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5"/>
  </p:notesMasterIdLst>
  <p:sldIdLst>
    <p:sldId id="262" r:id="rId5"/>
    <p:sldId id="277" r:id="rId6"/>
    <p:sldId id="279" r:id="rId7"/>
    <p:sldId id="278" r:id="rId8"/>
    <p:sldId id="285" r:id="rId9"/>
    <p:sldId id="258" r:id="rId10"/>
    <p:sldId id="275" r:id="rId11"/>
    <p:sldId id="276" r:id="rId12"/>
    <p:sldId id="271" r:id="rId13"/>
    <p:sldId id="304" r:id="rId14"/>
    <p:sldId id="305" r:id="rId15"/>
    <p:sldId id="272" r:id="rId16"/>
    <p:sldId id="312" r:id="rId17"/>
    <p:sldId id="309" r:id="rId18"/>
    <p:sldId id="308" r:id="rId19"/>
    <p:sldId id="313" r:id="rId20"/>
    <p:sldId id="315" r:id="rId21"/>
    <p:sldId id="295" r:id="rId22"/>
    <p:sldId id="297" r:id="rId23"/>
    <p:sldId id="31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CFD5"/>
    <a:srgbClr val="A4B3D0"/>
    <a:srgbClr val="C8102E"/>
    <a:srgbClr val="EBEBEB"/>
    <a:srgbClr val="1D428A"/>
    <a:srgbClr val="0064FF"/>
    <a:srgbClr val="231F20"/>
    <a:srgbClr val="C4CED4"/>
    <a:srgbClr val="333D47"/>
    <a:srgbClr val="E600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0FA66C-59C0-CF48-B15C-D037DC7A7C64}" v="1" dt="2025-04-22T15:37:52.9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022"/>
    <p:restoredTop sz="71129"/>
  </p:normalViewPr>
  <p:slideViewPr>
    <p:cSldViewPr snapToGrid="0" showGuides="1">
      <p:cViewPr varScale="1">
        <p:scale>
          <a:sx n="74" d="100"/>
          <a:sy n="74" d="100"/>
        </p:scale>
        <p:origin x="2464" y="168"/>
      </p:cViewPr>
      <p:guideLst>
        <p:guide orient="horz" pos="2137"/>
        <p:guide pos="3840"/>
      </p:guideLst>
    </p:cSldViewPr>
  </p:slideViewPr>
  <p:outlineViewPr>
    <p:cViewPr>
      <p:scale>
        <a:sx n="33" d="100"/>
        <a:sy n="33" d="100"/>
      </p:scale>
      <p:origin x="0" y="0"/>
    </p:cViewPr>
  </p:outlineViewPr>
  <p:notesTextViewPr>
    <p:cViewPr>
      <p:scale>
        <a:sx n="1" d="1"/>
        <a:sy n="1" d="1"/>
      </p:scale>
      <p:origin x="0" y="-1736"/>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2B5F3A-1179-894A-8D61-ACF6EAB7C8F5}" type="datetimeFigureOut">
              <a:rPr lang="en-US" smtClean="0"/>
              <a:t>4/29/2025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C4B00C-B793-5A49-9620-46DE63FED623}" type="slidenum">
              <a:rPr lang="en-US" smtClean="0"/>
              <a:t>‹#›</a:t>
            </a:fld>
            <a:endParaRPr lang="en-US"/>
          </a:p>
        </p:txBody>
      </p:sp>
    </p:spTree>
    <p:extLst>
      <p:ext uri="{BB962C8B-B14F-4D97-AF65-F5344CB8AC3E}">
        <p14:creationId xmlns:p14="http://schemas.microsoft.com/office/powerpoint/2010/main" val="58046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ng-enterprise.org.uk/wp-content/uploads/2019/10/Spending-Sense-Resource-2019-WEB4_FINAL.pdf"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7C4B00C-B793-5A49-9620-46DE63FED623}" type="slidenum">
              <a:rPr lang="en-US" smtClean="0"/>
              <a:t>1</a:t>
            </a:fld>
            <a:endParaRPr lang="en-US"/>
          </a:p>
        </p:txBody>
      </p:sp>
    </p:spTree>
    <p:extLst>
      <p:ext uri="{BB962C8B-B14F-4D97-AF65-F5344CB8AC3E}">
        <p14:creationId xmlns:p14="http://schemas.microsoft.com/office/powerpoint/2010/main" val="3580853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buSzPts val="1100"/>
            </a:pPr>
            <a:r>
              <a:rPr lang="en-GB" b="1" dirty="0">
                <a:highlight>
                  <a:srgbClr val="FFFFFF"/>
                </a:highlight>
              </a:rPr>
              <a:t>Consumer Choices </a:t>
            </a:r>
            <a:r>
              <a:rPr lang="en-GB" b="1" dirty="0">
                <a:solidFill>
                  <a:srgbClr val="353535"/>
                </a:solidFill>
                <a:highlight>
                  <a:srgbClr val="FFFFFF"/>
                </a:highlight>
              </a:rPr>
              <a:t>–</a:t>
            </a:r>
            <a:r>
              <a:rPr lang="en-GB" b="1" dirty="0">
                <a:highlight>
                  <a:srgbClr val="FFFFFF"/>
                </a:highlight>
              </a:rPr>
              <a:t> Part 1 (15–20 mins total: approx. 8–10 mins to introduce and explain the activity, 1–2 min per scenario)</a:t>
            </a:r>
          </a:p>
          <a:p>
            <a:pPr marL="0" lvl="0" indent="0" algn="l" rtl="0">
              <a:lnSpc>
                <a:spcPct val="115000"/>
              </a:lnSpc>
              <a:spcBef>
                <a:spcPts val="0"/>
              </a:spcBef>
              <a:spcAft>
                <a:spcPts val="0"/>
              </a:spcAft>
              <a:buSzPts val="1100"/>
              <a:buNone/>
            </a:pPr>
            <a:r>
              <a:rPr lang="en-GB" i="1" dirty="0">
                <a:highlight>
                  <a:srgbClr val="FFFFFF"/>
                </a:highlight>
              </a:rPr>
              <a:t>Pair work, provide pairs with one of the </a:t>
            </a:r>
            <a:r>
              <a:rPr lang="en-GB" b="1" i="1" dirty="0">
                <a:highlight>
                  <a:srgbClr val="FFFFFF"/>
                </a:highlight>
              </a:rPr>
              <a:t>Consumer Choices Profiles activity sheets </a:t>
            </a:r>
            <a:endParaRPr lang="en-GB" b="1" dirty="0">
              <a:solidFill>
                <a:schemeClr val="dk1"/>
              </a:solidFill>
              <a:highlight>
                <a:srgbClr val="FFFF00"/>
              </a:highlight>
            </a:endParaRPr>
          </a:p>
          <a:p>
            <a:pPr marL="0" lvl="0" indent="0" algn="l" rtl="0">
              <a:lnSpc>
                <a:spcPct val="100000"/>
              </a:lnSpc>
              <a:spcBef>
                <a:spcPts val="0"/>
              </a:spcBef>
              <a:spcAft>
                <a:spcPts val="0"/>
              </a:spcAft>
              <a:buSzPts val="1100"/>
              <a:buNone/>
            </a:pPr>
            <a:r>
              <a:rPr lang="en-GB" dirty="0"/>
              <a:t>Activity aim: This fast-paced activity has been designed to introduce students to the core ideas of budgeting, spending, saving and being a critical consumer). </a:t>
            </a:r>
            <a:r>
              <a:rPr lang="en-GB" dirty="0">
                <a:highlight>
                  <a:srgbClr val="FFFFFF"/>
                </a:highlight>
              </a:rPr>
              <a:t>Students will experience a practical application of decision making, budgeting and calculating expenditure. </a:t>
            </a:r>
          </a:p>
          <a:p>
            <a:pPr marL="0" lvl="0" indent="0" algn="l" rtl="0">
              <a:lnSpc>
                <a:spcPct val="100000"/>
              </a:lnSpc>
              <a:spcBef>
                <a:spcPts val="0"/>
              </a:spcBef>
              <a:spcAft>
                <a:spcPts val="0"/>
              </a:spcAft>
              <a:buSzPts val="1100"/>
              <a:buNone/>
            </a:pPr>
            <a:endParaRPr lang="en-GB" dirty="0"/>
          </a:p>
          <a:p>
            <a:pPr marL="457200" lvl="0" indent="-298450" algn="l" rtl="0">
              <a:lnSpc>
                <a:spcPct val="100000"/>
              </a:lnSpc>
              <a:spcBef>
                <a:spcPts val="0"/>
              </a:spcBef>
              <a:spcAft>
                <a:spcPts val="0"/>
              </a:spcAft>
              <a:buSzPts val="1100"/>
              <a:buFont typeface="Lato"/>
              <a:buAutoNum type="arabicPeriod"/>
            </a:pPr>
            <a:r>
              <a:rPr lang="en-GB" b="0" dirty="0"/>
              <a:t>Introduce: In this activity, we will be using our budgeting and spending skills to see how savvy we are with money!</a:t>
            </a:r>
          </a:p>
          <a:p>
            <a:pPr marL="457200" lvl="0" indent="-298450" algn="l" rtl="0">
              <a:lnSpc>
                <a:spcPct val="100000"/>
              </a:lnSpc>
              <a:spcBef>
                <a:spcPts val="0"/>
              </a:spcBef>
              <a:spcAft>
                <a:spcPts val="0"/>
              </a:spcAft>
              <a:buSzPts val="1100"/>
              <a:buFont typeface="Lato"/>
              <a:buAutoNum type="arabicPeriod"/>
            </a:pPr>
            <a:r>
              <a:rPr lang="en-GB" b="0" dirty="0"/>
              <a:t>Introduce: Read </a:t>
            </a:r>
            <a:r>
              <a:rPr lang="en-GB" dirty="0"/>
              <a:t>out the steps on the slide to students:</a:t>
            </a:r>
          </a:p>
          <a:p>
            <a:pPr marL="914400" lvl="1" indent="-298450" algn="l" rtl="0">
              <a:lnSpc>
                <a:spcPct val="100000"/>
              </a:lnSpc>
              <a:spcBef>
                <a:spcPts val="0"/>
              </a:spcBef>
              <a:spcAft>
                <a:spcPts val="0"/>
              </a:spcAft>
              <a:buClr>
                <a:schemeClr val="dk1"/>
              </a:buClr>
              <a:buSzPts val="1100"/>
              <a:buChar char="○"/>
            </a:pPr>
            <a:r>
              <a:rPr lang="en-GB" dirty="0">
                <a:solidFill>
                  <a:schemeClr val="dk1"/>
                </a:solidFill>
              </a:rPr>
              <a:t>Step 1: Give each pair a </a:t>
            </a:r>
            <a:r>
              <a:rPr lang="en-GB" b="1" dirty="0">
                <a:solidFill>
                  <a:schemeClr val="dk1"/>
                </a:solidFill>
              </a:rPr>
              <a:t>Consumer Choices Profiles activity sheet</a:t>
            </a:r>
            <a:r>
              <a:rPr lang="en-GB" dirty="0">
                <a:solidFill>
                  <a:schemeClr val="dk1"/>
                </a:solidFill>
              </a:rPr>
              <a:t> </a:t>
            </a:r>
            <a:r>
              <a:rPr lang="en-GB" sz="1400" dirty="0">
                <a:solidFill>
                  <a:schemeClr val="dk1"/>
                </a:solidFill>
              </a:rPr>
              <a:t>– </a:t>
            </a:r>
            <a:r>
              <a:rPr lang="en-GB" dirty="0">
                <a:solidFill>
                  <a:schemeClr val="dk1"/>
                </a:solidFill>
              </a:rPr>
              <a:t>Mia, Jamal or Ash. Each character earns an income, has a short-term saving goal, and had a budget for each month. Ask students to read and find out: Who is your character? What interests do they have? What is their income? What do they want to save? Ask them to briefly reflect on what their character might want to spend money on over a month? </a:t>
            </a:r>
          </a:p>
          <a:p>
            <a:pPr marL="914400" lvl="1" indent="-298450" algn="l" rtl="0">
              <a:lnSpc>
                <a:spcPct val="100000"/>
              </a:lnSpc>
              <a:spcBef>
                <a:spcPts val="0"/>
              </a:spcBef>
              <a:spcAft>
                <a:spcPts val="0"/>
              </a:spcAft>
              <a:buClr>
                <a:schemeClr val="dk1"/>
              </a:buClr>
              <a:buSzPts val="1100"/>
              <a:buChar char="○"/>
            </a:pPr>
            <a:r>
              <a:rPr lang="en-GB" dirty="0">
                <a:solidFill>
                  <a:schemeClr val="dk1"/>
                </a:solidFill>
              </a:rPr>
              <a:t>Step 2:  Explain that in this game, your character will be put in different scenarios, and you will need to make choices as to how they will  spend money throughout the ‘month’. Every slide will introduce a new scenario, and students will have three options to choose from (they must pick one of these options!). They should think as their character – what would Mia, Jamal or Ash want to do? Students must think quickly – for each scenario there will be a time limit of just 60 seconds! Once students have decided what they will buy, they write the item and the cost on your worksheet.</a:t>
            </a:r>
            <a:r>
              <a:rPr lang="en-GB" b="1" dirty="0">
                <a:solidFill>
                  <a:schemeClr val="dk1"/>
                </a:solidFill>
              </a:rPr>
              <a:t> (Emphasise: </a:t>
            </a:r>
            <a:r>
              <a:rPr lang="en-GB" b="1" u="none" dirty="0">
                <a:solidFill>
                  <a:schemeClr val="dk1"/>
                </a:solidFill>
              </a:rPr>
              <a:t>Students should be careful: even if you have the opportunity to buy something cool on one day, that doesn’t mean it will be available the next day and equally, if you run out of money, you may run into trouble if you have something you need!) </a:t>
            </a:r>
          </a:p>
          <a:p>
            <a:pPr marL="914400" lvl="1" indent="-298450" algn="l" rtl="0">
              <a:lnSpc>
                <a:spcPct val="100000"/>
              </a:lnSpc>
              <a:spcBef>
                <a:spcPts val="0"/>
              </a:spcBef>
              <a:spcAft>
                <a:spcPts val="0"/>
              </a:spcAft>
              <a:buClr>
                <a:schemeClr val="dk1"/>
              </a:buClr>
              <a:buSzPts val="1100"/>
              <a:buChar char="○"/>
            </a:pPr>
            <a:r>
              <a:rPr lang="en-GB" dirty="0">
                <a:solidFill>
                  <a:schemeClr val="dk1"/>
                </a:solidFill>
              </a:rPr>
              <a:t>Step 3: At the end of the game, students will have time to calculate how much money they spent (using their calculators if needed) and see how much they managed to save, with selected pairs revealing their choices to the group.</a:t>
            </a:r>
          </a:p>
          <a:p>
            <a:pPr marL="457200" lvl="0" indent="-298450" algn="l" rtl="0">
              <a:lnSpc>
                <a:spcPct val="100000"/>
              </a:lnSpc>
              <a:spcBef>
                <a:spcPts val="0"/>
              </a:spcBef>
              <a:spcAft>
                <a:spcPts val="0"/>
              </a:spcAft>
              <a:buClr>
                <a:schemeClr val="dk1"/>
              </a:buClr>
              <a:buSzPts val="1100"/>
              <a:buFont typeface="Lato"/>
              <a:buAutoNum type="arabicPeriod"/>
            </a:pPr>
            <a:r>
              <a:rPr lang="en-GB" b="0" dirty="0"/>
              <a:t>Explain/recap the </a:t>
            </a:r>
            <a:r>
              <a:rPr lang="en-GB" dirty="0"/>
              <a:t>rules: </a:t>
            </a:r>
          </a:p>
          <a:p>
            <a:pPr marL="914400" lvl="0" indent="-298450" algn="l" rtl="0">
              <a:lnSpc>
                <a:spcPct val="100000"/>
              </a:lnSpc>
              <a:spcBef>
                <a:spcPts val="0"/>
              </a:spcBef>
              <a:spcAft>
                <a:spcPts val="0"/>
              </a:spcAft>
              <a:buSzPct val="125000"/>
              <a:buFont typeface="Courier New" panose="02070309020205020404" pitchFamily="49" charset="0"/>
              <a:buChar char="o"/>
            </a:pPr>
            <a:r>
              <a:rPr lang="en-GB" dirty="0"/>
              <a:t>Over the course of the game, you </a:t>
            </a:r>
            <a:r>
              <a:rPr lang="en-GB" b="1" u="none" dirty="0"/>
              <a:t>must</a:t>
            </a:r>
            <a:r>
              <a:rPr lang="en-GB" dirty="0"/>
              <a:t> choose from the options provided and keep track of your own spending. </a:t>
            </a:r>
          </a:p>
          <a:p>
            <a:pPr marL="914400" lvl="0" indent="-298450" algn="l" rtl="0">
              <a:lnSpc>
                <a:spcPct val="100000"/>
              </a:lnSpc>
              <a:spcBef>
                <a:spcPts val="0"/>
              </a:spcBef>
              <a:spcAft>
                <a:spcPts val="0"/>
              </a:spcAft>
              <a:buSzPct val="125000"/>
              <a:buFont typeface="Courier New" panose="02070309020205020404" pitchFamily="49" charset="0"/>
              <a:buChar char="o"/>
            </a:pPr>
            <a:r>
              <a:rPr lang="en-GB" dirty="0"/>
              <a:t>Think about your character, their goals and their interests. What would they do? But think quick, you will only have 60 seconds for each decision! </a:t>
            </a:r>
          </a:p>
          <a:p>
            <a:pPr marL="914400" lvl="0" indent="-298450" algn="l" rtl="0">
              <a:lnSpc>
                <a:spcPct val="100000"/>
              </a:lnSpc>
              <a:spcBef>
                <a:spcPts val="0"/>
              </a:spcBef>
              <a:spcAft>
                <a:spcPts val="0"/>
              </a:spcAft>
              <a:buSzPct val="125000"/>
              <a:buFont typeface="Courier New" panose="02070309020205020404" pitchFamily="49" charset="0"/>
              <a:buChar char="o"/>
            </a:pPr>
            <a:r>
              <a:rPr lang="en-GB" dirty="0"/>
              <a:t>When you have decided what to buy on any given day, you can’t change your mind. </a:t>
            </a:r>
            <a:endParaRPr lang="en-GB" dirty="0">
              <a:solidFill>
                <a:srgbClr val="FF9900"/>
              </a:solidFill>
            </a:endParaRPr>
          </a:p>
          <a:p>
            <a:pPr marL="0" lvl="0" indent="0" algn="l" rtl="0">
              <a:lnSpc>
                <a:spcPct val="100000"/>
              </a:lnSpc>
              <a:spcBef>
                <a:spcPts val="0"/>
              </a:spcBef>
              <a:spcAft>
                <a:spcPts val="0"/>
              </a:spcAft>
              <a:buSzPts val="1100"/>
              <a:buNone/>
            </a:pPr>
            <a:endParaRPr lang="en-GB" dirty="0"/>
          </a:p>
          <a:p>
            <a:pPr marL="0" lvl="0" indent="0" algn="l" rtl="0">
              <a:lnSpc>
                <a:spcPct val="100000"/>
              </a:lnSpc>
              <a:spcBef>
                <a:spcPts val="0"/>
              </a:spcBef>
              <a:spcAft>
                <a:spcPts val="0"/>
              </a:spcAft>
              <a:buSzPts val="1100"/>
              <a:buNone/>
            </a:pPr>
            <a:r>
              <a:rPr lang="en-GB" b="1" dirty="0"/>
              <a:t>Support:</a:t>
            </a:r>
            <a:r>
              <a:rPr lang="en-GB" i="1" dirty="0"/>
              <a:t> </a:t>
            </a:r>
            <a:r>
              <a:rPr lang="en-GB" dirty="0"/>
              <a:t>Consider forming mixed ability pairs. Provide students with 1-to-1 support at the start of th</a:t>
            </a:r>
            <a:r>
              <a:rPr lang="en-GB" dirty="0">
                <a:solidFill>
                  <a:schemeClr val="dk1"/>
                </a:solidFill>
              </a:rPr>
              <a:t>e game </a:t>
            </a:r>
            <a:r>
              <a:rPr lang="en-GB" dirty="0">
                <a:solidFill>
                  <a:schemeClr val="dk1"/>
                </a:solidFill>
                <a:highlight>
                  <a:srgbClr val="FFFFFF"/>
                </a:highlight>
              </a:rPr>
              <a:t>(e.g. go through scenario one as a class without a time limit)</a:t>
            </a:r>
            <a:r>
              <a:rPr lang="en-GB" dirty="0">
                <a:solidFill>
                  <a:schemeClr val="dk1"/>
                </a:solidFill>
              </a:rPr>
              <a:t> so they get the hang of it. </a:t>
            </a:r>
            <a:br>
              <a:rPr lang="en-GB" dirty="0">
                <a:solidFill>
                  <a:schemeClr val="dk1"/>
                </a:solidFill>
              </a:rPr>
            </a:br>
            <a:r>
              <a:rPr lang="en-GB" b="1" dirty="0">
                <a:solidFill>
                  <a:schemeClr val="dk1"/>
                </a:solidFill>
              </a:rPr>
              <a:t>Challenge:</a:t>
            </a:r>
            <a:r>
              <a:rPr lang="en-GB" i="1" dirty="0">
                <a:solidFill>
                  <a:schemeClr val="dk1"/>
                </a:solidFill>
              </a:rPr>
              <a:t> </a:t>
            </a:r>
            <a:r>
              <a:rPr lang="en-GB" dirty="0">
                <a:solidFill>
                  <a:schemeClr val="dk1"/>
                </a:solidFill>
              </a:rPr>
              <a:t>Challenge students to keep a running ‘balance’ total as they go through the game.</a:t>
            </a:r>
          </a:p>
          <a:p>
            <a:pPr marL="0" lvl="0" indent="0" algn="l" rtl="0">
              <a:lnSpc>
                <a:spcPct val="100000"/>
              </a:lnSpc>
              <a:spcBef>
                <a:spcPts val="0"/>
              </a:spcBef>
              <a:spcAft>
                <a:spcPts val="0"/>
              </a:spcAft>
              <a:buSzPts val="1100"/>
              <a:buNone/>
            </a:pPr>
            <a:endParaRPr lang="en-GB" sz="1000" dirty="0">
              <a:latin typeface="Lato"/>
              <a:ea typeface="Lato"/>
              <a:cs typeface="Lato"/>
              <a:sym typeface="Lato"/>
            </a:endParaRPr>
          </a:p>
          <a:p>
            <a:pPr marL="0" lvl="0" indent="0" algn="l" rtl="0">
              <a:lnSpc>
                <a:spcPct val="100000"/>
              </a:lnSpc>
              <a:spcBef>
                <a:spcPts val="0"/>
              </a:spcBef>
              <a:spcAft>
                <a:spcPts val="0"/>
              </a:spcAft>
              <a:buSzPts val="1100"/>
              <a:buNone/>
            </a:pPr>
            <a:endParaRPr lang="en-GB" sz="1000" dirty="0">
              <a:latin typeface="Lato"/>
              <a:ea typeface="Lato"/>
              <a:cs typeface="Lato"/>
              <a:sym typeface="Lato"/>
            </a:endParaRPr>
          </a:p>
          <a:p>
            <a:pPr marL="0" lvl="0" indent="0" algn="l" rtl="0">
              <a:lnSpc>
                <a:spcPct val="100000"/>
              </a:lnSpc>
              <a:spcBef>
                <a:spcPts val="0"/>
              </a:spcBef>
              <a:spcAft>
                <a:spcPts val="0"/>
              </a:spcAft>
              <a:buSzPts val="1100"/>
              <a:buNone/>
            </a:pPr>
            <a:endParaRPr lang="en-GB" sz="1000" dirty="0"/>
          </a:p>
          <a:p>
            <a:endParaRPr lang="en-US" dirty="0"/>
          </a:p>
        </p:txBody>
      </p:sp>
      <p:sp>
        <p:nvSpPr>
          <p:cNvPr id="4" name="Slide Number Placeholder 3"/>
          <p:cNvSpPr>
            <a:spLocks noGrp="1"/>
          </p:cNvSpPr>
          <p:nvPr>
            <p:ph type="sldNum" sz="quarter" idx="5"/>
          </p:nvPr>
        </p:nvSpPr>
        <p:spPr/>
        <p:txBody>
          <a:bodyPr/>
          <a:lstStyle/>
          <a:p>
            <a:fld id="{B7C4B00C-B793-5A49-9620-46DE63FED623}" type="slidenum">
              <a:rPr lang="en-US" smtClean="0"/>
              <a:t>10</a:t>
            </a:fld>
            <a:endParaRPr lang="en-US"/>
          </a:p>
        </p:txBody>
      </p:sp>
    </p:spTree>
    <p:extLst>
      <p:ext uri="{BB962C8B-B14F-4D97-AF65-F5344CB8AC3E}">
        <p14:creationId xmlns:p14="http://schemas.microsoft.com/office/powerpoint/2010/main" val="2472930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75B64-9DFB-1957-7D72-C604CB2FE1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40A4FD-21F3-9A9C-D2BD-AD8528ADF0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3255B6-F63C-6B0D-3EEF-43A67E3662D9}"/>
              </a:ext>
            </a:extLst>
          </p:cNvPr>
          <p:cNvSpPr>
            <a:spLocks noGrp="1"/>
          </p:cNvSpPr>
          <p:nvPr>
            <p:ph type="body" idx="1"/>
          </p:nvPr>
        </p:nvSpPr>
        <p:spPr/>
        <p:txBody>
          <a:bodyPr/>
          <a:lstStyle/>
          <a:p>
            <a:pPr>
              <a:lnSpc>
                <a:spcPct val="115000"/>
              </a:lnSpc>
              <a:buSzPts val="1100"/>
            </a:pPr>
            <a:r>
              <a:rPr lang="en-GB" b="1" dirty="0">
                <a:highlight>
                  <a:srgbClr val="FFFFFF"/>
                </a:highlight>
              </a:rPr>
              <a:t>Consumer Choices </a:t>
            </a:r>
            <a:r>
              <a:rPr lang="en-GB" b="1" dirty="0">
                <a:solidFill>
                  <a:srgbClr val="353535"/>
                </a:solidFill>
                <a:highlight>
                  <a:srgbClr val="FFFFFF"/>
                </a:highlight>
              </a:rPr>
              <a:t>–</a:t>
            </a:r>
            <a:r>
              <a:rPr lang="en-GB" b="1" dirty="0">
                <a:highlight>
                  <a:srgbClr val="FFFFFF"/>
                </a:highlight>
              </a:rPr>
              <a:t> Part 1 (15–20 mins total: approx. 8–10 mins to introduce and explain the activity, 1–2 min per scenario)</a:t>
            </a:r>
          </a:p>
          <a:p>
            <a:pPr marL="0" lvl="0" indent="0" algn="l" rtl="0">
              <a:lnSpc>
                <a:spcPct val="115000"/>
              </a:lnSpc>
              <a:spcBef>
                <a:spcPts val="0"/>
              </a:spcBef>
              <a:spcAft>
                <a:spcPts val="0"/>
              </a:spcAft>
              <a:buSzPts val="1100"/>
              <a:buNone/>
            </a:pPr>
            <a:r>
              <a:rPr lang="en-GB" i="1" dirty="0">
                <a:highlight>
                  <a:srgbClr val="FFFFFF"/>
                </a:highlight>
              </a:rPr>
              <a:t>Pair work, provide pairs with one of the </a:t>
            </a:r>
            <a:r>
              <a:rPr lang="en-GB" b="1" i="1" dirty="0">
                <a:highlight>
                  <a:srgbClr val="FFFFFF"/>
                </a:highlight>
              </a:rPr>
              <a:t>Consumer Choices Profiles activity sheets </a:t>
            </a:r>
            <a:endParaRPr lang="en-GB" b="1" dirty="0">
              <a:solidFill>
                <a:schemeClr val="dk1"/>
              </a:solidFill>
              <a:highlight>
                <a:srgbClr val="FFFF00"/>
              </a:highlight>
            </a:endParaRPr>
          </a:p>
          <a:p>
            <a:pPr marL="0" lvl="0" indent="0" algn="l" rtl="0">
              <a:lnSpc>
                <a:spcPct val="100000"/>
              </a:lnSpc>
              <a:spcBef>
                <a:spcPts val="0"/>
              </a:spcBef>
              <a:spcAft>
                <a:spcPts val="0"/>
              </a:spcAft>
              <a:buSzPts val="1100"/>
              <a:buNone/>
            </a:pPr>
            <a:r>
              <a:rPr lang="en-GB" dirty="0"/>
              <a:t>Activity aim: This fast-paced activity has been designed to introduce students to the core ideas of budgeting, spending, saving and being a critical consumer). </a:t>
            </a:r>
            <a:r>
              <a:rPr lang="en-GB" dirty="0">
                <a:highlight>
                  <a:srgbClr val="FFFFFF"/>
                </a:highlight>
              </a:rPr>
              <a:t>Students will experience a practical application of decision making, budgeting and calculating expenditure. </a:t>
            </a:r>
          </a:p>
          <a:p>
            <a:pPr marL="0" lvl="0" indent="0" algn="l" rtl="0">
              <a:lnSpc>
                <a:spcPct val="100000"/>
              </a:lnSpc>
              <a:spcBef>
                <a:spcPts val="0"/>
              </a:spcBef>
              <a:spcAft>
                <a:spcPts val="0"/>
              </a:spcAft>
              <a:buSzPts val="1100"/>
              <a:buNone/>
            </a:pPr>
            <a:endParaRPr lang="en-GB" dirty="0"/>
          </a:p>
          <a:p>
            <a:pPr marL="457200" lvl="0" indent="-298450" algn="l" rtl="0">
              <a:lnSpc>
                <a:spcPct val="100000"/>
              </a:lnSpc>
              <a:spcBef>
                <a:spcPts val="0"/>
              </a:spcBef>
              <a:spcAft>
                <a:spcPts val="0"/>
              </a:spcAft>
              <a:buSzPts val="1100"/>
              <a:buFont typeface="Lato"/>
              <a:buAutoNum type="arabicPeriod"/>
            </a:pPr>
            <a:r>
              <a:rPr lang="en-GB" b="0" dirty="0"/>
              <a:t>Introduce: In this activity, we will be using our budgeting and spending skills to see how savvy we are with money!</a:t>
            </a:r>
          </a:p>
          <a:p>
            <a:pPr marL="457200" lvl="0" indent="-298450" algn="l" rtl="0">
              <a:lnSpc>
                <a:spcPct val="100000"/>
              </a:lnSpc>
              <a:spcBef>
                <a:spcPts val="0"/>
              </a:spcBef>
              <a:spcAft>
                <a:spcPts val="0"/>
              </a:spcAft>
              <a:buSzPts val="1100"/>
              <a:buFont typeface="Lato"/>
              <a:buAutoNum type="arabicPeriod"/>
            </a:pPr>
            <a:r>
              <a:rPr lang="en-GB" b="0" dirty="0"/>
              <a:t>Introduce: Read </a:t>
            </a:r>
            <a:r>
              <a:rPr lang="en-GB" dirty="0"/>
              <a:t>out the steps on the slide to students:</a:t>
            </a:r>
          </a:p>
          <a:p>
            <a:pPr marL="914400" lvl="1" indent="-298450" algn="l" rtl="0">
              <a:lnSpc>
                <a:spcPct val="100000"/>
              </a:lnSpc>
              <a:spcBef>
                <a:spcPts val="0"/>
              </a:spcBef>
              <a:spcAft>
                <a:spcPts val="0"/>
              </a:spcAft>
              <a:buClr>
                <a:schemeClr val="dk1"/>
              </a:buClr>
              <a:buSzPts val="1100"/>
              <a:buChar char="○"/>
            </a:pPr>
            <a:r>
              <a:rPr lang="en-GB" dirty="0">
                <a:solidFill>
                  <a:schemeClr val="dk1"/>
                </a:solidFill>
              </a:rPr>
              <a:t>Step 1: Give each pair a </a:t>
            </a:r>
            <a:r>
              <a:rPr lang="en-GB" b="1" dirty="0">
                <a:solidFill>
                  <a:schemeClr val="dk1"/>
                </a:solidFill>
              </a:rPr>
              <a:t>Consumer Choices Profiles activity sheet</a:t>
            </a:r>
            <a:r>
              <a:rPr lang="en-GB" dirty="0">
                <a:solidFill>
                  <a:schemeClr val="dk1"/>
                </a:solidFill>
              </a:rPr>
              <a:t> </a:t>
            </a:r>
            <a:r>
              <a:rPr lang="en-GB" sz="1400" dirty="0">
                <a:solidFill>
                  <a:schemeClr val="dk1"/>
                </a:solidFill>
              </a:rPr>
              <a:t>– </a:t>
            </a:r>
            <a:r>
              <a:rPr lang="en-GB" dirty="0">
                <a:solidFill>
                  <a:schemeClr val="dk1"/>
                </a:solidFill>
              </a:rPr>
              <a:t>Mia, Jamal or Ash. Each character earns an income, has a short-term saving goal, and had a budget for each month. Ask students to read and find out: Who is your character? What interests do they have? What is their income? What do they want to save? Ask them to briefly reflect on what their character might want to spend money on over a month? </a:t>
            </a:r>
          </a:p>
          <a:p>
            <a:pPr marL="914400" lvl="1" indent="-298450" algn="l" rtl="0">
              <a:lnSpc>
                <a:spcPct val="100000"/>
              </a:lnSpc>
              <a:spcBef>
                <a:spcPts val="0"/>
              </a:spcBef>
              <a:spcAft>
                <a:spcPts val="0"/>
              </a:spcAft>
              <a:buClr>
                <a:schemeClr val="dk1"/>
              </a:buClr>
              <a:buSzPts val="1100"/>
              <a:buChar char="○"/>
            </a:pPr>
            <a:r>
              <a:rPr lang="en-GB" dirty="0">
                <a:solidFill>
                  <a:schemeClr val="dk1"/>
                </a:solidFill>
              </a:rPr>
              <a:t>Step 2:  Explain that in this game, your character will be put in different scenarios, and you will need to make choices as to how they will  spend money throughout the ‘month’. Every slide will introduce a new scenario, and students will have three options to choose from (they must pick one of these options!). They should think as their character – what would Mia, Jamal or Ash want to do? Students must think quickly – for each scenario there will be a time limit of just 60 seconds! Once students have decided what they will buy, they write the item and the cost on your worksheet. </a:t>
            </a:r>
            <a:r>
              <a:rPr lang="en-GB" b="1" u="sng" dirty="0">
                <a:solidFill>
                  <a:schemeClr val="dk1"/>
                </a:solidFill>
              </a:rPr>
              <a:t>(Emphasise: Students should be careful: even if you have the opportunity to buy something cool on one day, that doesn’t mean it will be available the next day and equally, if you run out of money, you may run into trouble if you have something you need!) </a:t>
            </a:r>
          </a:p>
          <a:p>
            <a:pPr marL="914400" lvl="1" indent="-298450" algn="l" rtl="0">
              <a:lnSpc>
                <a:spcPct val="100000"/>
              </a:lnSpc>
              <a:spcBef>
                <a:spcPts val="0"/>
              </a:spcBef>
              <a:spcAft>
                <a:spcPts val="0"/>
              </a:spcAft>
              <a:buClr>
                <a:schemeClr val="dk1"/>
              </a:buClr>
              <a:buSzPts val="1100"/>
              <a:buChar char="○"/>
            </a:pPr>
            <a:r>
              <a:rPr lang="en-GB" dirty="0">
                <a:solidFill>
                  <a:schemeClr val="dk1"/>
                </a:solidFill>
              </a:rPr>
              <a:t>Step 3: At the end of the game, students will have time to calculate how much money they spent (using their calculators if needed) and see how much they managed to save, with selected pairs revealing their choices to the group.</a:t>
            </a:r>
          </a:p>
          <a:p>
            <a:pPr marL="457200" lvl="0" indent="-298450" algn="l" rtl="0">
              <a:lnSpc>
                <a:spcPct val="100000"/>
              </a:lnSpc>
              <a:spcBef>
                <a:spcPts val="0"/>
              </a:spcBef>
              <a:spcAft>
                <a:spcPts val="0"/>
              </a:spcAft>
              <a:buClr>
                <a:schemeClr val="dk1"/>
              </a:buClr>
              <a:buSzPts val="1100"/>
              <a:buFont typeface="Lato"/>
              <a:buAutoNum type="arabicPeriod"/>
            </a:pPr>
            <a:r>
              <a:rPr lang="en-GB" b="0" dirty="0"/>
              <a:t>Explain/recap the </a:t>
            </a:r>
            <a:r>
              <a:rPr lang="en-GB" dirty="0"/>
              <a:t>rules: </a:t>
            </a:r>
          </a:p>
          <a:p>
            <a:pPr marL="914400" lvl="0" indent="-298450" algn="l" rtl="0">
              <a:lnSpc>
                <a:spcPct val="100000"/>
              </a:lnSpc>
              <a:spcBef>
                <a:spcPts val="0"/>
              </a:spcBef>
              <a:spcAft>
                <a:spcPts val="0"/>
              </a:spcAft>
              <a:buSzPts val="1100"/>
              <a:buFont typeface="Courier New" panose="02070309020205020404" pitchFamily="49" charset="0"/>
              <a:buChar char="o"/>
            </a:pPr>
            <a:r>
              <a:rPr lang="en-GB" dirty="0"/>
              <a:t>Over the course of the game, you </a:t>
            </a:r>
            <a:r>
              <a:rPr lang="en-GB" b="1" u="none" dirty="0"/>
              <a:t>must</a:t>
            </a:r>
            <a:r>
              <a:rPr lang="en-GB" dirty="0"/>
              <a:t> choose from the options provided and keep track of your own spending. </a:t>
            </a:r>
          </a:p>
          <a:p>
            <a:pPr marL="914400" lvl="0" indent="-298450" algn="l" rtl="0">
              <a:lnSpc>
                <a:spcPct val="100000"/>
              </a:lnSpc>
              <a:spcBef>
                <a:spcPts val="0"/>
              </a:spcBef>
              <a:spcAft>
                <a:spcPts val="0"/>
              </a:spcAft>
              <a:buSzPts val="1100"/>
              <a:buFont typeface="Courier New" panose="02070309020205020404" pitchFamily="49" charset="0"/>
              <a:buChar char="o"/>
            </a:pPr>
            <a:r>
              <a:rPr lang="en-GB" dirty="0"/>
              <a:t>Think about your character, their goals and their interests. What would they do? But think quick, you will only have 60 seconds for each decision! </a:t>
            </a:r>
          </a:p>
          <a:p>
            <a:pPr marL="914400" lvl="0" indent="-298450" algn="l" rtl="0">
              <a:lnSpc>
                <a:spcPct val="100000"/>
              </a:lnSpc>
              <a:spcBef>
                <a:spcPts val="0"/>
              </a:spcBef>
              <a:spcAft>
                <a:spcPts val="0"/>
              </a:spcAft>
              <a:buSzPts val="1100"/>
              <a:buFont typeface="Courier New" panose="02070309020205020404" pitchFamily="49" charset="0"/>
              <a:buChar char="o"/>
            </a:pPr>
            <a:r>
              <a:rPr lang="en-GB" dirty="0"/>
              <a:t>When you have decided what to buy on any given day, you can’t change your mind. </a:t>
            </a:r>
            <a:endParaRPr lang="en-GB" dirty="0">
              <a:solidFill>
                <a:srgbClr val="FF9900"/>
              </a:solidFill>
            </a:endParaRPr>
          </a:p>
          <a:p>
            <a:pPr marL="0" lvl="0" indent="0" algn="l" rtl="0">
              <a:lnSpc>
                <a:spcPct val="100000"/>
              </a:lnSpc>
              <a:spcBef>
                <a:spcPts val="0"/>
              </a:spcBef>
              <a:spcAft>
                <a:spcPts val="0"/>
              </a:spcAft>
              <a:buSzPts val="1100"/>
              <a:buNone/>
            </a:pPr>
            <a:endParaRPr lang="en-GB" dirty="0"/>
          </a:p>
          <a:p>
            <a:pPr marL="0" lvl="0" indent="0" algn="l" rtl="0">
              <a:lnSpc>
                <a:spcPct val="100000"/>
              </a:lnSpc>
              <a:spcBef>
                <a:spcPts val="0"/>
              </a:spcBef>
              <a:spcAft>
                <a:spcPts val="0"/>
              </a:spcAft>
              <a:buSzPts val="1100"/>
              <a:buNone/>
            </a:pPr>
            <a:r>
              <a:rPr lang="en-GB" b="1" dirty="0"/>
              <a:t>Support:</a:t>
            </a:r>
            <a:r>
              <a:rPr lang="en-GB" i="1" dirty="0"/>
              <a:t> </a:t>
            </a:r>
            <a:r>
              <a:rPr lang="en-GB" dirty="0"/>
              <a:t>Consider forming mixed ability pairs. Provide students with 1-to-1 support at the start of th</a:t>
            </a:r>
            <a:r>
              <a:rPr lang="en-GB" dirty="0">
                <a:solidFill>
                  <a:schemeClr val="dk1"/>
                </a:solidFill>
              </a:rPr>
              <a:t>e game </a:t>
            </a:r>
            <a:r>
              <a:rPr lang="en-GB" dirty="0">
                <a:solidFill>
                  <a:schemeClr val="dk1"/>
                </a:solidFill>
                <a:highlight>
                  <a:srgbClr val="FFFFFF"/>
                </a:highlight>
              </a:rPr>
              <a:t>(e.g. go through scenario one as a class without a time limit)</a:t>
            </a:r>
            <a:r>
              <a:rPr lang="en-GB" dirty="0">
                <a:solidFill>
                  <a:schemeClr val="dk1"/>
                </a:solidFill>
              </a:rPr>
              <a:t> so they get the hang of it. </a:t>
            </a:r>
            <a:br>
              <a:rPr lang="en-GB" dirty="0">
                <a:solidFill>
                  <a:schemeClr val="dk1"/>
                </a:solidFill>
              </a:rPr>
            </a:br>
            <a:r>
              <a:rPr lang="en-GB" b="1" dirty="0">
                <a:solidFill>
                  <a:schemeClr val="dk1"/>
                </a:solidFill>
              </a:rPr>
              <a:t>Challenge:</a:t>
            </a:r>
            <a:r>
              <a:rPr lang="en-GB" i="1" dirty="0">
                <a:solidFill>
                  <a:schemeClr val="dk1"/>
                </a:solidFill>
              </a:rPr>
              <a:t> </a:t>
            </a:r>
            <a:r>
              <a:rPr lang="en-GB" dirty="0">
                <a:solidFill>
                  <a:schemeClr val="dk1"/>
                </a:solidFill>
              </a:rPr>
              <a:t>Challenge students to keep a running ‘balance’ total as they go through the game.</a:t>
            </a:r>
          </a:p>
        </p:txBody>
      </p:sp>
      <p:sp>
        <p:nvSpPr>
          <p:cNvPr id="4" name="Slide Number Placeholder 3">
            <a:extLst>
              <a:ext uri="{FF2B5EF4-FFF2-40B4-BE49-F238E27FC236}">
                <a16:creationId xmlns:a16="http://schemas.microsoft.com/office/drawing/2014/main" id="{D738B2C3-9569-F0E2-4995-FAECE73D2035}"/>
              </a:ext>
            </a:extLst>
          </p:cNvPr>
          <p:cNvSpPr>
            <a:spLocks noGrp="1"/>
          </p:cNvSpPr>
          <p:nvPr>
            <p:ph type="sldNum" sz="quarter" idx="5"/>
          </p:nvPr>
        </p:nvSpPr>
        <p:spPr/>
        <p:txBody>
          <a:bodyPr/>
          <a:lstStyle/>
          <a:p>
            <a:fld id="{B7C4B00C-B793-5A49-9620-46DE63FED623}" type="slidenum">
              <a:rPr lang="en-US" smtClean="0"/>
              <a:t>11</a:t>
            </a:fld>
            <a:endParaRPr lang="en-US"/>
          </a:p>
        </p:txBody>
      </p:sp>
    </p:spTree>
    <p:extLst>
      <p:ext uri="{BB962C8B-B14F-4D97-AF65-F5344CB8AC3E}">
        <p14:creationId xmlns:p14="http://schemas.microsoft.com/office/powerpoint/2010/main" val="7243479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ts val="1100"/>
            </a:pPr>
            <a:r>
              <a:rPr lang="en-GB" b="1" dirty="0"/>
              <a:t>Consumer Choices – Scenario 1 (1–2 minutes)</a:t>
            </a:r>
            <a:br>
              <a:rPr lang="en-GB" b="1" u="sng" dirty="0">
                <a:cs typeface="+mn-lt"/>
              </a:rPr>
            </a:br>
            <a:r>
              <a:rPr lang="en-GB" i="1" dirty="0">
                <a:solidFill>
                  <a:schemeClr val="dk1"/>
                </a:solidFill>
                <a:highlight>
                  <a:srgbClr val="FFFFFF"/>
                </a:highlight>
                <a:latin typeface="Lato"/>
                <a:ea typeface="Lato"/>
                <a:cs typeface="Lato"/>
                <a:sym typeface="Lato"/>
              </a:rPr>
              <a:t>Pair work </a:t>
            </a:r>
            <a:endParaRPr lang="en-GB" b="1" dirty="0">
              <a:highlight>
                <a:srgbClr val="FFFF00"/>
              </a:highlight>
            </a:endParaRPr>
          </a:p>
          <a:p>
            <a:pPr marL="0" lvl="0" indent="0" algn="l" rtl="0">
              <a:lnSpc>
                <a:spcPct val="100000"/>
              </a:lnSpc>
              <a:spcBef>
                <a:spcPts val="0"/>
              </a:spcBef>
              <a:spcAft>
                <a:spcPts val="0"/>
              </a:spcAft>
              <a:buSzPts val="1100"/>
              <a:buNone/>
            </a:pPr>
            <a:endParaRPr lang="en-GB" dirty="0"/>
          </a:p>
          <a:p>
            <a:pPr marL="457200" lvl="0" indent="-298450" algn="l" rtl="0">
              <a:lnSpc>
                <a:spcPct val="100000"/>
              </a:lnSpc>
              <a:spcBef>
                <a:spcPts val="0"/>
              </a:spcBef>
              <a:spcAft>
                <a:spcPts val="0"/>
              </a:spcAft>
              <a:buSzPts val="1100"/>
              <a:buAutoNum type="arabicPeriod"/>
            </a:pPr>
            <a:r>
              <a:rPr lang="en-GB" dirty="0"/>
              <a:t>Read scenario and choices to students. Click to start the stopwatch on the slide.</a:t>
            </a:r>
          </a:p>
          <a:p>
            <a:pPr marL="457200" lvl="0" indent="-298450" algn="l" rtl="0">
              <a:lnSpc>
                <a:spcPct val="100000"/>
              </a:lnSpc>
              <a:spcBef>
                <a:spcPts val="0"/>
              </a:spcBef>
              <a:spcAft>
                <a:spcPts val="0"/>
              </a:spcAft>
              <a:buSzPts val="1100"/>
              <a:buAutoNum type="arabicPeriod"/>
            </a:pPr>
            <a:r>
              <a:rPr lang="en-GB" dirty="0">
                <a:solidFill>
                  <a:schemeClr val="dk1"/>
                </a:solidFill>
                <a:latin typeface="Lato"/>
                <a:ea typeface="Lato"/>
                <a:cs typeface="Lato"/>
                <a:sym typeface="Lato"/>
              </a:rPr>
              <a:t>Task: Students work in pairs to make choices about what they will buy and write down the choice, cost and reason on their worksheet.</a:t>
            </a:r>
          </a:p>
          <a:p>
            <a:pPr marL="0" lvl="0" indent="0" algn="l" rtl="0">
              <a:lnSpc>
                <a:spcPct val="100000"/>
              </a:lnSpc>
              <a:spcBef>
                <a:spcPts val="0"/>
              </a:spcBef>
              <a:spcAft>
                <a:spcPts val="0"/>
              </a:spcAft>
              <a:buSzPts val="1100"/>
              <a:buNone/>
            </a:pPr>
            <a:endParaRPr lang="en-GB" dirty="0">
              <a:solidFill>
                <a:schemeClr val="dk1"/>
              </a:solidFill>
              <a:latin typeface="Lato"/>
              <a:ea typeface="Lato"/>
              <a:cs typeface="Lato"/>
              <a:sym typeface="Lato"/>
            </a:endParaRP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Support: </a:t>
            </a:r>
            <a:r>
              <a:rPr lang="en-GB" dirty="0">
                <a:solidFill>
                  <a:schemeClr val="dk1"/>
                </a:solidFill>
                <a:latin typeface="Lato"/>
                <a:ea typeface="Lato"/>
                <a:cs typeface="Lato"/>
                <a:sym typeface="Lato"/>
              </a:rPr>
              <a:t>Provide students with support writing, reading, or with extra time to complete their sheet.</a:t>
            </a: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Challenge:</a:t>
            </a:r>
            <a:r>
              <a:rPr lang="en-GB" dirty="0">
                <a:solidFill>
                  <a:schemeClr val="dk1"/>
                </a:solidFill>
                <a:latin typeface="Lato"/>
                <a:ea typeface="Lato"/>
                <a:cs typeface="Lato"/>
                <a:sym typeface="Lato"/>
              </a:rPr>
              <a:t> Can students keep a cumulative running total of expenditure throughout the game?</a:t>
            </a:r>
          </a:p>
        </p:txBody>
      </p:sp>
      <p:sp>
        <p:nvSpPr>
          <p:cNvPr id="4" name="Slide Number Placeholder 3"/>
          <p:cNvSpPr>
            <a:spLocks noGrp="1"/>
          </p:cNvSpPr>
          <p:nvPr>
            <p:ph type="sldNum" sz="quarter" idx="5"/>
          </p:nvPr>
        </p:nvSpPr>
        <p:spPr/>
        <p:txBody>
          <a:bodyPr/>
          <a:lstStyle/>
          <a:p>
            <a:fld id="{B7C4B00C-B793-5A49-9620-46DE63FED623}" type="slidenum">
              <a:rPr lang="en-US" smtClean="0"/>
              <a:t>12</a:t>
            </a:fld>
            <a:endParaRPr lang="en-US"/>
          </a:p>
        </p:txBody>
      </p:sp>
    </p:spTree>
    <p:extLst>
      <p:ext uri="{BB962C8B-B14F-4D97-AF65-F5344CB8AC3E}">
        <p14:creationId xmlns:p14="http://schemas.microsoft.com/office/powerpoint/2010/main" val="2669569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EA179-87BF-0108-B889-EF6ECC7918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07F6C3-ACEC-8B0D-A69A-4E221A6CE6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579C27-B289-8BB7-1B47-25FA2B89A0FB}"/>
              </a:ext>
            </a:extLst>
          </p:cNvPr>
          <p:cNvSpPr>
            <a:spLocks noGrp="1"/>
          </p:cNvSpPr>
          <p:nvPr>
            <p:ph type="body" idx="1"/>
          </p:nvPr>
        </p:nvSpPr>
        <p:spPr/>
        <p:txBody>
          <a:bodyPr/>
          <a:lstStyle/>
          <a:p>
            <a:pPr>
              <a:buClr>
                <a:schemeClr val="dk1"/>
              </a:buClr>
              <a:buSzPts val="1100"/>
            </a:pPr>
            <a:r>
              <a:rPr lang="en-GB" b="1" dirty="0">
                <a:solidFill>
                  <a:schemeClr val="dk1"/>
                </a:solidFill>
              </a:rPr>
              <a:t>Consumer Choices – Scenario 2 </a:t>
            </a:r>
            <a:r>
              <a:rPr lang="en-GB" b="1" dirty="0"/>
              <a:t>(1–2 minutes)</a:t>
            </a:r>
            <a:br>
              <a:rPr lang="en-GB" b="1" u="sng" dirty="0">
                <a:cs typeface="+mn-lt"/>
              </a:rPr>
            </a:br>
            <a:r>
              <a:rPr lang="en-GB" i="1" dirty="0">
                <a:solidFill>
                  <a:schemeClr val="dk1"/>
                </a:solidFill>
                <a:highlight>
                  <a:srgbClr val="FFFFFF"/>
                </a:highlight>
                <a:latin typeface="Lato"/>
                <a:ea typeface="Lato"/>
                <a:cs typeface="Lato"/>
                <a:sym typeface="Lato"/>
              </a:rPr>
              <a:t>Pair work </a:t>
            </a:r>
            <a:endParaRPr lang="en-GB" b="1" dirty="0">
              <a:solidFill>
                <a:schemeClr val="dk1"/>
              </a:solidFill>
              <a:highlight>
                <a:srgbClr val="FFFF00"/>
              </a:highlight>
            </a:endParaRPr>
          </a:p>
          <a:p>
            <a:pPr marL="0" lvl="0" indent="0" algn="l" rtl="0">
              <a:lnSpc>
                <a:spcPct val="100000"/>
              </a:lnSpc>
              <a:spcBef>
                <a:spcPts val="0"/>
              </a:spcBef>
              <a:spcAft>
                <a:spcPts val="0"/>
              </a:spcAft>
              <a:buClr>
                <a:schemeClr val="dk1"/>
              </a:buClr>
              <a:buSzPts val="1100"/>
              <a:buFont typeface="Arial"/>
              <a:buNone/>
            </a:pPr>
            <a:endParaRPr lang="en-GB" dirty="0">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Read scenario and choices to students. Click to start the stopwatch on the slide.</a:t>
            </a: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latin typeface="Lato"/>
                <a:ea typeface="Lato"/>
                <a:cs typeface="Lato"/>
                <a:sym typeface="Lato"/>
              </a:rPr>
              <a:t>Task: Students work in pairs to make choices about what they will buy and write down the choice, cost and reason on their worksheet.</a:t>
            </a:r>
          </a:p>
          <a:p>
            <a:pPr marL="0" lvl="0" indent="0" algn="l" rtl="0">
              <a:lnSpc>
                <a:spcPct val="100000"/>
              </a:lnSpc>
              <a:spcBef>
                <a:spcPts val="0"/>
              </a:spcBef>
              <a:spcAft>
                <a:spcPts val="0"/>
              </a:spcAft>
              <a:buSzPts val="1100"/>
              <a:buNone/>
            </a:pPr>
            <a:endParaRPr lang="en-GB" b="1" dirty="0">
              <a:solidFill>
                <a:schemeClr val="dk1"/>
              </a:solidFill>
              <a:latin typeface="Lato"/>
              <a:ea typeface="Lato"/>
              <a:cs typeface="Lato"/>
              <a:sym typeface="Lato"/>
            </a:endParaRP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Support: </a:t>
            </a:r>
            <a:r>
              <a:rPr lang="en-GB" dirty="0">
                <a:solidFill>
                  <a:schemeClr val="dk1"/>
                </a:solidFill>
                <a:latin typeface="Lato"/>
                <a:ea typeface="Lato"/>
                <a:cs typeface="Lato"/>
                <a:sym typeface="Lato"/>
              </a:rPr>
              <a:t>Provide students with support writing, reading, or with extra time to complete their sheet.</a:t>
            </a: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Challenge:</a:t>
            </a:r>
            <a:r>
              <a:rPr lang="en-GB" dirty="0">
                <a:solidFill>
                  <a:schemeClr val="dk1"/>
                </a:solidFill>
                <a:latin typeface="Lato"/>
                <a:ea typeface="Lato"/>
                <a:cs typeface="Lato"/>
                <a:sym typeface="Lato"/>
              </a:rPr>
              <a:t> Can students keep a cumulative running total of expenditure throughout the game?</a:t>
            </a:r>
          </a:p>
        </p:txBody>
      </p:sp>
      <p:sp>
        <p:nvSpPr>
          <p:cNvPr id="4" name="Slide Number Placeholder 3">
            <a:extLst>
              <a:ext uri="{FF2B5EF4-FFF2-40B4-BE49-F238E27FC236}">
                <a16:creationId xmlns:a16="http://schemas.microsoft.com/office/drawing/2014/main" id="{25140383-2845-31C1-C38E-D0592BB1E416}"/>
              </a:ext>
            </a:extLst>
          </p:cNvPr>
          <p:cNvSpPr>
            <a:spLocks noGrp="1"/>
          </p:cNvSpPr>
          <p:nvPr>
            <p:ph type="sldNum" sz="quarter" idx="5"/>
          </p:nvPr>
        </p:nvSpPr>
        <p:spPr/>
        <p:txBody>
          <a:bodyPr/>
          <a:lstStyle/>
          <a:p>
            <a:fld id="{B7C4B00C-B793-5A49-9620-46DE63FED623}" type="slidenum">
              <a:rPr lang="en-US" smtClean="0"/>
              <a:t>13</a:t>
            </a:fld>
            <a:endParaRPr lang="en-US"/>
          </a:p>
        </p:txBody>
      </p:sp>
    </p:spTree>
    <p:extLst>
      <p:ext uri="{BB962C8B-B14F-4D97-AF65-F5344CB8AC3E}">
        <p14:creationId xmlns:p14="http://schemas.microsoft.com/office/powerpoint/2010/main" val="885179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74124-94DD-60FF-1D99-BF716FBFF3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137550-D2F9-A78D-A48F-7F6A38B461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A64676-0C4A-75A0-BAD9-63D4DC12225C}"/>
              </a:ext>
            </a:extLst>
          </p:cNvPr>
          <p:cNvSpPr>
            <a:spLocks noGrp="1"/>
          </p:cNvSpPr>
          <p:nvPr>
            <p:ph type="body" idx="1"/>
          </p:nvPr>
        </p:nvSpPr>
        <p:spPr/>
        <p:txBody>
          <a:bodyPr/>
          <a:lstStyle/>
          <a:p>
            <a:pPr>
              <a:buClr>
                <a:schemeClr val="dk1"/>
              </a:buClr>
              <a:buSzPts val="1100"/>
            </a:pPr>
            <a:r>
              <a:rPr lang="en-GB" b="1" dirty="0">
                <a:solidFill>
                  <a:schemeClr val="dk1"/>
                </a:solidFill>
              </a:rPr>
              <a:t>Consumer Choices – Scenario 3 </a:t>
            </a:r>
            <a:r>
              <a:rPr lang="en-GB" b="1" dirty="0"/>
              <a:t>(1–2 minutes)</a:t>
            </a:r>
            <a:br>
              <a:rPr lang="en-GB" b="1" u="sng" dirty="0">
                <a:cs typeface="+mn-lt"/>
              </a:rPr>
            </a:br>
            <a:r>
              <a:rPr lang="en-GB" i="1" dirty="0">
                <a:solidFill>
                  <a:schemeClr val="dk1"/>
                </a:solidFill>
                <a:highlight>
                  <a:srgbClr val="FFFFFF"/>
                </a:highlight>
                <a:latin typeface="Lato"/>
                <a:ea typeface="Lato"/>
                <a:cs typeface="Lato"/>
                <a:sym typeface="Lato"/>
              </a:rPr>
              <a:t>Pair work </a:t>
            </a:r>
            <a:endParaRPr lang="en-GB" b="1" dirty="0">
              <a:solidFill>
                <a:schemeClr val="dk1"/>
              </a:solidFill>
              <a:highlight>
                <a:srgbClr val="FFFF00"/>
              </a:highlight>
            </a:endParaRPr>
          </a:p>
          <a:p>
            <a:pPr marL="0" lvl="0" indent="0" algn="l" rtl="0">
              <a:lnSpc>
                <a:spcPct val="100000"/>
              </a:lnSpc>
              <a:spcBef>
                <a:spcPts val="0"/>
              </a:spcBef>
              <a:spcAft>
                <a:spcPts val="0"/>
              </a:spcAft>
              <a:buClr>
                <a:schemeClr val="dk1"/>
              </a:buClr>
              <a:buSzPts val="1100"/>
              <a:buFont typeface="Arial"/>
              <a:buNone/>
            </a:pPr>
            <a:endParaRPr lang="en-GB" dirty="0">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Read scenario and choices to students. Click to start the stopwatch on the slide.</a:t>
            </a: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latin typeface="Lato"/>
                <a:ea typeface="Lato"/>
                <a:cs typeface="Lato"/>
                <a:sym typeface="Lato"/>
              </a:rPr>
              <a:t>Task: Students work in pairs to make choices about what they will buy and write down the choice, cost and reason on their worksheet.</a:t>
            </a:r>
          </a:p>
          <a:p>
            <a:pPr marL="0" lvl="0" indent="0" algn="l" rtl="0">
              <a:lnSpc>
                <a:spcPct val="100000"/>
              </a:lnSpc>
              <a:spcBef>
                <a:spcPts val="0"/>
              </a:spcBef>
              <a:spcAft>
                <a:spcPts val="0"/>
              </a:spcAft>
              <a:buClr>
                <a:schemeClr val="dk1"/>
              </a:buClr>
              <a:buSzPts val="1100"/>
              <a:buFont typeface="Arial"/>
              <a:buNone/>
            </a:pPr>
            <a:endParaRPr lang="en-GB" dirty="0">
              <a:solidFill>
                <a:schemeClr val="dk1"/>
              </a:solidFill>
              <a:latin typeface="Lato"/>
              <a:ea typeface="Lato"/>
              <a:cs typeface="Lato"/>
              <a:sym typeface="Lato"/>
            </a:endParaRP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Support: </a:t>
            </a:r>
            <a:r>
              <a:rPr lang="en-GB" dirty="0">
                <a:solidFill>
                  <a:schemeClr val="dk1"/>
                </a:solidFill>
                <a:latin typeface="Lato"/>
                <a:ea typeface="Lato"/>
                <a:cs typeface="Lato"/>
                <a:sym typeface="Lato"/>
              </a:rPr>
              <a:t>Provide students with support writing, reading, or with extra time to complete their sheet.</a:t>
            </a: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Challenge:</a:t>
            </a:r>
            <a:r>
              <a:rPr lang="en-GB" dirty="0">
                <a:solidFill>
                  <a:schemeClr val="dk1"/>
                </a:solidFill>
                <a:latin typeface="Lato"/>
                <a:ea typeface="Lato"/>
                <a:cs typeface="Lato"/>
                <a:sym typeface="Lato"/>
              </a:rPr>
              <a:t> Can students keep a cumulative running total of expenditure throughout the game?</a:t>
            </a:r>
          </a:p>
        </p:txBody>
      </p:sp>
      <p:sp>
        <p:nvSpPr>
          <p:cNvPr id="4" name="Slide Number Placeholder 3">
            <a:extLst>
              <a:ext uri="{FF2B5EF4-FFF2-40B4-BE49-F238E27FC236}">
                <a16:creationId xmlns:a16="http://schemas.microsoft.com/office/drawing/2014/main" id="{EEE8F248-FB22-F570-EC92-DD0CBE89627E}"/>
              </a:ext>
            </a:extLst>
          </p:cNvPr>
          <p:cNvSpPr>
            <a:spLocks noGrp="1"/>
          </p:cNvSpPr>
          <p:nvPr>
            <p:ph type="sldNum" sz="quarter" idx="5"/>
          </p:nvPr>
        </p:nvSpPr>
        <p:spPr/>
        <p:txBody>
          <a:bodyPr/>
          <a:lstStyle/>
          <a:p>
            <a:fld id="{B7C4B00C-B793-5A49-9620-46DE63FED623}" type="slidenum">
              <a:rPr lang="en-US" smtClean="0"/>
              <a:t>14</a:t>
            </a:fld>
            <a:endParaRPr lang="en-US"/>
          </a:p>
        </p:txBody>
      </p:sp>
    </p:spTree>
    <p:extLst>
      <p:ext uri="{BB962C8B-B14F-4D97-AF65-F5344CB8AC3E}">
        <p14:creationId xmlns:p14="http://schemas.microsoft.com/office/powerpoint/2010/main" val="29732314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6A49C-DF46-A85B-5BAA-4D85A12BDC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B047C6-7B6D-60EE-7376-0B4A9B1D88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AE7D35-388A-BCEF-AB88-7BCEE9E703A9}"/>
              </a:ext>
            </a:extLst>
          </p:cNvPr>
          <p:cNvSpPr>
            <a:spLocks noGrp="1"/>
          </p:cNvSpPr>
          <p:nvPr>
            <p:ph type="body" idx="1"/>
          </p:nvPr>
        </p:nvSpPr>
        <p:spPr/>
        <p:txBody>
          <a:bodyPr/>
          <a:lstStyle/>
          <a:p>
            <a:pPr>
              <a:buClr>
                <a:schemeClr val="dk1"/>
              </a:buClr>
              <a:buSzPts val="1100"/>
            </a:pPr>
            <a:r>
              <a:rPr lang="en-GB" b="1" dirty="0">
                <a:solidFill>
                  <a:schemeClr val="dk1"/>
                </a:solidFill>
              </a:rPr>
              <a:t>Consumer Choices – Scenario 4 </a:t>
            </a:r>
            <a:r>
              <a:rPr lang="en-GB" b="1" dirty="0"/>
              <a:t>(1–2 minutes)</a:t>
            </a:r>
            <a:br>
              <a:rPr lang="en-GB" b="1" u="sng" dirty="0">
                <a:cs typeface="+mn-lt"/>
              </a:rPr>
            </a:br>
            <a:r>
              <a:rPr lang="en-GB" i="1" dirty="0">
                <a:solidFill>
                  <a:schemeClr val="dk1"/>
                </a:solidFill>
                <a:highlight>
                  <a:srgbClr val="FFFFFF"/>
                </a:highlight>
                <a:latin typeface="Lato"/>
                <a:ea typeface="Lato"/>
                <a:cs typeface="Lato"/>
                <a:sym typeface="Lato"/>
              </a:rPr>
              <a:t>Pair work </a:t>
            </a:r>
            <a:endParaRPr lang="en-GB" b="1" dirty="0">
              <a:solidFill>
                <a:schemeClr val="dk1"/>
              </a:solidFill>
              <a:highlight>
                <a:srgbClr val="FFFF00"/>
              </a:highlight>
            </a:endParaRPr>
          </a:p>
          <a:p>
            <a:pPr marL="0" lvl="0" indent="0" algn="l" rtl="0">
              <a:lnSpc>
                <a:spcPct val="100000"/>
              </a:lnSpc>
              <a:spcBef>
                <a:spcPts val="0"/>
              </a:spcBef>
              <a:spcAft>
                <a:spcPts val="0"/>
              </a:spcAft>
              <a:buClr>
                <a:schemeClr val="dk1"/>
              </a:buClr>
              <a:buSzPts val="1100"/>
              <a:buFont typeface="Arial"/>
              <a:buNone/>
            </a:pPr>
            <a:endParaRPr lang="en-GB" dirty="0">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Read scenario and choices to students. Click to start the stopwatch on the slide.</a:t>
            </a: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latin typeface="Lato"/>
                <a:ea typeface="Lato"/>
                <a:cs typeface="Lato"/>
                <a:sym typeface="Lato"/>
              </a:rPr>
              <a:t>Task: Students work in pairs to make choices about what they will buy and write down the choice, cost and reason on their worksheet.</a:t>
            </a:r>
          </a:p>
          <a:p>
            <a:pPr marL="0" lvl="0" indent="0" algn="l" rtl="0">
              <a:lnSpc>
                <a:spcPct val="100000"/>
              </a:lnSpc>
              <a:spcBef>
                <a:spcPts val="0"/>
              </a:spcBef>
              <a:spcAft>
                <a:spcPts val="0"/>
              </a:spcAft>
              <a:buClr>
                <a:schemeClr val="dk1"/>
              </a:buClr>
              <a:buSzPts val="1100"/>
              <a:buFont typeface="Arial"/>
              <a:buNone/>
            </a:pPr>
            <a:endParaRPr lang="en-GB" dirty="0">
              <a:solidFill>
                <a:schemeClr val="dk1"/>
              </a:solidFill>
              <a:latin typeface="Lato"/>
              <a:ea typeface="Lato"/>
              <a:cs typeface="Lato"/>
              <a:sym typeface="Lato"/>
            </a:endParaRP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Support: </a:t>
            </a:r>
            <a:r>
              <a:rPr lang="en-GB" dirty="0">
                <a:solidFill>
                  <a:schemeClr val="dk1"/>
                </a:solidFill>
                <a:latin typeface="Lato"/>
                <a:ea typeface="Lato"/>
                <a:cs typeface="Lato"/>
                <a:sym typeface="Lato"/>
              </a:rPr>
              <a:t>Provide students with support writing, reading, or with extra time to complete their sheet.</a:t>
            </a: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Challenge:</a:t>
            </a:r>
            <a:r>
              <a:rPr lang="en-GB" dirty="0">
                <a:solidFill>
                  <a:schemeClr val="dk1"/>
                </a:solidFill>
                <a:latin typeface="Lato"/>
                <a:ea typeface="Lato"/>
                <a:cs typeface="Lato"/>
                <a:sym typeface="Lato"/>
              </a:rPr>
              <a:t> Can students keep a cumulative running total of expenditure throughout the game?</a:t>
            </a:r>
          </a:p>
        </p:txBody>
      </p:sp>
      <p:sp>
        <p:nvSpPr>
          <p:cNvPr id="4" name="Slide Number Placeholder 3">
            <a:extLst>
              <a:ext uri="{FF2B5EF4-FFF2-40B4-BE49-F238E27FC236}">
                <a16:creationId xmlns:a16="http://schemas.microsoft.com/office/drawing/2014/main" id="{1EAC9F29-E49A-A951-5F1A-670F5859AADB}"/>
              </a:ext>
            </a:extLst>
          </p:cNvPr>
          <p:cNvSpPr>
            <a:spLocks noGrp="1"/>
          </p:cNvSpPr>
          <p:nvPr>
            <p:ph type="sldNum" sz="quarter" idx="5"/>
          </p:nvPr>
        </p:nvSpPr>
        <p:spPr/>
        <p:txBody>
          <a:bodyPr/>
          <a:lstStyle/>
          <a:p>
            <a:fld id="{B7C4B00C-B793-5A49-9620-46DE63FED623}" type="slidenum">
              <a:rPr lang="en-US" smtClean="0"/>
              <a:t>15</a:t>
            </a:fld>
            <a:endParaRPr lang="en-US"/>
          </a:p>
        </p:txBody>
      </p:sp>
    </p:spTree>
    <p:extLst>
      <p:ext uri="{BB962C8B-B14F-4D97-AF65-F5344CB8AC3E}">
        <p14:creationId xmlns:p14="http://schemas.microsoft.com/office/powerpoint/2010/main" val="572691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3A94A-9F19-D548-6FB5-3FB3D604FD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3A228E-918B-A5E6-9D83-447088420E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C9FE44-FCAD-2E7D-7524-D8A07F0E6061}"/>
              </a:ext>
            </a:extLst>
          </p:cNvPr>
          <p:cNvSpPr>
            <a:spLocks noGrp="1"/>
          </p:cNvSpPr>
          <p:nvPr>
            <p:ph type="body" idx="1"/>
          </p:nvPr>
        </p:nvSpPr>
        <p:spPr/>
        <p:txBody>
          <a:bodyPr/>
          <a:lstStyle/>
          <a:p>
            <a:pPr>
              <a:buClr>
                <a:schemeClr val="dk1"/>
              </a:buClr>
              <a:buSzPts val="1100"/>
            </a:pPr>
            <a:r>
              <a:rPr lang="en-GB" b="1" dirty="0">
                <a:solidFill>
                  <a:schemeClr val="dk1"/>
                </a:solidFill>
              </a:rPr>
              <a:t>Consumer Choices – Scenario 5 </a:t>
            </a:r>
            <a:r>
              <a:rPr lang="en-GB" b="1" dirty="0"/>
              <a:t>(1–2 minutes)</a:t>
            </a:r>
            <a:br>
              <a:rPr lang="en-GB" b="1" u="sng" dirty="0">
                <a:cs typeface="+mn-lt"/>
              </a:rPr>
            </a:br>
            <a:r>
              <a:rPr lang="en-GB" i="1" dirty="0">
                <a:solidFill>
                  <a:schemeClr val="dk1"/>
                </a:solidFill>
                <a:highlight>
                  <a:srgbClr val="FFFFFF"/>
                </a:highlight>
                <a:latin typeface="Lato"/>
                <a:ea typeface="Lato"/>
                <a:cs typeface="Lato"/>
                <a:sym typeface="Lato"/>
              </a:rPr>
              <a:t>Pair work </a:t>
            </a:r>
            <a:endParaRPr lang="en-GB" b="1" dirty="0">
              <a:solidFill>
                <a:schemeClr val="dk1"/>
              </a:solidFill>
              <a:highlight>
                <a:srgbClr val="FFFF00"/>
              </a:highlight>
            </a:endParaRPr>
          </a:p>
          <a:p>
            <a:pPr marL="0" lvl="0" indent="0" algn="l" rtl="0">
              <a:lnSpc>
                <a:spcPct val="100000"/>
              </a:lnSpc>
              <a:spcBef>
                <a:spcPts val="0"/>
              </a:spcBef>
              <a:spcAft>
                <a:spcPts val="0"/>
              </a:spcAft>
              <a:buClr>
                <a:schemeClr val="dk1"/>
              </a:buClr>
              <a:buSzPts val="1100"/>
              <a:buFont typeface="Arial"/>
              <a:buNone/>
            </a:pPr>
            <a:endParaRPr lang="en-GB" dirty="0">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Read scenario and choices to students. Click to start the stopwatch on the slide.</a:t>
            </a: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latin typeface="Lato"/>
                <a:ea typeface="Lato"/>
                <a:cs typeface="Lato"/>
                <a:sym typeface="Lato"/>
              </a:rPr>
              <a:t>Task: Students work in pairs to make choices about what they will buy and write down the choice, cost and reason on their worksheet.</a:t>
            </a:r>
          </a:p>
          <a:p>
            <a:pPr marL="0" lvl="0" indent="0" algn="l" rtl="0">
              <a:lnSpc>
                <a:spcPct val="100000"/>
              </a:lnSpc>
              <a:spcBef>
                <a:spcPts val="0"/>
              </a:spcBef>
              <a:spcAft>
                <a:spcPts val="0"/>
              </a:spcAft>
              <a:buClr>
                <a:schemeClr val="dk1"/>
              </a:buClr>
              <a:buSzPts val="1100"/>
              <a:buFont typeface="Arial"/>
              <a:buNone/>
            </a:pPr>
            <a:endParaRPr lang="en-GB" dirty="0">
              <a:solidFill>
                <a:schemeClr val="dk1"/>
              </a:solidFill>
              <a:latin typeface="Lato"/>
              <a:ea typeface="Lato"/>
              <a:cs typeface="Lato"/>
              <a:sym typeface="Lato"/>
            </a:endParaRP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Support: </a:t>
            </a:r>
            <a:r>
              <a:rPr lang="en-GB" dirty="0">
                <a:solidFill>
                  <a:schemeClr val="dk1"/>
                </a:solidFill>
                <a:latin typeface="Lato"/>
                <a:ea typeface="Lato"/>
                <a:cs typeface="Lato"/>
                <a:sym typeface="Lato"/>
              </a:rPr>
              <a:t>Provide students with support writing, reading, or with extra time to complete their sheet.</a:t>
            </a: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Challenge:</a:t>
            </a:r>
            <a:r>
              <a:rPr lang="en-GB" dirty="0">
                <a:solidFill>
                  <a:schemeClr val="dk1"/>
                </a:solidFill>
                <a:latin typeface="Lato"/>
                <a:ea typeface="Lato"/>
                <a:cs typeface="Lato"/>
                <a:sym typeface="Lato"/>
              </a:rPr>
              <a:t> Can students keep a cumulative running total of expenditure throughout the game?</a:t>
            </a:r>
          </a:p>
        </p:txBody>
      </p:sp>
      <p:sp>
        <p:nvSpPr>
          <p:cNvPr id="4" name="Slide Number Placeholder 3">
            <a:extLst>
              <a:ext uri="{FF2B5EF4-FFF2-40B4-BE49-F238E27FC236}">
                <a16:creationId xmlns:a16="http://schemas.microsoft.com/office/drawing/2014/main" id="{47FEBE62-4433-95B9-762A-F235FE861B2C}"/>
              </a:ext>
            </a:extLst>
          </p:cNvPr>
          <p:cNvSpPr>
            <a:spLocks noGrp="1"/>
          </p:cNvSpPr>
          <p:nvPr>
            <p:ph type="sldNum" sz="quarter" idx="5"/>
          </p:nvPr>
        </p:nvSpPr>
        <p:spPr/>
        <p:txBody>
          <a:bodyPr/>
          <a:lstStyle/>
          <a:p>
            <a:fld id="{B7C4B00C-B793-5A49-9620-46DE63FED623}" type="slidenum">
              <a:rPr lang="en-US" smtClean="0"/>
              <a:t>16</a:t>
            </a:fld>
            <a:endParaRPr lang="en-US"/>
          </a:p>
        </p:txBody>
      </p:sp>
    </p:spTree>
    <p:extLst>
      <p:ext uri="{BB962C8B-B14F-4D97-AF65-F5344CB8AC3E}">
        <p14:creationId xmlns:p14="http://schemas.microsoft.com/office/powerpoint/2010/main" val="42664311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4C9B8-D420-35D6-76EA-B1D347E6B6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AAF388-BE32-ECC7-A0D4-7EBCC60386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AB6518-16F2-3E37-B445-F6D745EDF117}"/>
              </a:ext>
            </a:extLst>
          </p:cNvPr>
          <p:cNvSpPr>
            <a:spLocks noGrp="1"/>
          </p:cNvSpPr>
          <p:nvPr>
            <p:ph type="body" idx="1"/>
          </p:nvPr>
        </p:nvSpPr>
        <p:spPr/>
        <p:txBody>
          <a:bodyPr/>
          <a:lstStyle/>
          <a:p>
            <a:pPr>
              <a:buClr>
                <a:schemeClr val="dk1"/>
              </a:buClr>
              <a:buSzPts val="1100"/>
            </a:pPr>
            <a:r>
              <a:rPr lang="en-GB" b="1" dirty="0">
                <a:solidFill>
                  <a:schemeClr val="dk1"/>
                </a:solidFill>
              </a:rPr>
              <a:t>Consumer Choices – Scenario 6 </a:t>
            </a:r>
            <a:r>
              <a:rPr lang="en-GB" b="1" dirty="0"/>
              <a:t>(1–2 minutes)</a:t>
            </a:r>
            <a:br>
              <a:rPr lang="en-GB" b="1" u="sng" dirty="0">
                <a:cs typeface="+mn-lt"/>
              </a:rPr>
            </a:br>
            <a:r>
              <a:rPr lang="en-GB" i="1" dirty="0">
                <a:solidFill>
                  <a:schemeClr val="dk1"/>
                </a:solidFill>
                <a:highlight>
                  <a:srgbClr val="FFFFFF"/>
                </a:highlight>
                <a:latin typeface="Lato"/>
                <a:ea typeface="Lato"/>
                <a:cs typeface="Lato"/>
                <a:sym typeface="Lato"/>
              </a:rPr>
              <a:t>Pair work </a:t>
            </a:r>
            <a:endParaRPr lang="en-GB" b="1" dirty="0">
              <a:solidFill>
                <a:schemeClr val="dk1"/>
              </a:solidFill>
              <a:highlight>
                <a:srgbClr val="FFFF00"/>
              </a:highlight>
            </a:endParaRPr>
          </a:p>
          <a:p>
            <a:pPr marL="0" lvl="0" indent="0" algn="l" rtl="0">
              <a:lnSpc>
                <a:spcPct val="100000"/>
              </a:lnSpc>
              <a:spcBef>
                <a:spcPts val="0"/>
              </a:spcBef>
              <a:spcAft>
                <a:spcPts val="0"/>
              </a:spcAft>
              <a:buClr>
                <a:schemeClr val="dk1"/>
              </a:buClr>
              <a:buSzPts val="1100"/>
              <a:buFont typeface="Arial"/>
              <a:buNone/>
            </a:pPr>
            <a:endParaRPr lang="en-GB" dirty="0">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Read scenario and choices to students. Click to start the stopwatch on the slide.</a:t>
            </a: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latin typeface="Lato"/>
                <a:ea typeface="Lato"/>
                <a:cs typeface="Lato"/>
                <a:sym typeface="Lato"/>
              </a:rPr>
              <a:t>Task: Students work in pairs to make choices about what they will buy and write down the choice, cost and reason on their worksheet.</a:t>
            </a:r>
          </a:p>
          <a:p>
            <a:pPr marL="0" lvl="0" indent="0" algn="l" rtl="0">
              <a:lnSpc>
                <a:spcPct val="100000"/>
              </a:lnSpc>
              <a:spcBef>
                <a:spcPts val="0"/>
              </a:spcBef>
              <a:spcAft>
                <a:spcPts val="0"/>
              </a:spcAft>
              <a:buClr>
                <a:schemeClr val="dk1"/>
              </a:buClr>
              <a:buSzPts val="1100"/>
              <a:buFont typeface="Arial"/>
              <a:buNone/>
            </a:pPr>
            <a:endParaRPr lang="en-GB" dirty="0">
              <a:solidFill>
                <a:schemeClr val="dk1"/>
              </a:solidFill>
              <a:latin typeface="Lato"/>
              <a:ea typeface="Lato"/>
              <a:cs typeface="Lato"/>
              <a:sym typeface="Lato"/>
            </a:endParaRP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Support: </a:t>
            </a:r>
            <a:r>
              <a:rPr lang="en-GB" dirty="0">
                <a:solidFill>
                  <a:schemeClr val="dk1"/>
                </a:solidFill>
                <a:latin typeface="Lato"/>
                <a:ea typeface="Lato"/>
                <a:cs typeface="Lato"/>
                <a:sym typeface="Lato"/>
              </a:rPr>
              <a:t>Provide students with support writing, reading, or with extra time to complete their sheet.</a:t>
            </a: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Challenge:</a:t>
            </a:r>
            <a:r>
              <a:rPr lang="en-GB" dirty="0">
                <a:solidFill>
                  <a:schemeClr val="dk1"/>
                </a:solidFill>
                <a:latin typeface="Lato"/>
                <a:ea typeface="Lato"/>
                <a:cs typeface="Lato"/>
                <a:sym typeface="Lato"/>
              </a:rPr>
              <a:t> Can students keep a cumulative running total of expenditure throughout the game?</a:t>
            </a:r>
          </a:p>
        </p:txBody>
      </p:sp>
      <p:sp>
        <p:nvSpPr>
          <p:cNvPr id="4" name="Slide Number Placeholder 3">
            <a:extLst>
              <a:ext uri="{FF2B5EF4-FFF2-40B4-BE49-F238E27FC236}">
                <a16:creationId xmlns:a16="http://schemas.microsoft.com/office/drawing/2014/main" id="{2CF19EA1-07C1-6885-15F4-78C216AB0B68}"/>
              </a:ext>
            </a:extLst>
          </p:cNvPr>
          <p:cNvSpPr>
            <a:spLocks noGrp="1"/>
          </p:cNvSpPr>
          <p:nvPr>
            <p:ph type="sldNum" sz="quarter" idx="5"/>
          </p:nvPr>
        </p:nvSpPr>
        <p:spPr/>
        <p:txBody>
          <a:bodyPr/>
          <a:lstStyle/>
          <a:p>
            <a:fld id="{B7C4B00C-B793-5A49-9620-46DE63FED623}" type="slidenum">
              <a:rPr lang="en-US" smtClean="0"/>
              <a:t>17</a:t>
            </a:fld>
            <a:endParaRPr lang="en-US"/>
          </a:p>
        </p:txBody>
      </p:sp>
    </p:spTree>
    <p:extLst>
      <p:ext uri="{BB962C8B-B14F-4D97-AF65-F5344CB8AC3E}">
        <p14:creationId xmlns:p14="http://schemas.microsoft.com/office/powerpoint/2010/main" val="737146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92611-952C-9C68-EB58-5889116EF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00C898-0D4D-F2B8-D911-30F02AE49F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DF6691-15CC-7989-8000-C65B946368DB}"/>
              </a:ext>
            </a:extLst>
          </p:cNvPr>
          <p:cNvSpPr>
            <a:spLocks noGrp="1"/>
          </p:cNvSpPr>
          <p:nvPr>
            <p:ph type="body" idx="1"/>
          </p:nvPr>
        </p:nvSpPr>
        <p:spPr/>
        <p:txBody>
          <a:bodyPr/>
          <a:lstStyle/>
          <a:p>
            <a:pPr>
              <a:buSzPts val="1100"/>
            </a:pPr>
            <a:r>
              <a:rPr lang="en-GB" b="1" dirty="0">
                <a:solidFill>
                  <a:schemeClr val="dk1"/>
                </a:solidFill>
                <a:highlight>
                  <a:srgbClr val="FFFFFF"/>
                </a:highlight>
              </a:rPr>
              <a:t>Consumer Choices – Part 2 (10–15 mins total: approx. 5</a:t>
            </a:r>
            <a:r>
              <a:rPr lang="en-GB" b="1" dirty="0">
                <a:solidFill>
                  <a:schemeClr val="dk1"/>
                </a:solidFill>
              </a:rPr>
              <a:t>–</a:t>
            </a:r>
            <a:r>
              <a:rPr lang="en-GB" b="1" dirty="0">
                <a:solidFill>
                  <a:schemeClr val="dk1"/>
                </a:solidFill>
                <a:highlight>
                  <a:srgbClr val="FFFFFF"/>
                </a:highlight>
              </a:rPr>
              <a:t>10 mins this slide, 5 mins next slide)</a:t>
            </a:r>
            <a:r>
              <a:rPr lang="en-GB" b="1" dirty="0">
                <a:solidFill>
                  <a:schemeClr val="dk1"/>
                </a:solidFill>
              </a:rPr>
              <a:t> </a:t>
            </a:r>
          </a:p>
          <a:p>
            <a:pPr marL="0" lvl="0" indent="0" algn="l" rtl="0">
              <a:lnSpc>
                <a:spcPct val="115000"/>
              </a:lnSpc>
              <a:spcBef>
                <a:spcPts val="0"/>
              </a:spcBef>
              <a:spcAft>
                <a:spcPts val="0"/>
              </a:spcAft>
              <a:buSzPts val="1100"/>
              <a:buNone/>
            </a:pPr>
            <a:r>
              <a:rPr lang="en-GB" i="1" dirty="0">
                <a:solidFill>
                  <a:schemeClr val="dk1"/>
                </a:solidFill>
                <a:highlight>
                  <a:srgbClr val="FFFFFF"/>
                </a:highlight>
                <a:latin typeface="Lato"/>
                <a:ea typeface="Lato"/>
                <a:cs typeface="Lato"/>
                <a:sym typeface="Lato"/>
              </a:rPr>
              <a:t>Teacher-led discussion </a:t>
            </a:r>
            <a:endParaRPr lang="en-GB" b="1" u="sng" dirty="0">
              <a:solidFill>
                <a:schemeClr val="dk1"/>
              </a:solidFill>
              <a:highlight>
                <a:srgbClr val="FFFF00"/>
              </a:highlight>
            </a:endParaRPr>
          </a:p>
          <a:p>
            <a:pPr marL="0" lvl="0" indent="0" algn="l" rtl="0">
              <a:lnSpc>
                <a:spcPct val="100000"/>
              </a:lnSpc>
              <a:spcBef>
                <a:spcPts val="0"/>
              </a:spcBef>
              <a:spcAft>
                <a:spcPts val="0"/>
              </a:spcAft>
              <a:buSzPts val="1100"/>
              <a:buNone/>
            </a:pPr>
            <a:endParaRPr lang="en-GB" b="1" u="sng" dirty="0">
              <a:solidFill>
                <a:schemeClr val="dk1"/>
              </a:solidFill>
              <a:highlight>
                <a:srgbClr val="FFFF00"/>
              </a:highlight>
            </a:endParaRPr>
          </a:p>
          <a:p>
            <a:pPr marL="0" lvl="0" indent="0" algn="l" rtl="0">
              <a:lnSpc>
                <a:spcPct val="100000"/>
              </a:lnSpc>
              <a:spcBef>
                <a:spcPts val="0"/>
              </a:spcBef>
              <a:spcAft>
                <a:spcPts val="0"/>
              </a:spcAft>
              <a:buSzPts val="1100"/>
              <a:buNone/>
            </a:pPr>
            <a:r>
              <a:rPr lang="en-GB" dirty="0">
                <a:solidFill>
                  <a:schemeClr val="dk1"/>
                </a:solidFill>
                <a:highlight>
                  <a:schemeClr val="lt1"/>
                </a:highlight>
              </a:rPr>
              <a:t>Calculations</a:t>
            </a: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Ask students to calculate their totals (step 3 on their sheets). Write the totals up on the board.</a:t>
            </a: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Ask: How much did you spend? How much did you save? </a:t>
            </a: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Collect answers from each pair and write up onto the board – which team did the best? Did any team meet their saving goals and stay within their budget? How long would it take them to meet their saving goal if they saved the same again each month?</a:t>
            </a:r>
          </a:p>
          <a:p>
            <a:pPr marL="457200" lvl="0" indent="0" algn="l" rtl="0">
              <a:lnSpc>
                <a:spcPct val="100000"/>
              </a:lnSpc>
              <a:spcBef>
                <a:spcPts val="0"/>
              </a:spcBef>
              <a:spcAft>
                <a:spcPts val="0"/>
              </a:spcAft>
              <a:buSzPts val="1100"/>
              <a:buNone/>
            </a:pPr>
            <a:endParaRPr lang="en-GB" dirty="0">
              <a:solidFill>
                <a:schemeClr val="dk1"/>
              </a:solidFill>
            </a:endParaRPr>
          </a:p>
          <a:p>
            <a:pPr marL="0" lvl="0" indent="0" algn="l" rtl="0">
              <a:lnSpc>
                <a:spcPct val="100000"/>
              </a:lnSpc>
              <a:spcBef>
                <a:spcPts val="0"/>
              </a:spcBef>
              <a:spcAft>
                <a:spcPts val="0"/>
              </a:spcAft>
              <a:buSzPts val="1100"/>
              <a:buNone/>
            </a:pPr>
            <a:r>
              <a:rPr lang="en-GB" dirty="0">
                <a:solidFill>
                  <a:schemeClr val="dk1"/>
                </a:solidFill>
              </a:rPr>
              <a:t>Discussion : Open a discussion with students about what influenced their spending. </a:t>
            </a:r>
          </a:p>
          <a:p>
            <a:pPr marL="457200" lvl="0" indent="-298450" algn="l" rtl="0">
              <a:lnSpc>
                <a:spcPct val="100000"/>
              </a:lnSpc>
              <a:spcBef>
                <a:spcPts val="0"/>
              </a:spcBef>
              <a:spcAft>
                <a:spcPts val="0"/>
              </a:spcAft>
              <a:buClr>
                <a:schemeClr val="dk1"/>
              </a:buClr>
              <a:buSzPts val="1100"/>
              <a:buChar char="●"/>
            </a:pPr>
            <a:r>
              <a:rPr lang="en-GB" dirty="0">
                <a:solidFill>
                  <a:schemeClr val="dk1"/>
                </a:solidFill>
              </a:rPr>
              <a:t>What were your reasons for your choices? What influenced your character's decisions? Social pressure / family needs / marketing / social media / interests / ethical purchasing etc? </a:t>
            </a:r>
          </a:p>
          <a:p>
            <a:pPr marL="457200" lvl="0" indent="-298450" algn="l" rtl="0">
              <a:lnSpc>
                <a:spcPct val="100000"/>
              </a:lnSpc>
              <a:spcBef>
                <a:spcPts val="0"/>
              </a:spcBef>
              <a:spcAft>
                <a:spcPts val="0"/>
              </a:spcAft>
              <a:buClr>
                <a:schemeClr val="dk1"/>
              </a:buClr>
              <a:buSzPts val="1100"/>
              <a:buChar char="●"/>
            </a:pPr>
            <a:r>
              <a:rPr lang="en-GB" dirty="0">
                <a:solidFill>
                  <a:schemeClr val="dk1"/>
                </a:solidFill>
              </a:rPr>
              <a:t>How did it feel having to make decisions quickly? Can they think of real-world scenarios where they might feel pressured to make a quick decision / to ‘impulse buy’? </a:t>
            </a:r>
          </a:p>
          <a:p>
            <a:pPr marL="457200" lvl="0" indent="-298450" algn="l" rtl="0">
              <a:lnSpc>
                <a:spcPct val="100000"/>
              </a:lnSpc>
              <a:spcBef>
                <a:spcPts val="0"/>
              </a:spcBef>
              <a:spcAft>
                <a:spcPts val="0"/>
              </a:spcAft>
              <a:buClr>
                <a:schemeClr val="dk1"/>
              </a:buClr>
              <a:buSzPts val="1100"/>
              <a:buChar char="●"/>
            </a:pPr>
            <a:r>
              <a:rPr lang="en-GB" dirty="0">
                <a:solidFill>
                  <a:schemeClr val="dk1"/>
                </a:solidFill>
              </a:rPr>
              <a:t>To what extent do you think your character made good spending choices?</a:t>
            </a:r>
          </a:p>
          <a:p>
            <a:pPr marL="457200" lvl="0" indent="-298450" algn="l" rtl="0">
              <a:lnSpc>
                <a:spcPct val="100000"/>
              </a:lnSpc>
              <a:spcBef>
                <a:spcPts val="0"/>
              </a:spcBef>
              <a:spcAft>
                <a:spcPts val="0"/>
              </a:spcAft>
              <a:buClr>
                <a:schemeClr val="dk1"/>
              </a:buClr>
              <a:buSzPts val="1100"/>
              <a:buChar char="●"/>
            </a:pPr>
            <a:r>
              <a:rPr lang="en-GB" dirty="0">
                <a:solidFill>
                  <a:schemeClr val="dk1"/>
                </a:solidFill>
              </a:rPr>
              <a:t>Which scenarios were spending </a:t>
            </a:r>
            <a:r>
              <a:rPr lang="en-GB" b="1" dirty="0">
                <a:solidFill>
                  <a:schemeClr val="dk1"/>
                </a:solidFill>
              </a:rPr>
              <a:t>needs</a:t>
            </a:r>
            <a:r>
              <a:rPr lang="en-GB" dirty="0">
                <a:solidFill>
                  <a:schemeClr val="dk1"/>
                </a:solidFill>
              </a:rPr>
              <a:t> and which were spending </a:t>
            </a:r>
            <a:r>
              <a:rPr lang="en-GB" b="1" dirty="0">
                <a:solidFill>
                  <a:schemeClr val="dk1"/>
                </a:solidFill>
              </a:rPr>
              <a:t>wants</a:t>
            </a:r>
            <a:r>
              <a:rPr lang="en-GB" dirty="0">
                <a:solidFill>
                  <a:schemeClr val="dk1"/>
                </a:solidFill>
              </a:rPr>
              <a:t>? Students may wish to debate some of these e.g. you need to eat and have lunch, but don’t need to eat out. A winter coat is a need, but (outside of the game) the character may also have had the option to repair the coat depending on how badly it was damaged, which could save some more money and be good for the environment. Getting a new phone to replace a broken one might seem like a need, but do they need more than a basic model – which option seemed like the best value for money?</a:t>
            </a:r>
          </a:p>
          <a:p>
            <a:pPr marL="457200" marR="0" lvl="0" indent="-298450" algn="l" defTabSz="914400" rtl="0" eaLnBrk="1" fontAlgn="auto" latinLnBrk="0" hangingPunct="1">
              <a:lnSpc>
                <a:spcPct val="100000"/>
              </a:lnSpc>
              <a:spcBef>
                <a:spcPts val="0"/>
              </a:spcBef>
              <a:spcAft>
                <a:spcPts val="0"/>
              </a:spcAft>
              <a:buClr>
                <a:schemeClr val="dk1"/>
              </a:buClr>
              <a:buSzPts val="1100"/>
              <a:buFontTx/>
              <a:buChar char="●"/>
              <a:tabLst/>
              <a:defRPr/>
            </a:pPr>
            <a:r>
              <a:rPr lang="en-US" dirty="0"/>
              <a:t>What else might your character need, or want, to by in a month?</a:t>
            </a:r>
            <a:endParaRPr lang="en-GB" dirty="0">
              <a:solidFill>
                <a:schemeClr val="dk1"/>
              </a:solidFill>
            </a:endParaRPr>
          </a:p>
          <a:p>
            <a:pPr marL="457200" lvl="0" indent="-298450" algn="l" rtl="0">
              <a:lnSpc>
                <a:spcPct val="100000"/>
              </a:lnSpc>
              <a:spcBef>
                <a:spcPts val="0"/>
              </a:spcBef>
              <a:spcAft>
                <a:spcPts val="0"/>
              </a:spcAft>
              <a:buClr>
                <a:schemeClr val="dk1"/>
              </a:buClr>
              <a:buSzPts val="1100"/>
              <a:buChar char="●"/>
            </a:pPr>
            <a:r>
              <a:rPr lang="en-GB" b="1" dirty="0">
                <a:solidFill>
                  <a:schemeClr val="dk1"/>
                </a:solidFill>
              </a:rPr>
              <a:t>Challenge questions:</a:t>
            </a:r>
            <a:r>
              <a:rPr lang="en-GB" dirty="0">
                <a:solidFill>
                  <a:schemeClr val="dk1"/>
                </a:solidFill>
              </a:rPr>
              <a:t> What do you think would be the biggest positive and biggest negative influence on your character when making financial choices? Why? What might help your character make positive financial choices?</a:t>
            </a:r>
          </a:p>
          <a:p>
            <a:pPr marL="0" lvl="0" indent="0" algn="l" rtl="0">
              <a:lnSpc>
                <a:spcPct val="100000"/>
              </a:lnSpc>
              <a:spcBef>
                <a:spcPts val="0"/>
              </a:spcBef>
              <a:spcAft>
                <a:spcPts val="0"/>
              </a:spcAft>
              <a:buSzPts val="1100"/>
              <a:buNone/>
            </a:pPr>
            <a:endParaRPr lang="en-GB" dirty="0">
              <a:solidFill>
                <a:schemeClr val="dk1"/>
              </a:solidFill>
            </a:endParaRPr>
          </a:p>
          <a:p>
            <a:pPr marL="0" lvl="0" indent="0" algn="l" rtl="0">
              <a:lnSpc>
                <a:spcPct val="100000"/>
              </a:lnSpc>
              <a:spcBef>
                <a:spcPts val="0"/>
              </a:spcBef>
              <a:spcAft>
                <a:spcPts val="0"/>
              </a:spcAft>
              <a:buSzPts val="1100"/>
              <a:buNone/>
            </a:pPr>
            <a:r>
              <a:rPr lang="en-GB" dirty="0">
                <a:solidFill>
                  <a:schemeClr val="dk1"/>
                </a:solidFill>
              </a:rPr>
              <a:t>Ask students if they can think of other situations where someone their age might have had to make a spending choice with competing desires and factors influencing their decision making.</a:t>
            </a:r>
          </a:p>
          <a:p>
            <a:pPr marL="0" lvl="0" indent="0" algn="l" rtl="0">
              <a:lnSpc>
                <a:spcPct val="100000"/>
              </a:lnSpc>
              <a:spcBef>
                <a:spcPts val="0"/>
              </a:spcBef>
              <a:spcAft>
                <a:spcPts val="0"/>
              </a:spcAft>
              <a:buSzPts val="1100"/>
              <a:buNone/>
            </a:pPr>
            <a:br>
              <a:rPr lang="en-GB" dirty="0">
                <a:solidFill>
                  <a:schemeClr val="dk1"/>
                </a:solidFill>
              </a:rPr>
            </a:br>
            <a:r>
              <a:rPr lang="en-GB" b="1" dirty="0">
                <a:solidFill>
                  <a:schemeClr val="dk1"/>
                </a:solidFill>
                <a:latin typeface="Lato"/>
                <a:ea typeface="Lato"/>
                <a:cs typeface="Lato"/>
                <a:sym typeface="Lato"/>
              </a:rPr>
              <a:t>Support:</a:t>
            </a:r>
            <a:r>
              <a:rPr lang="en-GB" dirty="0">
                <a:solidFill>
                  <a:schemeClr val="dk1"/>
                </a:solidFill>
                <a:latin typeface="Lato"/>
                <a:ea typeface="Lato"/>
                <a:cs typeface="Lato"/>
                <a:sym typeface="Lato"/>
              </a:rPr>
              <a:t> Use ‘Think, Pair, Share’ to start the discussion, to give students a chance to reflect 1-to-1.</a:t>
            </a:r>
          </a:p>
          <a:p>
            <a:pPr marL="0" lvl="0" indent="0" algn="l" rtl="0">
              <a:lnSpc>
                <a:spcPct val="100000"/>
              </a:lnSpc>
              <a:spcBef>
                <a:spcPts val="0"/>
              </a:spcBef>
              <a:spcAft>
                <a:spcPts val="0"/>
              </a:spcAft>
              <a:buClr>
                <a:schemeClr val="dk1"/>
              </a:buClr>
              <a:buSzPts val="1100"/>
              <a:buFont typeface="Arial"/>
              <a:buNone/>
            </a:pPr>
            <a:r>
              <a:rPr lang="en-GB" b="1" dirty="0">
                <a:solidFill>
                  <a:schemeClr val="dk1"/>
                </a:solidFill>
                <a:latin typeface="Lato"/>
                <a:ea typeface="Lato"/>
                <a:cs typeface="Lato"/>
                <a:sym typeface="Lato"/>
              </a:rPr>
              <a:t>Challenge:</a:t>
            </a:r>
            <a:r>
              <a:rPr lang="en-GB" dirty="0">
                <a:solidFill>
                  <a:schemeClr val="dk1"/>
                </a:solidFill>
                <a:latin typeface="Lato"/>
                <a:ea typeface="Lato"/>
                <a:cs typeface="Lato"/>
                <a:sym typeface="Lato"/>
              </a:rPr>
              <a:t> Ask students what ‘value for money’ means. Highlight that ‘value for money’ is influenced by one's own priorities and does not just refer to cost. </a:t>
            </a:r>
            <a:endParaRPr lang="en-GB" dirty="0">
              <a:solidFill>
                <a:schemeClr val="dk1"/>
              </a:solidFill>
            </a:endParaRPr>
          </a:p>
          <a:p>
            <a:pPr marL="0" lvl="0" indent="0" algn="l" rtl="0">
              <a:lnSpc>
                <a:spcPct val="100000"/>
              </a:lnSpc>
              <a:spcBef>
                <a:spcPts val="0"/>
              </a:spcBef>
              <a:spcAft>
                <a:spcPts val="0"/>
              </a:spcAft>
              <a:buSzPts val="1100"/>
              <a:buNone/>
            </a:pPr>
            <a:endParaRPr lang="en-GB" dirty="0"/>
          </a:p>
        </p:txBody>
      </p:sp>
      <p:sp>
        <p:nvSpPr>
          <p:cNvPr id="4" name="Slide Number Placeholder 3">
            <a:extLst>
              <a:ext uri="{FF2B5EF4-FFF2-40B4-BE49-F238E27FC236}">
                <a16:creationId xmlns:a16="http://schemas.microsoft.com/office/drawing/2014/main" id="{D74B6ED3-A31E-311F-9ACD-C7AD34FC45AA}"/>
              </a:ext>
            </a:extLst>
          </p:cNvPr>
          <p:cNvSpPr>
            <a:spLocks noGrp="1"/>
          </p:cNvSpPr>
          <p:nvPr>
            <p:ph type="sldNum" sz="quarter" idx="5"/>
          </p:nvPr>
        </p:nvSpPr>
        <p:spPr/>
        <p:txBody>
          <a:bodyPr/>
          <a:lstStyle/>
          <a:p>
            <a:fld id="{B7C4B00C-B793-5A49-9620-46DE63FED623}" type="slidenum">
              <a:rPr lang="en-US" smtClean="0"/>
              <a:t>18</a:t>
            </a:fld>
            <a:endParaRPr lang="en-US"/>
          </a:p>
        </p:txBody>
      </p:sp>
    </p:spTree>
    <p:extLst>
      <p:ext uri="{BB962C8B-B14F-4D97-AF65-F5344CB8AC3E}">
        <p14:creationId xmlns:p14="http://schemas.microsoft.com/office/powerpoint/2010/main" val="3703403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77D7F-1CAA-7742-371D-C4CED1686B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B6D951-6220-D523-CF90-0D50867AE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5D5626-0CEB-3C73-F840-BB5F65F1BE71}"/>
              </a:ext>
            </a:extLst>
          </p:cNvPr>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GB" b="1" dirty="0">
                <a:solidFill>
                  <a:schemeClr val="dk1"/>
                </a:solidFill>
                <a:highlight>
                  <a:schemeClr val="lt1"/>
                </a:highlight>
              </a:rPr>
              <a:t>Consumer Choices – Part 2 (5 mins)</a:t>
            </a:r>
            <a:r>
              <a:rPr lang="en-GB" b="1" dirty="0">
                <a:solidFill>
                  <a:schemeClr val="dk1"/>
                </a:solidFill>
              </a:rPr>
              <a:t> </a:t>
            </a:r>
          </a:p>
          <a:p>
            <a:pPr marL="0" lvl="0" indent="0" algn="l" rtl="0">
              <a:lnSpc>
                <a:spcPct val="115000"/>
              </a:lnSpc>
              <a:spcBef>
                <a:spcPts val="0"/>
              </a:spcBef>
              <a:spcAft>
                <a:spcPts val="0"/>
              </a:spcAft>
              <a:buSzPts val="1100"/>
              <a:buNone/>
            </a:pPr>
            <a:r>
              <a:rPr lang="en-GB" i="1" dirty="0">
                <a:solidFill>
                  <a:schemeClr val="dk1"/>
                </a:solidFill>
                <a:highlight>
                  <a:srgbClr val="FFFFFF"/>
                </a:highlight>
              </a:rPr>
              <a:t>Teacher-led discussion </a:t>
            </a:r>
            <a:endParaRPr lang="en-GB" dirty="0">
              <a:solidFill>
                <a:schemeClr val="dk1"/>
              </a:solidFill>
            </a:endParaRPr>
          </a:p>
          <a:p>
            <a:pPr marL="0" lvl="0" indent="0" algn="l" rtl="0">
              <a:lnSpc>
                <a:spcPct val="115000"/>
              </a:lnSpc>
              <a:spcBef>
                <a:spcPts val="0"/>
              </a:spcBef>
              <a:spcAft>
                <a:spcPts val="0"/>
              </a:spcAft>
              <a:buSzPts val="1100"/>
              <a:buNone/>
            </a:pPr>
            <a:r>
              <a:rPr lang="en-GB" dirty="0">
                <a:solidFill>
                  <a:schemeClr val="dk1"/>
                </a:solidFill>
              </a:rPr>
              <a:t>Discuss how characters could improve their skills. (If just completing activity 1, now skip to plenary 1!)</a:t>
            </a:r>
          </a:p>
          <a:p>
            <a:pPr marL="0" lvl="0" indent="0" algn="l" rtl="0">
              <a:lnSpc>
                <a:spcPct val="115000"/>
              </a:lnSpc>
              <a:spcBef>
                <a:spcPts val="0"/>
              </a:spcBef>
              <a:spcAft>
                <a:spcPts val="0"/>
              </a:spcAft>
              <a:buSzPts val="1100"/>
              <a:buNone/>
            </a:pPr>
            <a:endParaRPr lang="en-GB" dirty="0">
              <a:solidFill>
                <a:schemeClr val="dk1"/>
              </a:solidFill>
            </a:endParaRPr>
          </a:p>
          <a:p>
            <a:pPr marL="457200" lvl="0" indent="-298450" algn="l" rtl="0">
              <a:lnSpc>
                <a:spcPct val="100000"/>
              </a:lnSpc>
              <a:spcBef>
                <a:spcPts val="0"/>
              </a:spcBef>
              <a:spcAft>
                <a:spcPts val="0"/>
              </a:spcAft>
              <a:buClr>
                <a:schemeClr val="dk1"/>
              </a:buClr>
              <a:buSzPts val="1100"/>
              <a:buFont typeface="Lato"/>
              <a:buAutoNum type="arabicPeriod"/>
            </a:pPr>
            <a:r>
              <a:rPr lang="en-GB" b="0" dirty="0">
                <a:solidFill>
                  <a:schemeClr val="dk1"/>
                </a:solidFill>
              </a:rPr>
              <a:t>Ask: </a:t>
            </a:r>
            <a:r>
              <a:rPr lang="en-GB" b="0" dirty="0">
                <a:solidFill>
                  <a:schemeClr val="dk1"/>
                </a:solidFill>
                <a:highlight>
                  <a:schemeClr val="lt1"/>
                </a:highlight>
              </a:rPr>
              <a:t>What could characters do to save money more quickly to spend on their short-term goals next time? </a:t>
            </a:r>
            <a:endParaRPr lang="en-GB" b="0" dirty="0">
              <a:solidFill>
                <a:schemeClr val="dk1"/>
              </a:solidFill>
            </a:endParaRPr>
          </a:p>
          <a:p>
            <a:pPr marL="457200" lvl="0" indent="-298450" algn="l" rtl="0">
              <a:lnSpc>
                <a:spcPct val="100000"/>
              </a:lnSpc>
              <a:spcBef>
                <a:spcPts val="0"/>
              </a:spcBef>
              <a:spcAft>
                <a:spcPts val="0"/>
              </a:spcAft>
              <a:buClr>
                <a:schemeClr val="dk1"/>
              </a:buClr>
              <a:buSzPts val="1100"/>
              <a:buFont typeface="Calibri"/>
              <a:buAutoNum type="arabicPeriod"/>
            </a:pPr>
            <a:r>
              <a:rPr lang="en-GB" b="0" dirty="0">
                <a:solidFill>
                  <a:schemeClr val="dk1"/>
                </a:solidFill>
              </a:rPr>
              <a:t>Introduce: Take a few suggestions then introduce options on slide:</a:t>
            </a:r>
          </a:p>
          <a:p>
            <a:pPr marL="914400" lvl="0" indent="-298450" algn="l" rtl="0">
              <a:lnSpc>
                <a:spcPct val="100000"/>
              </a:lnSpc>
              <a:spcBef>
                <a:spcPts val="0"/>
              </a:spcBef>
              <a:spcAft>
                <a:spcPts val="0"/>
              </a:spcAft>
              <a:buClr>
                <a:schemeClr val="dk1"/>
              </a:buClr>
              <a:buSzPts val="1100"/>
              <a:buChar char="●"/>
            </a:pPr>
            <a:r>
              <a:rPr lang="en-GB" b="0" dirty="0">
                <a:solidFill>
                  <a:schemeClr val="dk1"/>
                </a:solidFill>
              </a:rPr>
              <a:t>Create a </a:t>
            </a:r>
            <a:r>
              <a:rPr lang="en-GB" dirty="0">
                <a:solidFill>
                  <a:schemeClr val="dk1"/>
                </a:solidFill>
              </a:rPr>
              <a:t>budget to build their budgeting skills e.g. plan track their spending. They could do this offline with a notebook and calculator, create a spreadsheet, or make use of banking apps (many of which have options for showing what you spend of different things). </a:t>
            </a:r>
          </a:p>
          <a:p>
            <a:pPr marL="914400" lvl="0" indent="-298450" algn="l" rtl="0">
              <a:lnSpc>
                <a:spcPct val="100000"/>
              </a:lnSpc>
              <a:spcBef>
                <a:spcPts val="0"/>
              </a:spcBef>
              <a:spcAft>
                <a:spcPts val="0"/>
              </a:spcAft>
              <a:buClr>
                <a:schemeClr val="dk1"/>
              </a:buClr>
              <a:buSzPts val="1100"/>
              <a:buChar char="●"/>
            </a:pPr>
            <a:r>
              <a:rPr lang="en-GB" dirty="0">
                <a:solidFill>
                  <a:schemeClr val="dk1"/>
                </a:solidFill>
              </a:rPr>
              <a:t>Avoid impulse buying – create a </a:t>
            </a:r>
            <a:r>
              <a:rPr lang="en-GB" dirty="0" err="1">
                <a:solidFill>
                  <a:schemeClr val="dk1"/>
                </a:solidFill>
              </a:rPr>
              <a:t>wishlist</a:t>
            </a:r>
            <a:r>
              <a:rPr lang="en-GB" dirty="0">
                <a:solidFill>
                  <a:schemeClr val="dk1"/>
                </a:solidFill>
              </a:rPr>
              <a:t> and take some time to think about if they need it!</a:t>
            </a:r>
          </a:p>
          <a:p>
            <a:pPr marL="914400" lvl="0" indent="-298450" algn="l" rtl="0">
              <a:lnSpc>
                <a:spcPct val="100000"/>
              </a:lnSpc>
              <a:spcBef>
                <a:spcPts val="0"/>
              </a:spcBef>
              <a:spcAft>
                <a:spcPts val="0"/>
              </a:spcAft>
              <a:buClr>
                <a:schemeClr val="dk1"/>
              </a:buClr>
              <a:buSzPts val="1100"/>
              <a:buFont typeface="Lato"/>
              <a:buChar char="●"/>
            </a:pPr>
            <a:r>
              <a:rPr lang="en-GB" b="1" dirty="0">
                <a:solidFill>
                  <a:schemeClr val="dk1"/>
                </a:solidFill>
              </a:rPr>
              <a:t>Saving accounts</a:t>
            </a:r>
            <a:r>
              <a:rPr lang="en-GB" dirty="0">
                <a:solidFill>
                  <a:schemeClr val="dk1"/>
                </a:solidFill>
              </a:rPr>
              <a:t> – low </a:t>
            </a:r>
            <a:r>
              <a:rPr lang="en-GB" b="1" dirty="0">
                <a:solidFill>
                  <a:schemeClr val="dk1"/>
                </a:solidFill>
              </a:rPr>
              <a:t>interest</a:t>
            </a:r>
            <a:r>
              <a:rPr lang="en-GB" dirty="0">
                <a:solidFill>
                  <a:schemeClr val="dk1"/>
                </a:solidFill>
              </a:rPr>
              <a:t> (percentage paid in by the bank each month) but a separate account helps keep money apart so harder to overspend by mistake, while still being easy to access their money if needed. Can set up a </a:t>
            </a:r>
            <a:r>
              <a:rPr lang="en-GB" b="1" dirty="0">
                <a:solidFill>
                  <a:schemeClr val="dk1"/>
                </a:solidFill>
              </a:rPr>
              <a:t>direct debit</a:t>
            </a:r>
            <a:r>
              <a:rPr lang="en-GB" dirty="0">
                <a:solidFill>
                  <a:schemeClr val="dk1"/>
                </a:solidFill>
              </a:rPr>
              <a:t> (a regular payment) to pay in the same amount of money each month, even if small, so they always save something. For more medium term goals characters might also want to set up a </a:t>
            </a:r>
            <a:r>
              <a:rPr lang="en-GB" b="1" dirty="0">
                <a:solidFill>
                  <a:schemeClr val="dk1"/>
                </a:solidFill>
              </a:rPr>
              <a:t>bond accoun</a:t>
            </a:r>
            <a:r>
              <a:rPr lang="en-GB" dirty="0">
                <a:solidFill>
                  <a:schemeClr val="dk1"/>
                </a:solidFill>
              </a:rPr>
              <a:t>t (these have higher interest rates than saving accounts, but you can’t access regularly).</a:t>
            </a:r>
          </a:p>
          <a:p>
            <a:pPr marL="914400" lvl="0" indent="-298450" algn="l" rtl="0">
              <a:lnSpc>
                <a:spcPct val="100000"/>
              </a:lnSpc>
              <a:spcBef>
                <a:spcPts val="0"/>
              </a:spcBef>
              <a:spcAft>
                <a:spcPts val="0"/>
              </a:spcAft>
              <a:buClr>
                <a:schemeClr val="dk1"/>
              </a:buClr>
              <a:buSzPts val="1100"/>
              <a:buChar char="●"/>
            </a:pPr>
            <a:r>
              <a:rPr lang="en-GB" dirty="0">
                <a:solidFill>
                  <a:schemeClr val="dk1"/>
                </a:solidFill>
              </a:rPr>
              <a:t>Ask to borrow money from friend/family.</a:t>
            </a:r>
          </a:p>
          <a:p>
            <a:pPr marL="0" lvl="0" indent="0" algn="l" rtl="0">
              <a:lnSpc>
                <a:spcPct val="100000"/>
              </a:lnSpc>
              <a:spcBef>
                <a:spcPts val="0"/>
              </a:spcBef>
              <a:spcAft>
                <a:spcPts val="0"/>
              </a:spcAft>
              <a:buSzPts val="1100"/>
              <a:buNone/>
            </a:pPr>
            <a:r>
              <a:rPr lang="en-GB" dirty="0">
                <a:solidFill>
                  <a:schemeClr val="dk1"/>
                </a:solidFill>
              </a:rPr>
              <a:t>3. </a:t>
            </a:r>
            <a:r>
              <a:rPr lang="en-GB" dirty="0">
                <a:solidFill>
                  <a:schemeClr val="dk1"/>
                </a:solidFill>
                <a:highlight>
                  <a:schemeClr val="lt1"/>
                </a:highlight>
              </a:rPr>
              <a:t>Introduce the 50/20/30 rule – dividing budget with 50% for needs, 20% to save and 30% to spend on ‘wants’. Provide example calculations for each character – how close were students in their spending?</a:t>
            </a:r>
          </a:p>
          <a:p>
            <a:pPr marL="0" lvl="0" indent="0" algn="l" rtl="0">
              <a:lnSpc>
                <a:spcPct val="100000"/>
              </a:lnSpc>
              <a:spcBef>
                <a:spcPts val="0"/>
              </a:spcBef>
              <a:spcAft>
                <a:spcPts val="0"/>
              </a:spcAft>
              <a:buSzPts val="1100"/>
              <a:buNone/>
            </a:pPr>
            <a:endParaRPr lang="en-GB" b="1" dirty="0">
              <a:solidFill>
                <a:schemeClr val="dk1"/>
              </a:solidFill>
            </a:endParaRPr>
          </a:p>
          <a:p>
            <a:pPr marL="0" lvl="0" indent="0" algn="l" rtl="0">
              <a:lnSpc>
                <a:spcPct val="100000"/>
              </a:lnSpc>
              <a:spcBef>
                <a:spcPts val="0"/>
              </a:spcBef>
              <a:spcAft>
                <a:spcPts val="0"/>
              </a:spcAft>
              <a:buSzPts val="1100"/>
              <a:buNone/>
            </a:pPr>
            <a:r>
              <a:rPr lang="en-GB" b="1" dirty="0">
                <a:solidFill>
                  <a:schemeClr val="dk1"/>
                </a:solidFill>
              </a:rPr>
              <a:t>Support: </a:t>
            </a:r>
            <a:r>
              <a:rPr lang="en-GB" dirty="0">
                <a:solidFill>
                  <a:schemeClr val="dk1"/>
                </a:solidFill>
              </a:rPr>
              <a:t>focus on the simple practical advice e.g. creating a budget and taking time to think about what you spend.</a:t>
            </a:r>
          </a:p>
          <a:p>
            <a:pPr marL="0" lvl="0" indent="0" algn="l" rtl="0">
              <a:lnSpc>
                <a:spcPct val="100000"/>
              </a:lnSpc>
              <a:spcBef>
                <a:spcPts val="0"/>
              </a:spcBef>
              <a:spcAft>
                <a:spcPts val="0"/>
              </a:spcAft>
              <a:buSzPts val="1100"/>
              <a:buNone/>
            </a:pPr>
            <a:r>
              <a:rPr lang="en-GB" b="1" dirty="0">
                <a:solidFill>
                  <a:schemeClr val="dk1"/>
                </a:solidFill>
              </a:rPr>
              <a:t>Challenge: </a:t>
            </a:r>
            <a:r>
              <a:rPr lang="en-GB" dirty="0">
                <a:solidFill>
                  <a:schemeClr val="dk1"/>
                </a:solidFill>
              </a:rPr>
              <a:t>Time permitting could introduce credit e.g. ask for an older family member to buy using a credit card and pay them back – what might the positives and negatives of this be?  Which options would work best for different characters? (i.e. credit card can help purchase something that needs bought urgently, but better for character with regular part time job to pay back).  </a:t>
            </a:r>
            <a:endParaRPr lang="en-GB" dirty="0"/>
          </a:p>
        </p:txBody>
      </p:sp>
      <p:sp>
        <p:nvSpPr>
          <p:cNvPr id="4" name="Slide Number Placeholder 3">
            <a:extLst>
              <a:ext uri="{FF2B5EF4-FFF2-40B4-BE49-F238E27FC236}">
                <a16:creationId xmlns:a16="http://schemas.microsoft.com/office/drawing/2014/main" id="{2F23F285-DEA2-CC60-3E3A-D76C0698D62C}"/>
              </a:ext>
            </a:extLst>
          </p:cNvPr>
          <p:cNvSpPr>
            <a:spLocks noGrp="1"/>
          </p:cNvSpPr>
          <p:nvPr>
            <p:ph type="sldNum" sz="quarter" idx="5"/>
          </p:nvPr>
        </p:nvSpPr>
        <p:spPr/>
        <p:txBody>
          <a:bodyPr/>
          <a:lstStyle/>
          <a:p>
            <a:fld id="{B7C4B00C-B793-5A49-9620-46DE63FED623}" type="slidenum">
              <a:rPr lang="en-US" smtClean="0"/>
              <a:t>19</a:t>
            </a:fld>
            <a:endParaRPr lang="en-US"/>
          </a:p>
        </p:txBody>
      </p:sp>
    </p:spTree>
    <p:extLst>
      <p:ext uri="{BB962C8B-B14F-4D97-AF65-F5344CB8AC3E}">
        <p14:creationId xmlns:p14="http://schemas.microsoft.com/office/powerpoint/2010/main" val="3801802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7C4B00C-B793-5A49-9620-46DE63FED623}" type="slidenum">
              <a:rPr lang="en-US" smtClean="0"/>
              <a:t>2</a:t>
            </a:fld>
            <a:endParaRPr lang="en-US"/>
          </a:p>
        </p:txBody>
      </p:sp>
    </p:spTree>
    <p:extLst>
      <p:ext uri="{BB962C8B-B14F-4D97-AF65-F5344CB8AC3E}">
        <p14:creationId xmlns:p14="http://schemas.microsoft.com/office/powerpoint/2010/main" val="36343489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50BDC-11F3-38A7-D4B7-155181280A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418849-9C81-3110-E8C0-9FF0AB817A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9193C4-5C72-6C17-7602-1AE7D81FC689}"/>
              </a:ext>
            </a:extLst>
          </p:cNvPr>
          <p:cNvSpPr>
            <a:spLocks noGrp="1"/>
          </p:cNvSpPr>
          <p:nvPr>
            <p:ph type="body" idx="1"/>
          </p:nvPr>
        </p:nvSpPr>
        <p:spPr/>
        <p:txBody>
          <a:bodyPr/>
          <a:lstStyle/>
          <a:p>
            <a:pPr>
              <a:lnSpc>
                <a:spcPct val="115000"/>
              </a:lnSpc>
              <a:buSzPts val="1100"/>
            </a:pPr>
            <a:r>
              <a:rPr lang="en-GB" b="1" dirty="0">
                <a:solidFill>
                  <a:schemeClr val="dk1"/>
                </a:solidFill>
              </a:rPr>
              <a:t>Plenary – True or False? (5 mins)</a:t>
            </a:r>
          </a:p>
          <a:p>
            <a:pPr marL="0" lvl="0" indent="0" algn="l" rtl="0">
              <a:lnSpc>
                <a:spcPct val="115000"/>
              </a:lnSpc>
              <a:spcBef>
                <a:spcPts val="0"/>
              </a:spcBef>
              <a:spcAft>
                <a:spcPts val="0"/>
              </a:spcAft>
              <a:buSzPts val="1100"/>
              <a:buNone/>
            </a:pPr>
            <a:r>
              <a:rPr lang="en-GB" i="1" dirty="0">
                <a:solidFill>
                  <a:schemeClr val="dk1"/>
                </a:solidFill>
              </a:rPr>
              <a:t>Independent work</a:t>
            </a:r>
          </a:p>
          <a:p>
            <a:pPr marL="0" lvl="0" indent="0" algn="l" rtl="0">
              <a:lnSpc>
                <a:spcPct val="115000"/>
              </a:lnSpc>
              <a:spcBef>
                <a:spcPts val="0"/>
              </a:spcBef>
              <a:spcAft>
                <a:spcPts val="0"/>
              </a:spcAft>
              <a:buSzPts val="1100"/>
              <a:buNone/>
            </a:pPr>
            <a:r>
              <a:rPr lang="en-GB" dirty="0">
                <a:solidFill>
                  <a:schemeClr val="dk1"/>
                </a:solidFill>
                <a:highlight>
                  <a:schemeClr val="lt1"/>
                </a:highlight>
              </a:rPr>
              <a:t>Students review learning.</a:t>
            </a:r>
            <a:endParaRPr lang="en-GB" dirty="0">
              <a:solidFill>
                <a:schemeClr val="dk1"/>
              </a:solidFill>
            </a:endParaRPr>
          </a:p>
          <a:p>
            <a:pPr marL="0" lvl="0" indent="0" algn="l" rtl="0">
              <a:lnSpc>
                <a:spcPct val="115000"/>
              </a:lnSpc>
              <a:spcBef>
                <a:spcPts val="0"/>
              </a:spcBef>
              <a:spcAft>
                <a:spcPts val="0"/>
              </a:spcAft>
              <a:buSzPts val="1100"/>
              <a:buNone/>
            </a:pPr>
            <a:endParaRPr lang="en-GB" dirty="0">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GB" dirty="0">
                <a:solidFill>
                  <a:schemeClr val="dk1"/>
                </a:solidFill>
              </a:rPr>
              <a:t>Students read a list of simple ‘True or False’ statements on the board. </a:t>
            </a:r>
          </a:p>
          <a:p>
            <a:pPr marL="457200" lvl="0" indent="-298450" algn="l" rtl="0">
              <a:lnSpc>
                <a:spcPct val="115000"/>
              </a:lnSpc>
              <a:spcBef>
                <a:spcPts val="0"/>
              </a:spcBef>
              <a:spcAft>
                <a:spcPts val="0"/>
              </a:spcAft>
              <a:buClr>
                <a:schemeClr val="dk1"/>
              </a:buClr>
              <a:buSzPts val="1100"/>
              <a:buAutoNum type="arabicPeriod"/>
            </a:pPr>
            <a:r>
              <a:rPr lang="en-GB" dirty="0">
                <a:solidFill>
                  <a:schemeClr val="dk1"/>
                </a:solidFill>
              </a:rPr>
              <a:t>Students may answer in discussion style, or on a mini-whiteboard. Discuss/address any misunderstandings, or gaps in learning.</a:t>
            </a:r>
          </a:p>
          <a:p>
            <a:pPr marL="457200" lvl="0" indent="-298450" algn="l" rtl="0">
              <a:lnSpc>
                <a:spcPct val="115000"/>
              </a:lnSpc>
              <a:spcBef>
                <a:spcPts val="0"/>
              </a:spcBef>
              <a:spcAft>
                <a:spcPts val="0"/>
              </a:spcAft>
              <a:buClr>
                <a:schemeClr val="dk1"/>
              </a:buClr>
              <a:buSzPts val="1100"/>
              <a:buAutoNum type="arabicPeriod"/>
            </a:pPr>
            <a:r>
              <a:rPr lang="en-GB" dirty="0">
                <a:solidFill>
                  <a:schemeClr val="dk1"/>
                </a:solidFill>
              </a:rPr>
              <a:t>Ask students to reflect individually on their learning, and any questions they want to investigate. </a:t>
            </a:r>
          </a:p>
          <a:p>
            <a:pPr marL="0" lvl="0" indent="0" algn="l" rtl="0">
              <a:lnSpc>
                <a:spcPct val="115000"/>
              </a:lnSpc>
              <a:spcBef>
                <a:spcPts val="0"/>
              </a:spcBef>
              <a:spcAft>
                <a:spcPts val="0"/>
              </a:spcAft>
              <a:buSzPts val="1100"/>
              <a:buNone/>
            </a:pPr>
            <a:endParaRPr lang="en-GB" dirty="0">
              <a:solidFill>
                <a:schemeClr val="dk1"/>
              </a:solidFill>
            </a:endParaRPr>
          </a:p>
          <a:p>
            <a:pPr marL="0" lvl="0" indent="0" algn="l" rtl="0">
              <a:lnSpc>
                <a:spcPct val="115000"/>
              </a:lnSpc>
              <a:spcBef>
                <a:spcPts val="0"/>
              </a:spcBef>
              <a:spcAft>
                <a:spcPts val="0"/>
              </a:spcAft>
              <a:buSzPts val="1100"/>
              <a:buNone/>
            </a:pPr>
            <a:r>
              <a:rPr lang="en-GB" b="1" dirty="0">
                <a:solidFill>
                  <a:schemeClr val="dk1"/>
                </a:solidFill>
              </a:rPr>
              <a:t>Support: </a:t>
            </a:r>
            <a:r>
              <a:rPr lang="en-GB" dirty="0">
                <a:solidFill>
                  <a:schemeClr val="dk1"/>
                </a:solidFill>
              </a:rPr>
              <a:t>Students may have the opportunity to discuss with a partner for 10 seconds before answering.</a:t>
            </a:r>
          </a:p>
          <a:p>
            <a:pPr marL="0" lvl="0" indent="0" algn="l" rtl="0">
              <a:lnSpc>
                <a:spcPct val="115000"/>
              </a:lnSpc>
              <a:spcBef>
                <a:spcPts val="0"/>
              </a:spcBef>
              <a:spcAft>
                <a:spcPts val="0"/>
              </a:spcAft>
              <a:buSzPts val="1100"/>
              <a:buNone/>
            </a:pPr>
            <a:r>
              <a:rPr lang="en-GB" b="1" dirty="0">
                <a:solidFill>
                  <a:schemeClr val="dk1"/>
                </a:solidFill>
              </a:rPr>
              <a:t>Challenge:</a:t>
            </a:r>
            <a:r>
              <a:rPr lang="en-GB" dirty="0">
                <a:solidFill>
                  <a:schemeClr val="dk1"/>
                </a:solidFill>
              </a:rPr>
              <a:t> Ask students to justify their answer, e.g.: “The statement is false, because if you saved 70% of your income, you wouldn’t have enough left over for needs (or wants!). You should aim to save 20% of your income.”</a:t>
            </a:r>
          </a:p>
        </p:txBody>
      </p:sp>
      <p:sp>
        <p:nvSpPr>
          <p:cNvPr id="4" name="Slide Number Placeholder 3">
            <a:extLst>
              <a:ext uri="{FF2B5EF4-FFF2-40B4-BE49-F238E27FC236}">
                <a16:creationId xmlns:a16="http://schemas.microsoft.com/office/drawing/2014/main" id="{893E1E54-D630-C1F0-635B-36DC8A3A9DAE}"/>
              </a:ext>
            </a:extLst>
          </p:cNvPr>
          <p:cNvSpPr>
            <a:spLocks noGrp="1"/>
          </p:cNvSpPr>
          <p:nvPr>
            <p:ph type="sldNum" sz="quarter" idx="5"/>
          </p:nvPr>
        </p:nvSpPr>
        <p:spPr/>
        <p:txBody>
          <a:bodyPr/>
          <a:lstStyle/>
          <a:p>
            <a:fld id="{B7C4B00C-B793-5A49-9620-46DE63FED623}" type="slidenum">
              <a:rPr lang="en-US" smtClean="0"/>
              <a:t>20</a:t>
            </a:fld>
            <a:endParaRPr lang="en-US"/>
          </a:p>
        </p:txBody>
      </p:sp>
    </p:spTree>
    <p:extLst>
      <p:ext uri="{BB962C8B-B14F-4D97-AF65-F5344CB8AC3E}">
        <p14:creationId xmlns:p14="http://schemas.microsoft.com/office/powerpoint/2010/main" val="3793989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GB" sz="1200" dirty="0">
                <a:solidFill>
                  <a:schemeClr val="dk1"/>
                </a:solidFill>
                <a:latin typeface="+mn-lt"/>
                <a:ea typeface="Calibri"/>
                <a:cs typeface="Calibri"/>
                <a:sym typeface="Calibri"/>
              </a:rPr>
              <a:t>These timings are suggested only – please adapt these timings to suit your preferred delivery option and available time.</a:t>
            </a:r>
          </a:p>
          <a:p>
            <a:pPr marL="0" lvl="0" indent="0" algn="l" rtl="0">
              <a:lnSpc>
                <a:spcPct val="100000"/>
              </a:lnSpc>
              <a:spcBef>
                <a:spcPts val="0"/>
              </a:spcBef>
              <a:spcAft>
                <a:spcPts val="0"/>
              </a:spcAft>
              <a:buSzPts val="1100"/>
              <a:buNone/>
            </a:pPr>
            <a:endParaRPr lang="en-GB" dirty="0"/>
          </a:p>
        </p:txBody>
      </p:sp>
      <p:sp>
        <p:nvSpPr>
          <p:cNvPr id="4" name="Slide Number Placeholder 3"/>
          <p:cNvSpPr>
            <a:spLocks noGrp="1"/>
          </p:cNvSpPr>
          <p:nvPr>
            <p:ph type="sldNum" sz="quarter" idx="5"/>
          </p:nvPr>
        </p:nvSpPr>
        <p:spPr/>
        <p:txBody>
          <a:bodyPr/>
          <a:lstStyle/>
          <a:p>
            <a:fld id="{B7C4B00C-B793-5A49-9620-46DE63FED623}" type="slidenum">
              <a:rPr lang="en-US" smtClean="0"/>
              <a:t>3</a:t>
            </a:fld>
            <a:endParaRPr lang="en-US"/>
          </a:p>
        </p:txBody>
      </p:sp>
    </p:spTree>
    <p:extLst>
      <p:ext uri="{BB962C8B-B14F-4D97-AF65-F5344CB8AC3E}">
        <p14:creationId xmlns:p14="http://schemas.microsoft.com/office/powerpoint/2010/main" val="3671325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GB" sz="1200" dirty="0">
                <a:solidFill>
                  <a:schemeClr val="dk1"/>
                </a:solidFill>
              </a:rPr>
              <a:t>This resource has been designed to help schools offer a relevant, interesting and culturally up-to-date curriculum to their students, covering elements of PSHE (Living in the Wider World theme) / Health and Wellbeing / PSE – with cross-curricular links to business studies and maths. </a:t>
            </a:r>
            <a:endParaRPr lang="en-GB" dirty="0"/>
          </a:p>
          <a:p>
            <a:pPr marL="0" lvl="0" indent="0" algn="l" rtl="0">
              <a:lnSpc>
                <a:spcPct val="100000"/>
              </a:lnSpc>
              <a:spcBef>
                <a:spcPts val="0"/>
              </a:spcBef>
              <a:spcAft>
                <a:spcPts val="0"/>
              </a:spcAft>
              <a:buClr>
                <a:schemeClr val="dk1"/>
              </a:buClr>
              <a:buSzPts val="1100"/>
              <a:buFont typeface="Arial"/>
              <a:buNone/>
            </a:pPr>
            <a:endParaRPr lang="en-GB" sz="12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200" dirty="0">
                <a:solidFill>
                  <a:schemeClr val="dk1"/>
                </a:solidFill>
              </a:rPr>
              <a:t>This lesson will support students in developing awareness of financial skills, give them an opportunity to put them into practice, and help students understand how financial skills contribute to life as a whole.</a:t>
            </a:r>
            <a:endParaRPr lang="en-GB" dirty="0"/>
          </a:p>
        </p:txBody>
      </p:sp>
      <p:sp>
        <p:nvSpPr>
          <p:cNvPr id="4" name="Slide Number Placeholder 3"/>
          <p:cNvSpPr>
            <a:spLocks noGrp="1"/>
          </p:cNvSpPr>
          <p:nvPr>
            <p:ph type="sldNum" sz="quarter" idx="5"/>
          </p:nvPr>
        </p:nvSpPr>
        <p:spPr/>
        <p:txBody>
          <a:bodyPr/>
          <a:lstStyle/>
          <a:p>
            <a:fld id="{B7C4B00C-B793-5A49-9620-46DE63FED623}" type="slidenum">
              <a:rPr lang="en-US" smtClean="0"/>
              <a:t>4</a:t>
            </a:fld>
            <a:endParaRPr lang="en-US"/>
          </a:p>
        </p:txBody>
      </p:sp>
    </p:spTree>
    <p:extLst>
      <p:ext uri="{BB962C8B-B14F-4D97-AF65-F5344CB8AC3E}">
        <p14:creationId xmlns:p14="http://schemas.microsoft.com/office/powerpoint/2010/main" val="1084571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E0922-539A-834D-6F1A-B711AAF7D0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903AD2-096F-E20E-BB75-C8E2FE241A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9EB54D-EF77-92AE-36A9-226FCE1C56DD}"/>
              </a:ext>
            </a:extLst>
          </p:cNvPr>
          <p:cNvSpPr>
            <a:spLocks noGrp="1"/>
          </p:cNvSpPr>
          <p:nvPr>
            <p:ph type="body" idx="1"/>
          </p:nvPr>
        </p:nvSpPr>
        <p:spPr/>
        <p:txBody>
          <a:bodyPr/>
          <a:lstStyle/>
          <a:p>
            <a:pPr marL="0" lvl="0" indent="0" algn="l" rtl="0">
              <a:lnSpc>
                <a:spcPct val="100000"/>
              </a:lnSpc>
              <a:spcBef>
                <a:spcPts val="0"/>
              </a:spcBef>
              <a:spcAft>
                <a:spcPts val="0"/>
              </a:spcAft>
              <a:buSzPts val="1100"/>
              <a:buNone/>
            </a:pPr>
            <a:r>
              <a:rPr lang="en-GB" dirty="0"/>
              <a:t>*Young Money Framework for reference: young-</a:t>
            </a:r>
            <a:r>
              <a:rPr lang="en-GB" dirty="0" err="1"/>
              <a:t>enterprise.org.uk</a:t>
            </a:r>
            <a:r>
              <a:rPr lang="en-GB" dirty="0"/>
              <a:t>/</a:t>
            </a:r>
            <a:r>
              <a:rPr lang="en-GB" dirty="0" err="1"/>
              <a:t>wp</a:t>
            </a:r>
            <a:r>
              <a:rPr lang="en-GB" dirty="0"/>
              <a:t>-content/uploads/2019/01/FINANCIAL-EDUCATION-PLANNING-FRAMEWORK-11-19-ONLINE-2020.pdf </a:t>
            </a:r>
          </a:p>
        </p:txBody>
      </p:sp>
      <p:sp>
        <p:nvSpPr>
          <p:cNvPr id="4" name="Slide Number Placeholder 3">
            <a:extLst>
              <a:ext uri="{FF2B5EF4-FFF2-40B4-BE49-F238E27FC236}">
                <a16:creationId xmlns:a16="http://schemas.microsoft.com/office/drawing/2014/main" id="{2E739237-07FC-9E0A-2DDD-F49AD5AEBBBB}"/>
              </a:ext>
            </a:extLst>
          </p:cNvPr>
          <p:cNvSpPr>
            <a:spLocks noGrp="1"/>
          </p:cNvSpPr>
          <p:nvPr>
            <p:ph type="sldNum" sz="quarter" idx="5"/>
          </p:nvPr>
        </p:nvSpPr>
        <p:spPr/>
        <p:txBody>
          <a:bodyPr/>
          <a:lstStyle/>
          <a:p>
            <a:fld id="{B7C4B00C-B793-5A49-9620-46DE63FED623}" type="slidenum">
              <a:rPr lang="en-US" smtClean="0"/>
              <a:t>5</a:t>
            </a:fld>
            <a:endParaRPr lang="en-US"/>
          </a:p>
        </p:txBody>
      </p:sp>
    </p:spTree>
    <p:extLst>
      <p:ext uri="{BB962C8B-B14F-4D97-AF65-F5344CB8AC3E}">
        <p14:creationId xmlns:p14="http://schemas.microsoft.com/office/powerpoint/2010/main" val="2351537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100"/>
              <a:buNone/>
            </a:pPr>
            <a:r>
              <a:rPr lang="en-GB" b="1" dirty="0"/>
              <a:t>Starter: baseline task (5</a:t>
            </a:r>
            <a:r>
              <a:rPr lang="en-GB" sz="1050" b="1" dirty="0">
                <a:solidFill>
                  <a:srgbClr val="353535"/>
                </a:solidFill>
                <a:highlight>
                  <a:schemeClr val="lt1"/>
                </a:highlight>
              </a:rPr>
              <a:t>–10</a:t>
            </a:r>
            <a:r>
              <a:rPr lang="en-GB" b="1" dirty="0"/>
              <a:t> minutes)</a:t>
            </a:r>
          </a:p>
          <a:p>
            <a:pPr marL="0" lvl="0" indent="0" algn="l" rtl="0">
              <a:lnSpc>
                <a:spcPct val="100000"/>
              </a:lnSpc>
              <a:spcBef>
                <a:spcPts val="0"/>
              </a:spcBef>
              <a:spcAft>
                <a:spcPts val="0"/>
              </a:spcAft>
              <a:buClr>
                <a:schemeClr val="dk1"/>
              </a:buClr>
              <a:buSzPts val="1100"/>
              <a:buFont typeface="Arial"/>
              <a:buNone/>
            </a:pPr>
            <a:r>
              <a:rPr lang="en-GB" i="1" dirty="0">
                <a:solidFill>
                  <a:schemeClr val="dk1"/>
                </a:solidFill>
              </a:rPr>
              <a:t>Teacher led discussion</a:t>
            </a:r>
            <a:endParaRPr lang="en-GB" dirty="0">
              <a:solidFill>
                <a:schemeClr val="dk1"/>
              </a:solidFill>
            </a:endParaRPr>
          </a:p>
          <a:p>
            <a:pPr marL="0" lvl="0" indent="0" algn="l" rtl="0">
              <a:lnSpc>
                <a:spcPct val="100000"/>
              </a:lnSpc>
              <a:spcBef>
                <a:spcPts val="0"/>
              </a:spcBef>
              <a:spcAft>
                <a:spcPts val="0"/>
              </a:spcAft>
              <a:buSzPts val="1100"/>
              <a:buNone/>
            </a:pPr>
            <a:endParaRPr lang="en-GB" b="1" dirty="0">
              <a:highlight>
                <a:srgbClr val="FFFF00"/>
              </a:highlight>
            </a:endParaRPr>
          </a:p>
          <a:p>
            <a:pPr marL="457200" lvl="0" indent="-298450" algn="l" rtl="0">
              <a:lnSpc>
                <a:spcPct val="100000"/>
              </a:lnSpc>
              <a:spcBef>
                <a:spcPts val="0"/>
              </a:spcBef>
              <a:spcAft>
                <a:spcPts val="0"/>
              </a:spcAft>
              <a:buSzPts val="1100"/>
              <a:buAutoNum type="arabicPeriod"/>
            </a:pPr>
            <a:r>
              <a:rPr lang="en-GB" dirty="0">
                <a:highlight>
                  <a:schemeClr val="lt1"/>
                </a:highlight>
              </a:rPr>
              <a:t>Read key words aloud for students: services, </a:t>
            </a:r>
            <a:r>
              <a:rPr lang="en-GB" dirty="0">
                <a:solidFill>
                  <a:schemeClr val="dk1"/>
                </a:solidFill>
                <a:latin typeface="Lato"/>
                <a:ea typeface="Lato"/>
                <a:cs typeface="Lato"/>
                <a:sym typeface="Lato"/>
              </a:rPr>
              <a:t>income, budget, bills, interest, debt, goods, spend, save, ethical trading.</a:t>
            </a:r>
            <a:r>
              <a:rPr lang="en-GB" dirty="0">
                <a:highlight>
                  <a:schemeClr val="lt1"/>
                </a:highlight>
              </a:rPr>
              <a:t> Gauge prior knowledge of the topic, ask: ‘What do these words mean?’ or ‘Which of these words do you recognise?’ </a:t>
            </a:r>
            <a:r>
              <a:rPr lang="en-GB" sz="1050" dirty="0">
                <a:solidFill>
                  <a:srgbClr val="353535"/>
                </a:solidFill>
                <a:highlight>
                  <a:srgbClr val="FFFFFF"/>
                </a:highlight>
              </a:rPr>
              <a:t>–</a:t>
            </a:r>
            <a:r>
              <a:rPr lang="en-GB" dirty="0">
                <a:highlight>
                  <a:schemeClr val="lt1"/>
                </a:highlight>
              </a:rPr>
              <a:t> students answer in their own words.</a:t>
            </a:r>
          </a:p>
          <a:p>
            <a:pPr marL="457200" lvl="0" indent="-298450" algn="l" rtl="0">
              <a:lnSpc>
                <a:spcPct val="100000"/>
              </a:lnSpc>
              <a:spcBef>
                <a:spcPts val="0"/>
              </a:spcBef>
              <a:spcAft>
                <a:spcPts val="0"/>
              </a:spcAft>
              <a:buSzPts val="1100"/>
              <a:buAutoNum type="arabicPeriod"/>
            </a:pPr>
            <a:r>
              <a:rPr lang="en-GB" dirty="0">
                <a:highlight>
                  <a:schemeClr val="lt1"/>
                </a:highlight>
              </a:rPr>
              <a:t>Display jumbled up definitions on the board, and read out to students. </a:t>
            </a:r>
          </a:p>
          <a:p>
            <a:pPr marL="457200" lvl="0" indent="-298450" algn="l" rtl="0">
              <a:lnSpc>
                <a:spcPct val="100000"/>
              </a:lnSpc>
              <a:spcBef>
                <a:spcPts val="0"/>
              </a:spcBef>
              <a:spcAft>
                <a:spcPts val="0"/>
              </a:spcAft>
              <a:buSzPts val="1100"/>
              <a:buAutoNum type="arabicPeriod"/>
            </a:pPr>
            <a:r>
              <a:rPr lang="en-GB" dirty="0">
                <a:highlight>
                  <a:schemeClr val="lt1"/>
                </a:highlight>
              </a:rPr>
              <a:t>Use Q and A or mini-whiteboards for students to pair up the correct answers; students suggest their answers before the teacher reveals the answers.</a:t>
            </a:r>
          </a:p>
          <a:p>
            <a:pPr marL="457200" lvl="0" indent="-298450" algn="l" rtl="0">
              <a:lnSpc>
                <a:spcPct val="100000"/>
              </a:lnSpc>
              <a:spcBef>
                <a:spcPts val="0"/>
              </a:spcBef>
              <a:spcAft>
                <a:spcPts val="0"/>
              </a:spcAft>
              <a:buSzPts val="1100"/>
              <a:buAutoNum type="arabicPeriod"/>
            </a:pPr>
            <a:r>
              <a:rPr lang="en-GB" dirty="0">
                <a:highlight>
                  <a:schemeClr val="lt1"/>
                </a:highlight>
              </a:rPr>
              <a:t>Review: discuss any key points to clarify any misunderstanding. </a:t>
            </a:r>
          </a:p>
          <a:p>
            <a:pPr marL="0" lvl="0" indent="0" algn="l" rtl="0">
              <a:lnSpc>
                <a:spcPct val="100000"/>
              </a:lnSpc>
              <a:spcBef>
                <a:spcPts val="0"/>
              </a:spcBef>
              <a:spcAft>
                <a:spcPts val="0"/>
              </a:spcAft>
              <a:buSzPts val="1100"/>
              <a:buNone/>
            </a:pPr>
            <a:endParaRPr lang="en-GB" dirty="0">
              <a:highlight>
                <a:schemeClr val="lt1"/>
              </a:highlight>
            </a:endParaRPr>
          </a:p>
          <a:p>
            <a:pPr marL="0" lvl="0" indent="0" algn="l" rtl="0">
              <a:lnSpc>
                <a:spcPct val="100000"/>
              </a:lnSpc>
              <a:spcBef>
                <a:spcPts val="0"/>
              </a:spcBef>
              <a:spcAft>
                <a:spcPts val="0"/>
              </a:spcAft>
              <a:buSzPts val="1100"/>
              <a:buNone/>
            </a:pPr>
            <a:r>
              <a:rPr lang="en-GB" b="1" dirty="0">
                <a:highlight>
                  <a:schemeClr val="lt1"/>
                </a:highlight>
              </a:rPr>
              <a:t>Support:</a:t>
            </a:r>
            <a:r>
              <a:rPr lang="en-GB" dirty="0">
                <a:highlight>
                  <a:schemeClr val="lt1"/>
                </a:highlight>
              </a:rPr>
              <a:t> Introduce and review each key word and definition rather than asking students to match. Share the </a:t>
            </a:r>
            <a:r>
              <a:rPr lang="en-GB" b="1" dirty="0">
                <a:highlight>
                  <a:schemeClr val="lt1"/>
                </a:highlight>
              </a:rPr>
              <a:t>Money Managers Key Terms sheet</a:t>
            </a:r>
            <a:r>
              <a:rPr lang="en-GB" dirty="0">
                <a:highlight>
                  <a:schemeClr val="lt1"/>
                </a:highlight>
              </a:rPr>
              <a:t> (with matched definition and space to add further new terms) support for students that need it throughout the lesson.</a:t>
            </a:r>
          </a:p>
          <a:p>
            <a:pPr marL="0" lvl="0" indent="0" algn="l" rtl="0">
              <a:lnSpc>
                <a:spcPct val="100000"/>
              </a:lnSpc>
              <a:spcBef>
                <a:spcPts val="0"/>
              </a:spcBef>
              <a:spcAft>
                <a:spcPts val="0"/>
              </a:spcAft>
              <a:buSzPts val="1100"/>
              <a:buNone/>
            </a:pPr>
            <a:r>
              <a:rPr lang="en-GB" b="1" dirty="0">
                <a:highlight>
                  <a:schemeClr val="lt1"/>
                </a:highlight>
              </a:rPr>
              <a:t>Challenge:</a:t>
            </a:r>
            <a:r>
              <a:rPr lang="en-GB" dirty="0">
                <a:highlight>
                  <a:schemeClr val="lt1"/>
                </a:highlight>
              </a:rPr>
              <a:t> Ask students to write their own definitions before revealing options for them to match up.</a:t>
            </a:r>
          </a:p>
          <a:p>
            <a:pPr marL="0" lvl="0" indent="0" algn="l" rtl="0">
              <a:lnSpc>
                <a:spcPct val="100000"/>
              </a:lnSpc>
              <a:spcBef>
                <a:spcPts val="0"/>
              </a:spcBef>
              <a:spcAft>
                <a:spcPts val="0"/>
              </a:spcAft>
              <a:buSzPts val="1100"/>
              <a:buNone/>
            </a:pPr>
            <a:endParaRPr lang="en-GB" dirty="0">
              <a:highlight>
                <a:schemeClr val="lt1"/>
              </a:highlight>
            </a:endParaRPr>
          </a:p>
          <a:p>
            <a:pPr marL="0" lvl="0" indent="0" algn="l" rtl="0">
              <a:lnSpc>
                <a:spcPct val="100000"/>
              </a:lnSpc>
              <a:spcBef>
                <a:spcPts val="0"/>
              </a:spcBef>
              <a:spcAft>
                <a:spcPts val="0"/>
              </a:spcAft>
              <a:buSzPts val="1100"/>
              <a:buNone/>
            </a:pPr>
            <a:r>
              <a:rPr lang="en-GB" b="1" dirty="0">
                <a:highlight>
                  <a:schemeClr val="lt1"/>
                </a:highlight>
              </a:rPr>
              <a:t>Sources</a:t>
            </a:r>
          </a:p>
          <a:p>
            <a:pPr marL="457200" lvl="0" indent="-298450" algn="l" rtl="0">
              <a:lnSpc>
                <a:spcPct val="100000"/>
              </a:lnSpc>
              <a:spcBef>
                <a:spcPts val="0"/>
              </a:spcBef>
              <a:spcAft>
                <a:spcPts val="0"/>
              </a:spcAft>
              <a:buSzPts val="1100"/>
              <a:buChar char="●"/>
            </a:pPr>
            <a:r>
              <a:rPr lang="en-GB" dirty="0">
                <a:highlight>
                  <a:schemeClr val="lt1"/>
                </a:highlight>
              </a:rPr>
              <a:t>Most definitions are from the ‘Spending Sense Resource’ glossary written by the Young Money Framework: </a:t>
            </a:r>
            <a:r>
              <a:rPr lang="en-GB" u="sng" dirty="0">
                <a:solidFill>
                  <a:schemeClr val="hlink"/>
                </a:solidFill>
                <a:highlight>
                  <a:schemeClr val="lt1"/>
                </a:highlight>
                <a:hlinkClick r:id="rId3"/>
              </a:rPr>
              <a:t>young-enterprise.org.uk/wp-content/uploads/2019/10/Spending-Sense-Resource-2019-WEB4_FINAL.pdf</a:t>
            </a:r>
            <a:r>
              <a:rPr lang="en-GB" dirty="0">
                <a:highlight>
                  <a:schemeClr val="lt1"/>
                </a:highlight>
              </a:rPr>
              <a:t> </a:t>
            </a:r>
          </a:p>
        </p:txBody>
      </p:sp>
      <p:sp>
        <p:nvSpPr>
          <p:cNvPr id="4" name="Slide Number Placeholder 3"/>
          <p:cNvSpPr>
            <a:spLocks noGrp="1"/>
          </p:cNvSpPr>
          <p:nvPr>
            <p:ph type="sldNum" sz="quarter" idx="5"/>
          </p:nvPr>
        </p:nvSpPr>
        <p:spPr/>
        <p:txBody>
          <a:bodyPr/>
          <a:lstStyle/>
          <a:p>
            <a:fld id="{B7C4B00C-B793-5A49-9620-46DE63FED623}" type="slidenum">
              <a:rPr lang="en-US" smtClean="0"/>
              <a:t>6</a:t>
            </a:fld>
            <a:endParaRPr lang="en-US"/>
          </a:p>
        </p:txBody>
      </p:sp>
    </p:spTree>
    <p:extLst>
      <p:ext uri="{BB962C8B-B14F-4D97-AF65-F5344CB8AC3E}">
        <p14:creationId xmlns:p14="http://schemas.microsoft.com/office/powerpoint/2010/main" val="258968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100"/>
              <a:buNone/>
            </a:pPr>
            <a:r>
              <a:rPr lang="en-GB" b="1" dirty="0"/>
              <a:t>Learning outcomes (5 minutes)</a:t>
            </a:r>
          </a:p>
          <a:p>
            <a:pPr marL="0" lvl="0" indent="0" algn="l" rtl="0">
              <a:lnSpc>
                <a:spcPct val="100000"/>
              </a:lnSpc>
              <a:spcBef>
                <a:spcPts val="0"/>
              </a:spcBef>
              <a:spcAft>
                <a:spcPts val="0"/>
              </a:spcAft>
              <a:buClr>
                <a:schemeClr val="dk1"/>
              </a:buClr>
              <a:buSzPts val="1100"/>
              <a:buFont typeface="Arial"/>
              <a:buNone/>
            </a:pPr>
            <a:r>
              <a:rPr lang="en-GB" i="1" dirty="0">
                <a:solidFill>
                  <a:schemeClr val="dk1"/>
                </a:solidFill>
              </a:rPr>
              <a:t>Teacher led </a:t>
            </a:r>
            <a:endParaRPr lang="en-GB" b="1" dirty="0">
              <a:highlight>
                <a:srgbClr val="FFFF00"/>
              </a:highlight>
            </a:endParaRPr>
          </a:p>
          <a:p>
            <a:pPr marL="0" lvl="0" indent="0" algn="l" rtl="0">
              <a:lnSpc>
                <a:spcPct val="100000"/>
              </a:lnSpc>
              <a:spcBef>
                <a:spcPts val="0"/>
              </a:spcBef>
              <a:spcAft>
                <a:spcPts val="0"/>
              </a:spcAft>
              <a:buSzPts val="1100"/>
              <a:buNone/>
            </a:pPr>
            <a:r>
              <a:rPr lang="en-GB" dirty="0">
                <a:solidFill>
                  <a:schemeClr val="dk1"/>
                </a:solidFill>
                <a:latin typeface="Lato"/>
                <a:ea typeface="Lato"/>
                <a:cs typeface="Lato"/>
                <a:sym typeface="Lato"/>
              </a:rPr>
              <a:t>Introduce the learning outcomes. </a:t>
            </a:r>
          </a:p>
          <a:p>
            <a:pPr marL="0" lvl="0" indent="0" algn="l" rtl="0">
              <a:lnSpc>
                <a:spcPct val="100000"/>
              </a:lnSpc>
              <a:spcBef>
                <a:spcPts val="0"/>
              </a:spcBef>
              <a:spcAft>
                <a:spcPts val="0"/>
              </a:spcAft>
              <a:buSzPts val="1100"/>
              <a:buNone/>
            </a:pPr>
            <a:endParaRPr lang="en-GB" dirty="0">
              <a:solidFill>
                <a:schemeClr val="dk1"/>
              </a:solidFill>
              <a:latin typeface="Lato"/>
              <a:ea typeface="Lato"/>
              <a:cs typeface="Lato"/>
              <a:sym typeface="Lato"/>
            </a:endParaRPr>
          </a:p>
          <a:p>
            <a:pPr marL="457200" lvl="0" indent="-298450" algn="l" rtl="0">
              <a:lnSpc>
                <a:spcPct val="100000"/>
              </a:lnSpc>
              <a:spcBef>
                <a:spcPts val="0"/>
              </a:spcBef>
              <a:spcAft>
                <a:spcPts val="0"/>
              </a:spcAft>
              <a:buClr>
                <a:schemeClr val="dk1"/>
              </a:buClr>
              <a:buSzPts val="1100"/>
              <a:buChar char="●"/>
            </a:pPr>
            <a:r>
              <a:rPr lang="en-GB" b="0" dirty="0">
                <a:solidFill>
                  <a:schemeClr val="dk1"/>
                </a:solidFill>
                <a:latin typeface="Lato"/>
                <a:ea typeface="Lato"/>
                <a:cs typeface="Lato"/>
                <a:sym typeface="Lato"/>
              </a:rPr>
              <a:t>State: </a:t>
            </a:r>
            <a:r>
              <a:rPr lang="en-GB" dirty="0">
                <a:solidFill>
                  <a:schemeClr val="dk1"/>
                </a:solidFill>
                <a:latin typeface="Lato"/>
                <a:ea typeface="Lato"/>
                <a:cs typeface="Lato"/>
                <a:sym typeface="Lato"/>
              </a:rPr>
              <a:t>In this lesson, you will be looking at financial skills – learning what they are, practising how to use them, and reflecting on strengths and areas to work on.</a:t>
            </a:r>
          </a:p>
          <a:p>
            <a:pPr marL="0" lvl="0" indent="0" algn="l" rtl="0">
              <a:lnSpc>
                <a:spcPct val="100000"/>
              </a:lnSpc>
              <a:spcBef>
                <a:spcPts val="0"/>
              </a:spcBef>
              <a:spcAft>
                <a:spcPts val="0"/>
              </a:spcAft>
              <a:buSzPts val="1100"/>
              <a:buNone/>
            </a:pPr>
            <a:endParaRPr lang="en-GB" dirty="0">
              <a:solidFill>
                <a:schemeClr val="dk1"/>
              </a:solidFill>
              <a:latin typeface="Lato"/>
              <a:ea typeface="Lato"/>
              <a:cs typeface="Lato"/>
              <a:sym typeface="Lato"/>
            </a:endParaRPr>
          </a:p>
          <a:p>
            <a:pPr marL="0" lvl="0" indent="0" algn="l" rtl="0">
              <a:lnSpc>
                <a:spcPct val="100000"/>
              </a:lnSpc>
              <a:spcBef>
                <a:spcPts val="0"/>
              </a:spcBef>
              <a:spcAft>
                <a:spcPts val="0"/>
              </a:spcAft>
              <a:buSzPts val="1100"/>
              <a:buNone/>
            </a:pPr>
            <a:r>
              <a:rPr lang="en-GB" b="1" dirty="0">
                <a:solidFill>
                  <a:schemeClr val="dk1"/>
                </a:solidFill>
                <a:latin typeface="Lato"/>
                <a:ea typeface="Lato"/>
                <a:cs typeface="Lato"/>
                <a:sym typeface="Lato"/>
              </a:rPr>
              <a:t>Support:</a:t>
            </a:r>
            <a:r>
              <a:rPr lang="en-GB" dirty="0">
                <a:solidFill>
                  <a:schemeClr val="dk1"/>
                </a:solidFill>
                <a:latin typeface="Lato"/>
                <a:ea typeface="Lato"/>
                <a:cs typeface="Lato"/>
                <a:sym typeface="Lato"/>
              </a:rPr>
              <a:t> Read out each outcome and add explanation to any key terms.</a:t>
            </a:r>
          </a:p>
          <a:p>
            <a:endParaRPr lang="en-US" dirty="0"/>
          </a:p>
        </p:txBody>
      </p:sp>
      <p:sp>
        <p:nvSpPr>
          <p:cNvPr id="4" name="Slide Number Placeholder 3"/>
          <p:cNvSpPr>
            <a:spLocks noGrp="1"/>
          </p:cNvSpPr>
          <p:nvPr>
            <p:ph type="sldNum" sz="quarter" idx="5"/>
          </p:nvPr>
        </p:nvSpPr>
        <p:spPr/>
        <p:txBody>
          <a:bodyPr/>
          <a:lstStyle/>
          <a:p>
            <a:fld id="{B7C4B00C-B793-5A49-9620-46DE63FED623}" type="slidenum">
              <a:rPr lang="en-US" smtClean="0"/>
              <a:t>7</a:t>
            </a:fld>
            <a:endParaRPr lang="en-US"/>
          </a:p>
        </p:txBody>
      </p:sp>
    </p:spTree>
    <p:extLst>
      <p:ext uri="{BB962C8B-B14F-4D97-AF65-F5344CB8AC3E}">
        <p14:creationId xmlns:p14="http://schemas.microsoft.com/office/powerpoint/2010/main" val="3160195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100"/>
              <a:buNone/>
            </a:pPr>
            <a:r>
              <a:rPr lang="en-GB" b="1" dirty="0"/>
              <a:t>Introduction (5 mins </a:t>
            </a:r>
            <a:r>
              <a:rPr lang="en-GB" sz="1050" b="1" dirty="0">
                <a:solidFill>
                  <a:srgbClr val="353535"/>
                </a:solidFill>
                <a:highlight>
                  <a:srgbClr val="FFFFFF"/>
                </a:highlight>
              </a:rPr>
              <a:t>–</a:t>
            </a:r>
            <a:r>
              <a:rPr lang="en-GB" b="1" dirty="0"/>
              <a:t> slide 1/2) </a:t>
            </a:r>
          </a:p>
          <a:p>
            <a:pPr marL="0" lvl="0" indent="0" algn="l" rtl="0">
              <a:lnSpc>
                <a:spcPct val="100000"/>
              </a:lnSpc>
              <a:spcBef>
                <a:spcPts val="0"/>
              </a:spcBef>
              <a:spcAft>
                <a:spcPts val="0"/>
              </a:spcAft>
              <a:buSzPts val="1100"/>
              <a:buNone/>
            </a:pPr>
            <a:r>
              <a:rPr lang="en-GB" i="1" dirty="0"/>
              <a:t>Teacher led with Q &amp; A</a:t>
            </a:r>
            <a:endParaRPr lang="en-GB" b="1" dirty="0">
              <a:highlight>
                <a:srgbClr val="FFFF00"/>
              </a:highlight>
            </a:endParaRPr>
          </a:p>
          <a:p>
            <a:pPr marL="0" lvl="0" indent="0" algn="l" rtl="0">
              <a:lnSpc>
                <a:spcPct val="100000"/>
              </a:lnSpc>
              <a:spcBef>
                <a:spcPts val="0"/>
              </a:spcBef>
              <a:spcAft>
                <a:spcPts val="0"/>
              </a:spcAft>
              <a:buSzPts val="1100"/>
              <a:buNone/>
            </a:pPr>
            <a:r>
              <a:rPr lang="en-GB" dirty="0">
                <a:highlight>
                  <a:schemeClr val="lt1"/>
                </a:highlight>
              </a:rPr>
              <a:t>Introduce key question 1: ‘What are financial skills?’.</a:t>
            </a:r>
            <a:br>
              <a:rPr lang="en-GB" dirty="0">
                <a:highlight>
                  <a:schemeClr val="lt1"/>
                </a:highlight>
              </a:rPr>
            </a:br>
            <a:endParaRPr lang="en-GB" dirty="0">
              <a:highlight>
                <a:schemeClr val="lt1"/>
              </a:highlight>
            </a:endParaRPr>
          </a:p>
          <a:p>
            <a:pPr marL="457200" lvl="0" indent="-298450" algn="l" rtl="0">
              <a:lnSpc>
                <a:spcPct val="80000"/>
              </a:lnSpc>
              <a:spcBef>
                <a:spcPts val="0"/>
              </a:spcBef>
              <a:spcAft>
                <a:spcPts val="0"/>
              </a:spcAft>
              <a:buSzPts val="1100"/>
              <a:buAutoNum type="arabicPeriod"/>
            </a:pPr>
            <a:r>
              <a:rPr lang="en-GB" b="0" dirty="0">
                <a:solidFill>
                  <a:schemeClr val="dk1"/>
                </a:solidFill>
              </a:rPr>
              <a:t>State: Financial skills are the skills that we use when we are </a:t>
            </a:r>
            <a:r>
              <a:rPr lang="en-GB" b="1" u="none" dirty="0">
                <a:solidFill>
                  <a:schemeClr val="dk1"/>
                </a:solidFill>
              </a:rPr>
              <a:t>earn, spend, save and budget </a:t>
            </a:r>
            <a:r>
              <a:rPr lang="en-GB" b="0" dirty="0">
                <a:solidFill>
                  <a:schemeClr val="dk1"/>
                </a:solidFill>
              </a:rPr>
              <a:t>money. </a:t>
            </a:r>
          </a:p>
          <a:p>
            <a:pPr marL="457200" lvl="0" indent="-298450" algn="l" rtl="0">
              <a:lnSpc>
                <a:spcPct val="80000"/>
              </a:lnSpc>
              <a:spcBef>
                <a:spcPts val="0"/>
              </a:spcBef>
              <a:spcAft>
                <a:spcPts val="0"/>
              </a:spcAft>
              <a:buSzPts val="1100"/>
              <a:buAutoNum type="arabicPeriod"/>
            </a:pPr>
            <a:r>
              <a:rPr lang="en-GB" b="0" dirty="0">
                <a:solidFill>
                  <a:schemeClr val="dk1"/>
                </a:solidFill>
              </a:rPr>
              <a:t>Explain: When we are learning to manage money, become critical consumers, understand risks and emotions related to money, and the role money plays in all our lives. Financial skills involve some basic maths, but also problem solving, decision making, emotional/social influences, planning and organisation. </a:t>
            </a:r>
            <a:endParaRPr lang="en-GB" b="0" dirty="0">
              <a:solidFill>
                <a:schemeClr val="dk1"/>
              </a:solidFill>
              <a:highlight>
                <a:srgbClr val="FFFF00"/>
              </a:highlight>
            </a:endParaRPr>
          </a:p>
          <a:p>
            <a:pPr marL="457200" lvl="0" indent="-298450" algn="l" rtl="0">
              <a:lnSpc>
                <a:spcPct val="80000"/>
              </a:lnSpc>
              <a:spcBef>
                <a:spcPts val="0"/>
              </a:spcBef>
              <a:spcAft>
                <a:spcPts val="0"/>
              </a:spcAft>
              <a:buSzPts val="1100"/>
              <a:buAutoNum type="arabicPeriod"/>
            </a:pPr>
            <a:r>
              <a:rPr lang="en-GB" b="0" dirty="0">
                <a:highlight>
                  <a:schemeClr val="lt1"/>
                </a:highlight>
              </a:rPr>
              <a:t>Relate: </a:t>
            </a:r>
            <a:r>
              <a:rPr lang="en-GB" b="0" dirty="0">
                <a:solidFill>
                  <a:schemeClr val="dk1"/>
                </a:solidFill>
              </a:rPr>
              <a:t>You </a:t>
            </a:r>
            <a:r>
              <a:rPr lang="en-GB" dirty="0">
                <a:solidFill>
                  <a:schemeClr val="dk1"/>
                </a:solidFill>
              </a:rPr>
              <a:t>already have lots of financial skills! Elicit/give relevant examples of using financial skills every day: </a:t>
            </a:r>
          </a:p>
          <a:p>
            <a:pPr marL="914400" lvl="0" indent="-298450" algn="l" rtl="0">
              <a:lnSpc>
                <a:spcPct val="100000"/>
              </a:lnSpc>
              <a:spcBef>
                <a:spcPts val="0"/>
              </a:spcBef>
              <a:spcAft>
                <a:spcPts val="0"/>
              </a:spcAft>
              <a:buClr>
                <a:schemeClr val="dk1"/>
              </a:buClr>
              <a:buSzPts val="1100"/>
              <a:buChar char="-"/>
            </a:pPr>
            <a:r>
              <a:rPr lang="en-GB" dirty="0">
                <a:solidFill>
                  <a:schemeClr val="dk1"/>
                </a:solidFill>
              </a:rPr>
              <a:t>Doing extra chores at home to </a:t>
            </a:r>
            <a:r>
              <a:rPr lang="en-GB" b="1" u="none" dirty="0">
                <a:solidFill>
                  <a:schemeClr val="dk1"/>
                </a:solidFill>
              </a:rPr>
              <a:t>earn</a:t>
            </a:r>
            <a:r>
              <a:rPr lang="en-GB" dirty="0">
                <a:solidFill>
                  <a:schemeClr val="dk1"/>
                </a:solidFill>
              </a:rPr>
              <a:t> some more pocket money or thinking about a part time job </a:t>
            </a:r>
          </a:p>
          <a:p>
            <a:pPr marL="914400" lvl="0" indent="-298450" algn="l" rtl="0">
              <a:lnSpc>
                <a:spcPct val="100000"/>
              </a:lnSpc>
              <a:spcBef>
                <a:spcPts val="0"/>
              </a:spcBef>
              <a:spcAft>
                <a:spcPts val="0"/>
              </a:spcAft>
              <a:buClr>
                <a:schemeClr val="dk1"/>
              </a:buClr>
              <a:buSzPts val="1100"/>
              <a:buChar char="-"/>
            </a:pPr>
            <a:r>
              <a:rPr lang="en-GB" dirty="0">
                <a:solidFill>
                  <a:schemeClr val="dk1"/>
                </a:solidFill>
              </a:rPr>
              <a:t>Deciding which snacks to buy after school to </a:t>
            </a:r>
            <a:r>
              <a:rPr lang="en-GB" b="1" u="none" dirty="0">
                <a:solidFill>
                  <a:schemeClr val="dk1"/>
                </a:solidFill>
              </a:rPr>
              <a:t>spend </a:t>
            </a:r>
            <a:r>
              <a:rPr lang="en-GB" dirty="0">
                <a:solidFill>
                  <a:schemeClr val="dk1"/>
                </a:solidFill>
              </a:rPr>
              <a:t>the money you have in your pocket</a:t>
            </a:r>
            <a:endParaRPr lang="en-GB" u="sng" dirty="0">
              <a:solidFill>
                <a:schemeClr val="dk1"/>
              </a:solidFill>
            </a:endParaRPr>
          </a:p>
          <a:p>
            <a:pPr marL="914400" lvl="0" indent="-298450" algn="l" rtl="0">
              <a:lnSpc>
                <a:spcPct val="80000"/>
              </a:lnSpc>
              <a:spcBef>
                <a:spcPts val="0"/>
              </a:spcBef>
              <a:spcAft>
                <a:spcPts val="0"/>
              </a:spcAft>
              <a:buClr>
                <a:schemeClr val="dk1"/>
              </a:buClr>
              <a:buSzPts val="1100"/>
              <a:buChar char="-"/>
            </a:pPr>
            <a:r>
              <a:rPr lang="en-GB" b="1" u="none" dirty="0">
                <a:solidFill>
                  <a:schemeClr val="dk1"/>
                </a:solidFill>
              </a:rPr>
              <a:t>Budget</a:t>
            </a:r>
            <a:r>
              <a:rPr lang="en-GB" dirty="0">
                <a:solidFill>
                  <a:schemeClr val="dk1"/>
                </a:solidFill>
              </a:rPr>
              <a:t> to buy a birthday present for a friend</a:t>
            </a:r>
          </a:p>
          <a:p>
            <a:pPr marL="914400" lvl="0" indent="-298450" algn="l" rtl="0">
              <a:lnSpc>
                <a:spcPct val="80000"/>
              </a:lnSpc>
              <a:spcBef>
                <a:spcPts val="0"/>
              </a:spcBef>
              <a:spcAft>
                <a:spcPts val="0"/>
              </a:spcAft>
              <a:buClr>
                <a:schemeClr val="dk1"/>
              </a:buClr>
              <a:buSzPts val="1100"/>
              <a:buChar char="-"/>
            </a:pPr>
            <a:r>
              <a:rPr lang="en-GB" b="1" u="none" dirty="0">
                <a:solidFill>
                  <a:schemeClr val="dk1"/>
                </a:solidFill>
              </a:rPr>
              <a:t>Save</a:t>
            </a:r>
            <a:r>
              <a:rPr lang="en-GB" dirty="0">
                <a:solidFill>
                  <a:schemeClr val="dk1"/>
                </a:solidFill>
              </a:rPr>
              <a:t> up your allowance for the next Xbox game</a:t>
            </a:r>
          </a:p>
          <a:p>
            <a:pPr marL="457200" lvl="0" indent="0" algn="l" rtl="0">
              <a:lnSpc>
                <a:spcPct val="80000"/>
              </a:lnSpc>
              <a:spcBef>
                <a:spcPts val="0"/>
              </a:spcBef>
              <a:spcAft>
                <a:spcPts val="0"/>
              </a:spcAft>
              <a:buSzPts val="1100"/>
              <a:buNone/>
            </a:pPr>
            <a:endParaRPr lang="en-GB" dirty="0">
              <a:solidFill>
                <a:schemeClr val="dk1"/>
              </a:solidFill>
            </a:endParaRPr>
          </a:p>
          <a:p>
            <a:pPr marL="0" lvl="0" indent="0" algn="l" rtl="0">
              <a:lnSpc>
                <a:spcPct val="80000"/>
              </a:lnSpc>
              <a:spcBef>
                <a:spcPts val="0"/>
              </a:spcBef>
              <a:spcAft>
                <a:spcPts val="0"/>
              </a:spcAft>
              <a:buSzPts val="1100"/>
              <a:buNone/>
            </a:pPr>
            <a:r>
              <a:rPr lang="en-GB" b="1" dirty="0">
                <a:solidFill>
                  <a:schemeClr val="dk1"/>
                </a:solidFill>
              </a:rPr>
              <a:t>Support: </a:t>
            </a:r>
            <a:r>
              <a:rPr lang="en-GB" dirty="0">
                <a:solidFill>
                  <a:schemeClr val="dk1"/>
                </a:solidFill>
              </a:rPr>
              <a:t>Highlight key terms written in the glossary box.</a:t>
            </a:r>
          </a:p>
          <a:p>
            <a:pPr marL="0" lvl="0" indent="0" algn="l" rtl="0">
              <a:lnSpc>
                <a:spcPct val="80000"/>
              </a:lnSpc>
              <a:spcBef>
                <a:spcPts val="0"/>
              </a:spcBef>
              <a:spcAft>
                <a:spcPts val="0"/>
              </a:spcAft>
              <a:buSzPts val="1100"/>
              <a:buNone/>
            </a:pPr>
            <a:r>
              <a:rPr lang="en-GB" b="1" dirty="0">
                <a:solidFill>
                  <a:schemeClr val="dk1"/>
                </a:solidFill>
              </a:rPr>
              <a:t>Challenge:</a:t>
            </a:r>
            <a:r>
              <a:rPr lang="en-GB" dirty="0">
                <a:solidFill>
                  <a:schemeClr val="dk1"/>
                </a:solidFill>
              </a:rPr>
              <a:t> Ask students to answer either question first before showing any examples.</a:t>
            </a:r>
          </a:p>
        </p:txBody>
      </p:sp>
      <p:sp>
        <p:nvSpPr>
          <p:cNvPr id="4" name="Slide Number Placeholder 3"/>
          <p:cNvSpPr>
            <a:spLocks noGrp="1"/>
          </p:cNvSpPr>
          <p:nvPr>
            <p:ph type="sldNum" sz="quarter" idx="5"/>
          </p:nvPr>
        </p:nvSpPr>
        <p:spPr/>
        <p:txBody>
          <a:bodyPr/>
          <a:lstStyle/>
          <a:p>
            <a:fld id="{B7C4B00C-B793-5A49-9620-46DE63FED623}" type="slidenum">
              <a:rPr lang="en-US" smtClean="0"/>
              <a:t>8</a:t>
            </a:fld>
            <a:endParaRPr lang="en-US"/>
          </a:p>
        </p:txBody>
      </p:sp>
    </p:spTree>
    <p:extLst>
      <p:ext uri="{BB962C8B-B14F-4D97-AF65-F5344CB8AC3E}">
        <p14:creationId xmlns:p14="http://schemas.microsoft.com/office/powerpoint/2010/main" val="1830548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GB" b="1" dirty="0">
                <a:solidFill>
                  <a:schemeClr val="dk1"/>
                </a:solidFill>
              </a:rPr>
              <a:t>Introduction (5 mins </a:t>
            </a:r>
            <a:r>
              <a:rPr lang="en-GB" sz="1050" b="1" dirty="0">
                <a:solidFill>
                  <a:srgbClr val="353535"/>
                </a:solidFill>
                <a:highlight>
                  <a:srgbClr val="FFFFFF"/>
                </a:highlight>
              </a:rPr>
              <a:t>–</a:t>
            </a:r>
            <a:r>
              <a:rPr lang="en-GB" b="1" dirty="0">
                <a:solidFill>
                  <a:schemeClr val="dk1"/>
                </a:solidFill>
              </a:rPr>
              <a:t> slide 2/2) </a:t>
            </a:r>
            <a:endParaRPr lang="en-GB" b="1" u="sng" dirty="0"/>
          </a:p>
          <a:p>
            <a:pPr marL="0" lvl="0" indent="0" algn="l" rtl="0">
              <a:lnSpc>
                <a:spcPct val="100000"/>
              </a:lnSpc>
              <a:spcBef>
                <a:spcPts val="0"/>
              </a:spcBef>
              <a:spcAft>
                <a:spcPts val="0"/>
              </a:spcAft>
              <a:buSzPts val="1100"/>
              <a:buNone/>
            </a:pPr>
            <a:r>
              <a:rPr lang="en-GB" i="1" dirty="0"/>
              <a:t>Teacher led with Q &amp; A</a:t>
            </a:r>
            <a:endParaRPr lang="en-GB" b="1" dirty="0">
              <a:highlight>
                <a:srgbClr val="FFFF00"/>
              </a:highlight>
            </a:endParaRPr>
          </a:p>
          <a:p>
            <a:pPr marL="0" lvl="0" indent="0" algn="l" rtl="0">
              <a:lnSpc>
                <a:spcPct val="80000"/>
              </a:lnSpc>
              <a:spcBef>
                <a:spcPts val="0"/>
              </a:spcBef>
              <a:spcAft>
                <a:spcPts val="0"/>
              </a:spcAft>
              <a:buSzPts val="1100"/>
              <a:buNone/>
            </a:pPr>
            <a:r>
              <a:rPr lang="en-GB" dirty="0">
                <a:solidFill>
                  <a:schemeClr val="dk1"/>
                </a:solidFill>
              </a:rPr>
              <a:t>Introduce key question 2: ‘Who needs financial skills, and why?’. Show images of different people to students and explore the question. (If just completing activity 2, now skip to slide 19.)</a:t>
            </a:r>
          </a:p>
          <a:p>
            <a:pPr marL="0" lvl="0" indent="0" algn="l" rtl="0">
              <a:lnSpc>
                <a:spcPct val="80000"/>
              </a:lnSpc>
              <a:spcBef>
                <a:spcPts val="0"/>
              </a:spcBef>
              <a:spcAft>
                <a:spcPts val="0"/>
              </a:spcAft>
              <a:buSzPts val="1100"/>
              <a:buNone/>
            </a:pPr>
            <a:endParaRPr lang="en-GB" dirty="0">
              <a:solidFill>
                <a:schemeClr val="dk1"/>
              </a:solidFill>
            </a:endParaRPr>
          </a:p>
          <a:p>
            <a:pPr marL="457200" lvl="0" indent="-298450" algn="l" rtl="0">
              <a:lnSpc>
                <a:spcPct val="80000"/>
              </a:lnSpc>
              <a:spcBef>
                <a:spcPts val="0"/>
              </a:spcBef>
              <a:spcAft>
                <a:spcPts val="0"/>
              </a:spcAft>
              <a:buClr>
                <a:schemeClr val="dk1"/>
              </a:buClr>
              <a:buSzPts val="1100"/>
              <a:buAutoNum type="arabicPeriod"/>
            </a:pPr>
            <a:r>
              <a:rPr lang="en-GB" b="1" dirty="0">
                <a:solidFill>
                  <a:schemeClr val="dk1"/>
                </a:solidFill>
              </a:rPr>
              <a:t>Emphasise: </a:t>
            </a:r>
            <a:r>
              <a:rPr lang="en-GB" b="1" u="none" dirty="0">
                <a:solidFill>
                  <a:schemeClr val="dk1"/>
                </a:solidFill>
              </a:rPr>
              <a:t>everyone</a:t>
            </a:r>
            <a:r>
              <a:rPr lang="en-GB" b="0" dirty="0">
                <a:solidFill>
                  <a:schemeClr val="dk1"/>
                </a:solidFill>
              </a:rPr>
              <a:t> needs financial skills – individuals, couples, families, businesses, schools, hospitals, huge organisations like the NBA, right the way up to governments and countries (!) – choices we make about how we spend, earn, save and budget our money affect all aspects of our lives, and the lives of others. </a:t>
            </a:r>
          </a:p>
          <a:p>
            <a:pPr marL="457200" lvl="0" indent="0" algn="l" rtl="0">
              <a:lnSpc>
                <a:spcPct val="80000"/>
              </a:lnSpc>
              <a:spcBef>
                <a:spcPts val="0"/>
              </a:spcBef>
              <a:spcAft>
                <a:spcPts val="0"/>
              </a:spcAft>
              <a:buSzPts val="1100"/>
              <a:buNone/>
            </a:pPr>
            <a:endParaRPr lang="en-GB" dirty="0">
              <a:solidFill>
                <a:schemeClr val="dk1"/>
              </a:solidFill>
            </a:endParaRPr>
          </a:p>
          <a:p>
            <a:pPr marL="0" lvl="0" indent="0" algn="l" rtl="0">
              <a:lnSpc>
                <a:spcPct val="80000"/>
              </a:lnSpc>
              <a:spcBef>
                <a:spcPts val="0"/>
              </a:spcBef>
              <a:spcAft>
                <a:spcPts val="0"/>
              </a:spcAft>
              <a:buSzPts val="1100"/>
              <a:buNone/>
            </a:pPr>
            <a:r>
              <a:rPr lang="en-GB" b="1" dirty="0">
                <a:solidFill>
                  <a:schemeClr val="dk1"/>
                </a:solidFill>
              </a:rPr>
              <a:t>Challenge:</a:t>
            </a:r>
            <a:r>
              <a:rPr lang="en-GB" dirty="0">
                <a:solidFill>
                  <a:schemeClr val="dk1"/>
                </a:solidFill>
              </a:rPr>
              <a:t> Ask students to answer either question first before showing any examples.</a:t>
            </a:r>
          </a:p>
        </p:txBody>
      </p:sp>
      <p:sp>
        <p:nvSpPr>
          <p:cNvPr id="4" name="Slide Number Placeholder 3"/>
          <p:cNvSpPr>
            <a:spLocks noGrp="1"/>
          </p:cNvSpPr>
          <p:nvPr>
            <p:ph type="sldNum" sz="quarter" idx="5"/>
          </p:nvPr>
        </p:nvSpPr>
        <p:spPr/>
        <p:txBody>
          <a:bodyPr/>
          <a:lstStyle/>
          <a:p>
            <a:fld id="{B7C4B00C-B793-5A49-9620-46DE63FED623}" type="slidenum">
              <a:rPr lang="en-US" smtClean="0"/>
              <a:t>9</a:t>
            </a:fld>
            <a:endParaRPr lang="en-US"/>
          </a:p>
        </p:txBody>
      </p:sp>
    </p:spTree>
    <p:extLst>
      <p:ext uri="{BB962C8B-B14F-4D97-AF65-F5344CB8AC3E}">
        <p14:creationId xmlns:p14="http://schemas.microsoft.com/office/powerpoint/2010/main" val="2633288794"/>
      </p:ext>
    </p:extLst>
  </p:cSld>
  <p:clrMapOvr>
    <a:masterClrMapping/>
  </p:clrMapOvr>
</p:notes>
</file>

<file path=ppt/slideLayouts/_rels/slideLayout1.xml.rels><?xml version="1.0" encoding="UTF-8" standalone="yes"?>
<Relationships xmlns="http://schemas.openxmlformats.org/package/2006/relationships"><Relationship Id="rId13" Type="http://schemas.openxmlformats.org/officeDocument/2006/relationships/image" Target="../media/image12.svg"/><Relationship Id="rId18" Type="http://schemas.openxmlformats.org/officeDocument/2006/relationships/image" Target="../media/image17.png"/><Relationship Id="rId26" Type="http://schemas.openxmlformats.org/officeDocument/2006/relationships/image" Target="../media/image25.png"/><Relationship Id="rId39" Type="http://schemas.openxmlformats.org/officeDocument/2006/relationships/image" Target="../media/image38.svg"/><Relationship Id="rId21" Type="http://schemas.openxmlformats.org/officeDocument/2006/relationships/image" Target="../media/image20.svg"/><Relationship Id="rId34" Type="http://schemas.openxmlformats.org/officeDocument/2006/relationships/image" Target="../media/image33.png"/><Relationship Id="rId7" Type="http://schemas.openxmlformats.org/officeDocument/2006/relationships/image" Target="../media/image6.svg"/><Relationship Id="rId2" Type="http://schemas.openxmlformats.org/officeDocument/2006/relationships/image" Target="../media/image1.emf"/><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svg"/><Relationship Id="rId41" Type="http://schemas.openxmlformats.org/officeDocument/2006/relationships/image" Target="../media/image40.sv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svg"/><Relationship Id="rId24" Type="http://schemas.openxmlformats.org/officeDocument/2006/relationships/image" Target="../media/image23.png"/><Relationship Id="rId32" Type="http://schemas.openxmlformats.org/officeDocument/2006/relationships/image" Target="../media/image31.png"/><Relationship Id="rId37" Type="http://schemas.openxmlformats.org/officeDocument/2006/relationships/image" Target="../media/image36.svg"/><Relationship Id="rId40" Type="http://schemas.openxmlformats.org/officeDocument/2006/relationships/image" Target="../media/image39.png"/><Relationship Id="rId5" Type="http://schemas.openxmlformats.org/officeDocument/2006/relationships/image" Target="../media/image4.svg"/><Relationship Id="rId15" Type="http://schemas.openxmlformats.org/officeDocument/2006/relationships/image" Target="../media/image14.svg"/><Relationship Id="rId23" Type="http://schemas.openxmlformats.org/officeDocument/2006/relationships/image" Target="../media/image22.svg"/><Relationship Id="rId28" Type="http://schemas.openxmlformats.org/officeDocument/2006/relationships/image" Target="../media/image27.png"/><Relationship Id="rId36" Type="http://schemas.openxmlformats.org/officeDocument/2006/relationships/image" Target="../media/image35.png"/><Relationship Id="rId10" Type="http://schemas.openxmlformats.org/officeDocument/2006/relationships/image" Target="../media/image9.png"/><Relationship Id="rId19" Type="http://schemas.openxmlformats.org/officeDocument/2006/relationships/image" Target="../media/image18.svg"/><Relationship Id="rId31" Type="http://schemas.openxmlformats.org/officeDocument/2006/relationships/image" Target="../media/image30.sv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svg"/><Relationship Id="rId30" Type="http://schemas.openxmlformats.org/officeDocument/2006/relationships/image" Target="../media/image29.png"/><Relationship Id="rId35" Type="http://schemas.openxmlformats.org/officeDocument/2006/relationships/image" Target="../media/image34.svg"/><Relationship Id="rId8" Type="http://schemas.openxmlformats.org/officeDocument/2006/relationships/image" Target="../media/image7.png"/><Relationship Id="rId3" Type="http://schemas.openxmlformats.org/officeDocument/2006/relationships/image" Target="../media/image2.emf"/><Relationship Id="rId12" Type="http://schemas.openxmlformats.org/officeDocument/2006/relationships/image" Target="../media/image11.png"/><Relationship Id="rId17" Type="http://schemas.openxmlformats.org/officeDocument/2006/relationships/image" Target="../media/image16.svg"/><Relationship Id="rId25" Type="http://schemas.openxmlformats.org/officeDocument/2006/relationships/image" Target="../media/image24.svg"/><Relationship Id="rId33" Type="http://schemas.openxmlformats.org/officeDocument/2006/relationships/image" Target="../media/image32.svg"/><Relationship Id="rId38" Type="http://schemas.openxmlformats.org/officeDocument/2006/relationships/image" Target="../media/image37.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Master" Target="../slideMasters/slideMaster1.xml"/><Relationship Id="rId4" Type="http://schemas.openxmlformats.org/officeDocument/2006/relationships/image" Target="../media/image41.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Master" Target="../slideMasters/slideMaster1.xml"/><Relationship Id="rId4" Type="http://schemas.openxmlformats.org/officeDocument/2006/relationships/image" Target="../media/image41.em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84EEBAE-F8BB-AC58-07D0-B949A24BEE43}"/>
              </a:ext>
            </a:extLst>
          </p:cNvPr>
          <p:cNvSpPr/>
          <p:nvPr userDrawn="1"/>
        </p:nvSpPr>
        <p:spPr>
          <a:xfrm>
            <a:off x="-1" y="0"/>
            <a:ext cx="12192001" cy="914018"/>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BAFBEB6-2DB2-B7D7-BE8F-689FC49D4CD3}"/>
              </a:ext>
            </a:extLst>
          </p:cNvPr>
          <p:cNvSpPr/>
          <p:nvPr userDrawn="1"/>
        </p:nvSpPr>
        <p:spPr>
          <a:xfrm>
            <a:off x="237973" y="1145512"/>
            <a:ext cx="720000" cy="720000"/>
          </a:xfrm>
          <a:prstGeom prst="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6921357-3DB5-0C99-B4A5-71E3878A3425}"/>
              </a:ext>
            </a:extLst>
          </p:cNvPr>
          <p:cNvSpPr/>
          <p:nvPr userDrawn="1"/>
        </p:nvSpPr>
        <p:spPr>
          <a:xfrm>
            <a:off x="1021881" y="1145512"/>
            <a:ext cx="720000" cy="720000"/>
          </a:xfrm>
          <a:prstGeom prst="rect">
            <a:avLst/>
          </a:prstGeom>
          <a:solidFill>
            <a:srgbClr val="C810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BE83506-B588-ACFA-6427-6000A11990EB}"/>
              </a:ext>
            </a:extLst>
          </p:cNvPr>
          <p:cNvSpPr/>
          <p:nvPr userDrawn="1"/>
        </p:nvSpPr>
        <p:spPr>
          <a:xfrm>
            <a:off x="1805789" y="1145512"/>
            <a:ext cx="720000" cy="720000"/>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B4771AD-9B58-F32B-C680-88910A61F793}"/>
              </a:ext>
            </a:extLst>
          </p:cNvPr>
          <p:cNvSpPr/>
          <p:nvPr userDrawn="1"/>
        </p:nvSpPr>
        <p:spPr>
          <a:xfrm>
            <a:off x="237973" y="1935625"/>
            <a:ext cx="720000" cy="720000"/>
          </a:xfrm>
          <a:prstGeom prst="rect">
            <a:avLst/>
          </a:prstGeom>
          <a:solidFill>
            <a:srgbClr val="0064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A2E69484-4EBD-A20E-DC74-8F54E743FE3D}"/>
              </a:ext>
            </a:extLst>
          </p:cNvPr>
          <p:cNvSpPr/>
          <p:nvPr userDrawn="1"/>
        </p:nvSpPr>
        <p:spPr>
          <a:xfrm>
            <a:off x="1021881" y="1935625"/>
            <a:ext cx="720000" cy="720000"/>
          </a:xfrm>
          <a:prstGeom prst="rect">
            <a:avLst/>
          </a:prstGeom>
          <a:solidFill>
            <a:srgbClr val="E60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3561374-B41B-77CC-8AA8-727AC6357523}"/>
              </a:ext>
            </a:extLst>
          </p:cNvPr>
          <p:cNvSpPr/>
          <p:nvPr userDrawn="1"/>
        </p:nvSpPr>
        <p:spPr>
          <a:xfrm>
            <a:off x="237973" y="2725738"/>
            <a:ext cx="720000" cy="720000"/>
          </a:xfrm>
          <a:prstGeom prst="rect">
            <a:avLst/>
          </a:prstGeom>
          <a:solidFill>
            <a:srgbClr val="333D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20251B6-6FEC-0DC7-209D-71F046D86224}"/>
              </a:ext>
            </a:extLst>
          </p:cNvPr>
          <p:cNvSpPr/>
          <p:nvPr userDrawn="1"/>
        </p:nvSpPr>
        <p:spPr>
          <a:xfrm>
            <a:off x="1021881" y="2725738"/>
            <a:ext cx="720000" cy="720000"/>
          </a:xfrm>
          <a:prstGeom prst="rect">
            <a:avLst/>
          </a:prstGeom>
          <a:solidFill>
            <a:srgbClr val="C4CED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759601C6-7EA4-A443-8B73-75B7C8B4CC51}"/>
              </a:ext>
            </a:extLst>
          </p:cNvPr>
          <p:cNvPicPr>
            <a:picLocks noChangeAspect="1"/>
          </p:cNvPicPr>
          <p:nvPr userDrawn="1"/>
        </p:nvPicPr>
        <p:blipFill>
          <a:blip r:embed="rId2"/>
          <a:stretch>
            <a:fillRect/>
          </a:stretch>
        </p:blipFill>
        <p:spPr>
          <a:xfrm>
            <a:off x="185195" y="3617035"/>
            <a:ext cx="1556686" cy="914018"/>
          </a:xfrm>
          <a:prstGeom prst="rect">
            <a:avLst/>
          </a:prstGeom>
        </p:spPr>
      </p:pic>
      <p:pic>
        <p:nvPicPr>
          <p:cNvPr id="14" name="Picture 13">
            <a:extLst>
              <a:ext uri="{FF2B5EF4-FFF2-40B4-BE49-F238E27FC236}">
                <a16:creationId xmlns:a16="http://schemas.microsoft.com/office/drawing/2014/main" id="{60AE35C5-00EA-54B9-CBDF-3028B433EABB}"/>
              </a:ext>
            </a:extLst>
          </p:cNvPr>
          <p:cNvPicPr>
            <a:picLocks noChangeAspect="1"/>
          </p:cNvPicPr>
          <p:nvPr userDrawn="1"/>
        </p:nvPicPr>
        <p:blipFill>
          <a:blip r:embed="rId3"/>
          <a:stretch>
            <a:fillRect/>
          </a:stretch>
        </p:blipFill>
        <p:spPr>
          <a:xfrm>
            <a:off x="185195" y="4671894"/>
            <a:ext cx="1556686" cy="918877"/>
          </a:xfrm>
          <a:prstGeom prst="rect">
            <a:avLst/>
          </a:prstGeom>
        </p:spPr>
      </p:pic>
      <p:sp>
        <p:nvSpPr>
          <p:cNvPr id="17" name="object 19">
            <a:extLst>
              <a:ext uri="{FF2B5EF4-FFF2-40B4-BE49-F238E27FC236}">
                <a16:creationId xmlns:a16="http://schemas.microsoft.com/office/drawing/2014/main" id="{2F82A588-6E45-A50F-2A58-96699E8017C8}"/>
              </a:ext>
            </a:extLst>
          </p:cNvPr>
          <p:cNvSpPr txBox="1"/>
          <p:nvPr userDrawn="1"/>
        </p:nvSpPr>
        <p:spPr>
          <a:xfrm>
            <a:off x="9812442" y="1086412"/>
            <a:ext cx="2239645" cy="838200"/>
          </a:xfrm>
          <a:prstGeom prst="rect">
            <a:avLst/>
          </a:prstGeom>
          <a:solidFill>
            <a:srgbClr val="F4CFD5"/>
          </a:solidFill>
        </p:spPr>
        <p:txBody>
          <a:bodyPr vert="horz" wrap="square" lIns="0" tIns="144000" rIns="0" bIns="144000" rtlCol="0" anchor="ctr" anchorCtr="0">
            <a:noAutofit/>
          </a:bodyPr>
          <a:lstStyle/>
          <a:p>
            <a:pPr algn="ctr">
              <a:lnSpc>
                <a:spcPct val="100000"/>
              </a:lnSpc>
            </a:pPr>
            <a:r>
              <a:rPr lang="en-GB" sz="1800" b="1" dirty="0">
                <a:solidFill>
                  <a:srgbClr val="221F20"/>
                </a:solidFill>
                <a:latin typeface="Calibri"/>
                <a:cs typeface="Calibri"/>
              </a:rPr>
              <a:t>Text</a:t>
            </a:r>
          </a:p>
        </p:txBody>
      </p:sp>
      <p:sp>
        <p:nvSpPr>
          <p:cNvPr id="18" name="object 23">
            <a:extLst>
              <a:ext uri="{FF2B5EF4-FFF2-40B4-BE49-F238E27FC236}">
                <a16:creationId xmlns:a16="http://schemas.microsoft.com/office/drawing/2014/main" id="{AFB734EB-D667-4BA6-AE82-453BD6928596}"/>
              </a:ext>
            </a:extLst>
          </p:cNvPr>
          <p:cNvSpPr/>
          <p:nvPr userDrawn="1"/>
        </p:nvSpPr>
        <p:spPr>
          <a:xfrm>
            <a:off x="7197167" y="2020625"/>
            <a:ext cx="337820" cy="431800"/>
          </a:xfrm>
          <a:custGeom>
            <a:avLst/>
            <a:gdLst/>
            <a:ahLst/>
            <a:cxnLst/>
            <a:rect l="l" t="t" r="r" b="b"/>
            <a:pathLst>
              <a:path w="337820" h="431800">
                <a:moveTo>
                  <a:pt x="225056" y="0"/>
                </a:moveTo>
                <a:lnTo>
                  <a:pt x="105283" y="0"/>
                </a:lnTo>
                <a:lnTo>
                  <a:pt x="105283" y="206806"/>
                </a:lnTo>
                <a:lnTo>
                  <a:pt x="0" y="206806"/>
                </a:lnTo>
                <a:lnTo>
                  <a:pt x="168859" y="431799"/>
                </a:lnTo>
                <a:lnTo>
                  <a:pt x="337705" y="206806"/>
                </a:lnTo>
                <a:lnTo>
                  <a:pt x="225056" y="206806"/>
                </a:lnTo>
                <a:lnTo>
                  <a:pt x="225056" y="0"/>
                </a:lnTo>
                <a:close/>
              </a:path>
            </a:pathLst>
          </a:custGeom>
          <a:solidFill>
            <a:srgbClr val="C4CED4"/>
          </a:solidFill>
        </p:spPr>
        <p:txBody>
          <a:bodyPr wrap="square" lIns="0" tIns="0" rIns="0" bIns="0" rtlCol="0"/>
          <a:lstStyle/>
          <a:p>
            <a:endParaRPr/>
          </a:p>
        </p:txBody>
      </p:sp>
      <p:sp>
        <p:nvSpPr>
          <p:cNvPr id="19" name="object 24">
            <a:extLst>
              <a:ext uri="{FF2B5EF4-FFF2-40B4-BE49-F238E27FC236}">
                <a16:creationId xmlns:a16="http://schemas.microsoft.com/office/drawing/2014/main" id="{14F465C6-B5FC-5208-9B0F-10B40055CB26}"/>
              </a:ext>
            </a:extLst>
          </p:cNvPr>
          <p:cNvSpPr/>
          <p:nvPr userDrawn="1"/>
        </p:nvSpPr>
        <p:spPr>
          <a:xfrm>
            <a:off x="10977639" y="2020625"/>
            <a:ext cx="882650" cy="391160"/>
          </a:xfrm>
          <a:custGeom>
            <a:avLst/>
            <a:gdLst/>
            <a:ahLst/>
            <a:cxnLst/>
            <a:rect l="l" t="t" r="r" b="b"/>
            <a:pathLst>
              <a:path w="882650" h="391160">
                <a:moveTo>
                  <a:pt x="655358" y="0"/>
                </a:moveTo>
                <a:lnTo>
                  <a:pt x="655358" y="110934"/>
                </a:lnTo>
                <a:lnTo>
                  <a:pt x="199936" y="110934"/>
                </a:lnTo>
                <a:lnTo>
                  <a:pt x="154147" y="116217"/>
                </a:lnTo>
                <a:lnTo>
                  <a:pt x="112084" y="131260"/>
                </a:lnTo>
                <a:lnTo>
                  <a:pt x="74958" y="154855"/>
                </a:lnTo>
                <a:lnTo>
                  <a:pt x="43978" y="185795"/>
                </a:lnTo>
                <a:lnTo>
                  <a:pt x="20351" y="222872"/>
                </a:lnTo>
                <a:lnTo>
                  <a:pt x="5289" y="264877"/>
                </a:lnTo>
                <a:lnTo>
                  <a:pt x="0" y="310603"/>
                </a:lnTo>
                <a:lnTo>
                  <a:pt x="0" y="390677"/>
                </a:lnTo>
                <a:lnTo>
                  <a:pt x="118529" y="390677"/>
                </a:lnTo>
                <a:lnTo>
                  <a:pt x="118529" y="310603"/>
                </a:lnTo>
                <a:lnTo>
                  <a:pt x="124935" y="278988"/>
                </a:lnTo>
                <a:lnTo>
                  <a:pt x="142397" y="253145"/>
                </a:lnTo>
                <a:lnTo>
                  <a:pt x="168276" y="235708"/>
                </a:lnTo>
                <a:lnTo>
                  <a:pt x="199936" y="229311"/>
                </a:lnTo>
                <a:lnTo>
                  <a:pt x="655358" y="229311"/>
                </a:lnTo>
                <a:lnTo>
                  <a:pt x="655358" y="339877"/>
                </a:lnTo>
                <a:lnTo>
                  <a:pt x="882116" y="169938"/>
                </a:lnTo>
                <a:lnTo>
                  <a:pt x="655358" y="0"/>
                </a:lnTo>
                <a:close/>
              </a:path>
            </a:pathLst>
          </a:custGeom>
          <a:solidFill>
            <a:srgbClr val="C4CED4"/>
          </a:solidFill>
        </p:spPr>
        <p:txBody>
          <a:bodyPr wrap="square" lIns="0" tIns="0" rIns="0" bIns="0" rtlCol="0"/>
          <a:lstStyle/>
          <a:p>
            <a:endParaRPr/>
          </a:p>
        </p:txBody>
      </p:sp>
      <p:sp>
        <p:nvSpPr>
          <p:cNvPr id="20" name="object 25">
            <a:extLst>
              <a:ext uri="{FF2B5EF4-FFF2-40B4-BE49-F238E27FC236}">
                <a16:creationId xmlns:a16="http://schemas.microsoft.com/office/drawing/2014/main" id="{F4F4C4A3-03E1-EEE9-3074-6E87B5AE3113}"/>
              </a:ext>
            </a:extLst>
          </p:cNvPr>
          <p:cNvSpPr/>
          <p:nvPr userDrawn="1"/>
        </p:nvSpPr>
        <p:spPr>
          <a:xfrm>
            <a:off x="10004790" y="2036109"/>
            <a:ext cx="882650" cy="391160"/>
          </a:xfrm>
          <a:custGeom>
            <a:avLst/>
            <a:gdLst/>
            <a:ahLst/>
            <a:cxnLst/>
            <a:rect l="l" t="t" r="r" b="b"/>
            <a:pathLst>
              <a:path w="882650" h="391160">
                <a:moveTo>
                  <a:pt x="226758" y="0"/>
                </a:moveTo>
                <a:lnTo>
                  <a:pt x="0" y="169938"/>
                </a:lnTo>
                <a:lnTo>
                  <a:pt x="226758" y="339877"/>
                </a:lnTo>
                <a:lnTo>
                  <a:pt x="226758" y="229311"/>
                </a:lnTo>
                <a:lnTo>
                  <a:pt x="682180" y="229311"/>
                </a:lnTo>
                <a:lnTo>
                  <a:pt x="713840" y="235708"/>
                </a:lnTo>
                <a:lnTo>
                  <a:pt x="739719" y="253145"/>
                </a:lnTo>
                <a:lnTo>
                  <a:pt x="757180" y="278988"/>
                </a:lnTo>
                <a:lnTo>
                  <a:pt x="763587" y="310603"/>
                </a:lnTo>
                <a:lnTo>
                  <a:pt x="763587" y="390677"/>
                </a:lnTo>
                <a:lnTo>
                  <a:pt x="882116" y="390677"/>
                </a:lnTo>
                <a:lnTo>
                  <a:pt x="882116" y="310603"/>
                </a:lnTo>
                <a:lnTo>
                  <a:pt x="876827" y="264877"/>
                </a:lnTo>
                <a:lnTo>
                  <a:pt x="861764" y="222872"/>
                </a:lnTo>
                <a:lnTo>
                  <a:pt x="838138" y="185795"/>
                </a:lnTo>
                <a:lnTo>
                  <a:pt x="807157" y="154855"/>
                </a:lnTo>
                <a:lnTo>
                  <a:pt x="770031" y="131260"/>
                </a:lnTo>
                <a:lnTo>
                  <a:pt x="727969" y="116217"/>
                </a:lnTo>
                <a:lnTo>
                  <a:pt x="682180" y="110934"/>
                </a:lnTo>
                <a:lnTo>
                  <a:pt x="226758" y="110934"/>
                </a:lnTo>
                <a:lnTo>
                  <a:pt x="226758" y="0"/>
                </a:lnTo>
                <a:close/>
              </a:path>
            </a:pathLst>
          </a:custGeom>
          <a:solidFill>
            <a:srgbClr val="C4CED4"/>
          </a:solidFill>
        </p:spPr>
        <p:txBody>
          <a:bodyPr wrap="square" lIns="0" tIns="0" rIns="0" bIns="0" rtlCol="0"/>
          <a:lstStyle/>
          <a:p>
            <a:endParaRPr/>
          </a:p>
        </p:txBody>
      </p:sp>
      <p:sp>
        <p:nvSpPr>
          <p:cNvPr id="21" name="object 26">
            <a:extLst>
              <a:ext uri="{FF2B5EF4-FFF2-40B4-BE49-F238E27FC236}">
                <a16:creationId xmlns:a16="http://schemas.microsoft.com/office/drawing/2014/main" id="{20DCE504-7B24-A2BB-B33B-14514F23CBE8}"/>
              </a:ext>
            </a:extLst>
          </p:cNvPr>
          <p:cNvSpPr/>
          <p:nvPr userDrawn="1"/>
        </p:nvSpPr>
        <p:spPr>
          <a:xfrm>
            <a:off x="10977639" y="2518684"/>
            <a:ext cx="882650" cy="391160"/>
          </a:xfrm>
          <a:custGeom>
            <a:avLst/>
            <a:gdLst/>
            <a:ahLst/>
            <a:cxnLst/>
            <a:rect l="l" t="t" r="r" b="b"/>
            <a:pathLst>
              <a:path w="882650" h="391160">
                <a:moveTo>
                  <a:pt x="118529" y="0"/>
                </a:moveTo>
                <a:lnTo>
                  <a:pt x="0" y="0"/>
                </a:lnTo>
                <a:lnTo>
                  <a:pt x="0" y="80073"/>
                </a:lnTo>
                <a:lnTo>
                  <a:pt x="5289" y="125799"/>
                </a:lnTo>
                <a:lnTo>
                  <a:pt x="20351" y="167805"/>
                </a:lnTo>
                <a:lnTo>
                  <a:pt x="43978" y="204881"/>
                </a:lnTo>
                <a:lnTo>
                  <a:pt x="74958" y="235821"/>
                </a:lnTo>
                <a:lnTo>
                  <a:pt x="112084" y="259417"/>
                </a:lnTo>
                <a:lnTo>
                  <a:pt x="154147" y="274460"/>
                </a:lnTo>
                <a:lnTo>
                  <a:pt x="199936" y="279742"/>
                </a:lnTo>
                <a:lnTo>
                  <a:pt x="655358" y="279742"/>
                </a:lnTo>
                <a:lnTo>
                  <a:pt x="655358" y="390677"/>
                </a:lnTo>
                <a:lnTo>
                  <a:pt x="882116" y="220738"/>
                </a:lnTo>
                <a:lnTo>
                  <a:pt x="655358" y="50799"/>
                </a:lnTo>
                <a:lnTo>
                  <a:pt x="655358" y="161366"/>
                </a:lnTo>
                <a:lnTo>
                  <a:pt x="199936" y="161366"/>
                </a:lnTo>
                <a:lnTo>
                  <a:pt x="168276" y="154968"/>
                </a:lnTo>
                <a:lnTo>
                  <a:pt x="142397" y="137531"/>
                </a:lnTo>
                <a:lnTo>
                  <a:pt x="124935" y="111688"/>
                </a:lnTo>
                <a:lnTo>
                  <a:pt x="118529" y="80073"/>
                </a:lnTo>
                <a:lnTo>
                  <a:pt x="118529" y="0"/>
                </a:lnTo>
                <a:close/>
              </a:path>
            </a:pathLst>
          </a:custGeom>
          <a:solidFill>
            <a:srgbClr val="C4CED4"/>
          </a:solidFill>
        </p:spPr>
        <p:txBody>
          <a:bodyPr wrap="square" lIns="0" tIns="0" rIns="0" bIns="0" rtlCol="0"/>
          <a:lstStyle/>
          <a:p>
            <a:endParaRPr/>
          </a:p>
        </p:txBody>
      </p:sp>
      <p:sp>
        <p:nvSpPr>
          <p:cNvPr id="22" name="object 27">
            <a:extLst>
              <a:ext uri="{FF2B5EF4-FFF2-40B4-BE49-F238E27FC236}">
                <a16:creationId xmlns:a16="http://schemas.microsoft.com/office/drawing/2014/main" id="{408A51B5-E04A-AFCA-13F1-2C34744F980D}"/>
              </a:ext>
            </a:extLst>
          </p:cNvPr>
          <p:cNvSpPr/>
          <p:nvPr userDrawn="1"/>
        </p:nvSpPr>
        <p:spPr>
          <a:xfrm>
            <a:off x="10004790" y="2518684"/>
            <a:ext cx="882650" cy="391160"/>
          </a:xfrm>
          <a:custGeom>
            <a:avLst/>
            <a:gdLst/>
            <a:ahLst/>
            <a:cxnLst/>
            <a:rect l="l" t="t" r="r" b="b"/>
            <a:pathLst>
              <a:path w="882650" h="391160">
                <a:moveTo>
                  <a:pt x="882116" y="0"/>
                </a:moveTo>
                <a:lnTo>
                  <a:pt x="763587" y="0"/>
                </a:lnTo>
                <a:lnTo>
                  <a:pt x="763587" y="80073"/>
                </a:lnTo>
                <a:lnTo>
                  <a:pt x="757180" y="111688"/>
                </a:lnTo>
                <a:lnTo>
                  <a:pt x="739719" y="137531"/>
                </a:lnTo>
                <a:lnTo>
                  <a:pt x="713840" y="154968"/>
                </a:lnTo>
                <a:lnTo>
                  <a:pt x="682180" y="161366"/>
                </a:lnTo>
                <a:lnTo>
                  <a:pt x="226758" y="161366"/>
                </a:lnTo>
                <a:lnTo>
                  <a:pt x="226758" y="50799"/>
                </a:lnTo>
                <a:lnTo>
                  <a:pt x="0" y="220738"/>
                </a:lnTo>
                <a:lnTo>
                  <a:pt x="226758" y="390677"/>
                </a:lnTo>
                <a:lnTo>
                  <a:pt x="226758" y="279742"/>
                </a:lnTo>
                <a:lnTo>
                  <a:pt x="682180" y="279742"/>
                </a:lnTo>
                <a:lnTo>
                  <a:pt x="727969" y="274460"/>
                </a:lnTo>
                <a:lnTo>
                  <a:pt x="770031" y="259417"/>
                </a:lnTo>
                <a:lnTo>
                  <a:pt x="807157" y="235821"/>
                </a:lnTo>
                <a:lnTo>
                  <a:pt x="838138" y="204881"/>
                </a:lnTo>
                <a:lnTo>
                  <a:pt x="861764" y="167805"/>
                </a:lnTo>
                <a:lnTo>
                  <a:pt x="876827" y="125799"/>
                </a:lnTo>
                <a:lnTo>
                  <a:pt x="882116" y="80073"/>
                </a:lnTo>
                <a:lnTo>
                  <a:pt x="882116" y="0"/>
                </a:lnTo>
                <a:close/>
              </a:path>
            </a:pathLst>
          </a:custGeom>
          <a:solidFill>
            <a:srgbClr val="C4CED4"/>
          </a:solidFill>
        </p:spPr>
        <p:txBody>
          <a:bodyPr wrap="square" lIns="0" tIns="0" rIns="0" bIns="0" rtlCol="0"/>
          <a:lstStyle/>
          <a:p>
            <a:endParaRPr/>
          </a:p>
        </p:txBody>
      </p:sp>
      <p:sp>
        <p:nvSpPr>
          <p:cNvPr id="23" name="object 17">
            <a:extLst>
              <a:ext uri="{FF2B5EF4-FFF2-40B4-BE49-F238E27FC236}">
                <a16:creationId xmlns:a16="http://schemas.microsoft.com/office/drawing/2014/main" id="{CD1AC87B-C09A-2C8A-B26D-3C4B3888C346}"/>
              </a:ext>
            </a:extLst>
          </p:cNvPr>
          <p:cNvSpPr txBox="1"/>
          <p:nvPr userDrawn="1"/>
        </p:nvSpPr>
        <p:spPr>
          <a:xfrm>
            <a:off x="7197167" y="1086412"/>
            <a:ext cx="2239645" cy="838200"/>
          </a:xfrm>
          <a:prstGeom prst="rect">
            <a:avLst/>
          </a:prstGeom>
          <a:solidFill>
            <a:srgbClr val="A4B3D0"/>
          </a:solidFill>
        </p:spPr>
        <p:txBody>
          <a:bodyPr vert="horz" wrap="square" lIns="0" tIns="144000" rIns="0" bIns="144000" rtlCol="0" anchor="ctr" anchorCtr="0">
            <a:noAutofit/>
          </a:bodyPr>
          <a:lstStyle/>
          <a:p>
            <a:pPr algn="ctr">
              <a:lnSpc>
                <a:spcPct val="100000"/>
              </a:lnSpc>
            </a:pPr>
            <a:r>
              <a:rPr lang="en-GB" sz="1800" b="1" dirty="0">
                <a:solidFill>
                  <a:srgbClr val="221F20"/>
                </a:solidFill>
                <a:latin typeface="Calibri"/>
                <a:cs typeface="Calibri"/>
              </a:rPr>
              <a:t>Text</a:t>
            </a:r>
          </a:p>
        </p:txBody>
      </p:sp>
      <p:sp>
        <p:nvSpPr>
          <p:cNvPr id="24" name="object 23">
            <a:extLst>
              <a:ext uri="{FF2B5EF4-FFF2-40B4-BE49-F238E27FC236}">
                <a16:creationId xmlns:a16="http://schemas.microsoft.com/office/drawing/2014/main" id="{E8BC5170-9DB6-77F8-274C-253F75099FB0}"/>
              </a:ext>
            </a:extLst>
          </p:cNvPr>
          <p:cNvSpPr/>
          <p:nvPr userDrawn="1"/>
        </p:nvSpPr>
        <p:spPr>
          <a:xfrm rot="10800000">
            <a:off x="7768455" y="2020625"/>
            <a:ext cx="337820" cy="431800"/>
          </a:xfrm>
          <a:custGeom>
            <a:avLst/>
            <a:gdLst/>
            <a:ahLst/>
            <a:cxnLst/>
            <a:rect l="l" t="t" r="r" b="b"/>
            <a:pathLst>
              <a:path w="337820" h="431800">
                <a:moveTo>
                  <a:pt x="225056" y="0"/>
                </a:moveTo>
                <a:lnTo>
                  <a:pt x="105283" y="0"/>
                </a:lnTo>
                <a:lnTo>
                  <a:pt x="105283" y="206806"/>
                </a:lnTo>
                <a:lnTo>
                  <a:pt x="0" y="206806"/>
                </a:lnTo>
                <a:lnTo>
                  <a:pt x="168859" y="431799"/>
                </a:lnTo>
                <a:lnTo>
                  <a:pt x="337705" y="206806"/>
                </a:lnTo>
                <a:lnTo>
                  <a:pt x="225056" y="206806"/>
                </a:lnTo>
                <a:lnTo>
                  <a:pt x="225056" y="0"/>
                </a:lnTo>
                <a:close/>
              </a:path>
            </a:pathLst>
          </a:custGeom>
          <a:solidFill>
            <a:srgbClr val="C4CED4"/>
          </a:solidFill>
        </p:spPr>
        <p:txBody>
          <a:bodyPr wrap="square" lIns="0" tIns="0" rIns="0" bIns="0" rtlCol="0"/>
          <a:lstStyle/>
          <a:p>
            <a:endParaRPr/>
          </a:p>
        </p:txBody>
      </p:sp>
      <p:sp>
        <p:nvSpPr>
          <p:cNvPr id="25" name="object 23">
            <a:extLst>
              <a:ext uri="{FF2B5EF4-FFF2-40B4-BE49-F238E27FC236}">
                <a16:creationId xmlns:a16="http://schemas.microsoft.com/office/drawing/2014/main" id="{1159CBEE-07B3-1B14-B291-215888494875}"/>
              </a:ext>
            </a:extLst>
          </p:cNvPr>
          <p:cNvSpPr/>
          <p:nvPr userDrawn="1"/>
        </p:nvSpPr>
        <p:spPr>
          <a:xfrm rot="16200000">
            <a:off x="8386733" y="2020625"/>
            <a:ext cx="337820" cy="431800"/>
          </a:xfrm>
          <a:custGeom>
            <a:avLst/>
            <a:gdLst/>
            <a:ahLst/>
            <a:cxnLst/>
            <a:rect l="l" t="t" r="r" b="b"/>
            <a:pathLst>
              <a:path w="337820" h="431800">
                <a:moveTo>
                  <a:pt x="225056" y="0"/>
                </a:moveTo>
                <a:lnTo>
                  <a:pt x="105283" y="0"/>
                </a:lnTo>
                <a:lnTo>
                  <a:pt x="105283" y="206806"/>
                </a:lnTo>
                <a:lnTo>
                  <a:pt x="0" y="206806"/>
                </a:lnTo>
                <a:lnTo>
                  <a:pt x="168859" y="431799"/>
                </a:lnTo>
                <a:lnTo>
                  <a:pt x="337705" y="206806"/>
                </a:lnTo>
                <a:lnTo>
                  <a:pt x="225056" y="206806"/>
                </a:lnTo>
                <a:lnTo>
                  <a:pt x="225056" y="0"/>
                </a:lnTo>
                <a:close/>
              </a:path>
            </a:pathLst>
          </a:custGeom>
          <a:solidFill>
            <a:srgbClr val="C4CED4"/>
          </a:solidFill>
        </p:spPr>
        <p:txBody>
          <a:bodyPr wrap="square" lIns="0" tIns="0" rIns="0" bIns="0" rtlCol="0"/>
          <a:lstStyle/>
          <a:p>
            <a:endParaRPr/>
          </a:p>
        </p:txBody>
      </p:sp>
      <p:sp>
        <p:nvSpPr>
          <p:cNvPr id="26" name="object 23">
            <a:extLst>
              <a:ext uri="{FF2B5EF4-FFF2-40B4-BE49-F238E27FC236}">
                <a16:creationId xmlns:a16="http://schemas.microsoft.com/office/drawing/2014/main" id="{83EEFAF9-04FC-3F22-6BC0-C02B449272DD}"/>
              </a:ext>
            </a:extLst>
          </p:cNvPr>
          <p:cNvSpPr/>
          <p:nvPr userDrawn="1"/>
        </p:nvSpPr>
        <p:spPr>
          <a:xfrm rot="5400000">
            <a:off x="9052002" y="2020625"/>
            <a:ext cx="337820" cy="431800"/>
          </a:xfrm>
          <a:custGeom>
            <a:avLst/>
            <a:gdLst/>
            <a:ahLst/>
            <a:cxnLst/>
            <a:rect l="l" t="t" r="r" b="b"/>
            <a:pathLst>
              <a:path w="337820" h="431800">
                <a:moveTo>
                  <a:pt x="225056" y="0"/>
                </a:moveTo>
                <a:lnTo>
                  <a:pt x="105283" y="0"/>
                </a:lnTo>
                <a:lnTo>
                  <a:pt x="105283" y="206806"/>
                </a:lnTo>
                <a:lnTo>
                  <a:pt x="0" y="206806"/>
                </a:lnTo>
                <a:lnTo>
                  <a:pt x="168859" y="431799"/>
                </a:lnTo>
                <a:lnTo>
                  <a:pt x="337705" y="206806"/>
                </a:lnTo>
                <a:lnTo>
                  <a:pt x="225056" y="206806"/>
                </a:lnTo>
                <a:lnTo>
                  <a:pt x="225056" y="0"/>
                </a:lnTo>
                <a:close/>
              </a:path>
            </a:pathLst>
          </a:custGeom>
          <a:solidFill>
            <a:srgbClr val="C4CED4"/>
          </a:solidFill>
        </p:spPr>
        <p:txBody>
          <a:bodyPr wrap="square" lIns="0" tIns="0" rIns="0" bIns="0" rtlCol="0"/>
          <a:lstStyle/>
          <a:p>
            <a:endParaRPr/>
          </a:p>
        </p:txBody>
      </p:sp>
      <p:sp>
        <p:nvSpPr>
          <p:cNvPr id="27" name="Content Placeholder 2">
            <a:extLst>
              <a:ext uri="{FF2B5EF4-FFF2-40B4-BE49-F238E27FC236}">
                <a16:creationId xmlns:a16="http://schemas.microsoft.com/office/drawing/2014/main" id="{BD6F3F5A-1FA9-28E9-80ED-EDB976356B92}"/>
              </a:ext>
            </a:extLst>
          </p:cNvPr>
          <p:cNvSpPr>
            <a:spLocks noGrp="1"/>
          </p:cNvSpPr>
          <p:nvPr>
            <p:ph idx="1"/>
          </p:nvPr>
        </p:nvSpPr>
        <p:spPr>
          <a:xfrm>
            <a:off x="8134510" y="4306176"/>
            <a:ext cx="3917577" cy="2405270"/>
          </a:xfrm>
          <a:solidFill>
            <a:srgbClr val="C8102E"/>
          </a:solidFill>
        </p:spPr>
        <p:txBody>
          <a:bodyPr wrap="square" lIns="270000" tIns="270000" rIns="270000" bIns="270000" anchor="ctr" anchorCtr="0">
            <a:spAutoFit/>
          </a:bodyPr>
          <a:lstStyle>
            <a:lvl1pPr>
              <a:defRPr>
                <a:solidFill>
                  <a:schemeClr val="bg1"/>
                </a:solidFill>
              </a:defRPr>
            </a:lvl1pPr>
            <a:lvl2pPr>
              <a:defRPr>
                <a:solidFill>
                  <a:schemeClr val="bg1"/>
                </a:solidFill>
              </a:defRPr>
            </a:lvl2pPr>
            <a:lvl3pPr marL="270000">
              <a:defRPr>
                <a:solidFill>
                  <a:schemeClr val="bg1"/>
                </a:solidFill>
              </a:defRPr>
            </a:lvl3pPr>
            <a:lvl4pPr marL="270000">
              <a:defRPr>
                <a:solidFill>
                  <a:schemeClr val="bg1"/>
                </a:solidFill>
              </a:defRPr>
            </a:lvl4pPr>
            <a:lvl5pPr marL="270000">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28" name="Graphic 27">
            <a:extLst>
              <a:ext uri="{FF2B5EF4-FFF2-40B4-BE49-F238E27FC236}">
                <a16:creationId xmlns:a16="http://schemas.microsoft.com/office/drawing/2014/main" id="{E4BBB556-DB8C-7F3A-F2EE-404EE15E72C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2558301" y="2348771"/>
            <a:ext cx="5769928" cy="3152200"/>
          </a:xfrm>
          <a:prstGeom prst="rect">
            <a:avLst/>
          </a:prstGeom>
        </p:spPr>
      </p:pic>
      <p:pic>
        <p:nvPicPr>
          <p:cNvPr id="2" name="Graphic 1">
            <a:extLst>
              <a:ext uri="{FF2B5EF4-FFF2-40B4-BE49-F238E27FC236}">
                <a16:creationId xmlns:a16="http://schemas.microsoft.com/office/drawing/2014/main" id="{56530ECF-D8A5-BA4E-F1D0-F4EF4CAD7B3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2472747" y="-306205"/>
            <a:ext cx="952500" cy="952500"/>
          </a:xfrm>
          <a:prstGeom prst="rect">
            <a:avLst/>
          </a:prstGeom>
        </p:spPr>
      </p:pic>
      <p:pic>
        <p:nvPicPr>
          <p:cNvPr id="3" name="Graphic 2">
            <a:extLst>
              <a:ext uri="{FF2B5EF4-FFF2-40B4-BE49-F238E27FC236}">
                <a16:creationId xmlns:a16="http://schemas.microsoft.com/office/drawing/2014/main" id="{D59C5F0C-7788-7443-73BE-7A563EB257B5}"/>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2472747" y="470258"/>
            <a:ext cx="952500" cy="952500"/>
          </a:xfrm>
          <a:prstGeom prst="rect">
            <a:avLst/>
          </a:prstGeom>
        </p:spPr>
      </p:pic>
      <p:pic>
        <p:nvPicPr>
          <p:cNvPr id="4" name="Graphic 3">
            <a:extLst>
              <a:ext uri="{FF2B5EF4-FFF2-40B4-BE49-F238E27FC236}">
                <a16:creationId xmlns:a16="http://schemas.microsoft.com/office/drawing/2014/main" id="{4B643D76-CF59-A56C-7FC6-2653DCA89A08}"/>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12472747" y="1246721"/>
            <a:ext cx="952500" cy="952500"/>
          </a:xfrm>
          <a:prstGeom prst="rect">
            <a:avLst/>
          </a:prstGeom>
        </p:spPr>
      </p:pic>
      <p:pic>
        <p:nvPicPr>
          <p:cNvPr id="15" name="Graphic 14">
            <a:extLst>
              <a:ext uri="{FF2B5EF4-FFF2-40B4-BE49-F238E27FC236}">
                <a16:creationId xmlns:a16="http://schemas.microsoft.com/office/drawing/2014/main" id="{8510E207-813B-D790-72BD-FFAE60BB9B14}"/>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12472747" y="2023184"/>
            <a:ext cx="952500" cy="952500"/>
          </a:xfrm>
          <a:prstGeom prst="rect">
            <a:avLst/>
          </a:prstGeom>
        </p:spPr>
      </p:pic>
      <p:pic>
        <p:nvPicPr>
          <p:cNvPr id="16" name="Graphic 15">
            <a:extLst>
              <a:ext uri="{FF2B5EF4-FFF2-40B4-BE49-F238E27FC236}">
                <a16:creationId xmlns:a16="http://schemas.microsoft.com/office/drawing/2014/main" id="{53505C18-1518-A784-5C93-A69D45A05008}"/>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12472747" y="2799647"/>
            <a:ext cx="952500" cy="952500"/>
          </a:xfrm>
          <a:prstGeom prst="rect">
            <a:avLst/>
          </a:prstGeom>
        </p:spPr>
      </p:pic>
      <p:pic>
        <p:nvPicPr>
          <p:cNvPr id="29" name="Graphic 28">
            <a:extLst>
              <a:ext uri="{FF2B5EF4-FFF2-40B4-BE49-F238E27FC236}">
                <a16:creationId xmlns:a16="http://schemas.microsoft.com/office/drawing/2014/main" id="{DECBA553-1CE4-7F81-7290-7EF81ED4A7CA}"/>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12472747" y="3576110"/>
            <a:ext cx="952500" cy="952500"/>
          </a:xfrm>
          <a:prstGeom prst="rect">
            <a:avLst/>
          </a:prstGeom>
        </p:spPr>
      </p:pic>
      <p:pic>
        <p:nvPicPr>
          <p:cNvPr id="30" name="Graphic 29">
            <a:extLst>
              <a:ext uri="{FF2B5EF4-FFF2-40B4-BE49-F238E27FC236}">
                <a16:creationId xmlns:a16="http://schemas.microsoft.com/office/drawing/2014/main" id="{52EA76B4-017B-99A7-D77E-9D00EE9D709D}"/>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12472747" y="4352573"/>
            <a:ext cx="952500" cy="952500"/>
          </a:xfrm>
          <a:prstGeom prst="rect">
            <a:avLst/>
          </a:prstGeom>
        </p:spPr>
      </p:pic>
      <p:pic>
        <p:nvPicPr>
          <p:cNvPr id="31" name="Graphic 30">
            <a:extLst>
              <a:ext uri="{FF2B5EF4-FFF2-40B4-BE49-F238E27FC236}">
                <a16:creationId xmlns:a16="http://schemas.microsoft.com/office/drawing/2014/main" id="{A7C8982C-61FF-710B-11E0-EDD812442E82}"/>
              </a:ext>
            </a:extLst>
          </p:cNvPr>
          <p:cNvPicPr>
            <a:picLocks noChangeAspect="1"/>
          </p:cNvPicPr>
          <p:nvPr userDrawn="1"/>
        </p:nvPicPr>
        <p:blipFill>
          <a:blip r:embed="rId20">
            <a:extLst>
              <a:ext uri="{96DAC541-7B7A-43D3-8B79-37D633B846F1}">
                <asvg:svgBlip xmlns:asvg="http://schemas.microsoft.com/office/drawing/2016/SVG/main" r:embed="rId21"/>
              </a:ext>
            </a:extLst>
          </a:blip>
          <a:stretch>
            <a:fillRect/>
          </a:stretch>
        </p:blipFill>
        <p:spPr>
          <a:xfrm>
            <a:off x="12472747" y="5129036"/>
            <a:ext cx="952500" cy="952500"/>
          </a:xfrm>
          <a:prstGeom prst="rect">
            <a:avLst/>
          </a:prstGeom>
        </p:spPr>
      </p:pic>
      <p:pic>
        <p:nvPicPr>
          <p:cNvPr id="32" name="Graphic 31">
            <a:extLst>
              <a:ext uri="{FF2B5EF4-FFF2-40B4-BE49-F238E27FC236}">
                <a16:creationId xmlns:a16="http://schemas.microsoft.com/office/drawing/2014/main" id="{48A75FEC-6E05-063F-D1AB-7C192591B17C}"/>
              </a:ext>
            </a:extLst>
          </p:cNvPr>
          <p:cNvPicPr>
            <a:picLocks noChangeAspect="1"/>
          </p:cNvPicPr>
          <p:nvPr userDrawn="1"/>
        </p:nvPicPr>
        <p:blipFill>
          <a:blip r:embed="rId22">
            <a:extLst>
              <a:ext uri="{96DAC541-7B7A-43D3-8B79-37D633B846F1}">
                <asvg:svgBlip xmlns:asvg="http://schemas.microsoft.com/office/drawing/2016/SVG/main" r:embed="rId23"/>
              </a:ext>
            </a:extLst>
          </a:blip>
          <a:stretch>
            <a:fillRect/>
          </a:stretch>
        </p:blipFill>
        <p:spPr>
          <a:xfrm>
            <a:off x="12472747" y="5905500"/>
            <a:ext cx="952500" cy="952500"/>
          </a:xfrm>
          <a:prstGeom prst="rect">
            <a:avLst/>
          </a:prstGeom>
        </p:spPr>
      </p:pic>
      <p:pic>
        <p:nvPicPr>
          <p:cNvPr id="33" name="Graphic 32">
            <a:extLst>
              <a:ext uri="{FF2B5EF4-FFF2-40B4-BE49-F238E27FC236}">
                <a16:creationId xmlns:a16="http://schemas.microsoft.com/office/drawing/2014/main" id="{5655FCFF-5D64-6D33-6DF7-B9B9166CCD31}"/>
              </a:ext>
            </a:extLst>
          </p:cNvPr>
          <p:cNvPicPr>
            <a:picLocks noChangeAspect="1"/>
          </p:cNvPicPr>
          <p:nvPr userDrawn="1"/>
        </p:nvPicPr>
        <p:blipFill>
          <a:blip r:embed="rId24">
            <a:extLst>
              <a:ext uri="{96DAC541-7B7A-43D3-8B79-37D633B846F1}">
                <asvg:svgBlip xmlns:asvg="http://schemas.microsoft.com/office/drawing/2016/SVG/main" r:embed="rId25"/>
              </a:ext>
            </a:extLst>
          </a:blip>
          <a:stretch>
            <a:fillRect/>
          </a:stretch>
        </p:blipFill>
        <p:spPr>
          <a:xfrm>
            <a:off x="13637394" y="-306205"/>
            <a:ext cx="952500" cy="952500"/>
          </a:xfrm>
          <a:prstGeom prst="rect">
            <a:avLst/>
          </a:prstGeom>
        </p:spPr>
      </p:pic>
      <p:pic>
        <p:nvPicPr>
          <p:cNvPr id="34" name="Graphic 33">
            <a:extLst>
              <a:ext uri="{FF2B5EF4-FFF2-40B4-BE49-F238E27FC236}">
                <a16:creationId xmlns:a16="http://schemas.microsoft.com/office/drawing/2014/main" id="{5EE0EBD0-99DC-79BD-C1EC-88CAFEC36BBF}"/>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3637394" y="470257"/>
            <a:ext cx="952500" cy="952500"/>
          </a:xfrm>
          <a:prstGeom prst="rect">
            <a:avLst/>
          </a:prstGeom>
        </p:spPr>
      </p:pic>
      <p:pic>
        <p:nvPicPr>
          <p:cNvPr id="35" name="Graphic 34">
            <a:extLst>
              <a:ext uri="{FF2B5EF4-FFF2-40B4-BE49-F238E27FC236}">
                <a16:creationId xmlns:a16="http://schemas.microsoft.com/office/drawing/2014/main" id="{26AAB2FA-3AC0-F5C0-B1CC-F2D2DD61755A}"/>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13637394" y="5905492"/>
            <a:ext cx="952500" cy="952500"/>
          </a:xfrm>
          <a:prstGeom prst="rect">
            <a:avLst/>
          </a:prstGeom>
        </p:spPr>
      </p:pic>
      <p:pic>
        <p:nvPicPr>
          <p:cNvPr id="36" name="Graphic 35">
            <a:extLst>
              <a:ext uri="{FF2B5EF4-FFF2-40B4-BE49-F238E27FC236}">
                <a16:creationId xmlns:a16="http://schemas.microsoft.com/office/drawing/2014/main" id="{5D56E7FC-CF89-7512-C0B0-0F8ACCF0FD57}"/>
              </a:ext>
            </a:extLst>
          </p:cNvPr>
          <p:cNvPicPr>
            <a:picLocks noChangeAspect="1"/>
          </p:cNvPicPr>
          <p:nvPr userDrawn="1"/>
        </p:nvPicPr>
        <p:blipFill>
          <a:blip r:embed="rId30">
            <a:extLst>
              <a:ext uri="{96DAC541-7B7A-43D3-8B79-37D633B846F1}">
                <asvg:svgBlip xmlns:asvg="http://schemas.microsoft.com/office/drawing/2016/SVG/main" r:embed="rId31"/>
              </a:ext>
            </a:extLst>
          </a:blip>
          <a:stretch>
            <a:fillRect/>
          </a:stretch>
        </p:blipFill>
        <p:spPr>
          <a:xfrm>
            <a:off x="13637394" y="1246719"/>
            <a:ext cx="952500" cy="952500"/>
          </a:xfrm>
          <a:prstGeom prst="rect">
            <a:avLst/>
          </a:prstGeom>
        </p:spPr>
      </p:pic>
      <p:pic>
        <p:nvPicPr>
          <p:cNvPr id="37" name="Graphic 36">
            <a:extLst>
              <a:ext uri="{FF2B5EF4-FFF2-40B4-BE49-F238E27FC236}">
                <a16:creationId xmlns:a16="http://schemas.microsoft.com/office/drawing/2014/main" id="{D1242675-B26D-F148-67D5-461131DE3F75}"/>
              </a:ext>
            </a:extLst>
          </p:cNvPr>
          <p:cNvPicPr>
            <a:picLocks noChangeAspect="1"/>
          </p:cNvPicPr>
          <p:nvPr userDrawn="1"/>
        </p:nvPicPr>
        <p:blipFill>
          <a:blip r:embed="rId32">
            <a:extLst>
              <a:ext uri="{96DAC541-7B7A-43D3-8B79-37D633B846F1}">
                <asvg:svgBlip xmlns:asvg="http://schemas.microsoft.com/office/drawing/2016/SVG/main" r:embed="rId33"/>
              </a:ext>
            </a:extLst>
          </a:blip>
          <a:stretch>
            <a:fillRect/>
          </a:stretch>
        </p:blipFill>
        <p:spPr>
          <a:xfrm>
            <a:off x="13637394" y="2023181"/>
            <a:ext cx="952500" cy="952500"/>
          </a:xfrm>
          <a:prstGeom prst="rect">
            <a:avLst/>
          </a:prstGeom>
        </p:spPr>
      </p:pic>
      <p:pic>
        <p:nvPicPr>
          <p:cNvPr id="38" name="Graphic 37">
            <a:extLst>
              <a:ext uri="{FF2B5EF4-FFF2-40B4-BE49-F238E27FC236}">
                <a16:creationId xmlns:a16="http://schemas.microsoft.com/office/drawing/2014/main" id="{FE17E21D-F5E0-4579-2D77-42B46041F5D0}"/>
              </a:ext>
            </a:extLst>
          </p:cNvPr>
          <p:cNvPicPr>
            <a:picLocks noChangeAspect="1"/>
          </p:cNvPicPr>
          <p:nvPr userDrawn="1"/>
        </p:nvPicPr>
        <p:blipFill>
          <a:blip r:embed="rId34">
            <a:extLst>
              <a:ext uri="{96DAC541-7B7A-43D3-8B79-37D633B846F1}">
                <asvg:svgBlip xmlns:asvg="http://schemas.microsoft.com/office/drawing/2016/SVG/main" r:embed="rId35"/>
              </a:ext>
            </a:extLst>
          </a:blip>
          <a:stretch>
            <a:fillRect/>
          </a:stretch>
        </p:blipFill>
        <p:spPr>
          <a:xfrm>
            <a:off x="13637394" y="2799643"/>
            <a:ext cx="952500" cy="952500"/>
          </a:xfrm>
          <a:prstGeom prst="rect">
            <a:avLst/>
          </a:prstGeom>
        </p:spPr>
      </p:pic>
      <p:pic>
        <p:nvPicPr>
          <p:cNvPr id="39" name="Graphic 38">
            <a:extLst>
              <a:ext uri="{FF2B5EF4-FFF2-40B4-BE49-F238E27FC236}">
                <a16:creationId xmlns:a16="http://schemas.microsoft.com/office/drawing/2014/main" id="{739ECE35-18D1-4370-2185-4D3181C82D02}"/>
              </a:ext>
            </a:extLst>
          </p:cNvPr>
          <p:cNvPicPr>
            <a:picLocks noChangeAspect="1"/>
          </p:cNvPicPr>
          <p:nvPr userDrawn="1"/>
        </p:nvPicPr>
        <p:blipFill>
          <a:blip r:embed="rId36">
            <a:extLst>
              <a:ext uri="{96DAC541-7B7A-43D3-8B79-37D633B846F1}">
                <asvg:svgBlip xmlns:asvg="http://schemas.microsoft.com/office/drawing/2016/SVG/main" r:embed="rId37"/>
              </a:ext>
            </a:extLst>
          </a:blip>
          <a:stretch>
            <a:fillRect/>
          </a:stretch>
        </p:blipFill>
        <p:spPr>
          <a:xfrm>
            <a:off x="13637394" y="3576105"/>
            <a:ext cx="952500" cy="952500"/>
          </a:xfrm>
          <a:prstGeom prst="rect">
            <a:avLst/>
          </a:prstGeom>
        </p:spPr>
      </p:pic>
      <p:pic>
        <p:nvPicPr>
          <p:cNvPr id="40" name="Graphic 39">
            <a:extLst>
              <a:ext uri="{FF2B5EF4-FFF2-40B4-BE49-F238E27FC236}">
                <a16:creationId xmlns:a16="http://schemas.microsoft.com/office/drawing/2014/main" id="{E98AD1CF-B7BF-3313-0712-4516E5E94034}"/>
              </a:ext>
            </a:extLst>
          </p:cNvPr>
          <p:cNvPicPr>
            <a:picLocks noChangeAspect="1"/>
          </p:cNvPicPr>
          <p:nvPr userDrawn="1"/>
        </p:nvPicPr>
        <p:blipFill>
          <a:blip r:embed="rId38">
            <a:extLst>
              <a:ext uri="{96DAC541-7B7A-43D3-8B79-37D633B846F1}">
                <asvg:svgBlip xmlns:asvg="http://schemas.microsoft.com/office/drawing/2016/SVG/main" r:embed="rId39"/>
              </a:ext>
            </a:extLst>
          </a:blip>
          <a:stretch>
            <a:fillRect/>
          </a:stretch>
        </p:blipFill>
        <p:spPr>
          <a:xfrm>
            <a:off x="13637394" y="4352567"/>
            <a:ext cx="952500" cy="952500"/>
          </a:xfrm>
          <a:prstGeom prst="rect">
            <a:avLst/>
          </a:prstGeom>
        </p:spPr>
      </p:pic>
      <p:pic>
        <p:nvPicPr>
          <p:cNvPr id="41" name="Graphic 40">
            <a:extLst>
              <a:ext uri="{FF2B5EF4-FFF2-40B4-BE49-F238E27FC236}">
                <a16:creationId xmlns:a16="http://schemas.microsoft.com/office/drawing/2014/main" id="{A2F25CD4-F401-0F2A-8D06-44AB6A872E6C}"/>
              </a:ext>
            </a:extLst>
          </p:cNvPr>
          <p:cNvPicPr>
            <a:picLocks noChangeAspect="1"/>
          </p:cNvPicPr>
          <p:nvPr userDrawn="1"/>
        </p:nvPicPr>
        <p:blipFill>
          <a:blip r:embed="rId40">
            <a:extLst>
              <a:ext uri="{96DAC541-7B7A-43D3-8B79-37D633B846F1}">
                <asvg:svgBlip xmlns:asvg="http://schemas.microsoft.com/office/drawing/2016/SVG/main" r:embed="rId41"/>
              </a:ext>
            </a:extLst>
          </a:blip>
          <a:stretch>
            <a:fillRect/>
          </a:stretch>
        </p:blipFill>
        <p:spPr>
          <a:xfrm>
            <a:off x="13637394" y="5129029"/>
            <a:ext cx="952500" cy="952500"/>
          </a:xfrm>
          <a:prstGeom prst="rect">
            <a:avLst/>
          </a:prstGeom>
        </p:spPr>
      </p:pic>
      <p:sp>
        <p:nvSpPr>
          <p:cNvPr id="42" name="Graphic 9">
            <a:extLst>
              <a:ext uri="{FF2B5EF4-FFF2-40B4-BE49-F238E27FC236}">
                <a16:creationId xmlns:a16="http://schemas.microsoft.com/office/drawing/2014/main" id="{68F2A2E9-3658-333D-1B58-789BDC3FA45C}"/>
              </a:ext>
            </a:extLst>
          </p:cNvPr>
          <p:cNvSpPr/>
          <p:nvPr userDrawn="1"/>
        </p:nvSpPr>
        <p:spPr>
          <a:xfrm>
            <a:off x="185195" y="5790681"/>
            <a:ext cx="1793944" cy="350236"/>
          </a:xfrm>
          <a:custGeom>
            <a:avLst/>
            <a:gdLst>
              <a:gd name="connsiteX0" fmla="*/ 1336198 w 1336197"/>
              <a:gd name="connsiteY0" fmla="*/ 252449 h 258009"/>
              <a:gd name="connsiteX1" fmla="*/ 1336198 w 1336197"/>
              <a:gd name="connsiteY1" fmla="*/ 5561 h 258009"/>
              <a:gd name="connsiteX2" fmla="*/ 1304771 w 1336197"/>
              <a:gd name="connsiteY2" fmla="*/ 5561 h 258009"/>
              <a:gd name="connsiteX3" fmla="*/ 1281296 w 1336197"/>
              <a:gd name="connsiteY3" fmla="*/ 29656 h 258009"/>
              <a:gd name="connsiteX4" fmla="*/ 1266908 w 1336197"/>
              <a:gd name="connsiteY4" fmla="*/ 29656 h 258009"/>
              <a:gd name="connsiteX5" fmla="*/ 1266908 w 1336197"/>
              <a:gd name="connsiteY5" fmla="*/ 61537 h 258009"/>
              <a:gd name="connsiteX6" fmla="*/ 1292276 w 1336197"/>
              <a:gd name="connsiteY6" fmla="*/ 61537 h 258009"/>
              <a:gd name="connsiteX7" fmla="*/ 1292276 w 1336197"/>
              <a:gd name="connsiteY7" fmla="*/ 252449 h 258009"/>
              <a:gd name="connsiteX8" fmla="*/ 1336198 w 1336197"/>
              <a:gd name="connsiteY8" fmla="*/ 252449 h 258009"/>
              <a:gd name="connsiteX9" fmla="*/ 1198754 w 1336197"/>
              <a:gd name="connsiteY9" fmla="*/ 196843 h 258009"/>
              <a:gd name="connsiteX10" fmla="*/ 1174521 w 1336197"/>
              <a:gd name="connsiteY10" fmla="*/ 218344 h 258009"/>
              <a:gd name="connsiteX11" fmla="*/ 1150667 w 1336197"/>
              <a:gd name="connsiteY11" fmla="*/ 196843 h 258009"/>
              <a:gd name="connsiteX12" fmla="*/ 1150667 w 1336197"/>
              <a:gd name="connsiteY12" fmla="*/ 61166 h 258009"/>
              <a:gd name="connsiteX13" fmla="*/ 1174521 w 1336197"/>
              <a:gd name="connsiteY13" fmla="*/ 39665 h 258009"/>
              <a:gd name="connsiteX14" fmla="*/ 1198754 w 1336197"/>
              <a:gd name="connsiteY14" fmla="*/ 61166 h 258009"/>
              <a:gd name="connsiteX15" fmla="*/ 1198754 w 1336197"/>
              <a:gd name="connsiteY15" fmla="*/ 196843 h 258009"/>
              <a:gd name="connsiteX16" fmla="*/ 1241918 w 1336197"/>
              <a:gd name="connsiteY16" fmla="*/ 193878 h 258009"/>
              <a:gd name="connsiteX17" fmla="*/ 1241918 w 1336197"/>
              <a:gd name="connsiteY17" fmla="*/ 64502 h 258009"/>
              <a:gd name="connsiteX18" fmla="*/ 1174521 w 1336197"/>
              <a:gd name="connsiteY18" fmla="*/ 371 h 258009"/>
              <a:gd name="connsiteX19" fmla="*/ 1107503 w 1336197"/>
              <a:gd name="connsiteY19" fmla="*/ 64502 h 258009"/>
              <a:gd name="connsiteX20" fmla="*/ 1107503 w 1336197"/>
              <a:gd name="connsiteY20" fmla="*/ 193878 h 258009"/>
              <a:gd name="connsiteX21" fmla="*/ 1174521 w 1336197"/>
              <a:gd name="connsiteY21" fmla="*/ 258009 h 258009"/>
              <a:gd name="connsiteX22" fmla="*/ 1241918 w 1336197"/>
              <a:gd name="connsiteY22" fmla="*/ 193878 h 258009"/>
              <a:gd name="connsiteX23" fmla="*/ 1018524 w 1336197"/>
              <a:gd name="connsiteY23" fmla="*/ 252449 h 258009"/>
              <a:gd name="connsiteX24" fmla="*/ 1018524 w 1336197"/>
              <a:gd name="connsiteY24" fmla="*/ 5561 h 258009"/>
              <a:gd name="connsiteX25" fmla="*/ 976117 w 1336197"/>
              <a:gd name="connsiteY25" fmla="*/ 5561 h 258009"/>
              <a:gd name="connsiteX26" fmla="*/ 976117 w 1336197"/>
              <a:gd name="connsiteY26" fmla="*/ 151988 h 258009"/>
              <a:gd name="connsiteX27" fmla="*/ 959457 w 1336197"/>
              <a:gd name="connsiteY27" fmla="*/ 112694 h 258009"/>
              <a:gd name="connsiteX28" fmla="*/ 912886 w 1336197"/>
              <a:gd name="connsiteY28" fmla="*/ 5561 h 258009"/>
              <a:gd name="connsiteX29" fmla="*/ 872372 w 1336197"/>
              <a:gd name="connsiteY29" fmla="*/ 5561 h 258009"/>
              <a:gd name="connsiteX30" fmla="*/ 872372 w 1336197"/>
              <a:gd name="connsiteY30" fmla="*/ 252449 h 258009"/>
              <a:gd name="connsiteX31" fmla="*/ 915536 w 1336197"/>
              <a:gd name="connsiteY31" fmla="*/ 252449 h 258009"/>
              <a:gd name="connsiteX32" fmla="*/ 915536 w 1336197"/>
              <a:gd name="connsiteY32" fmla="*/ 107874 h 258009"/>
              <a:gd name="connsiteX33" fmla="*/ 933332 w 1336197"/>
              <a:gd name="connsiteY33" fmla="*/ 147169 h 258009"/>
              <a:gd name="connsiteX34" fmla="*/ 982175 w 1336197"/>
              <a:gd name="connsiteY34" fmla="*/ 252449 h 258009"/>
              <a:gd name="connsiteX35" fmla="*/ 1018524 w 1336197"/>
              <a:gd name="connsiteY35" fmla="*/ 252449 h 258009"/>
              <a:gd name="connsiteX36" fmla="*/ 795509 w 1336197"/>
              <a:gd name="connsiteY36" fmla="*/ 193507 h 258009"/>
              <a:gd name="connsiteX37" fmla="*/ 771277 w 1336197"/>
              <a:gd name="connsiteY37" fmla="*/ 217602 h 258009"/>
              <a:gd name="connsiteX38" fmla="*/ 747423 w 1336197"/>
              <a:gd name="connsiteY38" fmla="*/ 193507 h 258009"/>
              <a:gd name="connsiteX39" fmla="*/ 747423 w 1336197"/>
              <a:gd name="connsiteY39" fmla="*/ 64502 h 258009"/>
              <a:gd name="connsiteX40" fmla="*/ 771277 w 1336197"/>
              <a:gd name="connsiteY40" fmla="*/ 40407 h 258009"/>
              <a:gd name="connsiteX41" fmla="*/ 795509 w 1336197"/>
              <a:gd name="connsiteY41" fmla="*/ 64502 h 258009"/>
              <a:gd name="connsiteX42" fmla="*/ 795509 w 1336197"/>
              <a:gd name="connsiteY42" fmla="*/ 193507 h 258009"/>
              <a:gd name="connsiteX43" fmla="*/ 842838 w 1336197"/>
              <a:gd name="connsiteY43" fmla="*/ 190541 h 258009"/>
              <a:gd name="connsiteX44" fmla="*/ 842838 w 1336197"/>
              <a:gd name="connsiteY44" fmla="*/ 67468 h 258009"/>
              <a:gd name="connsiteX45" fmla="*/ 771277 w 1336197"/>
              <a:gd name="connsiteY45" fmla="*/ 371 h 258009"/>
              <a:gd name="connsiteX46" fmla="*/ 699715 w 1336197"/>
              <a:gd name="connsiteY46" fmla="*/ 67468 h 258009"/>
              <a:gd name="connsiteX47" fmla="*/ 699715 w 1336197"/>
              <a:gd name="connsiteY47" fmla="*/ 190541 h 258009"/>
              <a:gd name="connsiteX48" fmla="*/ 771277 w 1336197"/>
              <a:gd name="connsiteY48" fmla="*/ 258009 h 258009"/>
              <a:gd name="connsiteX49" fmla="*/ 842838 w 1336197"/>
              <a:gd name="connsiteY49" fmla="*/ 190541 h 258009"/>
              <a:gd name="connsiteX50" fmla="*/ 669424 w 1336197"/>
              <a:gd name="connsiteY50" fmla="*/ 5561 h 258009"/>
              <a:gd name="connsiteX51" fmla="*/ 622474 w 1336197"/>
              <a:gd name="connsiteY51" fmla="*/ 5561 h 258009"/>
              <a:gd name="connsiteX52" fmla="*/ 622474 w 1336197"/>
              <a:gd name="connsiteY52" fmla="*/ 252449 h 258009"/>
              <a:gd name="connsiteX53" fmla="*/ 669424 w 1336197"/>
              <a:gd name="connsiteY53" fmla="*/ 252449 h 258009"/>
              <a:gd name="connsiteX54" fmla="*/ 669424 w 1336197"/>
              <a:gd name="connsiteY54" fmla="*/ 5561 h 258009"/>
              <a:gd name="connsiteX55" fmla="*/ 602406 w 1336197"/>
              <a:gd name="connsiteY55" fmla="*/ 46338 h 258009"/>
              <a:gd name="connsiteX56" fmla="*/ 602406 w 1336197"/>
              <a:gd name="connsiteY56" fmla="*/ 5561 h 258009"/>
              <a:gd name="connsiteX57" fmla="*/ 462312 w 1336197"/>
              <a:gd name="connsiteY57" fmla="*/ 5561 h 258009"/>
              <a:gd name="connsiteX58" fmla="*/ 462312 w 1336197"/>
              <a:gd name="connsiteY58" fmla="*/ 46338 h 258009"/>
              <a:gd name="connsiteX59" fmla="*/ 508884 w 1336197"/>
              <a:gd name="connsiteY59" fmla="*/ 46338 h 258009"/>
              <a:gd name="connsiteX60" fmla="*/ 508884 w 1336197"/>
              <a:gd name="connsiteY60" fmla="*/ 252449 h 258009"/>
              <a:gd name="connsiteX61" fmla="*/ 556213 w 1336197"/>
              <a:gd name="connsiteY61" fmla="*/ 252449 h 258009"/>
              <a:gd name="connsiteX62" fmla="*/ 556213 w 1336197"/>
              <a:gd name="connsiteY62" fmla="*/ 46338 h 258009"/>
              <a:gd name="connsiteX63" fmla="*/ 602406 w 1336197"/>
              <a:gd name="connsiteY63" fmla="*/ 46338 h 258009"/>
              <a:gd name="connsiteX64" fmla="*/ 448302 w 1336197"/>
              <a:gd name="connsiteY64" fmla="*/ 193507 h 258009"/>
              <a:gd name="connsiteX65" fmla="*/ 448302 w 1336197"/>
              <a:gd name="connsiteY65" fmla="*/ 163480 h 258009"/>
              <a:gd name="connsiteX66" fmla="*/ 406274 w 1336197"/>
              <a:gd name="connsiteY66" fmla="*/ 163480 h 258009"/>
              <a:gd name="connsiteX67" fmla="*/ 406274 w 1336197"/>
              <a:gd name="connsiteY67" fmla="*/ 193136 h 258009"/>
              <a:gd name="connsiteX68" fmla="*/ 380905 w 1336197"/>
              <a:gd name="connsiteY68" fmla="*/ 217602 h 258009"/>
              <a:gd name="connsiteX69" fmla="*/ 355158 w 1336197"/>
              <a:gd name="connsiteY69" fmla="*/ 193878 h 258009"/>
              <a:gd name="connsiteX70" fmla="*/ 355158 w 1336197"/>
              <a:gd name="connsiteY70" fmla="*/ 64132 h 258009"/>
              <a:gd name="connsiteX71" fmla="*/ 380905 w 1336197"/>
              <a:gd name="connsiteY71" fmla="*/ 40407 h 258009"/>
              <a:gd name="connsiteX72" fmla="*/ 406274 w 1336197"/>
              <a:gd name="connsiteY72" fmla="*/ 64873 h 258009"/>
              <a:gd name="connsiteX73" fmla="*/ 406274 w 1336197"/>
              <a:gd name="connsiteY73" fmla="*/ 94529 h 258009"/>
              <a:gd name="connsiteX74" fmla="*/ 448302 w 1336197"/>
              <a:gd name="connsiteY74" fmla="*/ 94529 h 258009"/>
              <a:gd name="connsiteX75" fmla="*/ 448302 w 1336197"/>
              <a:gd name="connsiteY75" fmla="*/ 64502 h 258009"/>
              <a:gd name="connsiteX76" fmla="*/ 380148 w 1336197"/>
              <a:gd name="connsiteY76" fmla="*/ 0 h 258009"/>
              <a:gd name="connsiteX77" fmla="*/ 307450 w 1336197"/>
              <a:gd name="connsiteY77" fmla="*/ 67839 h 258009"/>
              <a:gd name="connsiteX78" fmla="*/ 307450 w 1336197"/>
              <a:gd name="connsiteY78" fmla="*/ 190170 h 258009"/>
              <a:gd name="connsiteX79" fmla="*/ 380148 w 1336197"/>
              <a:gd name="connsiteY79" fmla="*/ 258009 h 258009"/>
              <a:gd name="connsiteX80" fmla="*/ 448302 w 1336197"/>
              <a:gd name="connsiteY80" fmla="*/ 193507 h 258009"/>
              <a:gd name="connsiteX81" fmla="*/ 285490 w 1336197"/>
              <a:gd name="connsiteY81" fmla="*/ 252449 h 258009"/>
              <a:gd name="connsiteX82" fmla="*/ 285490 w 1336197"/>
              <a:gd name="connsiteY82" fmla="*/ 211301 h 258009"/>
              <a:gd name="connsiteX83" fmla="*/ 212035 w 1336197"/>
              <a:gd name="connsiteY83" fmla="*/ 211301 h 258009"/>
              <a:gd name="connsiteX84" fmla="*/ 212035 w 1336197"/>
              <a:gd name="connsiteY84" fmla="*/ 142721 h 258009"/>
              <a:gd name="connsiteX85" fmla="*/ 262772 w 1336197"/>
              <a:gd name="connsiteY85" fmla="*/ 142721 h 258009"/>
              <a:gd name="connsiteX86" fmla="*/ 262772 w 1336197"/>
              <a:gd name="connsiteY86" fmla="*/ 106392 h 258009"/>
              <a:gd name="connsiteX87" fmla="*/ 212035 w 1336197"/>
              <a:gd name="connsiteY87" fmla="*/ 106392 h 258009"/>
              <a:gd name="connsiteX88" fmla="*/ 212035 w 1336197"/>
              <a:gd name="connsiteY88" fmla="*/ 45226 h 258009"/>
              <a:gd name="connsiteX89" fmla="*/ 285490 w 1336197"/>
              <a:gd name="connsiteY89" fmla="*/ 45226 h 258009"/>
              <a:gd name="connsiteX90" fmla="*/ 285490 w 1336197"/>
              <a:gd name="connsiteY90" fmla="*/ 5561 h 258009"/>
              <a:gd name="connsiteX91" fmla="*/ 165084 w 1336197"/>
              <a:gd name="connsiteY91" fmla="*/ 5561 h 258009"/>
              <a:gd name="connsiteX92" fmla="*/ 165084 w 1336197"/>
              <a:gd name="connsiteY92" fmla="*/ 252449 h 258009"/>
              <a:gd name="connsiteX93" fmla="*/ 285490 w 1336197"/>
              <a:gd name="connsiteY93" fmla="*/ 252449 h 258009"/>
              <a:gd name="connsiteX94" fmla="*/ 139716 w 1336197"/>
              <a:gd name="connsiteY94" fmla="*/ 189800 h 258009"/>
              <a:gd name="connsiteX95" fmla="*/ 88600 w 1336197"/>
              <a:gd name="connsiteY95" fmla="*/ 112323 h 258009"/>
              <a:gd name="connsiteX96" fmla="*/ 48086 w 1336197"/>
              <a:gd name="connsiteY96" fmla="*/ 60795 h 258009"/>
              <a:gd name="connsiteX97" fmla="*/ 70804 w 1336197"/>
              <a:gd name="connsiteY97" fmla="*/ 38553 h 258009"/>
              <a:gd name="connsiteX98" fmla="*/ 94658 w 1336197"/>
              <a:gd name="connsiteY98" fmla="*/ 64873 h 258009"/>
              <a:gd name="connsiteX99" fmla="*/ 94658 w 1336197"/>
              <a:gd name="connsiteY99" fmla="*/ 79701 h 258009"/>
              <a:gd name="connsiteX100" fmla="*/ 137444 w 1336197"/>
              <a:gd name="connsiteY100" fmla="*/ 79701 h 258009"/>
              <a:gd name="connsiteX101" fmla="*/ 137444 w 1336197"/>
              <a:gd name="connsiteY101" fmla="*/ 63761 h 258009"/>
              <a:gd name="connsiteX102" fmla="*/ 71183 w 1336197"/>
              <a:gd name="connsiteY102" fmla="*/ 371 h 258009"/>
              <a:gd name="connsiteX103" fmla="*/ 2272 w 1336197"/>
              <a:gd name="connsiteY103" fmla="*/ 66726 h 258009"/>
              <a:gd name="connsiteX104" fmla="*/ 56038 w 1336197"/>
              <a:gd name="connsiteY104" fmla="*/ 143833 h 258009"/>
              <a:gd name="connsiteX105" fmla="*/ 93901 w 1336197"/>
              <a:gd name="connsiteY105" fmla="*/ 194990 h 258009"/>
              <a:gd name="connsiteX106" fmla="*/ 68911 w 1336197"/>
              <a:gd name="connsiteY106" fmla="*/ 219827 h 258009"/>
              <a:gd name="connsiteX107" fmla="*/ 43164 w 1336197"/>
              <a:gd name="connsiteY107" fmla="*/ 191653 h 258009"/>
              <a:gd name="connsiteX108" fmla="*/ 43164 w 1336197"/>
              <a:gd name="connsiteY108" fmla="*/ 177196 h 258009"/>
              <a:gd name="connsiteX109" fmla="*/ 0 w 1336197"/>
              <a:gd name="connsiteY109" fmla="*/ 177196 h 258009"/>
              <a:gd name="connsiteX110" fmla="*/ 0 w 1336197"/>
              <a:gd name="connsiteY110" fmla="*/ 194248 h 258009"/>
              <a:gd name="connsiteX111" fmla="*/ 70047 w 1336197"/>
              <a:gd name="connsiteY111" fmla="*/ 258009 h 258009"/>
              <a:gd name="connsiteX112" fmla="*/ 139716 w 1336197"/>
              <a:gd name="connsiteY112" fmla="*/ 189800 h 25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336197" h="258009">
                <a:moveTo>
                  <a:pt x="1336198" y="252449"/>
                </a:moveTo>
                <a:lnTo>
                  <a:pt x="1336198" y="5561"/>
                </a:lnTo>
                <a:lnTo>
                  <a:pt x="1304771" y="5561"/>
                </a:lnTo>
                <a:cubicBezTo>
                  <a:pt x="1302878" y="20389"/>
                  <a:pt x="1296820" y="29656"/>
                  <a:pt x="1281296" y="29656"/>
                </a:cubicBezTo>
                <a:lnTo>
                  <a:pt x="1266908" y="29656"/>
                </a:lnTo>
                <a:lnTo>
                  <a:pt x="1266908" y="61537"/>
                </a:lnTo>
                <a:lnTo>
                  <a:pt x="1292276" y="61537"/>
                </a:lnTo>
                <a:lnTo>
                  <a:pt x="1292276" y="252449"/>
                </a:lnTo>
                <a:lnTo>
                  <a:pt x="1336198" y="252449"/>
                </a:lnTo>
                <a:close/>
                <a:moveTo>
                  <a:pt x="1198754" y="196843"/>
                </a:moveTo>
                <a:cubicBezTo>
                  <a:pt x="1198754" y="208706"/>
                  <a:pt x="1189667" y="218344"/>
                  <a:pt x="1174521" y="218344"/>
                </a:cubicBezTo>
                <a:cubicBezTo>
                  <a:pt x="1159376" y="218344"/>
                  <a:pt x="1150667" y="208706"/>
                  <a:pt x="1150667" y="196843"/>
                </a:cubicBezTo>
                <a:lnTo>
                  <a:pt x="1150667" y="61166"/>
                </a:lnTo>
                <a:cubicBezTo>
                  <a:pt x="1150667" y="49303"/>
                  <a:pt x="1159755" y="39665"/>
                  <a:pt x="1174521" y="39665"/>
                </a:cubicBezTo>
                <a:cubicBezTo>
                  <a:pt x="1189288" y="39665"/>
                  <a:pt x="1198754" y="49303"/>
                  <a:pt x="1198754" y="61166"/>
                </a:cubicBezTo>
                <a:lnTo>
                  <a:pt x="1198754" y="196843"/>
                </a:lnTo>
                <a:close/>
                <a:moveTo>
                  <a:pt x="1241918" y="193878"/>
                </a:moveTo>
                <a:lnTo>
                  <a:pt x="1241918" y="64502"/>
                </a:lnTo>
                <a:cubicBezTo>
                  <a:pt x="1241918" y="25949"/>
                  <a:pt x="1215792" y="371"/>
                  <a:pt x="1174521" y="371"/>
                </a:cubicBezTo>
                <a:cubicBezTo>
                  <a:pt x="1133250" y="371"/>
                  <a:pt x="1107503" y="25949"/>
                  <a:pt x="1107503" y="64502"/>
                </a:cubicBezTo>
                <a:lnTo>
                  <a:pt x="1107503" y="193878"/>
                </a:lnTo>
                <a:cubicBezTo>
                  <a:pt x="1107503" y="232060"/>
                  <a:pt x="1133629" y="258009"/>
                  <a:pt x="1174521" y="258009"/>
                </a:cubicBezTo>
                <a:cubicBezTo>
                  <a:pt x="1215414" y="258009"/>
                  <a:pt x="1241918" y="232060"/>
                  <a:pt x="1241918" y="193878"/>
                </a:cubicBezTo>
                <a:moveTo>
                  <a:pt x="1018524" y="252449"/>
                </a:moveTo>
                <a:lnTo>
                  <a:pt x="1018524" y="5561"/>
                </a:lnTo>
                <a:lnTo>
                  <a:pt x="976117" y="5561"/>
                </a:lnTo>
                <a:lnTo>
                  <a:pt x="976117" y="151988"/>
                </a:lnTo>
                <a:lnTo>
                  <a:pt x="959457" y="112694"/>
                </a:lnTo>
                <a:lnTo>
                  <a:pt x="912886" y="5561"/>
                </a:lnTo>
                <a:lnTo>
                  <a:pt x="872372" y="5561"/>
                </a:lnTo>
                <a:lnTo>
                  <a:pt x="872372" y="252449"/>
                </a:lnTo>
                <a:lnTo>
                  <a:pt x="915536" y="252449"/>
                </a:lnTo>
                <a:lnTo>
                  <a:pt x="915536" y="107874"/>
                </a:lnTo>
                <a:lnTo>
                  <a:pt x="933332" y="147169"/>
                </a:lnTo>
                <a:lnTo>
                  <a:pt x="982175" y="252449"/>
                </a:lnTo>
                <a:lnTo>
                  <a:pt x="1018524" y="252449"/>
                </a:lnTo>
                <a:close/>
                <a:moveTo>
                  <a:pt x="795509" y="193507"/>
                </a:moveTo>
                <a:cubicBezTo>
                  <a:pt x="795509" y="207964"/>
                  <a:pt x="786801" y="217602"/>
                  <a:pt x="771277" y="217602"/>
                </a:cubicBezTo>
                <a:cubicBezTo>
                  <a:pt x="755753" y="217602"/>
                  <a:pt x="747423" y="207964"/>
                  <a:pt x="747423" y="193507"/>
                </a:cubicBezTo>
                <a:lnTo>
                  <a:pt x="747423" y="64502"/>
                </a:lnTo>
                <a:cubicBezTo>
                  <a:pt x="747423" y="50045"/>
                  <a:pt x="756131" y="40407"/>
                  <a:pt x="771277" y="40407"/>
                </a:cubicBezTo>
                <a:cubicBezTo>
                  <a:pt x="786422" y="40407"/>
                  <a:pt x="795509" y="50045"/>
                  <a:pt x="795509" y="64502"/>
                </a:cubicBezTo>
                <a:lnTo>
                  <a:pt x="795509" y="193507"/>
                </a:lnTo>
                <a:close/>
                <a:moveTo>
                  <a:pt x="842838" y="190541"/>
                </a:moveTo>
                <a:lnTo>
                  <a:pt x="842838" y="67468"/>
                </a:lnTo>
                <a:cubicBezTo>
                  <a:pt x="842838" y="28544"/>
                  <a:pt x="815577" y="371"/>
                  <a:pt x="771277" y="371"/>
                </a:cubicBezTo>
                <a:cubicBezTo>
                  <a:pt x="726976" y="371"/>
                  <a:pt x="699715" y="28544"/>
                  <a:pt x="699715" y="67468"/>
                </a:cubicBezTo>
                <a:lnTo>
                  <a:pt x="699715" y="190541"/>
                </a:lnTo>
                <a:cubicBezTo>
                  <a:pt x="699715" y="229836"/>
                  <a:pt x="727355" y="258009"/>
                  <a:pt x="771277" y="258009"/>
                </a:cubicBezTo>
                <a:cubicBezTo>
                  <a:pt x="815198" y="258009"/>
                  <a:pt x="842838" y="229836"/>
                  <a:pt x="842838" y="190541"/>
                </a:cubicBezTo>
                <a:moveTo>
                  <a:pt x="669424" y="5561"/>
                </a:moveTo>
                <a:lnTo>
                  <a:pt x="622474" y="5561"/>
                </a:lnTo>
                <a:lnTo>
                  <a:pt x="622474" y="252449"/>
                </a:lnTo>
                <a:lnTo>
                  <a:pt x="669424" y="252449"/>
                </a:lnTo>
                <a:lnTo>
                  <a:pt x="669424" y="5561"/>
                </a:lnTo>
                <a:close/>
                <a:moveTo>
                  <a:pt x="602406" y="46338"/>
                </a:moveTo>
                <a:lnTo>
                  <a:pt x="602406" y="5561"/>
                </a:lnTo>
                <a:lnTo>
                  <a:pt x="462312" y="5561"/>
                </a:lnTo>
                <a:lnTo>
                  <a:pt x="462312" y="46338"/>
                </a:lnTo>
                <a:lnTo>
                  <a:pt x="508884" y="46338"/>
                </a:lnTo>
                <a:lnTo>
                  <a:pt x="508884" y="252449"/>
                </a:lnTo>
                <a:lnTo>
                  <a:pt x="556213" y="252449"/>
                </a:lnTo>
                <a:lnTo>
                  <a:pt x="556213" y="46338"/>
                </a:lnTo>
                <a:lnTo>
                  <a:pt x="602406" y="46338"/>
                </a:lnTo>
                <a:close/>
                <a:moveTo>
                  <a:pt x="448302" y="193507"/>
                </a:moveTo>
                <a:lnTo>
                  <a:pt x="448302" y="163480"/>
                </a:lnTo>
                <a:lnTo>
                  <a:pt x="406274" y="163480"/>
                </a:lnTo>
                <a:lnTo>
                  <a:pt x="406274" y="193136"/>
                </a:lnTo>
                <a:cubicBezTo>
                  <a:pt x="406274" y="207594"/>
                  <a:pt x="397944" y="217602"/>
                  <a:pt x="380905" y="217602"/>
                </a:cubicBezTo>
                <a:cubicBezTo>
                  <a:pt x="363867" y="217602"/>
                  <a:pt x="355158" y="207594"/>
                  <a:pt x="355158" y="193878"/>
                </a:cubicBezTo>
                <a:lnTo>
                  <a:pt x="355158" y="64132"/>
                </a:lnTo>
                <a:cubicBezTo>
                  <a:pt x="355158" y="50416"/>
                  <a:pt x="363867" y="40407"/>
                  <a:pt x="380905" y="40407"/>
                </a:cubicBezTo>
                <a:cubicBezTo>
                  <a:pt x="397944" y="40407"/>
                  <a:pt x="406274" y="50416"/>
                  <a:pt x="406274" y="64873"/>
                </a:cubicBezTo>
                <a:lnTo>
                  <a:pt x="406274" y="94529"/>
                </a:lnTo>
                <a:lnTo>
                  <a:pt x="448302" y="94529"/>
                </a:lnTo>
                <a:lnTo>
                  <a:pt x="448302" y="64502"/>
                </a:lnTo>
                <a:cubicBezTo>
                  <a:pt x="448302" y="27432"/>
                  <a:pt x="424827" y="0"/>
                  <a:pt x="380148" y="0"/>
                </a:cubicBezTo>
                <a:cubicBezTo>
                  <a:pt x="335469" y="0"/>
                  <a:pt x="307450" y="29656"/>
                  <a:pt x="307450" y="67839"/>
                </a:cubicBezTo>
                <a:lnTo>
                  <a:pt x="307450" y="190170"/>
                </a:lnTo>
                <a:cubicBezTo>
                  <a:pt x="307450" y="228353"/>
                  <a:pt x="335091" y="258009"/>
                  <a:pt x="380148" y="258009"/>
                </a:cubicBezTo>
                <a:cubicBezTo>
                  <a:pt x="425205" y="258009"/>
                  <a:pt x="448302" y="230577"/>
                  <a:pt x="448302" y="193507"/>
                </a:cubicBezTo>
                <a:moveTo>
                  <a:pt x="285490" y="252449"/>
                </a:moveTo>
                <a:lnTo>
                  <a:pt x="285490" y="211301"/>
                </a:lnTo>
                <a:lnTo>
                  <a:pt x="212035" y="211301"/>
                </a:lnTo>
                <a:lnTo>
                  <a:pt x="212035" y="142721"/>
                </a:lnTo>
                <a:lnTo>
                  <a:pt x="262772" y="142721"/>
                </a:lnTo>
                <a:lnTo>
                  <a:pt x="262772" y="106392"/>
                </a:lnTo>
                <a:lnTo>
                  <a:pt x="212035" y="106392"/>
                </a:lnTo>
                <a:lnTo>
                  <a:pt x="212035" y="45226"/>
                </a:lnTo>
                <a:lnTo>
                  <a:pt x="285490" y="45226"/>
                </a:lnTo>
                <a:lnTo>
                  <a:pt x="285490" y="5561"/>
                </a:lnTo>
                <a:lnTo>
                  <a:pt x="165084" y="5561"/>
                </a:lnTo>
                <a:lnTo>
                  <a:pt x="165084" y="252449"/>
                </a:lnTo>
                <a:lnTo>
                  <a:pt x="285490" y="252449"/>
                </a:lnTo>
                <a:close/>
                <a:moveTo>
                  <a:pt x="139716" y="189800"/>
                </a:moveTo>
                <a:cubicBezTo>
                  <a:pt x="139716" y="156437"/>
                  <a:pt x="118512" y="134194"/>
                  <a:pt x="88600" y="112323"/>
                </a:cubicBezTo>
                <a:cubicBezTo>
                  <a:pt x="60581" y="92305"/>
                  <a:pt x="48086" y="81555"/>
                  <a:pt x="48086" y="60795"/>
                </a:cubicBezTo>
                <a:cubicBezTo>
                  <a:pt x="48086" y="47079"/>
                  <a:pt x="57174" y="38553"/>
                  <a:pt x="70804" y="38553"/>
                </a:cubicBezTo>
                <a:cubicBezTo>
                  <a:pt x="86707" y="38553"/>
                  <a:pt x="94658" y="49674"/>
                  <a:pt x="94658" y="64873"/>
                </a:cubicBezTo>
                <a:lnTo>
                  <a:pt x="94658" y="79701"/>
                </a:lnTo>
                <a:lnTo>
                  <a:pt x="137444" y="79701"/>
                </a:lnTo>
                <a:lnTo>
                  <a:pt x="137444" y="63761"/>
                </a:lnTo>
                <a:cubicBezTo>
                  <a:pt x="137444" y="27061"/>
                  <a:pt x="110940" y="371"/>
                  <a:pt x="71183" y="371"/>
                </a:cubicBezTo>
                <a:cubicBezTo>
                  <a:pt x="25747" y="371"/>
                  <a:pt x="2272" y="31139"/>
                  <a:pt x="2272" y="66726"/>
                </a:cubicBezTo>
                <a:cubicBezTo>
                  <a:pt x="2272" y="102314"/>
                  <a:pt x="30291" y="125668"/>
                  <a:pt x="56038" y="143833"/>
                </a:cubicBezTo>
                <a:cubicBezTo>
                  <a:pt x="81028" y="161997"/>
                  <a:pt x="93901" y="175342"/>
                  <a:pt x="93901" y="194990"/>
                </a:cubicBezTo>
                <a:cubicBezTo>
                  <a:pt x="93901" y="210188"/>
                  <a:pt x="85571" y="219827"/>
                  <a:pt x="68911" y="219827"/>
                </a:cubicBezTo>
                <a:cubicBezTo>
                  <a:pt x="52251" y="219827"/>
                  <a:pt x="43164" y="209818"/>
                  <a:pt x="43164" y="191653"/>
                </a:cubicBezTo>
                <a:lnTo>
                  <a:pt x="43164" y="177196"/>
                </a:lnTo>
                <a:lnTo>
                  <a:pt x="0" y="177196"/>
                </a:lnTo>
                <a:lnTo>
                  <a:pt x="0" y="194248"/>
                </a:lnTo>
                <a:cubicBezTo>
                  <a:pt x="0" y="232801"/>
                  <a:pt x="26883" y="258009"/>
                  <a:pt x="70047" y="258009"/>
                </a:cubicBezTo>
                <a:cubicBezTo>
                  <a:pt x="113211" y="258009"/>
                  <a:pt x="139716" y="229465"/>
                  <a:pt x="139716" y="189800"/>
                </a:cubicBezTo>
              </a:path>
            </a:pathLst>
          </a:custGeom>
          <a:solidFill>
            <a:srgbClr val="231F20"/>
          </a:solidFill>
          <a:ln w="9466" cap="flat">
            <a:noFill/>
            <a:prstDash val="solid"/>
            <a:miter/>
          </a:ln>
        </p:spPr>
        <p:txBody>
          <a:bodyPr rtlCol="0" anchor="ctr"/>
          <a:lstStyle/>
          <a:p>
            <a:endParaRPr lang="en-US">
              <a:solidFill>
                <a:srgbClr val="FF0000"/>
              </a:solidFill>
            </a:endParaRPr>
          </a:p>
        </p:txBody>
      </p:sp>
    </p:spTree>
    <p:extLst>
      <p:ext uri="{BB962C8B-B14F-4D97-AF65-F5344CB8AC3E}">
        <p14:creationId xmlns:p14="http://schemas.microsoft.com/office/powerpoint/2010/main" val="3355741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6" name="Red Box">
            <a:extLst>
              <a:ext uri="{FF2B5EF4-FFF2-40B4-BE49-F238E27FC236}">
                <a16:creationId xmlns:a16="http://schemas.microsoft.com/office/drawing/2014/main" id="{1BC6D9CD-0D1C-0466-1C45-BBAD2A547362}"/>
              </a:ext>
            </a:extLst>
          </p:cNvPr>
          <p:cNvSpPr/>
          <p:nvPr userDrawn="1"/>
        </p:nvSpPr>
        <p:spPr>
          <a:xfrm flipV="1">
            <a:off x="0" y="0"/>
            <a:ext cx="12192000" cy="914400"/>
          </a:xfrm>
          <a:prstGeom prst="rect">
            <a:avLst/>
          </a:prstGeom>
          <a:solidFill>
            <a:srgbClr val="C810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82DFE3CC-341E-D6BE-6B81-BCE4A3068AD2}"/>
              </a:ext>
            </a:extLst>
          </p:cNvPr>
          <p:cNvGrpSpPr/>
          <p:nvPr userDrawn="1"/>
        </p:nvGrpSpPr>
        <p:grpSpPr>
          <a:xfrm>
            <a:off x="9696704" y="0"/>
            <a:ext cx="2342117" cy="914401"/>
            <a:chOff x="9696704" y="0"/>
            <a:chExt cx="2342117" cy="914401"/>
          </a:xfrm>
        </p:grpSpPr>
        <p:grpSp>
          <p:nvGrpSpPr>
            <p:cNvPr id="17" name="Graphic 4">
              <a:extLst>
                <a:ext uri="{FF2B5EF4-FFF2-40B4-BE49-F238E27FC236}">
                  <a16:creationId xmlns:a16="http://schemas.microsoft.com/office/drawing/2014/main" id="{0A11DB4C-B636-011E-2E76-463C2A0D9FE7}"/>
                </a:ext>
              </a:extLst>
            </p:cNvPr>
            <p:cNvGrpSpPr/>
            <p:nvPr/>
          </p:nvGrpSpPr>
          <p:grpSpPr>
            <a:xfrm>
              <a:off x="10648442" y="0"/>
              <a:ext cx="1390379" cy="914400"/>
              <a:chOff x="10648442" y="0"/>
              <a:chExt cx="1390379" cy="914400"/>
            </a:xfrm>
          </p:grpSpPr>
          <p:sp>
            <p:nvSpPr>
              <p:cNvPr id="22" name="Freeform 21">
                <a:extLst>
                  <a:ext uri="{FF2B5EF4-FFF2-40B4-BE49-F238E27FC236}">
                    <a16:creationId xmlns:a16="http://schemas.microsoft.com/office/drawing/2014/main" id="{B8CE54A9-7100-ABFE-25AB-D308864368FB}"/>
                  </a:ext>
                </a:extLst>
              </p:cNvPr>
              <p:cNvSpPr/>
              <p:nvPr/>
            </p:nvSpPr>
            <p:spPr>
              <a:xfrm>
                <a:off x="10668618" y="0"/>
                <a:ext cx="1370203" cy="914400"/>
              </a:xfrm>
              <a:custGeom>
                <a:avLst/>
                <a:gdLst>
                  <a:gd name="connsiteX0" fmla="*/ 1370076 w 1370203"/>
                  <a:gd name="connsiteY0" fmla="*/ 0 h 914400"/>
                  <a:gd name="connsiteX1" fmla="*/ 797941 w 1370203"/>
                  <a:gd name="connsiteY1" fmla="*/ 0 h 914400"/>
                  <a:gd name="connsiteX2" fmla="*/ 0 w 1370203"/>
                  <a:gd name="connsiteY2" fmla="*/ 914400 h 914400"/>
                  <a:gd name="connsiteX3" fmla="*/ 1370203 w 1370203"/>
                  <a:gd name="connsiteY3" fmla="*/ 914400 h 914400"/>
                  <a:gd name="connsiteX4" fmla="*/ 1370203 w 1370203"/>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203" h="914400">
                    <a:moveTo>
                      <a:pt x="1370076" y="0"/>
                    </a:moveTo>
                    <a:lnTo>
                      <a:pt x="797941" y="0"/>
                    </a:lnTo>
                    <a:cubicBezTo>
                      <a:pt x="405638" y="157988"/>
                      <a:pt x="105029" y="497586"/>
                      <a:pt x="0" y="914400"/>
                    </a:cubicBezTo>
                    <a:lnTo>
                      <a:pt x="1370203" y="914400"/>
                    </a:lnTo>
                    <a:lnTo>
                      <a:pt x="1370203" y="0"/>
                    </a:lnTo>
                    <a:close/>
                  </a:path>
                </a:pathLst>
              </a:custGeom>
              <a:solidFill>
                <a:srgbClr val="231F20"/>
              </a:solidFill>
              <a:ln w="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4BBF8D63-3AA7-C034-B811-AEE950691B64}"/>
                  </a:ext>
                </a:extLst>
              </p:cNvPr>
              <p:cNvSpPr/>
              <p:nvPr/>
            </p:nvSpPr>
            <p:spPr>
              <a:xfrm>
                <a:off x="10648442" y="0"/>
                <a:ext cx="853185" cy="914400"/>
              </a:xfrm>
              <a:custGeom>
                <a:avLst/>
                <a:gdLst>
                  <a:gd name="connsiteX0" fmla="*/ 800608 w 853185"/>
                  <a:gd name="connsiteY0" fmla="*/ 0 h 914400"/>
                  <a:gd name="connsiteX1" fmla="*/ 723519 w 853185"/>
                  <a:gd name="connsiteY1" fmla="*/ 0 h 914400"/>
                  <a:gd name="connsiteX2" fmla="*/ 0 w 853185"/>
                  <a:gd name="connsiteY2" fmla="*/ 914400 h 914400"/>
                  <a:gd name="connsiteX3" fmla="*/ 55245 w 853185"/>
                  <a:gd name="connsiteY3" fmla="*/ 914400 h 914400"/>
                  <a:gd name="connsiteX4" fmla="*/ 853186 w 853185"/>
                  <a:gd name="connsiteY4" fmla="*/ 0 h 914400"/>
                  <a:gd name="connsiteX5" fmla="*/ 800608 w 853185"/>
                  <a:gd name="connsiteY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3185" h="914400">
                    <a:moveTo>
                      <a:pt x="800608" y="0"/>
                    </a:moveTo>
                    <a:lnTo>
                      <a:pt x="723519" y="0"/>
                    </a:lnTo>
                    <a:cubicBezTo>
                      <a:pt x="365633" y="181991"/>
                      <a:pt x="96520" y="514731"/>
                      <a:pt x="0" y="914400"/>
                    </a:cubicBezTo>
                    <a:lnTo>
                      <a:pt x="55245" y="914400"/>
                    </a:lnTo>
                    <a:cubicBezTo>
                      <a:pt x="160274" y="497586"/>
                      <a:pt x="460883" y="157988"/>
                      <a:pt x="853186" y="0"/>
                    </a:cubicBezTo>
                    <a:lnTo>
                      <a:pt x="800608" y="0"/>
                    </a:lnTo>
                    <a:close/>
                  </a:path>
                </a:pathLst>
              </a:custGeom>
              <a:solidFill>
                <a:srgbClr val="FFFFFF"/>
              </a:solidFill>
              <a:ln w="0" cap="flat">
                <a:noFill/>
                <a:prstDash val="solid"/>
                <a:miter/>
              </a:ln>
            </p:spPr>
            <p:txBody>
              <a:bodyPr rtlCol="0" anchor="ctr"/>
              <a:lstStyle/>
              <a:p>
                <a:endParaRPr lang="en-US"/>
              </a:p>
            </p:txBody>
          </p:sp>
        </p:grpSp>
        <p:grpSp>
          <p:nvGrpSpPr>
            <p:cNvPr id="18" name="Graphic 4">
              <a:extLst>
                <a:ext uri="{FF2B5EF4-FFF2-40B4-BE49-F238E27FC236}">
                  <a16:creationId xmlns:a16="http://schemas.microsoft.com/office/drawing/2014/main" id="{099B569B-5944-AF2C-018A-ABFA571AC8BB}"/>
                </a:ext>
              </a:extLst>
            </p:cNvPr>
            <p:cNvGrpSpPr/>
            <p:nvPr/>
          </p:nvGrpSpPr>
          <p:grpSpPr>
            <a:xfrm>
              <a:off x="9696704" y="0"/>
              <a:ext cx="1675256" cy="914400"/>
              <a:chOff x="9696704" y="0"/>
              <a:chExt cx="1675256" cy="914400"/>
            </a:xfrm>
          </p:grpSpPr>
          <p:sp>
            <p:nvSpPr>
              <p:cNvPr id="20" name="Freeform 19">
                <a:extLst>
                  <a:ext uri="{FF2B5EF4-FFF2-40B4-BE49-F238E27FC236}">
                    <a16:creationId xmlns:a16="http://schemas.microsoft.com/office/drawing/2014/main" id="{750DE375-96BF-35E8-15B9-9C3F3E46D25B}"/>
                  </a:ext>
                </a:extLst>
              </p:cNvPr>
              <p:cNvSpPr/>
              <p:nvPr/>
            </p:nvSpPr>
            <p:spPr>
              <a:xfrm>
                <a:off x="9750552" y="0"/>
                <a:ext cx="1621408" cy="914400"/>
              </a:xfrm>
              <a:custGeom>
                <a:avLst/>
                <a:gdLst>
                  <a:gd name="connsiteX0" fmla="*/ 625348 w 1621408"/>
                  <a:gd name="connsiteY0" fmla="*/ 914400 h 914400"/>
                  <a:gd name="connsiteX1" fmla="*/ 897890 w 1621408"/>
                  <a:gd name="connsiteY1" fmla="*/ 914400 h 914400"/>
                  <a:gd name="connsiteX2" fmla="*/ 1621409 w 1621408"/>
                  <a:gd name="connsiteY2" fmla="*/ 0 h 914400"/>
                  <a:gd name="connsiteX3" fmla="*/ 135509 w 1621408"/>
                  <a:gd name="connsiteY3" fmla="*/ 0 h 914400"/>
                  <a:gd name="connsiteX4" fmla="*/ 0 w 1621408"/>
                  <a:gd name="connsiteY4" fmla="*/ 914400 h 914400"/>
                  <a:gd name="connsiteX5" fmla="*/ 625348 w 1621408"/>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408" h="914400">
                    <a:moveTo>
                      <a:pt x="625348" y="914400"/>
                    </a:moveTo>
                    <a:lnTo>
                      <a:pt x="897890" y="914400"/>
                    </a:lnTo>
                    <a:cubicBezTo>
                      <a:pt x="994410" y="514731"/>
                      <a:pt x="1263523" y="181991"/>
                      <a:pt x="1621409" y="0"/>
                    </a:cubicBezTo>
                    <a:lnTo>
                      <a:pt x="135509" y="0"/>
                    </a:lnTo>
                    <a:cubicBezTo>
                      <a:pt x="64389" y="299339"/>
                      <a:pt x="18923" y="604901"/>
                      <a:pt x="0" y="914400"/>
                    </a:cubicBezTo>
                    <a:lnTo>
                      <a:pt x="625348" y="914400"/>
                    </a:lnTo>
                    <a:close/>
                  </a:path>
                </a:pathLst>
              </a:custGeom>
              <a:solidFill>
                <a:srgbClr val="C8102E"/>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A75BEA60-2C68-AE4D-E4D0-AAB6C212EC9C}"/>
                  </a:ext>
                </a:extLst>
              </p:cNvPr>
              <p:cNvSpPr/>
              <p:nvPr/>
            </p:nvSpPr>
            <p:spPr>
              <a:xfrm>
                <a:off x="9696704" y="0"/>
                <a:ext cx="189356" cy="914400"/>
              </a:xfrm>
              <a:custGeom>
                <a:avLst/>
                <a:gdLst>
                  <a:gd name="connsiteX0" fmla="*/ 0 w 189356"/>
                  <a:gd name="connsiteY0" fmla="*/ 914400 h 914400"/>
                  <a:gd name="connsiteX1" fmla="*/ 53848 w 189356"/>
                  <a:gd name="connsiteY1" fmla="*/ 914400 h 914400"/>
                  <a:gd name="connsiteX2" fmla="*/ 189357 w 189356"/>
                  <a:gd name="connsiteY2" fmla="*/ 0 h 914400"/>
                  <a:gd name="connsiteX3" fmla="*/ 134112 w 189356"/>
                  <a:gd name="connsiteY3" fmla="*/ 0 h 914400"/>
                  <a:gd name="connsiteX4" fmla="*/ 127 w 189356"/>
                  <a:gd name="connsiteY4" fmla="*/ 91440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356" h="914400">
                    <a:moveTo>
                      <a:pt x="0" y="914400"/>
                    </a:moveTo>
                    <a:lnTo>
                      <a:pt x="53848" y="914400"/>
                    </a:lnTo>
                    <a:cubicBezTo>
                      <a:pt x="72644" y="604901"/>
                      <a:pt x="118110" y="299339"/>
                      <a:pt x="189357" y="0"/>
                    </a:cubicBezTo>
                    <a:lnTo>
                      <a:pt x="134112" y="0"/>
                    </a:lnTo>
                    <a:cubicBezTo>
                      <a:pt x="63627" y="299339"/>
                      <a:pt x="18796" y="605028"/>
                      <a:pt x="127" y="914400"/>
                    </a:cubicBezTo>
                    <a:close/>
                  </a:path>
                </a:pathLst>
              </a:custGeom>
              <a:solidFill>
                <a:srgbClr val="FFFFFF"/>
              </a:solidFill>
              <a:ln w="0" cap="flat">
                <a:noFill/>
                <a:prstDash val="solid"/>
                <a:miter/>
              </a:ln>
            </p:spPr>
            <p:txBody>
              <a:bodyPr rtlCol="0" anchor="ctr"/>
              <a:lstStyle/>
              <a:p>
                <a:endParaRPr lang="en-US"/>
              </a:p>
            </p:txBody>
          </p:sp>
        </p:grpSp>
        <p:sp>
          <p:nvSpPr>
            <p:cNvPr id="19" name="Rectangle 18">
              <a:extLst>
                <a:ext uri="{FF2B5EF4-FFF2-40B4-BE49-F238E27FC236}">
                  <a16:creationId xmlns:a16="http://schemas.microsoft.com/office/drawing/2014/main" id="{E5410AA3-5BDA-1E4D-E47E-A26EA6BC2ADD}"/>
                </a:ext>
              </a:extLst>
            </p:cNvPr>
            <p:cNvSpPr/>
            <p:nvPr userDrawn="1"/>
          </p:nvSpPr>
          <p:spPr>
            <a:xfrm>
              <a:off x="11993102" y="0"/>
              <a:ext cx="45719" cy="91440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d Box">
            <a:extLst>
              <a:ext uri="{FF2B5EF4-FFF2-40B4-BE49-F238E27FC236}">
                <a16:creationId xmlns:a16="http://schemas.microsoft.com/office/drawing/2014/main" id="{16AA50C7-F51A-540F-6240-7CF85CB8C6F0}"/>
              </a:ext>
            </a:extLst>
          </p:cNvPr>
          <p:cNvSpPr/>
          <p:nvPr userDrawn="1"/>
        </p:nvSpPr>
        <p:spPr>
          <a:xfrm>
            <a:off x="0" y="914400"/>
            <a:ext cx="12192000" cy="5943600"/>
          </a:xfrm>
          <a:prstGeom prst="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NBA Logo">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13" name="Slide Number">
            <a:extLst>
              <a:ext uri="{FF2B5EF4-FFF2-40B4-BE49-F238E27FC236}">
                <a16:creationId xmlns:a16="http://schemas.microsoft.com/office/drawing/2014/main" id="{A71A64B0-75A7-0956-B010-18B7459A0FC1}"/>
              </a:ext>
            </a:extLst>
          </p:cNvPr>
          <p:cNvSpPr>
            <a:spLocks noGrp="1"/>
          </p:cNvSpPr>
          <p:nvPr userDrawn="1">
            <p:ph type="sldNum" sz="quarter" idx="12"/>
          </p:nvPr>
        </p:nvSpPr>
        <p:spPr/>
        <p:txBody>
          <a:bodyPr/>
          <a:lstStyle>
            <a:lvl1pPr>
              <a:defRPr>
                <a:solidFill>
                  <a:schemeClr val="bg1"/>
                </a:solidFill>
              </a:defRPr>
            </a:lvl1pPr>
          </a:lstStyle>
          <a:p>
            <a:fld id="{D6962620-C4D5-8044-B051-69557A86E839}" type="slidenum">
              <a:rPr lang="en-US" smtClean="0"/>
              <a:pPr/>
              <a:t>‹#›</a:t>
            </a:fld>
            <a:endParaRPr lang="en-US" dirty="0"/>
          </a:p>
        </p:txBody>
      </p:sp>
      <p:grpSp>
        <p:nvGrpSpPr>
          <p:cNvPr id="2" name="Group 1">
            <a:extLst>
              <a:ext uri="{FF2B5EF4-FFF2-40B4-BE49-F238E27FC236}">
                <a16:creationId xmlns:a16="http://schemas.microsoft.com/office/drawing/2014/main" id="{72B4AC6F-E188-FE99-71F9-097AA774CFD7}"/>
              </a:ext>
            </a:extLst>
          </p:cNvPr>
          <p:cNvGrpSpPr/>
          <p:nvPr userDrawn="1"/>
        </p:nvGrpSpPr>
        <p:grpSpPr>
          <a:xfrm>
            <a:off x="0" y="914400"/>
            <a:ext cx="12196133" cy="5938373"/>
            <a:chOff x="0" y="914400"/>
            <a:chExt cx="12196133" cy="5938373"/>
          </a:xfrm>
          <a:solidFill>
            <a:srgbClr val="EBEBEB">
              <a:alpha val="14815"/>
            </a:srgbClr>
          </a:solidFill>
        </p:grpSpPr>
        <p:sp>
          <p:nvSpPr>
            <p:cNvPr id="3" name="Freeform 2">
              <a:extLst>
                <a:ext uri="{FF2B5EF4-FFF2-40B4-BE49-F238E27FC236}">
                  <a16:creationId xmlns:a16="http://schemas.microsoft.com/office/drawing/2014/main" id="{FA7D2531-23F1-1727-BD2E-35E2A012806A}"/>
                </a:ext>
              </a:extLst>
            </p:cNvPr>
            <p:cNvSpPr/>
            <p:nvPr/>
          </p:nvSpPr>
          <p:spPr>
            <a:xfrm>
              <a:off x="11871227" y="1133210"/>
              <a:ext cx="324906" cy="471911"/>
            </a:xfrm>
            <a:custGeom>
              <a:avLst/>
              <a:gdLst>
                <a:gd name="connsiteX0" fmla="*/ 0 w 324906"/>
                <a:gd name="connsiteY0" fmla="*/ 381516 h 471911"/>
                <a:gd name="connsiteX1" fmla="*/ 66 w 324906"/>
                <a:gd name="connsiteY1" fmla="*/ 381543 h 471911"/>
                <a:gd name="connsiteX2" fmla="*/ 0 w 324906"/>
                <a:gd name="connsiteY2" fmla="*/ 381626 h 471911"/>
                <a:gd name="connsiteX3" fmla="*/ 324906 w 324906"/>
                <a:gd name="connsiteY3" fmla="*/ 0 h 471911"/>
                <a:gd name="connsiteX4" fmla="*/ 324906 w 324906"/>
                <a:gd name="connsiteY4" fmla="*/ 339654 h 471911"/>
                <a:gd name="connsiteX5" fmla="*/ 218735 w 324906"/>
                <a:gd name="connsiteY5" fmla="*/ 471911 h 471911"/>
                <a:gd name="connsiteX6" fmla="*/ 66 w 324906"/>
                <a:gd name="connsiteY6" fmla="*/ 381543 h 471911"/>
                <a:gd name="connsiteX7" fmla="*/ 123668 w 324906"/>
                <a:gd name="connsiteY7" fmla="*/ 226182 h 471911"/>
                <a:gd name="connsiteX8" fmla="*/ 255316 w 324906"/>
                <a:gd name="connsiteY8" fmla="*/ 74109 h 471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06" h="471911">
                  <a:moveTo>
                    <a:pt x="0" y="381516"/>
                  </a:moveTo>
                  <a:lnTo>
                    <a:pt x="66" y="381543"/>
                  </a:lnTo>
                  <a:lnTo>
                    <a:pt x="0" y="381626"/>
                  </a:lnTo>
                  <a:close/>
                  <a:moveTo>
                    <a:pt x="324906" y="0"/>
                  </a:moveTo>
                  <a:lnTo>
                    <a:pt x="324906" y="339654"/>
                  </a:lnTo>
                  <a:lnTo>
                    <a:pt x="218735" y="471911"/>
                  </a:lnTo>
                  <a:lnTo>
                    <a:pt x="66" y="381543"/>
                  </a:lnTo>
                  <a:lnTo>
                    <a:pt x="123668" y="226182"/>
                  </a:lnTo>
                  <a:cubicBezTo>
                    <a:pt x="166235" y="174913"/>
                    <a:pt x="210131" y="124207"/>
                    <a:pt x="255316" y="74109"/>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Circle Line">
              <a:extLst>
                <a:ext uri="{FF2B5EF4-FFF2-40B4-BE49-F238E27FC236}">
                  <a16:creationId xmlns:a16="http://schemas.microsoft.com/office/drawing/2014/main" id="{A4E9DC80-0676-0873-E0AB-55306F691F4D}"/>
                </a:ext>
              </a:extLst>
            </p:cNvPr>
            <p:cNvSpPr/>
            <p:nvPr/>
          </p:nvSpPr>
          <p:spPr>
            <a:xfrm>
              <a:off x="2963729" y="914400"/>
              <a:ext cx="1769305" cy="5938373"/>
            </a:xfrm>
            <a:custGeom>
              <a:avLst/>
              <a:gdLst>
                <a:gd name="connsiteX0" fmla="*/ 1690243 w 2043303"/>
                <a:gd name="connsiteY0" fmla="*/ 1594866 h 6858000"/>
                <a:gd name="connsiteX1" fmla="*/ 727456 w 2043303"/>
                <a:gd name="connsiteY1" fmla="*/ 163449 h 6858000"/>
                <a:gd name="connsiteX2" fmla="*/ 555499 w 2043303"/>
                <a:gd name="connsiteY2" fmla="*/ 0 h 6858000"/>
                <a:gd name="connsiteX3" fmla="*/ 215392 w 2043303"/>
                <a:gd name="connsiteY3" fmla="*/ 0 h 6858000"/>
                <a:gd name="connsiteX4" fmla="*/ 571247 w 2043303"/>
                <a:gd name="connsiteY4" fmla="*/ 319278 h 6858000"/>
                <a:gd name="connsiteX5" fmla="*/ 1822704 w 2043303"/>
                <a:gd name="connsiteY5" fmla="*/ 3347720 h 6858000"/>
                <a:gd name="connsiteX6" fmla="*/ 571247 w 2043303"/>
                <a:gd name="connsiteY6" fmla="*/ 6376416 h 6858000"/>
                <a:gd name="connsiteX7" fmla="*/ 0 w 2043303"/>
                <a:gd name="connsiteY7" fmla="*/ 6858000 h 6858000"/>
                <a:gd name="connsiteX8" fmla="*/ 365252 w 2043303"/>
                <a:gd name="connsiteY8" fmla="*/ 6858000 h 6858000"/>
                <a:gd name="connsiteX9" fmla="*/ 727456 w 2043303"/>
                <a:gd name="connsiteY9" fmla="*/ 6532245 h 6858000"/>
                <a:gd name="connsiteX10" fmla="*/ 1690243 w 2043303"/>
                <a:gd name="connsiteY10" fmla="*/ 5100828 h 6858000"/>
                <a:gd name="connsiteX11" fmla="*/ 2043303 w 2043303"/>
                <a:gd name="connsiteY11" fmla="*/ 3347720 h 6858000"/>
                <a:gd name="connsiteX12" fmla="*/ 1690243 w 2043303"/>
                <a:gd name="connsiteY12" fmla="*/ 159486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43303" h="6858000">
                  <a:moveTo>
                    <a:pt x="1690243" y="1594866"/>
                  </a:moveTo>
                  <a:cubicBezTo>
                    <a:pt x="1463929" y="1058545"/>
                    <a:pt x="1139952" y="576961"/>
                    <a:pt x="727456" y="163449"/>
                  </a:cubicBezTo>
                  <a:cubicBezTo>
                    <a:pt x="671450" y="107315"/>
                    <a:pt x="614045" y="52832"/>
                    <a:pt x="555499" y="0"/>
                  </a:cubicBezTo>
                  <a:lnTo>
                    <a:pt x="215392" y="0"/>
                  </a:lnTo>
                  <a:cubicBezTo>
                    <a:pt x="338837" y="99187"/>
                    <a:pt x="457836" y="205486"/>
                    <a:pt x="571247" y="319278"/>
                  </a:cubicBezTo>
                  <a:cubicBezTo>
                    <a:pt x="1378331" y="1128268"/>
                    <a:pt x="1822704" y="2203831"/>
                    <a:pt x="1822704" y="3347720"/>
                  </a:cubicBezTo>
                  <a:cubicBezTo>
                    <a:pt x="1822704" y="4491609"/>
                    <a:pt x="1378204" y="5567553"/>
                    <a:pt x="571247" y="6376416"/>
                  </a:cubicBezTo>
                  <a:cubicBezTo>
                    <a:pt x="393065" y="6554978"/>
                    <a:pt x="201930" y="6715760"/>
                    <a:pt x="0" y="6858000"/>
                  </a:cubicBezTo>
                  <a:lnTo>
                    <a:pt x="365252" y="6858000"/>
                  </a:lnTo>
                  <a:cubicBezTo>
                    <a:pt x="490982" y="6756400"/>
                    <a:pt x="612013" y="6647943"/>
                    <a:pt x="727456" y="6532245"/>
                  </a:cubicBezTo>
                  <a:cubicBezTo>
                    <a:pt x="1140079" y="6118733"/>
                    <a:pt x="1463929" y="5637149"/>
                    <a:pt x="1690243" y="5100828"/>
                  </a:cubicBezTo>
                  <a:cubicBezTo>
                    <a:pt x="1924559" y="4545584"/>
                    <a:pt x="2043303" y="3955669"/>
                    <a:pt x="2043303" y="3347720"/>
                  </a:cubicBezTo>
                  <a:cubicBezTo>
                    <a:pt x="2043303" y="2739771"/>
                    <a:pt x="1924559" y="2150110"/>
                    <a:pt x="1690243" y="1594866"/>
                  </a:cubicBezTo>
                  <a:close/>
                </a:path>
              </a:pathLst>
            </a:custGeom>
            <a:grpFill/>
            <a:ln w="0"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9BA7AE4C-705E-C455-206A-728B1860BF30}"/>
                </a:ext>
              </a:extLst>
            </p:cNvPr>
            <p:cNvSpPr/>
            <p:nvPr/>
          </p:nvSpPr>
          <p:spPr>
            <a:xfrm>
              <a:off x="0" y="914400"/>
              <a:ext cx="2557060" cy="5938373"/>
            </a:xfrm>
            <a:custGeom>
              <a:avLst/>
              <a:gdLst>
                <a:gd name="connsiteX0" fmla="*/ 937864 w 2557060"/>
                <a:gd name="connsiteY0" fmla="*/ 1420041 h 5938373"/>
                <a:gd name="connsiteX1" fmla="*/ 937864 w 2557060"/>
                <a:gd name="connsiteY1" fmla="*/ 4377571 h 5938373"/>
                <a:gd name="connsiteX2" fmla="*/ 2366153 w 2557060"/>
                <a:gd name="connsiteY2" fmla="*/ 2898806 h 5938373"/>
                <a:gd name="connsiteX3" fmla="*/ 937864 w 2557060"/>
                <a:gd name="connsiteY3" fmla="*/ 1420041 h 5938373"/>
                <a:gd name="connsiteX4" fmla="*/ 746847 w 2557060"/>
                <a:gd name="connsiteY4" fmla="*/ 0 h 5938373"/>
                <a:gd name="connsiteX5" fmla="*/ 937864 w 2557060"/>
                <a:gd name="connsiteY5" fmla="*/ 0 h 5938373"/>
                <a:gd name="connsiteX6" fmla="*/ 937864 w 2557060"/>
                <a:gd name="connsiteY6" fmla="*/ 1228694 h 5938373"/>
                <a:gd name="connsiteX7" fmla="*/ 2557060 w 2557060"/>
                <a:gd name="connsiteY7" fmla="*/ 2898806 h 5938373"/>
                <a:gd name="connsiteX8" fmla="*/ 937864 w 2557060"/>
                <a:gd name="connsiteY8" fmla="*/ 4568918 h 5938373"/>
                <a:gd name="connsiteX9" fmla="*/ 937864 w 2557060"/>
                <a:gd name="connsiteY9" fmla="*/ 5938373 h 5938373"/>
                <a:gd name="connsiteX10" fmla="*/ 746847 w 2557060"/>
                <a:gd name="connsiteY10" fmla="*/ 5938373 h 5938373"/>
                <a:gd name="connsiteX11" fmla="*/ 746847 w 2557060"/>
                <a:gd name="connsiteY11" fmla="*/ 4568918 h 5938373"/>
                <a:gd name="connsiteX12" fmla="*/ 113814 w 2557060"/>
                <a:gd name="connsiteY12" fmla="*/ 4412813 h 5938373"/>
                <a:gd name="connsiteX13" fmla="*/ 0 w 2557060"/>
                <a:gd name="connsiteY13" fmla="*/ 4353949 h 5938373"/>
                <a:gd name="connsiteX14" fmla="*/ 0 w 2557060"/>
                <a:gd name="connsiteY14" fmla="*/ 4130964 h 5938373"/>
                <a:gd name="connsiteX15" fmla="*/ 63150 w 2557060"/>
                <a:gd name="connsiteY15" fmla="*/ 4171644 h 5938373"/>
                <a:gd name="connsiteX16" fmla="*/ 746847 w 2557060"/>
                <a:gd name="connsiteY16" fmla="*/ 4377681 h 5938373"/>
                <a:gd name="connsiteX17" fmla="*/ 746847 w 2557060"/>
                <a:gd name="connsiteY17" fmla="*/ 1420151 h 5938373"/>
                <a:gd name="connsiteX18" fmla="*/ 63150 w 2557060"/>
                <a:gd name="connsiteY18" fmla="*/ 1626139 h 5938373"/>
                <a:gd name="connsiteX19" fmla="*/ 0 w 2557060"/>
                <a:gd name="connsiteY19" fmla="*/ 1666820 h 5938373"/>
                <a:gd name="connsiteX20" fmla="*/ 0 w 2557060"/>
                <a:gd name="connsiteY20" fmla="*/ 1443663 h 5938373"/>
                <a:gd name="connsiteX21" fmla="*/ 113814 w 2557060"/>
                <a:gd name="connsiteY21" fmla="*/ 1384799 h 5938373"/>
                <a:gd name="connsiteX22" fmla="*/ 746847 w 2557060"/>
                <a:gd name="connsiteY22" fmla="*/ 1228694 h 5938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57060" h="5938373">
                  <a:moveTo>
                    <a:pt x="937864" y="1420041"/>
                  </a:moveTo>
                  <a:lnTo>
                    <a:pt x="937864" y="4377571"/>
                  </a:lnTo>
                  <a:cubicBezTo>
                    <a:pt x="1733826" y="4329514"/>
                    <a:pt x="2366153" y="3684651"/>
                    <a:pt x="2366153" y="2898806"/>
                  </a:cubicBezTo>
                  <a:cubicBezTo>
                    <a:pt x="2366153" y="2112961"/>
                    <a:pt x="1733716" y="1468098"/>
                    <a:pt x="937864" y="1420041"/>
                  </a:cubicBezTo>
                  <a:close/>
                  <a:moveTo>
                    <a:pt x="746847" y="0"/>
                  </a:moveTo>
                  <a:lnTo>
                    <a:pt x="937864" y="0"/>
                  </a:lnTo>
                  <a:lnTo>
                    <a:pt x="937864" y="1228694"/>
                  </a:lnTo>
                  <a:cubicBezTo>
                    <a:pt x="1839067" y="1277190"/>
                    <a:pt x="2557060" y="2007720"/>
                    <a:pt x="2557060" y="2898806"/>
                  </a:cubicBezTo>
                  <a:cubicBezTo>
                    <a:pt x="2557060" y="3789892"/>
                    <a:pt x="1839067" y="4520422"/>
                    <a:pt x="937864" y="4568918"/>
                  </a:cubicBezTo>
                  <a:lnTo>
                    <a:pt x="937864" y="5938373"/>
                  </a:lnTo>
                  <a:lnTo>
                    <a:pt x="746847" y="5938373"/>
                  </a:lnTo>
                  <a:lnTo>
                    <a:pt x="746847" y="4568918"/>
                  </a:lnTo>
                  <a:cubicBezTo>
                    <a:pt x="521601" y="4556794"/>
                    <a:pt x="307806" y="4502043"/>
                    <a:pt x="113814" y="4412813"/>
                  </a:cubicBezTo>
                  <a:lnTo>
                    <a:pt x="0" y="4353949"/>
                  </a:lnTo>
                  <a:lnTo>
                    <a:pt x="0" y="4130964"/>
                  </a:lnTo>
                  <a:lnTo>
                    <a:pt x="63150" y="4171644"/>
                  </a:lnTo>
                  <a:cubicBezTo>
                    <a:pt x="265546" y="4289316"/>
                    <a:pt x="498212" y="4362629"/>
                    <a:pt x="746847" y="4377681"/>
                  </a:cubicBezTo>
                  <a:lnTo>
                    <a:pt x="746847" y="1420151"/>
                  </a:lnTo>
                  <a:cubicBezTo>
                    <a:pt x="498212" y="1435169"/>
                    <a:pt x="265546" y="1508469"/>
                    <a:pt x="63150" y="1626139"/>
                  </a:cubicBezTo>
                  <a:lnTo>
                    <a:pt x="0" y="1666820"/>
                  </a:lnTo>
                  <a:lnTo>
                    <a:pt x="0" y="1443663"/>
                  </a:lnTo>
                  <a:lnTo>
                    <a:pt x="113814" y="1384799"/>
                  </a:lnTo>
                  <a:cubicBezTo>
                    <a:pt x="307806" y="1295569"/>
                    <a:pt x="521601" y="1240818"/>
                    <a:pt x="746847" y="1228694"/>
                  </a:cubicBezTo>
                  <a:close/>
                </a:path>
              </a:pathLst>
            </a:custGeom>
            <a:grpFill/>
            <a:ln w="0" cap="flat">
              <a:noFill/>
              <a:prstDash val="solid"/>
              <a:miter/>
            </a:ln>
          </p:spPr>
          <p:txBody>
            <a:bodyPr wrap="square" rtlCol="0" anchor="ctr">
              <a:noAutofit/>
            </a:bodyPr>
            <a:lstStyle/>
            <a:p>
              <a:endParaRPr lang="en-US" dirty="0"/>
            </a:p>
          </p:txBody>
        </p:sp>
        <p:sp>
          <p:nvSpPr>
            <p:cNvPr id="8" name="Dash">
              <a:extLst>
                <a:ext uri="{FF2B5EF4-FFF2-40B4-BE49-F238E27FC236}">
                  <a16:creationId xmlns:a16="http://schemas.microsoft.com/office/drawing/2014/main" id="{383C9122-84FE-2E98-E462-B5BA68751424}"/>
                </a:ext>
              </a:extLst>
            </p:cNvPr>
            <p:cNvSpPr/>
            <p:nvPr/>
          </p:nvSpPr>
          <p:spPr>
            <a:xfrm flipH="1">
              <a:off x="11073479" y="2421097"/>
              <a:ext cx="505703" cy="985440"/>
            </a:xfrm>
            <a:custGeom>
              <a:avLst/>
              <a:gdLst>
                <a:gd name="connsiteX0" fmla="*/ 0 w 430148"/>
                <a:gd name="connsiteY0" fmla="*/ 63881 h 1138047"/>
                <a:gd name="connsiteX1" fmla="*/ 217805 w 430148"/>
                <a:gd name="connsiteY1" fmla="*/ 1138047 h 1138047"/>
                <a:gd name="connsiteX2" fmla="*/ 430149 w 430148"/>
                <a:gd name="connsiteY2" fmla="*/ 1117473 h 1138047"/>
                <a:gd name="connsiteX3" fmla="*/ 203581 w 430148"/>
                <a:gd name="connsiteY3" fmla="*/ 0 h 1138047"/>
                <a:gd name="connsiteX4" fmla="*/ 0 w 430148"/>
                <a:gd name="connsiteY4" fmla="*/ 63881 h 1138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148" h="1138047">
                  <a:moveTo>
                    <a:pt x="0" y="63881"/>
                  </a:moveTo>
                  <a:cubicBezTo>
                    <a:pt x="109347" y="412496"/>
                    <a:pt x="182626" y="773811"/>
                    <a:pt x="217805" y="1138047"/>
                  </a:cubicBezTo>
                  <a:lnTo>
                    <a:pt x="430149" y="1117473"/>
                  </a:lnTo>
                  <a:cubicBezTo>
                    <a:pt x="393573" y="738632"/>
                    <a:pt x="317246" y="362585"/>
                    <a:pt x="203581" y="0"/>
                  </a:cubicBezTo>
                  <a:lnTo>
                    <a:pt x="0" y="63881"/>
                  </a:lnTo>
                  <a:close/>
                </a:path>
              </a:pathLst>
            </a:custGeom>
            <a:grpFill/>
            <a:ln w="0" cap="flat">
              <a:noFill/>
              <a:prstDash val="solid"/>
              <a:miter/>
            </a:ln>
          </p:spPr>
          <p:txBody>
            <a:bodyPr rtlCol="0" anchor="ctr"/>
            <a:lstStyle/>
            <a:p>
              <a:endParaRPr lang="en-US"/>
            </a:p>
          </p:txBody>
        </p:sp>
        <p:sp>
          <p:nvSpPr>
            <p:cNvPr id="11" name="Dash">
              <a:extLst>
                <a:ext uri="{FF2B5EF4-FFF2-40B4-BE49-F238E27FC236}">
                  <a16:creationId xmlns:a16="http://schemas.microsoft.com/office/drawing/2014/main" id="{AEAC6729-734F-9A19-EE8C-9D71ED2B8CB2}"/>
                </a:ext>
              </a:extLst>
            </p:cNvPr>
            <p:cNvSpPr/>
            <p:nvPr/>
          </p:nvSpPr>
          <p:spPr>
            <a:xfrm flipH="1">
              <a:off x="11081690" y="4355908"/>
              <a:ext cx="518545" cy="984999"/>
            </a:xfrm>
            <a:custGeom>
              <a:avLst/>
              <a:gdLst>
                <a:gd name="connsiteX0" fmla="*/ 0 w 441071"/>
                <a:gd name="connsiteY0" fmla="*/ 1071626 h 1137538"/>
                <a:gd name="connsiteX1" fmla="*/ 202946 w 441071"/>
                <a:gd name="connsiteY1" fmla="*/ 1137539 h 1137538"/>
                <a:gd name="connsiteX2" fmla="*/ 441071 w 441071"/>
                <a:gd name="connsiteY2" fmla="*/ 22987 h 1137538"/>
                <a:gd name="connsiteX3" fmla="*/ 228981 w 441071"/>
                <a:gd name="connsiteY3" fmla="*/ 0 h 1137538"/>
                <a:gd name="connsiteX4" fmla="*/ 0 w 441071"/>
                <a:gd name="connsiteY4" fmla="*/ 1071753 h 1137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71" h="1137538">
                  <a:moveTo>
                    <a:pt x="0" y="1071626"/>
                  </a:moveTo>
                  <a:lnTo>
                    <a:pt x="202946" y="1137539"/>
                  </a:lnTo>
                  <a:cubicBezTo>
                    <a:pt x="319913" y="777240"/>
                    <a:pt x="400050" y="402209"/>
                    <a:pt x="441071" y="22987"/>
                  </a:cubicBezTo>
                  <a:lnTo>
                    <a:pt x="228981" y="0"/>
                  </a:lnTo>
                  <a:cubicBezTo>
                    <a:pt x="189484" y="364744"/>
                    <a:pt x="112522" y="725297"/>
                    <a:pt x="0" y="1071753"/>
                  </a:cubicBezTo>
                  <a:close/>
                </a:path>
              </a:pathLst>
            </a:custGeom>
            <a:grpFill/>
            <a:ln w="0" cap="flat">
              <a:noFill/>
              <a:prstDash val="solid"/>
              <a:miter/>
            </a:ln>
          </p:spPr>
          <p:txBody>
            <a:bodyPr rtlCol="0" anchor="ctr"/>
            <a:lstStyle/>
            <a:p>
              <a:endParaRPr lang="en-US" dirty="0"/>
            </a:p>
          </p:txBody>
        </p:sp>
        <p:sp>
          <p:nvSpPr>
            <p:cNvPr id="12" name="Freeform 11">
              <a:extLst>
                <a:ext uri="{FF2B5EF4-FFF2-40B4-BE49-F238E27FC236}">
                  <a16:creationId xmlns:a16="http://schemas.microsoft.com/office/drawing/2014/main" id="{6EF92349-F90B-7CCB-AA7B-BFC7D413B076}"/>
                </a:ext>
              </a:extLst>
            </p:cNvPr>
            <p:cNvSpPr/>
            <p:nvPr/>
          </p:nvSpPr>
          <p:spPr>
            <a:xfrm>
              <a:off x="11905270" y="6151056"/>
              <a:ext cx="286730" cy="425784"/>
            </a:xfrm>
            <a:custGeom>
              <a:avLst/>
              <a:gdLst>
                <a:gd name="connsiteX0" fmla="*/ 217541 w 286730"/>
                <a:gd name="connsiteY0" fmla="*/ 0 h 425784"/>
                <a:gd name="connsiteX1" fmla="*/ 286730 w 286730"/>
                <a:gd name="connsiteY1" fmla="*/ 84036 h 425784"/>
                <a:gd name="connsiteX2" fmla="*/ 286730 w 286730"/>
                <a:gd name="connsiteY2" fmla="*/ 425784 h 425784"/>
                <a:gd name="connsiteX3" fmla="*/ 266308 w 286730"/>
                <a:gd name="connsiteY3" fmla="*/ 404635 h 425784"/>
                <a:gd name="connsiteX4" fmla="*/ 0 w 286730"/>
                <a:gd name="connsiteY4" fmla="*/ 92045 h 425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730" h="425784">
                  <a:moveTo>
                    <a:pt x="217541" y="0"/>
                  </a:moveTo>
                  <a:lnTo>
                    <a:pt x="286730" y="84036"/>
                  </a:lnTo>
                  <a:lnTo>
                    <a:pt x="286730" y="425784"/>
                  </a:lnTo>
                  <a:lnTo>
                    <a:pt x="266308" y="404635"/>
                  </a:lnTo>
                  <a:cubicBezTo>
                    <a:pt x="172002" y="302885"/>
                    <a:pt x="83089" y="198551"/>
                    <a:pt x="0" y="92045"/>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Tree>
    <p:extLst>
      <p:ext uri="{BB962C8B-B14F-4D97-AF65-F5344CB8AC3E}">
        <p14:creationId xmlns:p14="http://schemas.microsoft.com/office/powerpoint/2010/main" val="13991883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85E5546-F3BB-B46C-E4D7-C9F8F9EE6535}"/>
              </a:ext>
            </a:extLst>
          </p:cNvPr>
          <p:cNvSpPr>
            <a:spLocks noGrp="1"/>
          </p:cNvSpPr>
          <p:nvPr>
            <p:ph type="pic" sz="quarter" idx="15"/>
          </p:nvPr>
        </p:nvSpPr>
        <p:spPr>
          <a:xfrm>
            <a:off x="5186553" y="-4410"/>
            <a:ext cx="7005447" cy="6862410"/>
          </a:xfrm>
          <a:custGeom>
            <a:avLst/>
            <a:gdLst>
              <a:gd name="connsiteX0" fmla="*/ 2576957 w 7005447"/>
              <a:gd name="connsiteY0" fmla="*/ 0 h 6862410"/>
              <a:gd name="connsiteX1" fmla="*/ 7005447 w 7005447"/>
              <a:gd name="connsiteY1" fmla="*/ 0 h 6862410"/>
              <a:gd name="connsiteX2" fmla="*/ 7005447 w 7005447"/>
              <a:gd name="connsiteY2" fmla="*/ 6862410 h 6862410"/>
              <a:gd name="connsiteX3" fmla="*/ 0 w 7005447"/>
              <a:gd name="connsiteY3" fmla="*/ 6862410 h 6862410"/>
              <a:gd name="connsiteX4" fmla="*/ 47244 w 7005447"/>
              <a:gd name="connsiteY4" fmla="*/ 6794803 h 6862410"/>
              <a:gd name="connsiteX5" fmla="*/ 1966341 w 7005447"/>
              <a:gd name="connsiteY5" fmla="*/ 2899495 h 6862410"/>
              <a:gd name="connsiteX6" fmla="*/ 2576957 w 7005447"/>
              <a:gd name="connsiteY6" fmla="*/ 0 h 6862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05447" h="6862410">
                <a:moveTo>
                  <a:pt x="2576957" y="0"/>
                </a:moveTo>
                <a:lnTo>
                  <a:pt x="7005447" y="0"/>
                </a:lnTo>
                <a:lnTo>
                  <a:pt x="7005447" y="6862410"/>
                </a:lnTo>
                <a:lnTo>
                  <a:pt x="0" y="6862410"/>
                </a:lnTo>
                <a:cubicBezTo>
                  <a:pt x="15748" y="6839917"/>
                  <a:pt x="31623" y="6817424"/>
                  <a:pt x="47244" y="6794803"/>
                </a:cubicBezTo>
                <a:cubicBezTo>
                  <a:pt x="878205" y="5592991"/>
                  <a:pt x="1523873" y="4282398"/>
                  <a:pt x="1966341" y="2899495"/>
                </a:cubicBezTo>
                <a:cubicBezTo>
                  <a:pt x="2269109" y="1953118"/>
                  <a:pt x="2473198" y="982723"/>
                  <a:pt x="2576957" y="0"/>
                </a:cubicBezTo>
                <a:close/>
              </a:path>
            </a:pathLst>
          </a:custGeom>
          <a:solidFill>
            <a:srgbClr val="C4CED4"/>
          </a:solidFill>
        </p:spPr>
        <p:txBody>
          <a:bodyPr wrap="square">
            <a:noAutofit/>
          </a:bodyPr>
          <a:lstStyle/>
          <a:p>
            <a:endParaRPr lang="en-US"/>
          </a:p>
        </p:txBody>
      </p:sp>
      <p:sp>
        <p:nvSpPr>
          <p:cNvPr id="114" name="Round Single Corner of Rectangle 113">
            <a:extLst>
              <a:ext uri="{FF2B5EF4-FFF2-40B4-BE49-F238E27FC236}">
                <a16:creationId xmlns:a16="http://schemas.microsoft.com/office/drawing/2014/main" id="{9C021FFF-14D0-94AF-7394-30D7EB885016}"/>
              </a:ext>
            </a:extLst>
          </p:cNvPr>
          <p:cNvSpPr/>
          <p:nvPr userDrawn="1"/>
        </p:nvSpPr>
        <p:spPr>
          <a:xfrm>
            <a:off x="0" y="0"/>
            <a:ext cx="7622561" cy="5801648"/>
          </a:xfrm>
          <a:custGeom>
            <a:avLst/>
            <a:gdLst>
              <a:gd name="connsiteX0" fmla="*/ 0 w 7622561"/>
              <a:gd name="connsiteY0" fmla="*/ 0 h 5801648"/>
              <a:gd name="connsiteX1" fmla="*/ 7622561 w 7622561"/>
              <a:gd name="connsiteY1" fmla="*/ 0 h 5801648"/>
              <a:gd name="connsiteX2" fmla="*/ 7622561 w 7622561"/>
              <a:gd name="connsiteY2" fmla="*/ 0 h 5801648"/>
              <a:gd name="connsiteX3" fmla="*/ 7622561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22561 w 7622561"/>
              <a:gd name="connsiteY2" fmla="*/ 0 h 5801648"/>
              <a:gd name="connsiteX3" fmla="*/ 5779800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22561 w 7622561"/>
              <a:gd name="connsiteY2" fmla="*/ 0 h 5801648"/>
              <a:gd name="connsiteX3" fmla="*/ 5779800 w 7622561"/>
              <a:gd name="connsiteY3" fmla="*/ 5801648 h 5801648"/>
              <a:gd name="connsiteX4" fmla="*/ 0 w 7622561"/>
              <a:gd name="connsiteY4" fmla="*/ 5801648 h 5801648"/>
              <a:gd name="connsiteX5" fmla="*/ 0 w 7622561"/>
              <a:gd name="connsiteY5" fmla="*/ 0 h 5801648"/>
              <a:gd name="connsiteX0" fmla="*/ 0 w 7657461"/>
              <a:gd name="connsiteY0" fmla="*/ 0 h 5801648"/>
              <a:gd name="connsiteX1" fmla="*/ 7622561 w 7657461"/>
              <a:gd name="connsiteY1" fmla="*/ 0 h 5801648"/>
              <a:gd name="connsiteX2" fmla="*/ 7657461 w 7657461"/>
              <a:gd name="connsiteY2" fmla="*/ 579353 h 5801648"/>
              <a:gd name="connsiteX3" fmla="*/ 5779800 w 7657461"/>
              <a:gd name="connsiteY3" fmla="*/ 5801648 h 5801648"/>
              <a:gd name="connsiteX4" fmla="*/ 0 w 7657461"/>
              <a:gd name="connsiteY4" fmla="*/ 5801648 h 5801648"/>
              <a:gd name="connsiteX5" fmla="*/ 0 w 7657461"/>
              <a:gd name="connsiteY5" fmla="*/ 0 h 5801648"/>
              <a:gd name="connsiteX0" fmla="*/ 0 w 7657461"/>
              <a:gd name="connsiteY0" fmla="*/ 0 h 5801648"/>
              <a:gd name="connsiteX1" fmla="*/ 7622561 w 7657461"/>
              <a:gd name="connsiteY1" fmla="*/ 0 h 5801648"/>
              <a:gd name="connsiteX2" fmla="*/ 7657461 w 7657461"/>
              <a:gd name="connsiteY2" fmla="*/ 579353 h 5801648"/>
              <a:gd name="connsiteX3" fmla="*/ 5779800 w 7657461"/>
              <a:gd name="connsiteY3" fmla="*/ 5801648 h 5801648"/>
              <a:gd name="connsiteX4" fmla="*/ 0 w 7657461"/>
              <a:gd name="connsiteY4" fmla="*/ 5801648 h 5801648"/>
              <a:gd name="connsiteX5" fmla="*/ 0 w 7657461"/>
              <a:gd name="connsiteY5" fmla="*/ 0 h 5801648"/>
              <a:gd name="connsiteX0" fmla="*/ 0 w 7622561"/>
              <a:gd name="connsiteY0" fmla="*/ 0 h 5801648"/>
              <a:gd name="connsiteX1" fmla="*/ 7622561 w 7622561"/>
              <a:gd name="connsiteY1" fmla="*/ 0 h 5801648"/>
              <a:gd name="connsiteX2" fmla="*/ 7608600 w 7622561"/>
              <a:gd name="connsiteY2" fmla="*/ 746877 h 5801648"/>
              <a:gd name="connsiteX3" fmla="*/ 5779800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08600 w 7622561"/>
              <a:gd name="connsiteY2" fmla="*/ 746877 h 5801648"/>
              <a:gd name="connsiteX3" fmla="*/ 5779800 w 7622561"/>
              <a:gd name="connsiteY3" fmla="*/ 5801648 h 5801648"/>
              <a:gd name="connsiteX4" fmla="*/ 0 w 7622561"/>
              <a:gd name="connsiteY4" fmla="*/ 5801648 h 5801648"/>
              <a:gd name="connsiteX5" fmla="*/ 0 w 7622561"/>
              <a:gd name="connsiteY5" fmla="*/ 0 h 580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2561" h="5801648">
                <a:moveTo>
                  <a:pt x="0" y="0"/>
                </a:moveTo>
                <a:lnTo>
                  <a:pt x="7622561" y="0"/>
                </a:lnTo>
                <a:lnTo>
                  <a:pt x="7608600" y="746877"/>
                </a:lnTo>
                <a:cubicBezTo>
                  <a:pt x="6603457" y="4579362"/>
                  <a:pt x="7238652" y="2583417"/>
                  <a:pt x="5779800" y="5801648"/>
                </a:cubicBezTo>
                <a:lnTo>
                  <a:pt x="0" y="5801648"/>
                </a:lnTo>
                <a:lnTo>
                  <a:pt x="0" y="0"/>
                </a:lnTo>
                <a:close/>
              </a:path>
            </a:pathLst>
          </a:cu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NBA Logo Box">
            <a:extLst>
              <a:ext uri="{FF2B5EF4-FFF2-40B4-BE49-F238E27FC236}">
                <a16:creationId xmlns:a16="http://schemas.microsoft.com/office/drawing/2014/main" id="{FDBA1685-FE89-7BBE-34B7-1BE1BE6DC37F}"/>
              </a:ext>
            </a:extLst>
          </p:cNvPr>
          <p:cNvGrpSpPr/>
          <p:nvPr userDrawn="1"/>
        </p:nvGrpSpPr>
        <p:grpSpPr>
          <a:xfrm>
            <a:off x="0" y="-2252"/>
            <a:ext cx="1694329" cy="3431252"/>
            <a:chOff x="0" y="-2252"/>
            <a:chExt cx="1694329" cy="3431252"/>
          </a:xfrm>
        </p:grpSpPr>
        <p:sp>
          <p:nvSpPr>
            <p:cNvPr id="8" name="Logo Black Box">
              <a:extLst>
                <a:ext uri="{FF2B5EF4-FFF2-40B4-BE49-F238E27FC236}">
                  <a16:creationId xmlns:a16="http://schemas.microsoft.com/office/drawing/2014/main" id="{F5DBC827-7E68-45D0-1722-AD1210CA12F6}"/>
                </a:ext>
              </a:extLst>
            </p:cNvPr>
            <p:cNvSpPr/>
            <p:nvPr userDrawn="1"/>
          </p:nvSpPr>
          <p:spPr>
            <a:xfrm>
              <a:off x="0" y="-2252"/>
              <a:ext cx="1694329" cy="3431252"/>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White Outline">
              <a:extLst>
                <a:ext uri="{FF2B5EF4-FFF2-40B4-BE49-F238E27FC236}">
                  <a16:creationId xmlns:a16="http://schemas.microsoft.com/office/drawing/2014/main" id="{CBF583FF-AEB4-EE66-B07F-8C8AC1323518}"/>
                </a:ext>
              </a:extLst>
            </p:cNvPr>
            <p:cNvSpPr/>
            <p:nvPr userDrawn="1"/>
          </p:nvSpPr>
          <p:spPr>
            <a:xfrm rot="16200000">
              <a:off x="-867335" y="867334"/>
              <a:ext cx="3429001" cy="1694327"/>
            </a:xfrm>
            <a:prstGeom prst="corner">
              <a:avLst>
                <a:gd name="adj1" fmla="val 8494"/>
                <a:gd name="adj2" fmla="val 904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NBA Logo">
              <a:extLst>
                <a:ext uri="{FF2B5EF4-FFF2-40B4-BE49-F238E27FC236}">
                  <a16:creationId xmlns:a16="http://schemas.microsoft.com/office/drawing/2014/main" id="{9A5AE3B9-739E-1405-6115-8AFB76C628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8155" y="356720"/>
              <a:ext cx="737219" cy="1676203"/>
            </a:xfrm>
            <a:prstGeom prst="rect">
              <a:avLst/>
            </a:prstGeom>
          </p:spPr>
        </p:pic>
      </p:grpSp>
      <p:grpSp>
        <p:nvGrpSpPr>
          <p:cNvPr id="102" name="Group 101">
            <a:extLst>
              <a:ext uri="{FF2B5EF4-FFF2-40B4-BE49-F238E27FC236}">
                <a16:creationId xmlns:a16="http://schemas.microsoft.com/office/drawing/2014/main" id="{B883300C-0CBC-3ECE-6758-833D6DB36E89}"/>
              </a:ext>
            </a:extLst>
          </p:cNvPr>
          <p:cNvGrpSpPr/>
          <p:nvPr userDrawn="1"/>
        </p:nvGrpSpPr>
        <p:grpSpPr>
          <a:xfrm>
            <a:off x="351593" y="6119050"/>
            <a:ext cx="4624196" cy="381603"/>
            <a:chOff x="351593" y="6119050"/>
            <a:chExt cx="4624196" cy="381603"/>
          </a:xfrm>
        </p:grpSpPr>
        <p:grpSp>
          <p:nvGrpSpPr>
            <p:cNvPr id="25" name="Graphic 22">
              <a:extLst>
                <a:ext uri="{FF2B5EF4-FFF2-40B4-BE49-F238E27FC236}">
                  <a16:creationId xmlns:a16="http://schemas.microsoft.com/office/drawing/2014/main" id="{EAA03EE7-4479-FCC1-948D-339DE2384954}"/>
                </a:ext>
              </a:extLst>
            </p:cNvPr>
            <p:cNvGrpSpPr/>
            <p:nvPr/>
          </p:nvGrpSpPr>
          <p:grpSpPr>
            <a:xfrm>
              <a:off x="351593" y="6119146"/>
              <a:ext cx="646938" cy="381000"/>
              <a:chOff x="351593" y="6119146"/>
              <a:chExt cx="646938" cy="381000"/>
            </a:xfrm>
          </p:grpSpPr>
          <p:sp>
            <p:nvSpPr>
              <p:cNvPr id="26" name="Freeform 25">
                <a:extLst>
                  <a:ext uri="{FF2B5EF4-FFF2-40B4-BE49-F238E27FC236}">
                    <a16:creationId xmlns:a16="http://schemas.microsoft.com/office/drawing/2014/main" id="{53E9EA48-3B06-2A9A-E6C4-5A2BA74B50FB}"/>
                  </a:ext>
                </a:extLst>
              </p:cNvPr>
              <p:cNvSpPr/>
              <p:nvPr/>
            </p:nvSpPr>
            <p:spPr>
              <a:xfrm>
                <a:off x="564698" y="6128543"/>
                <a:ext cx="137541" cy="362330"/>
              </a:xfrm>
              <a:custGeom>
                <a:avLst/>
                <a:gdLst>
                  <a:gd name="connsiteX0" fmla="*/ 42672 w 137541"/>
                  <a:gd name="connsiteY0" fmla="*/ 362331 h 362330"/>
                  <a:gd name="connsiteX1" fmla="*/ 0 w 137541"/>
                  <a:gd name="connsiteY1" fmla="*/ 362331 h 362330"/>
                  <a:gd name="connsiteX2" fmla="*/ 0 w 137541"/>
                  <a:gd name="connsiteY2" fmla="*/ 0 h 362330"/>
                  <a:gd name="connsiteX3" fmla="*/ 65913 w 137541"/>
                  <a:gd name="connsiteY3" fmla="*/ 0 h 362330"/>
                  <a:gd name="connsiteX4" fmla="*/ 110109 w 137541"/>
                  <a:gd name="connsiteY4" fmla="*/ 298958 h 362330"/>
                  <a:gd name="connsiteX5" fmla="*/ 94869 w 137541"/>
                  <a:gd name="connsiteY5" fmla="*/ 52832 h 362330"/>
                  <a:gd name="connsiteX6" fmla="*/ 94869 w 137541"/>
                  <a:gd name="connsiteY6" fmla="*/ 0 h 362330"/>
                  <a:gd name="connsiteX7" fmla="*/ 137541 w 137541"/>
                  <a:gd name="connsiteY7" fmla="*/ 0 h 362330"/>
                  <a:gd name="connsiteX8" fmla="*/ 137541 w 137541"/>
                  <a:gd name="connsiteY8" fmla="*/ 362331 h 362330"/>
                  <a:gd name="connsiteX9" fmla="*/ 77089 w 137541"/>
                  <a:gd name="connsiteY9" fmla="*/ 362331 h 362330"/>
                  <a:gd name="connsiteX10" fmla="*/ 36449 w 137541"/>
                  <a:gd name="connsiteY10" fmla="*/ 72009 h 362330"/>
                  <a:gd name="connsiteX11" fmla="*/ 42545 w 137541"/>
                  <a:gd name="connsiteY11" fmla="*/ 258318 h 362330"/>
                  <a:gd name="connsiteX12" fmla="*/ 42545 w 137541"/>
                  <a:gd name="connsiteY12" fmla="*/ 362331 h 36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541" h="362330">
                    <a:moveTo>
                      <a:pt x="42672" y="362331"/>
                    </a:moveTo>
                    <a:lnTo>
                      <a:pt x="0" y="362331"/>
                    </a:lnTo>
                    <a:lnTo>
                      <a:pt x="0" y="0"/>
                    </a:lnTo>
                    <a:lnTo>
                      <a:pt x="65913" y="0"/>
                    </a:lnTo>
                    <a:lnTo>
                      <a:pt x="110109" y="298958"/>
                    </a:lnTo>
                    <a:cubicBezTo>
                      <a:pt x="103505" y="227838"/>
                      <a:pt x="94869" y="113157"/>
                      <a:pt x="94869" y="52832"/>
                    </a:cubicBezTo>
                    <a:lnTo>
                      <a:pt x="94869" y="0"/>
                    </a:lnTo>
                    <a:lnTo>
                      <a:pt x="137541" y="0"/>
                    </a:lnTo>
                    <a:lnTo>
                      <a:pt x="137541" y="362331"/>
                    </a:lnTo>
                    <a:lnTo>
                      <a:pt x="77089" y="362331"/>
                    </a:lnTo>
                    <a:lnTo>
                      <a:pt x="36449" y="72009"/>
                    </a:lnTo>
                    <a:cubicBezTo>
                      <a:pt x="40005" y="137033"/>
                      <a:pt x="42545" y="214630"/>
                      <a:pt x="42545" y="258318"/>
                    </a:cubicBezTo>
                    <a:lnTo>
                      <a:pt x="42545" y="362331"/>
                    </a:lnTo>
                    <a:close/>
                  </a:path>
                </a:pathLst>
              </a:custGeom>
              <a:solidFill>
                <a:srgbClr val="284384"/>
              </a:solidFill>
              <a:ln w="0"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5A9B1FF5-359F-A5D7-D09A-C48608C8F8A1}"/>
                  </a:ext>
                </a:extLst>
              </p:cNvPr>
              <p:cNvSpPr/>
              <p:nvPr/>
            </p:nvSpPr>
            <p:spPr>
              <a:xfrm>
                <a:off x="726623" y="6128543"/>
                <a:ext cx="125349" cy="362585"/>
              </a:xfrm>
              <a:custGeom>
                <a:avLst/>
                <a:gdLst>
                  <a:gd name="connsiteX0" fmla="*/ 48768 w 125349"/>
                  <a:gd name="connsiteY0" fmla="*/ 204978 h 362585"/>
                  <a:gd name="connsiteX1" fmla="*/ 48768 w 125349"/>
                  <a:gd name="connsiteY1" fmla="*/ 316611 h 362585"/>
                  <a:gd name="connsiteX2" fmla="*/ 56896 w 125349"/>
                  <a:gd name="connsiteY2" fmla="*/ 316611 h 362585"/>
                  <a:gd name="connsiteX3" fmla="*/ 76708 w 125349"/>
                  <a:gd name="connsiteY3" fmla="*/ 290703 h 362585"/>
                  <a:gd name="connsiteX4" fmla="*/ 76708 w 125349"/>
                  <a:gd name="connsiteY4" fmla="*/ 229235 h 362585"/>
                  <a:gd name="connsiteX5" fmla="*/ 54864 w 125349"/>
                  <a:gd name="connsiteY5" fmla="*/ 204851 h 362585"/>
                  <a:gd name="connsiteX6" fmla="*/ 48768 w 125349"/>
                  <a:gd name="connsiteY6" fmla="*/ 204851 h 362585"/>
                  <a:gd name="connsiteX7" fmla="*/ 48768 w 125349"/>
                  <a:gd name="connsiteY7" fmla="*/ 45593 h 362585"/>
                  <a:gd name="connsiteX8" fmla="*/ 48768 w 125349"/>
                  <a:gd name="connsiteY8" fmla="*/ 165354 h 362585"/>
                  <a:gd name="connsiteX9" fmla="*/ 54864 w 125349"/>
                  <a:gd name="connsiteY9" fmla="*/ 165354 h 362585"/>
                  <a:gd name="connsiteX10" fmla="*/ 76708 w 125349"/>
                  <a:gd name="connsiteY10" fmla="*/ 138938 h 362585"/>
                  <a:gd name="connsiteX11" fmla="*/ 76708 w 125349"/>
                  <a:gd name="connsiteY11" fmla="*/ 69850 h 362585"/>
                  <a:gd name="connsiteX12" fmla="*/ 56896 w 125349"/>
                  <a:gd name="connsiteY12" fmla="*/ 45466 h 362585"/>
                  <a:gd name="connsiteX13" fmla="*/ 48768 w 125349"/>
                  <a:gd name="connsiteY13" fmla="*/ 45466 h 362585"/>
                  <a:gd name="connsiteX14" fmla="*/ 0 w 125349"/>
                  <a:gd name="connsiteY14" fmla="*/ 362331 h 362585"/>
                  <a:gd name="connsiteX15" fmla="*/ 0 w 125349"/>
                  <a:gd name="connsiteY15" fmla="*/ 0 h 362585"/>
                  <a:gd name="connsiteX16" fmla="*/ 60452 w 125349"/>
                  <a:gd name="connsiteY16" fmla="*/ 0 h 362585"/>
                  <a:gd name="connsiteX17" fmla="*/ 125349 w 125349"/>
                  <a:gd name="connsiteY17" fmla="*/ 72644 h 362585"/>
                  <a:gd name="connsiteX18" fmla="*/ 125349 w 125349"/>
                  <a:gd name="connsiteY18" fmla="*/ 125984 h 362585"/>
                  <a:gd name="connsiteX19" fmla="*/ 100965 w 125349"/>
                  <a:gd name="connsiteY19" fmla="*/ 184404 h 362585"/>
                  <a:gd name="connsiteX20" fmla="*/ 125349 w 125349"/>
                  <a:gd name="connsiteY20" fmla="*/ 237744 h 362585"/>
                  <a:gd name="connsiteX21" fmla="*/ 125349 w 125349"/>
                  <a:gd name="connsiteY21" fmla="*/ 290576 h 362585"/>
                  <a:gd name="connsiteX22" fmla="*/ 60452 w 125349"/>
                  <a:gd name="connsiteY22" fmla="*/ 362585 h 362585"/>
                  <a:gd name="connsiteX23" fmla="*/ 0 w 125349"/>
                  <a:gd name="connsiteY23" fmla="*/ 362585 h 36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5349" h="362585">
                    <a:moveTo>
                      <a:pt x="48768" y="204978"/>
                    </a:moveTo>
                    <a:lnTo>
                      <a:pt x="48768" y="316611"/>
                    </a:lnTo>
                    <a:lnTo>
                      <a:pt x="56896" y="316611"/>
                    </a:lnTo>
                    <a:cubicBezTo>
                      <a:pt x="72136" y="316611"/>
                      <a:pt x="76708" y="307975"/>
                      <a:pt x="76708" y="290703"/>
                    </a:cubicBezTo>
                    <a:lnTo>
                      <a:pt x="76708" y="229235"/>
                    </a:lnTo>
                    <a:cubicBezTo>
                      <a:pt x="76708" y="211455"/>
                      <a:pt x="71120" y="204851"/>
                      <a:pt x="54864" y="204851"/>
                    </a:cubicBezTo>
                    <a:lnTo>
                      <a:pt x="48768" y="204851"/>
                    </a:lnTo>
                    <a:close/>
                    <a:moveTo>
                      <a:pt x="48768" y="45593"/>
                    </a:moveTo>
                    <a:lnTo>
                      <a:pt x="48768" y="165354"/>
                    </a:lnTo>
                    <a:lnTo>
                      <a:pt x="54864" y="165354"/>
                    </a:lnTo>
                    <a:cubicBezTo>
                      <a:pt x="72136" y="165354"/>
                      <a:pt x="76708" y="158750"/>
                      <a:pt x="76708" y="138938"/>
                    </a:cubicBezTo>
                    <a:lnTo>
                      <a:pt x="76708" y="69850"/>
                    </a:lnTo>
                    <a:cubicBezTo>
                      <a:pt x="76708" y="53086"/>
                      <a:pt x="71628" y="45466"/>
                      <a:pt x="56896" y="45466"/>
                    </a:cubicBezTo>
                    <a:lnTo>
                      <a:pt x="48768" y="45466"/>
                    </a:lnTo>
                    <a:close/>
                    <a:moveTo>
                      <a:pt x="0" y="362331"/>
                    </a:moveTo>
                    <a:lnTo>
                      <a:pt x="0" y="0"/>
                    </a:lnTo>
                    <a:lnTo>
                      <a:pt x="60452" y="0"/>
                    </a:lnTo>
                    <a:cubicBezTo>
                      <a:pt x="100584" y="0"/>
                      <a:pt x="125349" y="21844"/>
                      <a:pt x="125349" y="72644"/>
                    </a:cubicBezTo>
                    <a:lnTo>
                      <a:pt x="125349" y="125984"/>
                    </a:lnTo>
                    <a:cubicBezTo>
                      <a:pt x="125349" y="159004"/>
                      <a:pt x="115189" y="175768"/>
                      <a:pt x="100965" y="184404"/>
                    </a:cubicBezTo>
                    <a:cubicBezTo>
                      <a:pt x="115189" y="193548"/>
                      <a:pt x="125349" y="209804"/>
                      <a:pt x="125349" y="237744"/>
                    </a:cubicBezTo>
                    <a:lnTo>
                      <a:pt x="125349" y="290576"/>
                    </a:lnTo>
                    <a:cubicBezTo>
                      <a:pt x="125349" y="340360"/>
                      <a:pt x="98933" y="362585"/>
                      <a:pt x="60452" y="362585"/>
                    </a:cubicBezTo>
                    <a:lnTo>
                      <a:pt x="0" y="362585"/>
                    </a:lnTo>
                    <a:close/>
                  </a:path>
                </a:pathLst>
              </a:custGeom>
              <a:solidFill>
                <a:srgbClr val="284384"/>
              </a:solid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BA1B691-9897-0D90-D4B2-238D6CF09FA5}"/>
                  </a:ext>
                </a:extLst>
              </p:cNvPr>
              <p:cNvSpPr/>
              <p:nvPr/>
            </p:nvSpPr>
            <p:spPr>
              <a:xfrm>
                <a:off x="859465" y="6128543"/>
                <a:ext cx="139065" cy="362330"/>
              </a:xfrm>
              <a:custGeom>
                <a:avLst/>
                <a:gdLst>
                  <a:gd name="connsiteX0" fmla="*/ 55372 w 139065"/>
                  <a:gd name="connsiteY0" fmla="*/ 253111 h 362330"/>
                  <a:gd name="connsiteX1" fmla="*/ 81280 w 139065"/>
                  <a:gd name="connsiteY1" fmla="*/ 253111 h 362330"/>
                  <a:gd name="connsiteX2" fmla="*/ 77216 w 139065"/>
                  <a:gd name="connsiteY2" fmla="*/ 186563 h 362330"/>
                  <a:gd name="connsiteX3" fmla="*/ 68580 w 139065"/>
                  <a:gd name="connsiteY3" fmla="*/ 31242 h 362330"/>
                  <a:gd name="connsiteX4" fmla="*/ 66548 w 139065"/>
                  <a:gd name="connsiteY4" fmla="*/ 31242 h 362330"/>
                  <a:gd name="connsiteX5" fmla="*/ 59436 w 139065"/>
                  <a:gd name="connsiteY5" fmla="*/ 186563 h 362330"/>
                  <a:gd name="connsiteX6" fmla="*/ 55372 w 139065"/>
                  <a:gd name="connsiteY6" fmla="*/ 253111 h 362330"/>
                  <a:gd name="connsiteX7" fmla="*/ 83820 w 139065"/>
                  <a:gd name="connsiteY7" fmla="*/ 294259 h 362330"/>
                  <a:gd name="connsiteX8" fmla="*/ 53340 w 139065"/>
                  <a:gd name="connsiteY8" fmla="*/ 294259 h 362330"/>
                  <a:gd name="connsiteX9" fmla="*/ 49276 w 139065"/>
                  <a:gd name="connsiteY9" fmla="*/ 362331 h 362330"/>
                  <a:gd name="connsiteX10" fmla="*/ 0 w 139065"/>
                  <a:gd name="connsiteY10" fmla="*/ 362331 h 362330"/>
                  <a:gd name="connsiteX11" fmla="*/ 35560 w 139065"/>
                  <a:gd name="connsiteY11" fmla="*/ 0 h 362330"/>
                  <a:gd name="connsiteX12" fmla="*/ 104521 w 139065"/>
                  <a:gd name="connsiteY12" fmla="*/ 0 h 362330"/>
                  <a:gd name="connsiteX13" fmla="*/ 139065 w 139065"/>
                  <a:gd name="connsiteY13" fmla="*/ 362331 h 362330"/>
                  <a:gd name="connsiteX14" fmla="*/ 87757 w 139065"/>
                  <a:gd name="connsiteY14" fmla="*/ 362331 h 362330"/>
                  <a:gd name="connsiteX15" fmla="*/ 83693 w 139065"/>
                  <a:gd name="connsiteY15" fmla="*/ 294259 h 36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065" h="362330">
                    <a:moveTo>
                      <a:pt x="55372" y="253111"/>
                    </a:moveTo>
                    <a:lnTo>
                      <a:pt x="81280" y="253111"/>
                    </a:lnTo>
                    <a:lnTo>
                      <a:pt x="77216" y="186563"/>
                    </a:lnTo>
                    <a:cubicBezTo>
                      <a:pt x="75692" y="160147"/>
                      <a:pt x="71628" y="76454"/>
                      <a:pt x="68580" y="31242"/>
                    </a:cubicBezTo>
                    <a:lnTo>
                      <a:pt x="66548" y="31242"/>
                    </a:lnTo>
                    <a:lnTo>
                      <a:pt x="59436" y="186563"/>
                    </a:lnTo>
                    <a:lnTo>
                      <a:pt x="55372" y="253111"/>
                    </a:lnTo>
                    <a:close/>
                    <a:moveTo>
                      <a:pt x="83820" y="294259"/>
                    </a:moveTo>
                    <a:lnTo>
                      <a:pt x="53340" y="294259"/>
                    </a:lnTo>
                    <a:lnTo>
                      <a:pt x="49276" y="362331"/>
                    </a:lnTo>
                    <a:lnTo>
                      <a:pt x="0" y="362331"/>
                    </a:lnTo>
                    <a:lnTo>
                      <a:pt x="35560" y="0"/>
                    </a:lnTo>
                    <a:lnTo>
                      <a:pt x="104521" y="0"/>
                    </a:lnTo>
                    <a:lnTo>
                      <a:pt x="139065" y="362331"/>
                    </a:lnTo>
                    <a:lnTo>
                      <a:pt x="87757" y="362331"/>
                    </a:lnTo>
                    <a:lnTo>
                      <a:pt x="83693" y="294259"/>
                    </a:lnTo>
                    <a:close/>
                  </a:path>
                </a:pathLst>
              </a:custGeom>
              <a:solidFill>
                <a:srgbClr val="284384"/>
              </a:solidFill>
              <a:ln w="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BE7D104C-50E9-84DA-582A-DD6EC8023196}"/>
                  </a:ext>
                </a:extLst>
              </p:cNvPr>
              <p:cNvSpPr/>
              <p:nvPr/>
            </p:nvSpPr>
            <p:spPr>
              <a:xfrm>
                <a:off x="351593" y="6119146"/>
                <a:ext cx="168148" cy="381000"/>
              </a:xfrm>
              <a:custGeom>
                <a:avLst/>
                <a:gdLst>
                  <a:gd name="connsiteX0" fmla="*/ 128651 w 168148"/>
                  <a:gd name="connsiteY0" fmla="*/ 0 h 381000"/>
                  <a:gd name="connsiteX1" fmla="*/ 39497 w 168148"/>
                  <a:gd name="connsiteY1" fmla="*/ 0 h 381000"/>
                  <a:gd name="connsiteX2" fmla="*/ 0 w 168148"/>
                  <a:gd name="connsiteY2" fmla="*/ 39497 h 381000"/>
                  <a:gd name="connsiteX3" fmla="*/ 0 w 168148"/>
                  <a:gd name="connsiteY3" fmla="*/ 341503 h 381000"/>
                  <a:gd name="connsiteX4" fmla="*/ 39497 w 168148"/>
                  <a:gd name="connsiteY4" fmla="*/ 381000 h 381000"/>
                  <a:gd name="connsiteX5" fmla="*/ 128651 w 168148"/>
                  <a:gd name="connsiteY5" fmla="*/ 381000 h 381000"/>
                  <a:gd name="connsiteX6" fmla="*/ 168148 w 168148"/>
                  <a:gd name="connsiteY6" fmla="*/ 341503 h 381000"/>
                  <a:gd name="connsiteX7" fmla="*/ 168148 w 168148"/>
                  <a:gd name="connsiteY7" fmla="*/ 39497 h 381000"/>
                  <a:gd name="connsiteX8" fmla="*/ 128651 w 168148"/>
                  <a:gd name="connsiteY8"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148" h="381000">
                    <a:moveTo>
                      <a:pt x="128651" y="0"/>
                    </a:moveTo>
                    <a:lnTo>
                      <a:pt x="39497" y="0"/>
                    </a:lnTo>
                    <a:cubicBezTo>
                      <a:pt x="17780" y="0"/>
                      <a:pt x="0" y="17653"/>
                      <a:pt x="0" y="39497"/>
                    </a:cubicBezTo>
                    <a:lnTo>
                      <a:pt x="0" y="341503"/>
                    </a:lnTo>
                    <a:cubicBezTo>
                      <a:pt x="0" y="363347"/>
                      <a:pt x="17653" y="381000"/>
                      <a:pt x="39497" y="381000"/>
                    </a:cubicBezTo>
                    <a:lnTo>
                      <a:pt x="128651" y="381000"/>
                    </a:lnTo>
                    <a:cubicBezTo>
                      <a:pt x="150368" y="381000"/>
                      <a:pt x="168148" y="363220"/>
                      <a:pt x="168148" y="341503"/>
                    </a:cubicBezTo>
                    <a:lnTo>
                      <a:pt x="168148" y="39497"/>
                    </a:lnTo>
                    <a:cubicBezTo>
                      <a:pt x="168148" y="17780"/>
                      <a:pt x="150368" y="0"/>
                      <a:pt x="128651" y="0"/>
                    </a:cubicBezTo>
                  </a:path>
                </a:pathLst>
              </a:custGeom>
              <a:solidFill>
                <a:srgbClr val="FFFFFF"/>
              </a:solid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3DAFE734-D5A4-30D4-E6F7-72C36BB8B501}"/>
                  </a:ext>
                </a:extLst>
              </p:cNvPr>
              <p:cNvSpPr/>
              <p:nvPr/>
            </p:nvSpPr>
            <p:spPr>
              <a:xfrm>
                <a:off x="447570" y="6128417"/>
                <a:ext cx="62772" cy="176021"/>
              </a:xfrm>
              <a:custGeom>
                <a:avLst/>
                <a:gdLst>
                  <a:gd name="connsiteX0" fmla="*/ 10576 w 62772"/>
                  <a:gd name="connsiteY0" fmla="*/ 60579 h 176021"/>
                  <a:gd name="connsiteX1" fmla="*/ 10576 w 62772"/>
                  <a:gd name="connsiteY1" fmla="*/ 61849 h 176021"/>
                  <a:gd name="connsiteX2" fmla="*/ 17561 w 62772"/>
                  <a:gd name="connsiteY2" fmla="*/ 66548 h 176021"/>
                  <a:gd name="connsiteX3" fmla="*/ 32674 w 62772"/>
                  <a:gd name="connsiteY3" fmla="*/ 107315 h 176021"/>
                  <a:gd name="connsiteX4" fmla="*/ 37500 w 62772"/>
                  <a:gd name="connsiteY4" fmla="*/ 129286 h 176021"/>
                  <a:gd name="connsiteX5" fmla="*/ 44866 w 62772"/>
                  <a:gd name="connsiteY5" fmla="*/ 148717 h 176021"/>
                  <a:gd name="connsiteX6" fmla="*/ 47406 w 62772"/>
                  <a:gd name="connsiteY6" fmla="*/ 160528 h 176021"/>
                  <a:gd name="connsiteX7" fmla="*/ 53883 w 62772"/>
                  <a:gd name="connsiteY7" fmla="*/ 164211 h 176021"/>
                  <a:gd name="connsiteX8" fmla="*/ 59344 w 62772"/>
                  <a:gd name="connsiteY8" fmla="*/ 169672 h 176021"/>
                  <a:gd name="connsiteX9" fmla="*/ 62773 w 62772"/>
                  <a:gd name="connsiteY9" fmla="*/ 176022 h 176021"/>
                  <a:gd name="connsiteX10" fmla="*/ 62773 w 62772"/>
                  <a:gd name="connsiteY10" fmla="*/ 30099 h 176021"/>
                  <a:gd name="connsiteX11" fmla="*/ 32674 w 62772"/>
                  <a:gd name="connsiteY11" fmla="*/ 0 h 176021"/>
                  <a:gd name="connsiteX12" fmla="*/ 3845 w 62772"/>
                  <a:gd name="connsiteY12" fmla="*/ 0 h 176021"/>
                  <a:gd name="connsiteX13" fmla="*/ 12608 w 62772"/>
                  <a:gd name="connsiteY13" fmla="*/ 6731 h 176021"/>
                  <a:gd name="connsiteX14" fmla="*/ 13878 w 62772"/>
                  <a:gd name="connsiteY14" fmla="*/ 27686 h 176021"/>
                  <a:gd name="connsiteX15" fmla="*/ 12354 w 62772"/>
                  <a:gd name="connsiteY15" fmla="*/ 36322 h 176021"/>
                  <a:gd name="connsiteX16" fmla="*/ 8925 w 62772"/>
                  <a:gd name="connsiteY16" fmla="*/ 39370 h 176021"/>
                  <a:gd name="connsiteX17" fmla="*/ 797 w 62772"/>
                  <a:gd name="connsiteY17" fmla="*/ 50546 h 176021"/>
                  <a:gd name="connsiteX18" fmla="*/ 670 w 62772"/>
                  <a:gd name="connsiteY18" fmla="*/ 54864 h 176021"/>
                  <a:gd name="connsiteX19" fmla="*/ 10576 w 62772"/>
                  <a:gd name="connsiteY19" fmla="*/ 60579 h 17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772" h="176021">
                    <a:moveTo>
                      <a:pt x="10576" y="60579"/>
                    </a:moveTo>
                    <a:lnTo>
                      <a:pt x="10576" y="61849"/>
                    </a:lnTo>
                    <a:cubicBezTo>
                      <a:pt x="13370" y="63373"/>
                      <a:pt x="14767" y="64770"/>
                      <a:pt x="17561" y="66548"/>
                    </a:cubicBezTo>
                    <a:cubicBezTo>
                      <a:pt x="24800" y="71120"/>
                      <a:pt x="33817" y="79248"/>
                      <a:pt x="32674" y="107315"/>
                    </a:cubicBezTo>
                    <a:cubicBezTo>
                      <a:pt x="34706" y="113411"/>
                      <a:pt x="35595" y="125476"/>
                      <a:pt x="37500" y="129286"/>
                    </a:cubicBezTo>
                    <a:cubicBezTo>
                      <a:pt x="41310" y="136779"/>
                      <a:pt x="43850" y="141732"/>
                      <a:pt x="44866" y="148717"/>
                    </a:cubicBezTo>
                    <a:cubicBezTo>
                      <a:pt x="44866" y="148717"/>
                      <a:pt x="46009" y="159766"/>
                      <a:pt x="47406" y="160528"/>
                    </a:cubicBezTo>
                    <a:cubicBezTo>
                      <a:pt x="54899" y="162179"/>
                      <a:pt x="52740" y="162941"/>
                      <a:pt x="53883" y="164211"/>
                    </a:cubicBezTo>
                    <a:cubicBezTo>
                      <a:pt x="55026" y="165735"/>
                      <a:pt x="59344" y="165608"/>
                      <a:pt x="59344" y="169672"/>
                    </a:cubicBezTo>
                    <a:cubicBezTo>
                      <a:pt x="60868" y="171704"/>
                      <a:pt x="62011" y="173736"/>
                      <a:pt x="62773" y="176022"/>
                    </a:cubicBezTo>
                    <a:lnTo>
                      <a:pt x="62773" y="30099"/>
                    </a:lnTo>
                    <a:cubicBezTo>
                      <a:pt x="62773" y="13462"/>
                      <a:pt x="49184" y="0"/>
                      <a:pt x="32674" y="0"/>
                    </a:cubicBezTo>
                    <a:lnTo>
                      <a:pt x="3845" y="0"/>
                    </a:lnTo>
                    <a:cubicBezTo>
                      <a:pt x="8417" y="1651"/>
                      <a:pt x="11084" y="3556"/>
                      <a:pt x="12608" y="6731"/>
                    </a:cubicBezTo>
                    <a:cubicBezTo>
                      <a:pt x="16291" y="6985"/>
                      <a:pt x="20736" y="15367"/>
                      <a:pt x="13878" y="27686"/>
                    </a:cubicBezTo>
                    <a:cubicBezTo>
                      <a:pt x="16926" y="29718"/>
                      <a:pt x="14513" y="32766"/>
                      <a:pt x="12354" y="36322"/>
                    </a:cubicBezTo>
                    <a:cubicBezTo>
                      <a:pt x="11719" y="37465"/>
                      <a:pt x="11084" y="39497"/>
                      <a:pt x="8925" y="39370"/>
                    </a:cubicBezTo>
                    <a:cubicBezTo>
                      <a:pt x="6258" y="44831"/>
                      <a:pt x="3083" y="50165"/>
                      <a:pt x="797" y="50546"/>
                    </a:cubicBezTo>
                    <a:cubicBezTo>
                      <a:pt x="35" y="51435"/>
                      <a:pt x="-473" y="53848"/>
                      <a:pt x="670" y="54864"/>
                    </a:cubicBezTo>
                    <a:cubicBezTo>
                      <a:pt x="4226" y="56388"/>
                      <a:pt x="8417" y="58547"/>
                      <a:pt x="10576" y="60579"/>
                    </a:cubicBezTo>
                  </a:path>
                </a:pathLst>
              </a:custGeom>
              <a:solidFill>
                <a:srgbClr val="B83336"/>
              </a:solidFill>
              <a:ln w="0"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C92AFE7C-DD41-628C-215E-9D00A0097B9B}"/>
                  </a:ext>
                </a:extLst>
              </p:cNvPr>
              <p:cNvSpPr/>
              <p:nvPr/>
            </p:nvSpPr>
            <p:spPr>
              <a:xfrm>
                <a:off x="439476" y="6229013"/>
                <a:ext cx="70993" cy="261480"/>
              </a:xfrm>
              <a:custGeom>
                <a:avLst/>
                <a:gdLst>
                  <a:gd name="connsiteX0" fmla="*/ 70866 w 70993"/>
                  <a:gd name="connsiteY0" fmla="*/ 95238 h 261480"/>
                  <a:gd name="connsiteX1" fmla="*/ 45847 w 70993"/>
                  <a:gd name="connsiteY1" fmla="*/ 112129 h 261480"/>
                  <a:gd name="connsiteX2" fmla="*/ 18923 w 70993"/>
                  <a:gd name="connsiteY2" fmla="*/ 85332 h 261480"/>
                  <a:gd name="connsiteX3" fmla="*/ 39497 w 70993"/>
                  <a:gd name="connsiteY3" fmla="*/ 59170 h 261480"/>
                  <a:gd name="connsiteX4" fmla="*/ 27940 w 70993"/>
                  <a:gd name="connsiteY4" fmla="*/ 34786 h 261480"/>
                  <a:gd name="connsiteX5" fmla="*/ 20701 w 70993"/>
                  <a:gd name="connsiteY5" fmla="*/ 115 h 261480"/>
                  <a:gd name="connsiteX6" fmla="*/ 9017 w 70993"/>
                  <a:gd name="connsiteY6" fmla="*/ 7227 h 261480"/>
                  <a:gd name="connsiteX7" fmla="*/ 127 w 70993"/>
                  <a:gd name="connsiteY7" fmla="*/ 29579 h 261480"/>
                  <a:gd name="connsiteX8" fmla="*/ 0 w 70993"/>
                  <a:gd name="connsiteY8" fmla="*/ 33008 h 261480"/>
                  <a:gd name="connsiteX9" fmla="*/ 6096 w 70993"/>
                  <a:gd name="connsiteY9" fmla="*/ 40247 h 261480"/>
                  <a:gd name="connsiteX10" fmla="*/ 14986 w 70993"/>
                  <a:gd name="connsiteY10" fmla="*/ 71616 h 261480"/>
                  <a:gd name="connsiteX11" fmla="*/ 13081 w 70993"/>
                  <a:gd name="connsiteY11" fmla="*/ 73394 h 261480"/>
                  <a:gd name="connsiteX12" fmla="*/ 22479 w 70993"/>
                  <a:gd name="connsiteY12" fmla="*/ 122416 h 261480"/>
                  <a:gd name="connsiteX13" fmla="*/ 32639 w 70993"/>
                  <a:gd name="connsiteY13" fmla="*/ 142482 h 261480"/>
                  <a:gd name="connsiteX14" fmla="*/ 40005 w 70993"/>
                  <a:gd name="connsiteY14" fmla="*/ 179185 h 261480"/>
                  <a:gd name="connsiteX15" fmla="*/ 47117 w 70993"/>
                  <a:gd name="connsiteY15" fmla="*/ 192774 h 261480"/>
                  <a:gd name="connsiteX16" fmla="*/ 44704 w 70993"/>
                  <a:gd name="connsiteY16" fmla="*/ 211443 h 261480"/>
                  <a:gd name="connsiteX17" fmla="*/ 47498 w 70993"/>
                  <a:gd name="connsiteY17" fmla="*/ 223635 h 261480"/>
                  <a:gd name="connsiteX18" fmla="*/ 48260 w 70993"/>
                  <a:gd name="connsiteY18" fmla="*/ 227699 h 261480"/>
                  <a:gd name="connsiteX19" fmla="*/ 47879 w 70993"/>
                  <a:gd name="connsiteY19" fmla="*/ 229350 h 261480"/>
                  <a:gd name="connsiteX20" fmla="*/ 45339 w 70993"/>
                  <a:gd name="connsiteY20" fmla="*/ 261481 h 261480"/>
                  <a:gd name="connsiteX21" fmla="*/ 45593 w 70993"/>
                  <a:gd name="connsiteY21" fmla="*/ 261481 h 261480"/>
                  <a:gd name="connsiteX22" fmla="*/ 70993 w 70993"/>
                  <a:gd name="connsiteY22" fmla="*/ 231636 h 261480"/>
                  <a:gd name="connsiteX23" fmla="*/ 70993 w 70993"/>
                  <a:gd name="connsiteY23" fmla="*/ 95238 h 26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993" h="261480">
                    <a:moveTo>
                      <a:pt x="70866" y="95238"/>
                    </a:moveTo>
                    <a:cubicBezTo>
                      <a:pt x="66929" y="105144"/>
                      <a:pt x="57277" y="112129"/>
                      <a:pt x="45847" y="112129"/>
                    </a:cubicBezTo>
                    <a:cubicBezTo>
                      <a:pt x="30988" y="112129"/>
                      <a:pt x="18923" y="100064"/>
                      <a:pt x="18923" y="85332"/>
                    </a:cubicBezTo>
                    <a:cubicBezTo>
                      <a:pt x="18923" y="72632"/>
                      <a:pt x="27686" y="62091"/>
                      <a:pt x="39497" y="59170"/>
                    </a:cubicBezTo>
                    <a:cubicBezTo>
                      <a:pt x="36449" y="51423"/>
                      <a:pt x="29845" y="38850"/>
                      <a:pt x="27940" y="34786"/>
                    </a:cubicBezTo>
                    <a:cubicBezTo>
                      <a:pt x="26035" y="30722"/>
                      <a:pt x="21717" y="5195"/>
                      <a:pt x="20701" y="115"/>
                    </a:cubicBezTo>
                    <a:cubicBezTo>
                      <a:pt x="20447" y="-1028"/>
                      <a:pt x="9144" y="6719"/>
                      <a:pt x="9017" y="7227"/>
                    </a:cubicBezTo>
                    <a:cubicBezTo>
                      <a:pt x="8382" y="7862"/>
                      <a:pt x="508" y="28436"/>
                      <a:pt x="127" y="29579"/>
                    </a:cubicBezTo>
                    <a:cubicBezTo>
                      <a:pt x="0" y="30341"/>
                      <a:pt x="0" y="33008"/>
                      <a:pt x="0" y="33008"/>
                    </a:cubicBezTo>
                    <a:cubicBezTo>
                      <a:pt x="0" y="33008"/>
                      <a:pt x="3937" y="33516"/>
                      <a:pt x="6096" y="40247"/>
                    </a:cubicBezTo>
                    <a:cubicBezTo>
                      <a:pt x="8255" y="46978"/>
                      <a:pt x="14986" y="71616"/>
                      <a:pt x="14986" y="71616"/>
                    </a:cubicBezTo>
                    <a:cubicBezTo>
                      <a:pt x="14986" y="71616"/>
                      <a:pt x="13208" y="73521"/>
                      <a:pt x="13081" y="73394"/>
                    </a:cubicBezTo>
                    <a:cubicBezTo>
                      <a:pt x="21590" y="101842"/>
                      <a:pt x="18669" y="114034"/>
                      <a:pt x="22479" y="122416"/>
                    </a:cubicBezTo>
                    <a:cubicBezTo>
                      <a:pt x="27305" y="134100"/>
                      <a:pt x="28575" y="132576"/>
                      <a:pt x="32639" y="142482"/>
                    </a:cubicBezTo>
                    <a:cubicBezTo>
                      <a:pt x="35560" y="149721"/>
                      <a:pt x="38862" y="177915"/>
                      <a:pt x="40005" y="179185"/>
                    </a:cubicBezTo>
                    <a:cubicBezTo>
                      <a:pt x="44577" y="185027"/>
                      <a:pt x="47117" y="189472"/>
                      <a:pt x="47117" y="192774"/>
                    </a:cubicBezTo>
                    <a:cubicBezTo>
                      <a:pt x="47117" y="196076"/>
                      <a:pt x="43180" y="205855"/>
                      <a:pt x="44704" y="211443"/>
                    </a:cubicBezTo>
                    <a:cubicBezTo>
                      <a:pt x="45593" y="214745"/>
                      <a:pt x="45974" y="222238"/>
                      <a:pt x="47498" y="223635"/>
                    </a:cubicBezTo>
                    <a:cubicBezTo>
                      <a:pt x="47498" y="223635"/>
                      <a:pt x="48895" y="226429"/>
                      <a:pt x="48260" y="227699"/>
                    </a:cubicBezTo>
                    <a:cubicBezTo>
                      <a:pt x="48133" y="228080"/>
                      <a:pt x="47625" y="228715"/>
                      <a:pt x="47879" y="229350"/>
                    </a:cubicBezTo>
                    <a:cubicBezTo>
                      <a:pt x="50419" y="238240"/>
                      <a:pt x="58547" y="253480"/>
                      <a:pt x="45339" y="261481"/>
                    </a:cubicBezTo>
                    <a:lnTo>
                      <a:pt x="45593" y="261481"/>
                    </a:lnTo>
                    <a:cubicBezTo>
                      <a:pt x="60071" y="259322"/>
                      <a:pt x="70993" y="246876"/>
                      <a:pt x="70993" y="231636"/>
                    </a:cubicBezTo>
                    <a:lnTo>
                      <a:pt x="70993" y="95238"/>
                    </a:lnTo>
                    <a:close/>
                  </a:path>
                </a:pathLst>
              </a:custGeom>
              <a:solidFill>
                <a:srgbClr val="B83336"/>
              </a:solidFill>
              <a:ln w="0"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F199FEA0-5395-B8E6-8819-90BBD98BDBD4}"/>
                  </a:ext>
                </a:extLst>
              </p:cNvPr>
              <p:cNvSpPr/>
              <p:nvPr/>
            </p:nvSpPr>
            <p:spPr>
              <a:xfrm>
                <a:off x="360736" y="6128290"/>
                <a:ext cx="119379" cy="362458"/>
              </a:xfrm>
              <a:custGeom>
                <a:avLst/>
                <a:gdLst>
                  <a:gd name="connsiteX0" fmla="*/ 115697 w 119379"/>
                  <a:gd name="connsiteY0" fmla="*/ 326517 h 362458"/>
                  <a:gd name="connsiteX1" fmla="*/ 113919 w 119379"/>
                  <a:gd name="connsiteY1" fmla="*/ 318643 h 362458"/>
                  <a:gd name="connsiteX2" fmla="*/ 105664 w 119379"/>
                  <a:gd name="connsiteY2" fmla="*/ 293116 h 362458"/>
                  <a:gd name="connsiteX3" fmla="*/ 101727 w 119379"/>
                  <a:gd name="connsiteY3" fmla="*/ 283337 h 362458"/>
                  <a:gd name="connsiteX4" fmla="*/ 69088 w 119379"/>
                  <a:gd name="connsiteY4" fmla="*/ 256540 h 362458"/>
                  <a:gd name="connsiteX5" fmla="*/ 60452 w 119379"/>
                  <a:gd name="connsiteY5" fmla="*/ 247777 h 362458"/>
                  <a:gd name="connsiteX6" fmla="*/ 32766 w 119379"/>
                  <a:gd name="connsiteY6" fmla="*/ 206756 h 362458"/>
                  <a:gd name="connsiteX7" fmla="*/ 25019 w 119379"/>
                  <a:gd name="connsiteY7" fmla="*/ 205613 h 362458"/>
                  <a:gd name="connsiteX8" fmla="*/ 9271 w 119379"/>
                  <a:gd name="connsiteY8" fmla="*/ 164338 h 362458"/>
                  <a:gd name="connsiteX9" fmla="*/ 12700 w 119379"/>
                  <a:gd name="connsiteY9" fmla="*/ 144653 h 362458"/>
                  <a:gd name="connsiteX10" fmla="*/ 18161 w 119379"/>
                  <a:gd name="connsiteY10" fmla="*/ 138303 h 362458"/>
                  <a:gd name="connsiteX11" fmla="*/ 18161 w 119379"/>
                  <a:gd name="connsiteY11" fmla="*/ 134366 h 362458"/>
                  <a:gd name="connsiteX12" fmla="*/ 3048 w 119379"/>
                  <a:gd name="connsiteY12" fmla="*/ 126492 h 362458"/>
                  <a:gd name="connsiteX13" fmla="*/ 3175 w 119379"/>
                  <a:gd name="connsiteY13" fmla="*/ 117729 h 362458"/>
                  <a:gd name="connsiteX14" fmla="*/ 16256 w 119379"/>
                  <a:gd name="connsiteY14" fmla="*/ 87249 h 362458"/>
                  <a:gd name="connsiteX15" fmla="*/ 20447 w 119379"/>
                  <a:gd name="connsiteY15" fmla="*/ 75946 h 362458"/>
                  <a:gd name="connsiteX16" fmla="*/ 52959 w 119379"/>
                  <a:gd name="connsiteY16" fmla="*/ 50546 h 362458"/>
                  <a:gd name="connsiteX17" fmla="*/ 53721 w 119379"/>
                  <a:gd name="connsiteY17" fmla="*/ 49530 h 362458"/>
                  <a:gd name="connsiteX18" fmla="*/ 68453 w 119379"/>
                  <a:gd name="connsiteY18" fmla="*/ 33147 h 362458"/>
                  <a:gd name="connsiteX19" fmla="*/ 65659 w 119379"/>
                  <a:gd name="connsiteY19" fmla="*/ 28575 h 362458"/>
                  <a:gd name="connsiteX20" fmla="*/ 69596 w 119379"/>
                  <a:gd name="connsiteY20" fmla="*/ 21717 h 362458"/>
                  <a:gd name="connsiteX21" fmla="*/ 81153 w 119379"/>
                  <a:gd name="connsiteY21" fmla="*/ 0 h 362458"/>
                  <a:gd name="connsiteX22" fmla="*/ 30226 w 119379"/>
                  <a:gd name="connsiteY22" fmla="*/ 0 h 362458"/>
                  <a:gd name="connsiteX23" fmla="*/ 0 w 119379"/>
                  <a:gd name="connsiteY23" fmla="*/ 30226 h 362458"/>
                  <a:gd name="connsiteX24" fmla="*/ 0 w 119379"/>
                  <a:gd name="connsiteY24" fmla="*/ 332232 h 362458"/>
                  <a:gd name="connsiteX25" fmla="*/ 30226 w 119379"/>
                  <a:gd name="connsiteY25" fmla="*/ 362458 h 362458"/>
                  <a:gd name="connsiteX26" fmla="*/ 119380 w 119379"/>
                  <a:gd name="connsiteY26" fmla="*/ 362458 h 362458"/>
                  <a:gd name="connsiteX27" fmla="*/ 115570 w 119379"/>
                  <a:gd name="connsiteY27" fmla="*/ 326517 h 36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9379" h="362458">
                    <a:moveTo>
                      <a:pt x="115697" y="326517"/>
                    </a:moveTo>
                    <a:cubicBezTo>
                      <a:pt x="110871" y="322199"/>
                      <a:pt x="114046" y="320421"/>
                      <a:pt x="113919" y="318643"/>
                    </a:cubicBezTo>
                    <a:cubicBezTo>
                      <a:pt x="110744" y="305435"/>
                      <a:pt x="100203" y="297434"/>
                      <a:pt x="105664" y="293116"/>
                    </a:cubicBezTo>
                    <a:cubicBezTo>
                      <a:pt x="104394" y="288798"/>
                      <a:pt x="101600" y="283337"/>
                      <a:pt x="101727" y="283337"/>
                    </a:cubicBezTo>
                    <a:cubicBezTo>
                      <a:pt x="85344" y="273939"/>
                      <a:pt x="71501" y="258699"/>
                      <a:pt x="69088" y="256540"/>
                    </a:cubicBezTo>
                    <a:cubicBezTo>
                      <a:pt x="66167" y="253365"/>
                      <a:pt x="61341" y="250317"/>
                      <a:pt x="60452" y="247777"/>
                    </a:cubicBezTo>
                    <a:cubicBezTo>
                      <a:pt x="56515" y="244221"/>
                      <a:pt x="37211" y="216916"/>
                      <a:pt x="32766" y="206756"/>
                    </a:cubicBezTo>
                    <a:lnTo>
                      <a:pt x="25019" y="205613"/>
                    </a:lnTo>
                    <a:cubicBezTo>
                      <a:pt x="21463" y="191135"/>
                      <a:pt x="9525" y="178943"/>
                      <a:pt x="9271" y="164338"/>
                    </a:cubicBezTo>
                    <a:cubicBezTo>
                      <a:pt x="9271" y="158877"/>
                      <a:pt x="11811" y="147066"/>
                      <a:pt x="12700" y="144653"/>
                    </a:cubicBezTo>
                    <a:cubicBezTo>
                      <a:pt x="13589" y="142240"/>
                      <a:pt x="18161" y="138303"/>
                      <a:pt x="18161" y="138303"/>
                    </a:cubicBezTo>
                    <a:lnTo>
                      <a:pt x="18161" y="134366"/>
                    </a:lnTo>
                    <a:cubicBezTo>
                      <a:pt x="1143" y="134874"/>
                      <a:pt x="5969" y="133096"/>
                      <a:pt x="3048" y="126492"/>
                    </a:cubicBezTo>
                    <a:cubicBezTo>
                      <a:pt x="1016" y="121920"/>
                      <a:pt x="2413" y="120904"/>
                      <a:pt x="3175" y="117729"/>
                    </a:cubicBezTo>
                    <a:cubicBezTo>
                      <a:pt x="5461" y="108331"/>
                      <a:pt x="13081" y="93853"/>
                      <a:pt x="16256" y="87249"/>
                    </a:cubicBezTo>
                    <a:cubicBezTo>
                      <a:pt x="17272" y="83947"/>
                      <a:pt x="20447" y="75946"/>
                      <a:pt x="20447" y="75946"/>
                    </a:cubicBezTo>
                    <a:cubicBezTo>
                      <a:pt x="33147" y="50038"/>
                      <a:pt x="37846" y="51943"/>
                      <a:pt x="52959" y="50546"/>
                    </a:cubicBezTo>
                    <a:lnTo>
                      <a:pt x="53721" y="49530"/>
                    </a:lnTo>
                    <a:cubicBezTo>
                      <a:pt x="68834" y="48895"/>
                      <a:pt x="66421" y="47752"/>
                      <a:pt x="68453" y="33147"/>
                    </a:cubicBezTo>
                    <a:cubicBezTo>
                      <a:pt x="66294" y="34036"/>
                      <a:pt x="65659" y="28575"/>
                      <a:pt x="65659" y="28575"/>
                    </a:cubicBezTo>
                    <a:cubicBezTo>
                      <a:pt x="64389" y="20320"/>
                      <a:pt x="67945" y="21844"/>
                      <a:pt x="69596" y="21717"/>
                    </a:cubicBezTo>
                    <a:cubicBezTo>
                      <a:pt x="69977" y="8128"/>
                      <a:pt x="71374" y="3810"/>
                      <a:pt x="81153" y="0"/>
                    </a:cubicBezTo>
                    <a:lnTo>
                      <a:pt x="30226" y="0"/>
                    </a:lnTo>
                    <a:cubicBezTo>
                      <a:pt x="13589" y="0"/>
                      <a:pt x="0" y="13462"/>
                      <a:pt x="0" y="30226"/>
                    </a:cubicBezTo>
                    <a:lnTo>
                      <a:pt x="0" y="332232"/>
                    </a:lnTo>
                    <a:cubicBezTo>
                      <a:pt x="0" y="348869"/>
                      <a:pt x="13462" y="362458"/>
                      <a:pt x="30226" y="362458"/>
                    </a:cubicBezTo>
                    <a:lnTo>
                      <a:pt x="119380" y="362458"/>
                    </a:lnTo>
                    <a:cubicBezTo>
                      <a:pt x="109220" y="356997"/>
                      <a:pt x="115189" y="346456"/>
                      <a:pt x="115570" y="326517"/>
                    </a:cubicBezTo>
                  </a:path>
                </a:pathLst>
              </a:custGeom>
              <a:solidFill>
                <a:srgbClr val="284384"/>
              </a:solidFill>
              <a:ln w="0" cap="flat">
                <a:noFill/>
                <a:prstDash val="solid"/>
                <a:miter/>
              </a:ln>
            </p:spPr>
            <p:txBody>
              <a:bodyPr rtlCol="0" anchor="ctr"/>
              <a:lstStyle/>
              <a:p>
                <a:endParaRPr lang="en-US"/>
              </a:p>
            </p:txBody>
          </p:sp>
        </p:grpSp>
        <p:grpSp>
          <p:nvGrpSpPr>
            <p:cNvPr id="36" name="Graphic 22">
              <a:extLst>
                <a:ext uri="{FF2B5EF4-FFF2-40B4-BE49-F238E27FC236}">
                  <a16:creationId xmlns:a16="http://schemas.microsoft.com/office/drawing/2014/main" id="{D67CC137-F5E8-1C97-8F3E-075BA637D03D}"/>
                </a:ext>
              </a:extLst>
            </p:cNvPr>
            <p:cNvGrpSpPr/>
            <p:nvPr/>
          </p:nvGrpSpPr>
          <p:grpSpPr>
            <a:xfrm>
              <a:off x="2109971" y="6119273"/>
              <a:ext cx="660336" cy="381000"/>
              <a:chOff x="2109971" y="6119273"/>
              <a:chExt cx="660336" cy="381000"/>
            </a:xfrm>
          </p:grpSpPr>
          <p:sp>
            <p:nvSpPr>
              <p:cNvPr id="37" name="Freeform 36">
                <a:extLst>
                  <a:ext uri="{FF2B5EF4-FFF2-40B4-BE49-F238E27FC236}">
                    <a16:creationId xmlns:a16="http://schemas.microsoft.com/office/drawing/2014/main" id="{548E9670-A128-F679-448C-F803F7B16E08}"/>
                  </a:ext>
                </a:extLst>
              </p:cNvPr>
              <p:cNvSpPr/>
              <p:nvPr/>
            </p:nvSpPr>
            <p:spPr>
              <a:xfrm>
                <a:off x="2407595" y="6129686"/>
                <a:ext cx="38480" cy="103886"/>
              </a:xfrm>
              <a:custGeom>
                <a:avLst/>
                <a:gdLst>
                  <a:gd name="connsiteX0" fmla="*/ 24638 w 38480"/>
                  <a:gd name="connsiteY0" fmla="*/ 75438 h 103886"/>
                  <a:gd name="connsiteX1" fmla="*/ 22860 w 38480"/>
                  <a:gd name="connsiteY1" fmla="*/ 64008 h 103886"/>
                  <a:gd name="connsiteX2" fmla="*/ 18288 w 38480"/>
                  <a:gd name="connsiteY2" fmla="*/ 56896 h 103886"/>
                  <a:gd name="connsiteX3" fmla="*/ 12319 w 38480"/>
                  <a:gd name="connsiteY3" fmla="*/ 51816 h 103886"/>
                  <a:gd name="connsiteX4" fmla="*/ 6350 w 38480"/>
                  <a:gd name="connsiteY4" fmla="*/ 46482 h 103886"/>
                  <a:gd name="connsiteX5" fmla="*/ 1778 w 38480"/>
                  <a:gd name="connsiteY5" fmla="*/ 38735 h 103886"/>
                  <a:gd name="connsiteX6" fmla="*/ 0 w 38480"/>
                  <a:gd name="connsiteY6" fmla="*/ 26162 h 103886"/>
                  <a:gd name="connsiteX7" fmla="*/ 0 w 38480"/>
                  <a:gd name="connsiteY7" fmla="*/ 0 h 103886"/>
                  <a:gd name="connsiteX8" fmla="*/ 38354 w 38480"/>
                  <a:gd name="connsiteY8" fmla="*/ 0 h 103886"/>
                  <a:gd name="connsiteX9" fmla="*/ 38354 w 38480"/>
                  <a:gd name="connsiteY9" fmla="*/ 29718 h 103886"/>
                  <a:gd name="connsiteX10" fmla="*/ 24511 w 38480"/>
                  <a:gd name="connsiteY10" fmla="*/ 29718 h 103886"/>
                  <a:gd name="connsiteX11" fmla="*/ 24511 w 38480"/>
                  <a:gd name="connsiteY11" fmla="*/ 11303 h 103886"/>
                  <a:gd name="connsiteX12" fmla="*/ 13843 w 38480"/>
                  <a:gd name="connsiteY12" fmla="*/ 11303 h 103886"/>
                  <a:gd name="connsiteX13" fmla="*/ 13843 w 38480"/>
                  <a:gd name="connsiteY13" fmla="*/ 25654 h 103886"/>
                  <a:gd name="connsiteX14" fmla="*/ 15621 w 38480"/>
                  <a:gd name="connsiteY14" fmla="*/ 35433 h 103886"/>
                  <a:gd name="connsiteX15" fmla="*/ 20193 w 38480"/>
                  <a:gd name="connsiteY15" fmla="*/ 41402 h 103886"/>
                  <a:gd name="connsiteX16" fmla="*/ 26162 w 38480"/>
                  <a:gd name="connsiteY16" fmla="*/ 46101 h 103886"/>
                  <a:gd name="connsiteX17" fmla="*/ 32131 w 38480"/>
                  <a:gd name="connsiteY17" fmla="*/ 51689 h 103886"/>
                  <a:gd name="connsiteX18" fmla="*/ 36703 w 38480"/>
                  <a:gd name="connsiteY18" fmla="*/ 60579 h 103886"/>
                  <a:gd name="connsiteX19" fmla="*/ 38481 w 38480"/>
                  <a:gd name="connsiteY19" fmla="*/ 74930 h 103886"/>
                  <a:gd name="connsiteX20" fmla="*/ 38481 w 38480"/>
                  <a:gd name="connsiteY20" fmla="*/ 103886 h 103886"/>
                  <a:gd name="connsiteX21" fmla="*/ 127 w 38480"/>
                  <a:gd name="connsiteY21" fmla="*/ 103886 h 103886"/>
                  <a:gd name="connsiteX22" fmla="*/ 127 w 38480"/>
                  <a:gd name="connsiteY22" fmla="*/ 72644 h 103886"/>
                  <a:gd name="connsiteX23" fmla="*/ 13970 w 38480"/>
                  <a:gd name="connsiteY23" fmla="*/ 72644 h 103886"/>
                  <a:gd name="connsiteX24" fmla="*/ 13970 w 38480"/>
                  <a:gd name="connsiteY24" fmla="*/ 92456 h 103886"/>
                  <a:gd name="connsiteX25" fmla="*/ 24638 w 38480"/>
                  <a:gd name="connsiteY25" fmla="*/ 92456 h 103886"/>
                  <a:gd name="connsiteX26" fmla="*/ 24638 w 38480"/>
                  <a:gd name="connsiteY26" fmla="*/ 75057 h 1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80" h="103886">
                    <a:moveTo>
                      <a:pt x="24638" y="75438"/>
                    </a:moveTo>
                    <a:cubicBezTo>
                      <a:pt x="24638" y="70739"/>
                      <a:pt x="24003" y="66929"/>
                      <a:pt x="22860" y="64008"/>
                    </a:cubicBezTo>
                    <a:cubicBezTo>
                      <a:pt x="21717" y="61087"/>
                      <a:pt x="20193" y="58801"/>
                      <a:pt x="18288" y="56896"/>
                    </a:cubicBezTo>
                    <a:cubicBezTo>
                      <a:pt x="16383" y="54991"/>
                      <a:pt x="14478" y="53340"/>
                      <a:pt x="12319" y="51816"/>
                    </a:cubicBezTo>
                    <a:cubicBezTo>
                      <a:pt x="10160" y="50292"/>
                      <a:pt x="8255" y="48514"/>
                      <a:pt x="6350" y="46482"/>
                    </a:cubicBezTo>
                    <a:cubicBezTo>
                      <a:pt x="4572" y="44450"/>
                      <a:pt x="3048" y="41910"/>
                      <a:pt x="1778" y="38735"/>
                    </a:cubicBezTo>
                    <a:cubicBezTo>
                      <a:pt x="635" y="35687"/>
                      <a:pt x="0" y="31369"/>
                      <a:pt x="0" y="26162"/>
                    </a:cubicBezTo>
                    <a:lnTo>
                      <a:pt x="0" y="0"/>
                    </a:lnTo>
                    <a:lnTo>
                      <a:pt x="38354" y="0"/>
                    </a:lnTo>
                    <a:lnTo>
                      <a:pt x="38354" y="29718"/>
                    </a:lnTo>
                    <a:lnTo>
                      <a:pt x="24511" y="29718"/>
                    </a:lnTo>
                    <a:lnTo>
                      <a:pt x="24511" y="11303"/>
                    </a:lnTo>
                    <a:lnTo>
                      <a:pt x="13843" y="11303"/>
                    </a:lnTo>
                    <a:lnTo>
                      <a:pt x="13843" y="25654"/>
                    </a:lnTo>
                    <a:cubicBezTo>
                      <a:pt x="13843" y="29845"/>
                      <a:pt x="14478" y="33020"/>
                      <a:pt x="15621" y="35433"/>
                    </a:cubicBezTo>
                    <a:cubicBezTo>
                      <a:pt x="16764" y="37846"/>
                      <a:pt x="18288" y="39878"/>
                      <a:pt x="20193" y="41402"/>
                    </a:cubicBezTo>
                    <a:cubicBezTo>
                      <a:pt x="21971" y="43053"/>
                      <a:pt x="24003" y="44577"/>
                      <a:pt x="26162" y="46101"/>
                    </a:cubicBezTo>
                    <a:cubicBezTo>
                      <a:pt x="28321" y="47625"/>
                      <a:pt x="30226" y="49403"/>
                      <a:pt x="32131" y="51689"/>
                    </a:cubicBezTo>
                    <a:cubicBezTo>
                      <a:pt x="34036" y="53975"/>
                      <a:pt x="35433" y="56896"/>
                      <a:pt x="36703" y="60579"/>
                    </a:cubicBezTo>
                    <a:cubicBezTo>
                      <a:pt x="37846" y="64262"/>
                      <a:pt x="38481" y="68961"/>
                      <a:pt x="38481" y="74930"/>
                    </a:cubicBezTo>
                    <a:lnTo>
                      <a:pt x="38481" y="103886"/>
                    </a:lnTo>
                    <a:lnTo>
                      <a:pt x="127" y="103886"/>
                    </a:lnTo>
                    <a:lnTo>
                      <a:pt x="127" y="72644"/>
                    </a:lnTo>
                    <a:lnTo>
                      <a:pt x="13970" y="72644"/>
                    </a:lnTo>
                    <a:lnTo>
                      <a:pt x="13970" y="92456"/>
                    </a:lnTo>
                    <a:lnTo>
                      <a:pt x="24638" y="92456"/>
                    </a:lnTo>
                    <a:lnTo>
                      <a:pt x="24638" y="75057"/>
                    </a:lnTo>
                    <a:close/>
                  </a:path>
                </a:pathLst>
              </a:custGeom>
              <a:solidFill>
                <a:srgbClr val="008248"/>
              </a:solidFill>
              <a:ln w="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1E575328-CC9A-6C07-6898-186AD21ED045}"/>
                  </a:ext>
                </a:extLst>
              </p:cNvPr>
              <p:cNvSpPr/>
              <p:nvPr/>
            </p:nvSpPr>
            <p:spPr>
              <a:xfrm>
                <a:off x="2460173" y="6129813"/>
                <a:ext cx="41783" cy="104013"/>
              </a:xfrm>
              <a:custGeom>
                <a:avLst/>
                <a:gdLst>
                  <a:gd name="connsiteX0" fmla="*/ 13589 w 41783"/>
                  <a:gd name="connsiteY0" fmla="*/ 46355 h 104013"/>
                  <a:gd name="connsiteX1" fmla="*/ 25781 w 41783"/>
                  <a:gd name="connsiteY1" fmla="*/ 0 h 104013"/>
                  <a:gd name="connsiteX2" fmla="*/ 40894 w 41783"/>
                  <a:gd name="connsiteY2" fmla="*/ 0 h 104013"/>
                  <a:gd name="connsiteX3" fmla="*/ 24638 w 41783"/>
                  <a:gd name="connsiteY3" fmla="*/ 51562 h 104013"/>
                  <a:gd name="connsiteX4" fmla="*/ 41783 w 41783"/>
                  <a:gd name="connsiteY4" fmla="*/ 104013 h 104013"/>
                  <a:gd name="connsiteX5" fmla="*/ 26797 w 41783"/>
                  <a:gd name="connsiteY5" fmla="*/ 104013 h 104013"/>
                  <a:gd name="connsiteX6" fmla="*/ 13589 w 41783"/>
                  <a:gd name="connsiteY6" fmla="*/ 56642 h 104013"/>
                  <a:gd name="connsiteX7" fmla="*/ 13843 w 41783"/>
                  <a:gd name="connsiteY7" fmla="*/ 104013 h 104013"/>
                  <a:gd name="connsiteX8" fmla="*/ 0 w 41783"/>
                  <a:gd name="connsiteY8" fmla="*/ 104013 h 104013"/>
                  <a:gd name="connsiteX9" fmla="*/ 0 w 41783"/>
                  <a:gd name="connsiteY9" fmla="*/ 0 h 104013"/>
                  <a:gd name="connsiteX10" fmla="*/ 13843 w 41783"/>
                  <a:gd name="connsiteY10" fmla="*/ 0 h 104013"/>
                  <a:gd name="connsiteX11" fmla="*/ 13589 w 41783"/>
                  <a:gd name="connsiteY11" fmla="*/ 46355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83" h="104013">
                    <a:moveTo>
                      <a:pt x="13589" y="46355"/>
                    </a:moveTo>
                    <a:lnTo>
                      <a:pt x="25781" y="0"/>
                    </a:lnTo>
                    <a:lnTo>
                      <a:pt x="40894" y="0"/>
                    </a:lnTo>
                    <a:lnTo>
                      <a:pt x="24638" y="51562"/>
                    </a:lnTo>
                    <a:lnTo>
                      <a:pt x="41783" y="104013"/>
                    </a:lnTo>
                    <a:lnTo>
                      <a:pt x="26797" y="104013"/>
                    </a:lnTo>
                    <a:lnTo>
                      <a:pt x="13589" y="56642"/>
                    </a:lnTo>
                    <a:lnTo>
                      <a:pt x="13843" y="104013"/>
                    </a:lnTo>
                    <a:lnTo>
                      <a:pt x="0" y="104013"/>
                    </a:lnTo>
                    <a:lnTo>
                      <a:pt x="0" y="0"/>
                    </a:lnTo>
                    <a:lnTo>
                      <a:pt x="13843" y="0"/>
                    </a:lnTo>
                    <a:lnTo>
                      <a:pt x="13589" y="46355"/>
                    </a:lnTo>
                    <a:close/>
                  </a:path>
                </a:pathLst>
              </a:custGeom>
              <a:solidFill>
                <a:srgbClr val="008248"/>
              </a:solid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A2F7CBD-E05A-917B-97E1-286161093727}"/>
                  </a:ext>
                </a:extLst>
              </p:cNvPr>
              <p:cNvSpPr/>
              <p:nvPr/>
            </p:nvSpPr>
            <p:spPr>
              <a:xfrm>
                <a:off x="2512370" y="6129813"/>
                <a:ext cx="31623" cy="104013"/>
              </a:xfrm>
              <a:custGeom>
                <a:avLst/>
                <a:gdLst>
                  <a:gd name="connsiteX0" fmla="*/ 13843 w 31623"/>
                  <a:gd name="connsiteY0" fmla="*/ 92710 h 104013"/>
                  <a:gd name="connsiteX1" fmla="*/ 31623 w 31623"/>
                  <a:gd name="connsiteY1" fmla="*/ 90932 h 104013"/>
                  <a:gd name="connsiteX2" fmla="*/ 31623 w 31623"/>
                  <a:gd name="connsiteY2" fmla="*/ 104013 h 104013"/>
                  <a:gd name="connsiteX3" fmla="*/ 0 w 31623"/>
                  <a:gd name="connsiteY3" fmla="*/ 104013 h 104013"/>
                  <a:gd name="connsiteX4" fmla="*/ 0 w 31623"/>
                  <a:gd name="connsiteY4" fmla="*/ 0 h 104013"/>
                  <a:gd name="connsiteX5" fmla="*/ 31623 w 31623"/>
                  <a:gd name="connsiteY5" fmla="*/ 0 h 104013"/>
                  <a:gd name="connsiteX6" fmla="*/ 31623 w 31623"/>
                  <a:gd name="connsiteY6" fmla="*/ 13208 h 104013"/>
                  <a:gd name="connsiteX7" fmla="*/ 13843 w 31623"/>
                  <a:gd name="connsiteY7" fmla="*/ 11430 h 104013"/>
                  <a:gd name="connsiteX8" fmla="*/ 13843 w 31623"/>
                  <a:gd name="connsiteY8" fmla="*/ 46863 h 104013"/>
                  <a:gd name="connsiteX9" fmla="*/ 29210 w 31623"/>
                  <a:gd name="connsiteY9" fmla="*/ 44958 h 104013"/>
                  <a:gd name="connsiteX10" fmla="*/ 29210 w 31623"/>
                  <a:gd name="connsiteY10" fmla="*/ 57785 h 104013"/>
                  <a:gd name="connsiteX11" fmla="*/ 13843 w 31623"/>
                  <a:gd name="connsiteY11" fmla="*/ 56007 h 104013"/>
                  <a:gd name="connsiteX12" fmla="*/ 13843 w 31623"/>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23" h="104013">
                    <a:moveTo>
                      <a:pt x="13843" y="92710"/>
                    </a:moveTo>
                    <a:lnTo>
                      <a:pt x="31623" y="90932"/>
                    </a:lnTo>
                    <a:lnTo>
                      <a:pt x="31623" y="104013"/>
                    </a:lnTo>
                    <a:lnTo>
                      <a:pt x="0" y="104013"/>
                    </a:lnTo>
                    <a:lnTo>
                      <a:pt x="0" y="0"/>
                    </a:lnTo>
                    <a:lnTo>
                      <a:pt x="31623" y="0"/>
                    </a:lnTo>
                    <a:lnTo>
                      <a:pt x="31623" y="13208"/>
                    </a:lnTo>
                    <a:lnTo>
                      <a:pt x="13843" y="11430"/>
                    </a:lnTo>
                    <a:lnTo>
                      <a:pt x="13843" y="46863"/>
                    </a:lnTo>
                    <a:lnTo>
                      <a:pt x="29210" y="44958"/>
                    </a:lnTo>
                    <a:lnTo>
                      <a:pt x="29210"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C175C7D1-2818-0FCC-988B-CF3A7C4DC0F8}"/>
                  </a:ext>
                </a:extLst>
              </p:cNvPr>
              <p:cNvSpPr/>
              <p:nvPr/>
            </p:nvSpPr>
            <p:spPr>
              <a:xfrm>
                <a:off x="2552884" y="6129813"/>
                <a:ext cx="37210" cy="104013"/>
              </a:xfrm>
              <a:custGeom>
                <a:avLst/>
                <a:gdLst>
                  <a:gd name="connsiteX0" fmla="*/ 25527 w 37210"/>
                  <a:gd name="connsiteY0" fmla="*/ 104013 h 104013"/>
                  <a:gd name="connsiteX1" fmla="*/ 11684 w 37210"/>
                  <a:gd name="connsiteY1" fmla="*/ 104013 h 104013"/>
                  <a:gd name="connsiteX2" fmla="*/ 11684 w 37210"/>
                  <a:gd name="connsiteY2" fmla="*/ 11430 h 104013"/>
                  <a:gd name="connsiteX3" fmla="*/ 0 w 37210"/>
                  <a:gd name="connsiteY3" fmla="*/ 13208 h 104013"/>
                  <a:gd name="connsiteX4" fmla="*/ 0 w 37210"/>
                  <a:gd name="connsiteY4" fmla="*/ 0 h 104013"/>
                  <a:gd name="connsiteX5" fmla="*/ 37211 w 37210"/>
                  <a:gd name="connsiteY5" fmla="*/ 0 h 104013"/>
                  <a:gd name="connsiteX6" fmla="*/ 37211 w 37210"/>
                  <a:gd name="connsiteY6" fmla="*/ 13208 h 104013"/>
                  <a:gd name="connsiteX7" fmla="*/ 25527 w 37210"/>
                  <a:gd name="connsiteY7" fmla="*/ 11430 h 104013"/>
                  <a:gd name="connsiteX8" fmla="*/ 25527 w 37210"/>
                  <a:gd name="connsiteY8" fmla="*/ 104013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10" h="104013">
                    <a:moveTo>
                      <a:pt x="25527" y="104013"/>
                    </a:moveTo>
                    <a:lnTo>
                      <a:pt x="11684" y="104013"/>
                    </a:lnTo>
                    <a:lnTo>
                      <a:pt x="11684" y="11430"/>
                    </a:lnTo>
                    <a:lnTo>
                      <a:pt x="0" y="13208"/>
                    </a:lnTo>
                    <a:lnTo>
                      <a:pt x="0" y="0"/>
                    </a:lnTo>
                    <a:lnTo>
                      <a:pt x="37211" y="0"/>
                    </a:lnTo>
                    <a:lnTo>
                      <a:pt x="37211" y="13208"/>
                    </a:lnTo>
                    <a:lnTo>
                      <a:pt x="25527" y="11430"/>
                    </a:lnTo>
                    <a:lnTo>
                      <a:pt x="25527" y="104013"/>
                    </a:lnTo>
                    <a:close/>
                  </a:path>
                </a:pathLst>
              </a:custGeom>
              <a:solidFill>
                <a:srgbClr val="008248"/>
              </a:solid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787CF78A-103B-D949-B44B-DF1031D13482}"/>
                  </a:ext>
                </a:extLst>
              </p:cNvPr>
              <p:cNvSpPr/>
              <p:nvPr/>
            </p:nvSpPr>
            <p:spPr>
              <a:xfrm>
                <a:off x="2603048" y="6129813"/>
                <a:ext cx="36510" cy="104013"/>
              </a:xfrm>
              <a:custGeom>
                <a:avLst/>
                <a:gdLst>
                  <a:gd name="connsiteX0" fmla="*/ 0 w 36510"/>
                  <a:gd name="connsiteY0" fmla="*/ 104013 h 104013"/>
                  <a:gd name="connsiteX1" fmla="*/ 35941 w 36510"/>
                  <a:gd name="connsiteY1" fmla="*/ 104013 h 104013"/>
                  <a:gd name="connsiteX2" fmla="*/ 35941 w 36510"/>
                  <a:gd name="connsiteY2" fmla="*/ 73279 h 104013"/>
                  <a:gd name="connsiteX3" fmla="*/ 24257 w 36510"/>
                  <a:gd name="connsiteY3" fmla="*/ 51308 h 104013"/>
                  <a:gd name="connsiteX4" fmla="*/ 36449 w 36510"/>
                  <a:gd name="connsiteY4" fmla="*/ 30226 h 104013"/>
                  <a:gd name="connsiteX5" fmla="*/ 36449 w 36510"/>
                  <a:gd name="connsiteY5" fmla="*/ 0 h 104013"/>
                  <a:gd name="connsiteX6" fmla="*/ 0 w 36510"/>
                  <a:gd name="connsiteY6" fmla="*/ 0 h 104013"/>
                  <a:gd name="connsiteX7" fmla="*/ 0 w 36510"/>
                  <a:gd name="connsiteY7" fmla="*/ 104013 h 104013"/>
                  <a:gd name="connsiteX8" fmla="*/ 13843 w 36510"/>
                  <a:gd name="connsiteY8" fmla="*/ 12446 h 104013"/>
                  <a:gd name="connsiteX9" fmla="*/ 22606 w 36510"/>
                  <a:gd name="connsiteY9" fmla="*/ 12446 h 104013"/>
                  <a:gd name="connsiteX10" fmla="*/ 22606 w 36510"/>
                  <a:gd name="connsiteY10" fmla="*/ 28956 h 104013"/>
                  <a:gd name="connsiteX11" fmla="*/ 13843 w 36510"/>
                  <a:gd name="connsiteY11" fmla="*/ 44196 h 104013"/>
                  <a:gd name="connsiteX12" fmla="*/ 13843 w 36510"/>
                  <a:gd name="connsiteY12" fmla="*/ 12446 h 104013"/>
                  <a:gd name="connsiteX13" fmla="*/ 13843 w 36510"/>
                  <a:gd name="connsiteY13" fmla="*/ 58420 h 104013"/>
                  <a:gd name="connsiteX14" fmla="*/ 14605 w 36510"/>
                  <a:gd name="connsiteY14" fmla="*/ 58928 h 104013"/>
                  <a:gd name="connsiteX15" fmla="*/ 22098 w 36510"/>
                  <a:gd name="connsiteY15" fmla="*/ 73279 h 104013"/>
                  <a:gd name="connsiteX16" fmla="*/ 22098 w 36510"/>
                  <a:gd name="connsiteY16" fmla="*/ 91694 h 104013"/>
                  <a:gd name="connsiteX17" fmla="*/ 13843 w 36510"/>
                  <a:gd name="connsiteY17" fmla="*/ 91694 h 104013"/>
                  <a:gd name="connsiteX18" fmla="*/ 13843 w 36510"/>
                  <a:gd name="connsiteY18" fmla="*/ 584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510" h="104013">
                    <a:moveTo>
                      <a:pt x="0" y="104013"/>
                    </a:moveTo>
                    <a:lnTo>
                      <a:pt x="35941" y="104013"/>
                    </a:lnTo>
                    <a:lnTo>
                      <a:pt x="35941" y="73279"/>
                    </a:lnTo>
                    <a:cubicBezTo>
                      <a:pt x="35941" y="71755"/>
                      <a:pt x="37338" y="59944"/>
                      <a:pt x="24257" y="51308"/>
                    </a:cubicBezTo>
                    <a:cubicBezTo>
                      <a:pt x="38100" y="42418"/>
                      <a:pt x="36449" y="30734"/>
                      <a:pt x="36449" y="30226"/>
                    </a:cubicBezTo>
                    <a:lnTo>
                      <a:pt x="36449" y="0"/>
                    </a:lnTo>
                    <a:lnTo>
                      <a:pt x="0" y="0"/>
                    </a:lnTo>
                    <a:lnTo>
                      <a:pt x="0" y="104013"/>
                    </a:lnTo>
                    <a:close/>
                    <a:moveTo>
                      <a:pt x="13843" y="12446"/>
                    </a:moveTo>
                    <a:lnTo>
                      <a:pt x="22606" y="12446"/>
                    </a:lnTo>
                    <a:lnTo>
                      <a:pt x="22606" y="28956"/>
                    </a:lnTo>
                    <a:cubicBezTo>
                      <a:pt x="22606" y="35179"/>
                      <a:pt x="19304" y="41021"/>
                      <a:pt x="13843" y="44196"/>
                    </a:cubicBezTo>
                    <a:lnTo>
                      <a:pt x="13843" y="12446"/>
                    </a:lnTo>
                    <a:close/>
                    <a:moveTo>
                      <a:pt x="13843" y="58420"/>
                    </a:moveTo>
                    <a:lnTo>
                      <a:pt x="14605" y="58928"/>
                    </a:lnTo>
                    <a:cubicBezTo>
                      <a:pt x="19304" y="62230"/>
                      <a:pt x="22098" y="67564"/>
                      <a:pt x="22098" y="73279"/>
                    </a:cubicBezTo>
                    <a:lnTo>
                      <a:pt x="22098" y="91694"/>
                    </a:lnTo>
                    <a:lnTo>
                      <a:pt x="13843" y="91694"/>
                    </a:lnTo>
                    <a:lnTo>
                      <a:pt x="13843" y="58420"/>
                    </a:lnTo>
                    <a:close/>
                  </a:path>
                </a:pathLst>
              </a:custGeom>
              <a:solidFill>
                <a:srgbClr val="008248"/>
              </a:solidFill>
              <a:ln w="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D83A13EC-F47C-E2F8-DD2F-F448B040F6F7}"/>
                  </a:ext>
                </a:extLst>
              </p:cNvPr>
              <p:cNvSpPr/>
              <p:nvPr/>
            </p:nvSpPr>
            <p:spPr>
              <a:xfrm>
                <a:off x="2312726" y="6129813"/>
                <a:ext cx="36510" cy="104013"/>
              </a:xfrm>
              <a:custGeom>
                <a:avLst/>
                <a:gdLst>
                  <a:gd name="connsiteX0" fmla="*/ 0 w 36510"/>
                  <a:gd name="connsiteY0" fmla="*/ 104013 h 104013"/>
                  <a:gd name="connsiteX1" fmla="*/ 35941 w 36510"/>
                  <a:gd name="connsiteY1" fmla="*/ 104013 h 104013"/>
                  <a:gd name="connsiteX2" fmla="*/ 35941 w 36510"/>
                  <a:gd name="connsiteY2" fmla="*/ 73279 h 104013"/>
                  <a:gd name="connsiteX3" fmla="*/ 24257 w 36510"/>
                  <a:gd name="connsiteY3" fmla="*/ 51308 h 104013"/>
                  <a:gd name="connsiteX4" fmla="*/ 36449 w 36510"/>
                  <a:gd name="connsiteY4" fmla="*/ 30226 h 104013"/>
                  <a:gd name="connsiteX5" fmla="*/ 36449 w 36510"/>
                  <a:gd name="connsiteY5" fmla="*/ 0 h 104013"/>
                  <a:gd name="connsiteX6" fmla="*/ 0 w 36510"/>
                  <a:gd name="connsiteY6" fmla="*/ 0 h 104013"/>
                  <a:gd name="connsiteX7" fmla="*/ 0 w 36510"/>
                  <a:gd name="connsiteY7" fmla="*/ 104013 h 104013"/>
                  <a:gd name="connsiteX8" fmla="*/ 13843 w 36510"/>
                  <a:gd name="connsiteY8" fmla="*/ 12446 h 104013"/>
                  <a:gd name="connsiteX9" fmla="*/ 22606 w 36510"/>
                  <a:gd name="connsiteY9" fmla="*/ 12446 h 104013"/>
                  <a:gd name="connsiteX10" fmla="*/ 22606 w 36510"/>
                  <a:gd name="connsiteY10" fmla="*/ 28956 h 104013"/>
                  <a:gd name="connsiteX11" fmla="*/ 13843 w 36510"/>
                  <a:gd name="connsiteY11" fmla="*/ 44196 h 104013"/>
                  <a:gd name="connsiteX12" fmla="*/ 13843 w 36510"/>
                  <a:gd name="connsiteY12" fmla="*/ 12446 h 104013"/>
                  <a:gd name="connsiteX13" fmla="*/ 13843 w 36510"/>
                  <a:gd name="connsiteY13" fmla="*/ 58420 h 104013"/>
                  <a:gd name="connsiteX14" fmla="*/ 14605 w 36510"/>
                  <a:gd name="connsiteY14" fmla="*/ 58928 h 104013"/>
                  <a:gd name="connsiteX15" fmla="*/ 22098 w 36510"/>
                  <a:gd name="connsiteY15" fmla="*/ 73279 h 104013"/>
                  <a:gd name="connsiteX16" fmla="*/ 22098 w 36510"/>
                  <a:gd name="connsiteY16" fmla="*/ 91694 h 104013"/>
                  <a:gd name="connsiteX17" fmla="*/ 13843 w 36510"/>
                  <a:gd name="connsiteY17" fmla="*/ 91694 h 104013"/>
                  <a:gd name="connsiteX18" fmla="*/ 13843 w 36510"/>
                  <a:gd name="connsiteY18" fmla="*/ 584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510" h="104013">
                    <a:moveTo>
                      <a:pt x="0" y="104013"/>
                    </a:moveTo>
                    <a:lnTo>
                      <a:pt x="35941" y="104013"/>
                    </a:lnTo>
                    <a:lnTo>
                      <a:pt x="35941" y="73279"/>
                    </a:lnTo>
                    <a:cubicBezTo>
                      <a:pt x="35941" y="71755"/>
                      <a:pt x="37338" y="59944"/>
                      <a:pt x="24257" y="51308"/>
                    </a:cubicBezTo>
                    <a:cubicBezTo>
                      <a:pt x="38100" y="42418"/>
                      <a:pt x="36449" y="30734"/>
                      <a:pt x="36449" y="30226"/>
                    </a:cubicBezTo>
                    <a:lnTo>
                      <a:pt x="36449" y="0"/>
                    </a:lnTo>
                    <a:lnTo>
                      <a:pt x="0" y="0"/>
                    </a:lnTo>
                    <a:lnTo>
                      <a:pt x="0" y="104013"/>
                    </a:lnTo>
                    <a:close/>
                    <a:moveTo>
                      <a:pt x="13843" y="12446"/>
                    </a:moveTo>
                    <a:lnTo>
                      <a:pt x="22606" y="12446"/>
                    </a:lnTo>
                    <a:lnTo>
                      <a:pt x="22606" y="28956"/>
                    </a:lnTo>
                    <a:cubicBezTo>
                      <a:pt x="22606" y="35179"/>
                      <a:pt x="19304" y="41021"/>
                      <a:pt x="13843" y="44196"/>
                    </a:cubicBezTo>
                    <a:lnTo>
                      <a:pt x="13843" y="12446"/>
                    </a:lnTo>
                    <a:close/>
                    <a:moveTo>
                      <a:pt x="13843" y="58420"/>
                    </a:moveTo>
                    <a:lnTo>
                      <a:pt x="14605" y="58928"/>
                    </a:lnTo>
                    <a:cubicBezTo>
                      <a:pt x="19304" y="62230"/>
                      <a:pt x="22098" y="67564"/>
                      <a:pt x="22098" y="73279"/>
                    </a:cubicBezTo>
                    <a:lnTo>
                      <a:pt x="22098" y="91694"/>
                    </a:lnTo>
                    <a:lnTo>
                      <a:pt x="13843" y="91694"/>
                    </a:lnTo>
                    <a:lnTo>
                      <a:pt x="13843" y="58420"/>
                    </a:lnTo>
                    <a:close/>
                  </a:path>
                </a:pathLst>
              </a:custGeom>
              <a:solidFill>
                <a:srgbClr val="008248"/>
              </a:solidFill>
              <a:ln w="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45140609-656B-BCAB-A243-FF5F8863EC4F}"/>
                  </a:ext>
                </a:extLst>
              </p:cNvPr>
              <p:cNvSpPr/>
              <p:nvPr/>
            </p:nvSpPr>
            <p:spPr>
              <a:xfrm>
                <a:off x="2357303" y="6129813"/>
                <a:ext cx="39624" cy="104013"/>
              </a:xfrm>
              <a:custGeom>
                <a:avLst/>
                <a:gdLst>
                  <a:gd name="connsiteX0" fmla="*/ 24892 w 39624"/>
                  <a:gd name="connsiteY0" fmla="*/ 104013 h 104013"/>
                  <a:gd name="connsiteX1" fmla="*/ 39624 w 39624"/>
                  <a:gd name="connsiteY1" fmla="*/ 104013 h 104013"/>
                  <a:gd name="connsiteX2" fmla="*/ 29845 w 39624"/>
                  <a:gd name="connsiteY2" fmla="*/ 0 h 104013"/>
                  <a:gd name="connsiteX3" fmla="*/ 10033 w 39624"/>
                  <a:gd name="connsiteY3" fmla="*/ 0 h 104013"/>
                  <a:gd name="connsiteX4" fmla="*/ 0 w 39624"/>
                  <a:gd name="connsiteY4" fmla="*/ 104013 h 104013"/>
                  <a:gd name="connsiteX5" fmla="*/ 14986 w 39624"/>
                  <a:gd name="connsiteY5" fmla="*/ 104013 h 104013"/>
                  <a:gd name="connsiteX6" fmla="*/ 15367 w 39624"/>
                  <a:gd name="connsiteY6" fmla="*/ 96774 h 104013"/>
                  <a:gd name="connsiteX7" fmla="*/ 24257 w 39624"/>
                  <a:gd name="connsiteY7" fmla="*/ 92964 h 104013"/>
                  <a:gd name="connsiteX8" fmla="*/ 24892 w 39624"/>
                  <a:gd name="connsiteY8" fmla="*/ 104013 h 104013"/>
                  <a:gd name="connsiteX9" fmla="*/ 16002 w 39624"/>
                  <a:gd name="connsiteY9" fmla="*/ 83947 h 104013"/>
                  <a:gd name="connsiteX10" fmla="*/ 19177 w 39624"/>
                  <a:gd name="connsiteY10" fmla="*/ 10795 h 104013"/>
                  <a:gd name="connsiteX11" fmla="*/ 19431 w 39624"/>
                  <a:gd name="connsiteY11" fmla="*/ 10795 h 104013"/>
                  <a:gd name="connsiteX12" fmla="*/ 19685 w 39624"/>
                  <a:gd name="connsiteY12" fmla="*/ 15621 h 104013"/>
                  <a:gd name="connsiteX13" fmla="*/ 21463 w 39624"/>
                  <a:gd name="connsiteY13" fmla="*/ 45974 h 104013"/>
                  <a:gd name="connsiteX14" fmla="*/ 23622 w 39624"/>
                  <a:gd name="connsiteY14" fmla="*/ 82804 h 104013"/>
                  <a:gd name="connsiteX15" fmla="*/ 15875 w 39624"/>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4" h="104013">
                    <a:moveTo>
                      <a:pt x="24892" y="104013"/>
                    </a:moveTo>
                    <a:lnTo>
                      <a:pt x="39624" y="104013"/>
                    </a:lnTo>
                    <a:cubicBezTo>
                      <a:pt x="36322" y="69342"/>
                      <a:pt x="33020" y="34671"/>
                      <a:pt x="29845" y="0"/>
                    </a:cubicBezTo>
                    <a:lnTo>
                      <a:pt x="10033" y="0"/>
                    </a:lnTo>
                    <a:cubicBezTo>
                      <a:pt x="6731" y="34671"/>
                      <a:pt x="3429" y="69342"/>
                      <a:pt x="0" y="104013"/>
                    </a:cubicBezTo>
                    <a:lnTo>
                      <a:pt x="14986" y="104013"/>
                    </a:lnTo>
                    <a:cubicBezTo>
                      <a:pt x="14986" y="101727"/>
                      <a:pt x="15240" y="99187"/>
                      <a:pt x="15367" y="96774"/>
                    </a:cubicBezTo>
                    <a:lnTo>
                      <a:pt x="24257" y="92964"/>
                    </a:lnTo>
                    <a:cubicBezTo>
                      <a:pt x="24511" y="97409"/>
                      <a:pt x="24765" y="101219"/>
                      <a:pt x="24892" y="104013"/>
                    </a:cubicBezTo>
                    <a:moveTo>
                      <a:pt x="16002" y="83947"/>
                    </a:moveTo>
                    <a:cubicBezTo>
                      <a:pt x="17018" y="59436"/>
                      <a:pt x="18161" y="30607"/>
                      <a:pt x="19177" y="10795"/>
                    </a:cubicBezTo>
                    <a:lnTo>
                      <a:pt x="19431" y="10795"/>
                    </a:lnTo>
                    <a:cubicBezTo>
                      <a:pt x="19431" y="12446"/>
                      <a:pt x="19558" y="14097"/>
                      <a:pt x="19685" y="15621"/>
                    </a:cubicBezTo>
                    <a:cubicBezTo>
                      <a:pt x="20320" y="25781"/>
                      <a:pt x="20955" y="35941"/>
                      <a:pt x="21463" y="45974"/>
                    </a:cubicBezTo>
                    <a:cubicBezTo>
                      <a:pt x="21717" y="49657"/>
                      <a:pt x="22733"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60D0F0C-1460-EA73-BF35-43AA321BC2B9}"/>
                  </a:ext>
                </a:extLst>
              </p:cNvPr>
              <p:cNvSpPr/>
              <p:nvPr/>
            </p:nvSpPr>
            <p:spPr>
              <a:xfrm>
                <a:off x="2650038" y="6129813"/>
                <a:ext cx="39497" cy="104013"/>
              </a:xfrm>
              <a:custGeom>
                <a:avLst/>
                <a:gdLst>
                  <a:gd name="connsiteX0" fmla="*/ 24892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875 w 39497"/>
                  <a:gd name="connsiteY9" fmla="*/ 83947 h 104013"/>
                  <a:gd name="connsiteX10" fmla="*/ 19050 w 39497"/>
                  <a:gd name="connsiteY10" fmla="*/ 10795 h 104013"/>
                  <a:gd name="connsiteX11" fmla="*/ 19304 w 39497"/>
                  <a:gd name="connsiteY11" fmla="*/ 10795 h 104013"/>
                  <a:gd name="connsiteX12" fmla="*/ 19558 w 39497"/>
                  <a:gd name="connsiteY12" fmla="*/ 15621 h 104013"/>
                  <a:gd name="connsiteX13" fmla="*/ 21336 w 39497"/>
                  <a:gd name="connsiteY13" fmla="*/ 45974 h 104013"/>
                  <a:gd name="connsiteX14" fmla="*/ 23622 w 39497"/>
                  <a:gd name="connsiteY14" fmla="*/ 82804 h 104013"/>
                  <a:gd name="connsiteX15" fmla="*/ 15875 w 39497"/>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892" y="104013"/>
                    </a:moveTo>
                    <a:lnTo>
                      <a:pt x="39497" y="104013"/>
                    </a:lnTo>
                    <a:cubicBezTo>
                      <a:pt x="36195" y="69342"/>
                      <a:pt x="32893" y="34671"/>
                      <a:pt x="29718" y="0"/>
                    </a:cubicBezTo>
                    <a:lnTo>
                      <a:pt x="9906" y="0"/>
                    </a:lnTo>
                    <a:cubicBezTo>
                      <a:pt x="6604" y="34671"/>
                      <a:pt x="3302" y="69342"/>
                      <a:pt x="0" y="104013"/>
                    </a:cubicBezTo>
                    <a:lnTo>
                      <a:pt x="14986" y="104013"/>
                    </a:lnTo>
                    <a:cubicBezTo>
                      <a:pt x="14986" y="101727"/>
                      <a:pt x="15240" y="99187"/>
                      <a:pt x="15367" y="96774"/>
                    </a:cubicBezTo>
                    <a:lnTo>
                      <a:pt x="24257" y="92964"/>
                    </a:lnTo>
                    <a:cubicBezTo>
                      <a:pt x="24511" y="97409"/>
                      <a:pt x="24765" y="101219"/>
                      <a:pt x="24892" y="104013"/>
                    </a:cubicBezTo>
                    <a:moveTo>
                      <a:pt x="15875" y="83947"/>
                    </a:moveTo>
                    <a:cubicBezTo>
                      <a:pt x="16891" y="59436"/>
                      <a:pt x="18034" y="30607"/>
                      <a:pt x="19050" y="10795"/>
                    </a:cubicBezTo>
                    <a:lnTo>
                      <a:pt x="19304" y="10795"/>
                    </a:lnTo>
                    <a:cubicBezTo>
                      <a:pt x="19304" y="12446"/>
                      <a:pt x="19431" y="14097"/>
                      <a:pt x="19558" y="15621"/>
                    </a:cubicBezTo>
                    <a:cubicBezTo>
                      <a:pt x="20193" y="25781"/>
                      <a:pt x="20828" y="35941"/>
                      <a:pt x="21336" y="45974"/>
                    </a:cubicBezTo>
                    <a:cubicBezTo>
                      <a:pt x="21590" y="49657"/>
                      <a:pt x="22606"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71942C7A-74BE-734C-074E-8A9267805E0B}"/>
                  </a:ext>
                </a:extLst>
              </p:cNvPr>
              <p:cNvSpPr/>
              <p:nvPr/>
            </p:nvSpPr>
            <p:spPr>
              <a:xfrm>
                <a:off x="2700076" y="6129813"/>
                <a:ext cx="31623" cy="104013"/>
              </a:xfrm>
              <a:custGeom>
                <a:avLst/>
                <a:gdLst>
                  <a:gd name="connsiteX0" fmla="*/ 13843 w 31623"/>
                  <a:gd name="connsiteY0" fmla="*/ 0 h 104013"/>
                  <a:gd name="connsiteX1" fmla="*/ 0 w 31623"/>
                  <a:gd name="connsiteY1" fmla="*/ 0 h 104013"/>
                  <a:gd name="connsiteX2" fmla="*/ 0 w 31623"/>
                  <a:gd name="connsiteY2" fmla="*/ 104013 h 104013"/>
                  <a:gd name="connsiteX3" fmla="*/ 31623 w 31623"/>
                  <a:gd name="connsiteY3" fmla="*/ 104013 h 104013"/>
                  <a:gd name="connsiteX4" fmla="*/ 31623 w 31623"/>
                  <a:gd name="connsiteY4" fmla="*/ 90932 h 104013"/>
                  <a:gd name="connsiteX5" fmla="*/ 13843 w 31623"/>
                  <a:gd name="connsiteY5" fmla="*/ 92710 h 104013"/>
                  <a:gd name="connsiteX6" fmla="*/ 13843 w 31623"/>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3" h="104013">
                    <a:moveTo>
                      <a:pt x="13843" y="0"/>
                    </a:moveTo>
                    <a:lnTo>
                      <a:pt x="0" y="0"/>
                    </a:lnTo>
                    <a:lnTo>
                      <a:pt x="0" y="104013"/>
                    </a:lnTo>
                    <a:lnTo>
                      <a:pt x="31623" y="104013"/>
                    </a:lnTo>
                    <a:lnTo>
                      <a:pt x="31623" y="90932"/>
                    </a:lnTo>
                    <a:lnTo>
                      <a:pt x="13843" y="92710"/>
                    </a:lnTo>
                    <a:lnTo>
                      <a:pt x="13843" y="0"/>
                    </a:lnTo>
                    <a:close/>
                  </a:path>
                </a:pathLst>
              </a:custGeom>
              <a:solidFill>
                <a:srgbClr val="008248"/>
              </a:solid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524BE7B0-58EA-A740-59DE-92835C20C382}"/>
                  </a:ext>
                </a:extLst>
              </p:cNvPr>
              <p:cNvSpPr/>
              <p:nvPr/>
            </p:nvSpPr>
            <p:spPr>
              <a:xfrm>
                <a:off x="2738557" y="6129813"/>
                <a:ext cx="31750" cy="104013"/>
              </a:xfrm>
              <a:custGeom>
                <a:avLst/>
                <a:gdLst>
                  <a:gd name="connsiteX0" fmla="*/ 13843 w 31750"/>
                  <a:gd name="connsiteY0" fmla="*/ 0 h 104013"/>
                  <a:gd name="connsiteX1" fmla="*/ 0 w 31750"/>
                  <a:gd name="connsiteY1" fmla="*/ 0 h 104013"/>
                  <a:gd name="connsiteX2" fmla="*/ 0 w 31750"/>
                  <a:gd name="connsiteY2" fmla="*/ 104013 h 104013"/>
                  <a:gd name="connsiteX3" fmla="*/ 31750 w 31750"/>
                  <a:gd name="connsiteY3" fmla="*/ 104013 h 104013"/>
                  <a:gd name="connsiteX4" fmla="*/ 31750 w 31750"/>
                  <a:gd name="connsiteY4" fmla="*/ 90932 h 104013"/>
                  <a:gd name="connsiteX5" fmla="*/ 13843 w 31750"/>
                  <a:gd name="connsiteY5" fmla="*/ 92710 h 104013"/>
                  <a:gd name="connsiteX6" fmla="*/ 13843 w 31750"/>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50" h="104013">
                    <a:moveTo>
                      <a:pt x="13843" y="0"/>
                    </a:moveTo>
                    <a:lnTo>
                      <a:pt x="0" y="0"/>
                    </a:lnTo>
                    <a:lnTo>
                      <a:pt x="0" y="104013"/>
                    </a:lnTo>
                    <a:lnTo>
                      <a:pt x="31750" y="104013"/>
                    </a:lnTo>
                    <a:lnTo>
                      <a:pt x="31750" y="90932"/>
                    </a:lnTo>
                    <a:lnTo>
                      <a:pt x="13843" y="92710"/>
                    </a:lnTo>
                    <a:lnTo>
                      <a:pt x="13843" y="0"/>
                    </a:lnTo>
                    <a:close/>
                  </a:path>
                </a:pathLst>
              </a:custGeom>
              <a:solidFill>
                <a:srgbClr val="008248"/>
              </a:solid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C92DD65E-16F4-5017-CF1D-F605D057B342}"/>
                  </a:ext>
                </a:extLst>
              </p:cNvPr>
              <p:cNvSpPr/>
              <p:nvPr/>
            </p:nvSpPr>
            <p:spPr>
              <a:xfrm>
                <a:off x="2354256" y="6385465"/>
                <a:ext cx="31750" cy="104013"/>
              </a:xfrm>
              <a:custGeom>
                <a:avLst/>
                <a:gdLst>
                  <a:gd name="connsiteX0" fmla="*/ 13843 w 31750"/>
                  <a:gd name="connsiteY0" fmla="*/ 92710 h 104013"/>
                  <a:gd name="connsiteX1" fmla="*/ 31750 w 31750"/>
                  <a:gd name="connsiteY1" fmla="*/ 90932 h 104013"/>
                  <a:gd name="connsiteX2" fmla="*/ 31750 w 31750"/>
                  <a:gd name="connsiteY2" fmla="*/ 104013 h 104013"/>
                  <a:gd name="connsiteX3" fmla="*/ 0 w 31750"/>
                  <a:gd name="connsiteY3" fmla="*/ 104013 h 104013"/>
                  <a:gd name="connsiteX4" fmla="*/ 0 w 31750"/>
                  <a:gd name="connsiteY4" fmla="*/ 0 h 104013"/>
                  <a:gd name="connsiteX5" fmla="*/ 31750 w 31750"/>
                  <a:gd name="connsiteY5" fmla="*/ 0 h 104013"/>
                  <a:gd name="connsiteX6" fmla="*/ 31750 w 31750"/>
                  <a:gd name="connsiteY6" fmla="*/ 13208 h 104013"/>
                  <a:gd name="connsiteX7" fmla="*/ 13843 w 31750"/>
                  <a:gd name="connsiteY7" fmla="*/ 11430 h 104013"/>
                  <a:gd name="connsiteX8" fmla="*/ 13843 w 31750"/>
                  <a:gd name="connsiteY8" fmla="*/ 46863 h 104013"/>
                  <a:gd name="connsiteX9" fmla="*/ 29337 w 31750"/>
                  <a:gd name="connsiteY9" fmla="*/ 45085 h 104013"/>
                  <a:gd name="connsiteX10" fmla="*/ 29337 w 31750"/>
                  <a:gd name="connsiteY10" fmla="*/ 57785 h 104013"/>
                  <a:gd name="connsiteX11" fmla="*/ 13843 w 31750"/>
                  <a:gd name="connsiteY11" fmla="*/ 56007 h 104013"/>
                  <a:gd name="connsiteX12" fmla="*/ 13843 w 31750"/>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750" h="104013">
                    <a:moveTo>
                      <a:pt x="13843" y="92710"/>
                    </a:moveTo>
                    <a:lnTo>
                      <a:pt x="31750" y="90932"/>
                    </a:lnTo>
                    <a:lnTo>
                      <a:pt x="31750" y="104013"/>
                    </a:lnTo>
                    <a:lnTo>
                      <a:pt x="0" y="104013"/>
                    </a:lnTo>
                    <a:lnTo>
                      <a:pt x="0" y="0"/>
                    </a:lnTo>
                    <a:lnTo>
                      <a:pt x="31750" y="0"/>
                    </a:lnTo>
                    <a:lnTo>
                      <a:pt x="31750" y="13208"/>
                    </a:lnTo>
                    <a:lnTo>
                      <a:pt x="13843" y="11430"/>
                    </a:lnTo>
                    <a:lnTo>
                      <a:pt x="13843" y="46863"/>
                    </a:lnTo>
                    <a:lnTo>
                      <a:pt x="29337" y="45085"/>
                    </a:lnTo>
                    <a:lnTo>
                      <a:pt x="29337"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81E20BD4-77DE-771D-2606-4ADB35A92D12}"/>
                  </a:ext>
                </a:extLst>
              </p:cNvPr>
              <p:cNvSpPr/>
              <p:nvPr/>
            </p:nvSpPr>
            <p:spPr>
              <a:xfrm>
                <a:off x="2554662" y="6385465"/>
                <a:ext cx="31623" cy="104013"/>
              </a:xfrm>
              <a:custGeom>
                <a:avLst/>
                <a:gdLst>
                  <a:gd name="connsiteX0" fmla="*/ 13843 w 31623"/>
                  <a:gd name="connsiteY0" fmla="*/ 92710 h 104013"/>
                  <a:gd name="connsiteX1" fmla="*/ 31623 w 31623"/>
                  <a:gd name="connsiteY1" fmla="*/ 90932 h 104013"/>
                  <a:gd name="connsiteX2" fmla="*/ 31623 w 31623"/>
                  <a:gd name="connsiteY2" fmla="*/ 104013 h 104013"/>
                  <a:gd name="connsiteX3" fmla="*/ 0 w 31623"/>
                  <a:gd name="connsiteY3" fmla="*/ 104013 h 104013"/>
                  <a:gd name="connsiteX4" fmla="*/ 0 w 31623"/>
                  <a:gd name="connsiteY4" fmla="*/ 0 h 104013"/>
                  <a:gd name="connsiteX5" fmla="*/ 31623 w 31623"/>
                  <a:gd name="connsiteY5" fmla="*/ 0 h 104013"/>
                  <a:gd name="connsiteX6" fmla="*/ 31623 w 31623"/>
                  <a:gd name="connsiteY6" fmla="*/ 13208 h 104013"/>
                  <a:gd name="connsiteX7" fmla="*/ 13843 w 31623"/>
                  <a:gd name="connsiteY7" fmla="*/ 11430 h 104013"/>
                  <a:gd name="connsiteX8" fmla="*/ 13843 w 31623"/>
                  <a:gd name="connsiteY8" fmla="*/ 46863 h 104013"/>
                  <a:gd name="connsiteX9" fmla="*/ 29210 w 31623"/>
                  <a:gd name="connsiteY9" fmla="*/ 45085 h 104013"/>
                  <a:gd name="connsiteX10" fmla="*/ 29210 w 31623"/>
                  <a:gd name="connsiteY10" fmla="*/ 57785 h 104013"/>
                  <a:gd name="connsiteX11" fmla="*/ 13843 w 31623"/>
                  <a:gd name="connsiteY11" fmla="*/ 56007 h 104013"/>
                  <a:gd name="connsiteX12" fmla="*/ 13843 w 31623"/>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23" h="104013">
                    <a:moveTo>
                      <a:pt x="13843" y="92710"/>
                    </a:moveTo>
                    <a:lnTo>
                      <a:pt x="31623" y="90932"/>
                    </a:lnTo>
                    <a:lnTo>
                      <a:pt x="31623" y="104013"/>
                    </a:lnTo>
                    <a:lnTo>
                      <a:pt x="0" y="104013"/>
                    </a:lnTo>
                    <a:lnTo>
                      <a:pt x="0" y="0"/>
                    </a:lnTo>
                    <a:lnTo>
                      <a:pt x="31623" y="0"/>
                    </a:lnTo>
                    <a:lnTo>
                      <a:pt x="31623" y="13208"/>
                    </a:lnTo>
                    <a:lnTo>
                      <a:pt x="13843" y="11430"/>
                    </a:lnTo>
                    <a:lnTo>
                      <a:pt x="13843" y="46863"/>
                    </a:lnTo>
                    <a:lnTo>
                      <a:pt x="29210" y="45085"/>
                    </a:lnTo>
                    <a:lnTo>
                      <a:pt x="29210"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77F4E008-FC2E-00AF-4381-8FFAC8B22504}"/>
                  </a:ext>
                </a:extLst>
              </p:cNvPr>
              <p:cNvSpPr/>
              <p:nvPr/>
            </p:nvSpPr>
            <p:spPr>
              <a:xfrm>
                <a:off x="2312726" y="6385465"/>
                <a:ext cx="31623" cy="104013"/>
              </a:xfrm>
              <a:custGeom>
                <a:avLst/>
                <a:gdLst>
                  <a:gd name="connsiteX0" fmla="*/ 13716 w 31623"/>
                  <a:gd name="connsiteY0" fmla="*/ 0 h 104013"/>
                  <a:gd name="connsiteX1" fmla="*/ 0 w 31623"/>
                  <a:gd name="connsiteY1" fmla="*/ 0 h 104013"/>
                  <a:gd name="connsiteX2" fmla="*/ 0 w 31623"/>
                  <a:gd name="connsiteY2" fmla="*/ 104013 h 104013"/>
                  <a:gd name="connsiteX3" fmla="*/ 31623 w 31623"/>
                  <a:gd name="connsiteY3" fmla="*/ 104013 h 104013"/>
                  <a:gd name="connsiteX4" fmla="*/ 31623 w 31623"/>
                  <a:gd name="connsiteY4" fmla="*/ 90932 h 104013"/>
                  <a:gd name="connsiteX5" fmla="*/ 13716 w 31623"/>
                  <a:gd name="connsiteY5" fmla="*/ 92710 h 104013"/>
                  <a:gd name="connsiteX6" fmla="*/ 13716 w 31623"/>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3" h="104013">
                    <a:moveTo>
                      <a:pt x="13716" y="0"/>
                    </a:moveTo>
                    <a:lnTo>
                      <a:pt x="0" y="0"/>
                    </a:lnTo>
                    <a:lnTo>
                      <a:pt x="0" y="104013"/>
                    </a:lnTo>
                    <a:lnTo>
                      <a:pt x="31623" y="104013"/>
                    </a:lnTo>
                    <a:lnTo>
                      <a:pt x="31623" y="90932"/>
                    </a:lnTo>
                    <a:lnTo>
                      <a:pt x="13716" y="92710"/>
                    </a:lnTo>
                    <a:lnTo>
                      <a:pt x="13716" y="0"/>
                    </a:lnTo>
                    <a:close/>
                  </a:path>
                </a:pathLst>
              </a:custGeom>
              <a:solidFill>
                <a:srgbClr val="008248"/>
              </a:solidFill>
              <a:ln w="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DF0F6BAD-2519-CE49-12A5-811378C918DE}"/>
                  </a:ext>
                </a:extLst>
              </p:cNvPr>
              <p:cNvSpPr/>
              <p:nvPr/>
            </p:nvSpPr>
            <p:spPr>
              <a:xfrm>
                <a:off x="2397309" y="6385465"/>
                <a:ext cx="39497" cy="104013"/>
              </a:xfrm>
              <a:custGeom>
                <a:avLst/>
                <a:gdLst>
                  <a:gd name="connsiteX0" fmla="*/ 24765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875 w 39497"/>
                  <a:gd name="connsiteY9" fmla="*/ 83947 h 104013"/>
                  <a:gd name="connsiteX10" fmla="*/ 19050 w 39497"/>
                  <a:gd name="connsiteY10" fmla="*/ 10795 h 104013"/>
                  <a:gd name="connsiteX11" fmla="*/ 19304 w 39497"/>
                  <a:gd name="connsiteY11" fmla="*/ 10795 h 104013"/>
                  <a:gd name="connsiteX12" fmla="*/ 19558 w 39497"/>
                  <a:gd name="connsiteY12" fmla="*/ 15621 h 104013"/>
                  <a:gd name="connsiteX13" fmla="*/ 21336 w 39497"/>
                  <a:gd name="connsiteY13" fmla="*/ 45974 h 104013"/>
                  <a:gd name="connsiteX14" fmla="*/ 23622 w 39497"/>
                  <a:gd name="connsiteY14" fmla="*/ 82804 h 104013"/>
                  <a:gd name="connsiteX15" fmla="*/ 15875 w 39497"/>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765" y="104013"/>
                    </a:moveTo>
                    <a:lnTo>
                      <a:pt x="39497" y="104013"/>
                    </a:lnTo>
                    <a:cubicBezTo>
                      <a:pt x="36195" y="69215"/>
                      <a:pt x="32893" y="34671"/>
                      <a:pt x="29718" y="0"/>
                    </a:cubicBezTo>
                    <a:lnTo>
                      <a:pt x="9906" y="0"/>
                    </a:lnTo>
                    <a:cubicBezTo>
                      <a:pt x="6604" y="34671"/>
                      <a:pt x="3302" y="69342"/>
                      <a:pt x="0" y="104013"/>
                    </a:cubicBezTo>
                    <a:lnTo>
                      <a:pt x="14986" y="104013"/>
                    </a:lnTo>
                    <a:cubicBezTo>
                      <a:pt x="14986" y="101727"/>
                      <a:pt x="15240" y="99187"/>
                      <a:pt x="15367" y="96774"/>
                    </a:cubicBezTo>
                    <a:lnTo>
                      <a:pt x="24257" y="92964"/>
                    </a:lnTo>
                    <a:cubicBezTo>
                      <a:pt x="24511" y="97409"/>
                      <a:pt x="24765" y="101219"/>
                      <a:pt x="24892" y="104013"/>
                    </a:cubicBezTo>
                    <a:moveTo>
                      <a:pt x="15875" y="83947"/>
                    </a:moveTo>
                    <a:cubicBezTo>
                      <a:pt x="16891" y="59436"/>
                      <a:pt x="18034" y="30607"/>
                      <a:pt x="19050" y="10795"/>
                    </a:cubicBezTo>
                    <a:lnTo>
                      <a:pt x="19304" y="10795"/>
                    </a:lnTo>
                    <a:cubicBezTo>
                      <a:pt x="19304" y="12446"/>
                      <a:pt x="19431" y="14097"/>
                      <a:pt x="19558" y="15621"/>
                    </a:cubicBezTo>
                    <a:cubicBezTo>
                      <a:pt x="20193" y="25781"/>
                      <a:pt x="20701" y="35941"/>
                      <a:pt x="21336" y="45974"/>
                    </a:cubicBezTo>
                    <a:cubicBezTo>
                      <a:pt x="21590" y="49657"/>
                      <a:pt x="22606"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D9F27AB-F8ED-96DB-528E-794CAF21132A}"/>
                  </a:ext>
                </a:extLst>
              </p:cNvPr>
              <p:cNvSpPr/>
              <p:nvPr/>
            </p:nvSpPr>
            <p:spPr>
              <a:xfrm>
                <a:off x="2447982" y="6385465"/>
                <a:ext cx="38353" cy="104013"/>
              </a:xfrm>
              <a:custGeom>
                <a:avLst/>
                <a:gdLst>
                  <a:gd name="connsiteX0" fmla="*/ 38354 w 38353"/>
                  <a:gd name="connsiteY0" fmla="*/ 29718 h 104013"/>
                  <a:gd name="connsiteX1" fmla="*/ 38354 w 38353"/>
                  <a:gd name="connsiteY1" fmla="*/ 0 h 104013"/>
                  <a:gd name="connsiteX2" fmla="*/ 0 w 38353"/>
                  <a:gd name="connsiteY2" fmla="*/ 0 h 104013"/>
                  <a:gd name="connsiteX3" fmla="*/ 0 w 38353"/>
                  <a:gd name="connsiteY3" fmla="*/ 104013 h 104013"/>
                  <a:gd name="connsiteX4" fmla="*/ 38354 w 38353"/>
                  <a:gd name="connsiteY4" fmla="*/ 104013 h 104013"/>
                  <a:gd name="connsiteX5" fmla="*/ 38354 w 38353"/>
                  <a:gd name="connsiteY5" fmla="*/ 57277 h 104013"/>
                  <a:gd name="connsiteX6" fmla="*/ 38354 w 38353"/>
                  <a:gd name="connsiteY6" fmla="*/ 45085 h 104013"/>
                  <a:gd name="connsiteX7" fmla="*/ 38354 w 38353"/>
                  <a:gd name="connsiteY7" fmla="*/ 44577 h 104013"/>
                  <a:gd name="connsiteX8" fmla="*/ 19177 w 38353"/>
                  <a:gd name="connsiteY8" fmla="*/ 44577 h 104013"/>
                  <a:gd name="connsiteX9" fmla="*/ 19177 w 38353"/>
                  <a:gd name="connsiteY9" fmla="*/ 57277 h 104013"/>
                  <a:gd name="connsiteX10" fmla="*/ 24511 w 38353"/>
                  <a:gd name="connsiteY10" fmla="*/ 57277 h 104013"/>
                  <a:gd name="connsiteX11" fmla="*/ 24511 w 38353"/>
                  <a:gd name="connsiteY11" fmla="*/ 92710 h 104013"/>
                  <a:gd name="connsiteX12" fmla="*/ 13843 w 38353"/>
                  <a:gd name="connsiteY12" fmla="*/ 92710 h 104013"/>
                  <a:gd name="connsiteX13" fmla="*/ 13843 w 38353"/>
                  <a:gd name="connsiteY13" fmla="*/ 11303 h 104013"/>
                  <a:gd name="connsiteX14" fmla="*/ 24511 w 38353"/>
                  <a:gd name="connsiteY14" fmla="*/ 11303 h 104013"/>
                  <a:gd name="connsiteX15" fmla="*/ 24511 w 38353"/>
                  <a:gd name="connsiteY15" fmla="*/ 29718 h 104013"/>
                  <a:gd name="connsiteX16" fmla="*/ 38354 w 38353"/>
                  <a:gd name="connsiteY16" fmla="*/ 29718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353" h="104013">
                    <a:moveTo>
                      <a:pt x="38354" y="29718"/>
                    </a:moveTo>
                    <a:lnTo>
                      <a:pt x="38354" y="0"/>
                    </a:lnTo>
                    <a:lnTo>
                      <a:pt x="0" y="0"/>
                    </a:lnTo>
                    <a:lnTo>
                      <a:pt x="0" y="104013"/>
                    </a:lnTo>
                    <a:lnTo>
                      <a:pt x="38354" y="104013"/>
                    </a:lnTo>
                    <a:lnTo>
                      <a:pt x="38354" y="57277"/>
                    </a:lnTo>
                    <a:lnTo>
                      <a:pt x="38354" y="45085"/>
                    </a:lnTo>
                    <a:lnTo>
                      <a:pt x="38354" y="44577"/>
                    </a:lnTo>
                    <a:lnTo>
                      <a:pt x="19177" y="44577"/>
                    </a:lnTo>
                    <a:lnTo>
                      <a:pt x="19177" y="57277"/>
                    </a:lnTo>
                    <a:lnTo>
                      <a:pt x="24511" y="57277"/>
                    </a:lnTo>
                    <a:lnTo>
                      <a:pt x="24511" y="92710"/>
                    </a:lnTo>
                    <a:lnTo>
                      <a:pt x="13843" y="92710"/>
                    </a:lnTo>
                    <a:lnTo>
                      <a:pt x="13843" y="11303"/>
                    </a:lnTo>
                    <a:lnTo>
                      <a:pt x="24511" y="11303"/>
                    </a:lnTo>
                    <a:lnTo>
                      <a:pt x="24511" y="29718"/>
                    </a:lnTo>
                    <a:lnTo>
                      <a:pt x="38354" y="29718"/>
                    </a:lnTo>
                    <a:close/>
                  </a:path>
                </a:pathLst>
              </a:custGeom>
              <a:solidFill>
                <a:srgbClr val="008248"/>
              </a:solidFill>
              <a:ln w="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9E14FEC0-85AB-ACEE-3DE6-ABCCE39AE963}"/>
                  </a:ext>
                </a:extLst>
              </p:cNvPr>
              <p:cNvSpPr/>
              <p:nvPr/>
            </p:nvSpPr>
            <p:spPr>
              <a:xfrm>
                <a:off x="2500560" y="6385465"/>
                <a:ext cx="38353" cy="104013"/>
              </a:xfrm>
              <a:custGeom>
                <a:avLst/>
                <a:gdLst>
                  <a:gd name="connsiteX0" fmla="*/ 24511 w 38353"/>
                  <a:gd name="connsiteY0" fmla="*/ 0 h 104013"/>
                  <a:gd name="connsiteX1" fmla="*/ 26289 w 38353"/>
                  <a:gd name="connsiteY1" fmla="*/ 92710 h 104013"/>
                  <a:gd name="connsiteX2" fmla="*/ 12065 w 38353"/>
                  <a:gd name="connsiteY2" fmla="*/ 92710 h 104013"/>
                  <a:gd name="connsiteX3" fmla="*/ 13843 w 38353"/>
                  <a:gd name="connsiteY3" fmla="*/ 0 h 104013"/>
                  <a:gd name="connsiteX4" fmla="*/ 0 w 38353"/>
                  <a:gd name="connsiteY4" fmla="*/ 0 h 104013"/>
                  <a:gd name="connsiteX5" fmla="*/ 0 w 38353"/>
                  <a:gd name="connsiteY5" fmla="*/ 104013 h 104013"/>
                  <a:gd name="connsiteX6" fmla="*/ 38354 w 38353"/>
                  <a:gd name="connsiteY6" fmla="*/ 104013 h 104013"/>
                  <a:gd name="connsiteX7" fmla="*/ 38354 w 38353"/>
                  <a:gd name="connsiteY7" fmla="*/ 0 h 104013"/>
                  <a:gd name="connsiteX8" fmla="*/ 24511 w 38353"/>
                  <a:gd name="connsiteY8"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53" h="104013">
                    <a:moveTo>
                      <a:pt x="24511" y="0"/>
                    </a:moveTo>
                    <a:lnTo>
                      <a:pt x="26289" y="92710"/>
                    </a:lnTo>
                    <a:lnTo>
                      <a:pt x="12065" y="92710"/>
                    </a:lnTo>
                    <a:lnTo>
                      <a:pt x="13843" y="0"/>
                    </a:lnTo>
                    <a:lnTo>
                      <a:pt x="0" y="0"/>
                    </a:lnTo>
                    <a:lnTo>
                      <a:pt x="0" y="104013"/>
                    </a:lnTo>
                    <a:lnTo>
                      <a:pt x="38354" y="104013"/>
                    </a:lnTo>
                    <a:lnTo>
                      <a:pt x="38354" y="0"/>
                    </a:lnTo>
                    <a:lnTo>
                      <a:pt x="24511" y="0"/>
                    </a:lnTo>
                    <a:close/>
                  </a:path>
                </a:pathLst>
              </a:custGeom>
              <a:solidFill>
                <a:srgbClr val="008248"/>
              </a:solidFill>
              <a:ln w="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69012D35-4107-AEC8-AB37-A2ABD7F73852}"/>
                  </a:ext>
                </a:extLst>
              </p:cNvPr>
              <p:cNvSpPr/>
              <p:nvPr/>
            </p:nvSpPr>
            <p:spPr>
              <a:xfrm>
                <a:off x="2359970" y="6257575"/>
                <a:ext cx="30861" cy="104140"/>
              </a:xfrm>
              <a:custGeom>
                <a:avLst/>
                <a:gdLst>
                  <a:gd name="connsiteX0" fmla="*/ 0 w 30861"/>
                  <a:gd name="connsiteY0" fmla="*/ 104140 h 104140"/>
                  <a:gd name="connsiteX1" fmla="*/ 0 w 30861"/>
                  <a:gd name="connsiteY1" fmla="*/ 0 h 104140"/>
                  <a:gd name="connsiteX2" fmla="*/ 30861 w 30861"/>
                  <a:gd name="connsiteY2" fmla="*/ 0 h 104140"/>
                  <a:gd name="connsiteX3" fmla="*/ 30861 w 30861"/>
                  <a:gd name="connsiteY3" fmla="*/ 13335 h 104140"/>
                  <a:gd name="connsiteX4" fmla="*/ 13843 w 30861"/>
                  <a:gd name="connsiteY4" fmla="*/ 11557 h 104140"/>
                  <a:gd name="connsiteX5" fmla="*/ 13843 w 30861"/>
                  <a:gd name="connsiteY5" fmla="*/ 46863 h 104140"/>
                  <a:gd name="connsiteX6" fmla="*/ 28575 w 30861"/>
                  <a:gd name="connsiteY6" fmla="*/ 45085 h 104140"/>
                  <a:gd name="connsiteX7" fmla="*/ 28575 w 30861"/>
                  <a:gd name="connsiteY7" fmla="*/ 57912 h 104140"/>
                  <a:gd name="connsiteX8" fmla="*/ 13843 w 30861"/>
                  <a:gd name="connsiteY8" fmla="*/ 56134 h 104140"/>
                  <a:gd name="connsiteX9" fmla="*/ 13843 w 30861"/>
                  <a:gd name="connsiteY9" fmla="*/ 104140 h 104140"/>
                  <a:gd name="connsiteX10" fmla="*/ 0 w 30861"/>
                  <a:gd name="connsiteY10" fmla="*/ 104140 h 10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61" h="104140">
                    <a:moveTo>
                      <a:pt x="0" y="104140"/>
                    </a:moveTo>
                    <a:lnTo>
                      <a:pt x="0" y="0"/>
                    </a:lnTo>
                    <a:lnTo>
                      <a:pt x="30861" y="0"/>
                    </a:lnTo>
                    <a:lnTo>
                      <a:pt x="30861" y="13335"/>
                    </a:lnTo>
                    <a:lnTo>
                      <a:pt x="13843" y="11557"/>
                    </a:lnTo>
                    <a:lnTo>
                      <a:pt x="13843" y="46863"/>
                    </a:lnTo>
                    <a:lnTo>
                      <a:pt x="28575" y="45085"/>
                    </a:lnTo>
                    <a:lnTo>
                      <a:pt x="28575" y="57912"/>
                    </a:lnTo>
                    <a:lnTo>
                      <a:pt x="13843" y="56134"/>
                    </a:lnTo>
                    <a:lnTo>
                      <a:pt x="13843" y="104140"/>
                    </a:lnTo>
                    <a:lnTo>
                      <a:pt x="0" y="104140"/>
                    </a:lnTo>
                    <a:close/>
                  </a:path>
                </a:pathLst>
              </a:custGeom>
              <a:solidFill>
                <a:srgbClr val="008248"/>
              </a:solidFill>
              <a:ln w="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EACEE24C-5CCE-90D9-82E2-9834AA84DA76}"/>
                  </a:ext>
                </a:extLst>
              </p:cNvPr>
              <p:cNvSpPr/>
              <p:nvPr/>
            </p:nvSpPr>
            <p:spPr>
              <a:xfrm>
                <a:off x="2455856" y="6257576"/>
                <a:ext cx="13843" cy="104012"/>
              </a:xfrm>
              <a:custGeom>
                <a:avLst/>
                <a:gdLst>
                  <a:gd name="connsiteX0" fmla="*/ 0 w 13843"/>
                  <a:gd name="connsiteY0" fmla="*/ 0 h 104012"/>
                  <a:gd name="connsiteX1" fmla="*/ 13843 w 13843"/>
                  <a:gd name="connsiteY1" fmla="*/ 0 h 104012"/>
                  <a:gd name="connsiteX2" fmla="*/ 13843 w 13843"/>
                  <a:gd name="connsiteY2" fmla="*/ 104013 h 104012"/>
                  <a:gd name="connsiteX3" fmla="*/ 0 w 13843"/>
                  <a:gd name="connsiteY3" fmla="*/ 104013 h 104012"/>
                </a:gdLst>
                <a:ahLst/>
                <a:cxnLst>
                  <a:cxn ang="0">
                    <a:pos x="connsiteX0" y="connsiteY0"/>
                  </a:cxn>
                  <a:cxn ang="0">
                    <a:pos x="connsiteX1" y="connsiteY1"/>
                  </a:cxn>
                  <a:cxn ang="0">
                    <a:pos x="connsiteX2" y="connsiteY2"/>
                  </a:cxn>
                  <a:cxn ang="0">
                    <a:pos x="connsiteX3" y="connsiteY3"/>
                  </a:cxn>
                </a:cxnLst>
                <a:rect l="l" t="t" r="r" b="b"/>
                <a:pathLst>
                  <a:path w="13843" h="104012">
                    <a:moveTo>
                      <a:pt x="0" y="0"/>
                    </a:moveTo>
                    <a:lnTo>
                      <a:pt x="13843" y="0"/>
                    </a:lnTo>
                    <a:lnTo>
                      <a:pt x="13843" y="104013"/>
                    </a:lnTo>
                    <a:lnTo>
                      <a:pt x="0" y="104013"/>
                    </a:lnTo>
                    <a:close/>
                  </a:path>
                </a:pathLst>
              </a:custGeom>
              <a:solidFill>
                <a:srgbClr val="008248"/>
              </a:solidFill>
              <a:ln w="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67BCD10D-51B5-277A-59B6-D1925E67566A}"/>
                  </a:ext>
                </a:extLst>
              </p:cNvPr>
              <p:cNvSpPr/>
              <p:nvPr/>
            </p:nvSpPr>
            <p:spPr>
              <a:xfrm>
                <a:off x="2311075" y="6257703"/>
                <a:ext cx="39497" cy="104013"/>
              </a:xfrm>
              <a:custGeom>
                <a:avLst/>
                <a:gdLst>
                  <a:gd name="connsiteX0" fmla="*/ 24765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748 w 39497"/>
                  <a:gd name="connsiteY9" fmla="*/ 83820 h 104013"/>
                  <a:gd name="connsiteX10" fmla="*/ 18923 w 39497"/>
                  <a:gd name="connsiteY10" fmla="*/ 10668 h 104013"/>
                  <a:gd name="connsiteX11" fmla="*/ 19177 w 39497"/>
                  <a:gd name="connsiteY11" fmla="*/ 10668 h 104013"/>
                  <a:gd name="connsiteX12" fmla="*/ 19431 w 39497"/>
                  <a:gd name="connsiteY12" fmla="*/ 15494 h 104013"/>
                  <a:gd name="connsiteX13" fmla="*/ 21209 w 39497"/>
                  <a:gd name="connsiteY13" fmla="*/ 45847 h 104013"/>
                  <a:gd name="connsiteX14" fmla="*/ 23495 w 39497"/>
                  <a:gd name="connsiteY14" fmla="*/ 82677 h 104013"/>
                  <a:gd name="connsiteX15" fmla="*/ 15748 w 39497"/>
                  <a:gd name="connsiteY15" fmla="*/ 838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765" y="104013"/>
                    </a:moveTo>
                    <a:lnTo>
                      <a:pt x="39497" y="104013"/>
                    </a:lnTo>
                    <a:cubicBezTo>
                      <a:pt x="36195" y="69342"/>
                      <a:pt x="32893" y="34671"/>
                      <a:pt x="29718" y="0"/>
                    </a:cubicBezTo>
                    <a:lnTo>
                      <a:pt x="9906" y="0"/>
                    </a:lnTo>
                    <a:cubicBezTo>
                      <a:pt x="6604" y="34671"/>
                      <a:pt x="3302" y="69342"/>
                      <a:pt x="0" y="104013"/>
                    </a:cubicBezTo>
                    <a:lnTo>
                      <a:pt x="14986" y="104013"/>
                    </a:lnTo>
                    <a:cubicBezTo>
                      <a:pt x="15113" y="101727"/>
                      <a:pt x="15240" y="99187"/>
                      <a:pt x="15367" y="96774"/>
                    </a:cubicBezTo>
                    <a:lnTo>
                      <a:pt x="24257" y="92964"/>
                    </a:lnTo>
                    <a:cubicBezTo>
                      <a:pt x="24511" y="97409"/>
                      <a:pt x="24765" y="101219"/>
                      <a:pt x="24892" y="104013"/>
                    </a:cubicBezTo>
                    <a:moveTo>
                      <a:pt x="15748" y="83820"/>
                    </a:moveTo>
                    <a:cubicBezTo>
                      <a:pt x="16764" y="59309"/>
                      <a:pt x="17907" y="30480"/>
                      <a:pt x="18923" y="10668"/>
                    </a:cubicBezTo>
                    <a:lnTo>
                      <a:pt x="19177" y="10668"/>
                    </a:lnTo>
                    <a:cubicBezTo>
                      <a:pt x="19177" y="12319"/>
                      <a:pt x="19304" y="13970"/>
                      <a:pt x="19431" y="15494"/>
                    </a:cubicBezTo>
                    <a:cubicBezTo>
                      <a:pt x="20066" y="25654"/>
                      <a:pt x="20701" y="35814"/>
                      <a:pt x="21209" y="45847"/>
                    </a:cubicBezTo>
                    <a:cubicBezTo>
                      <a:pt x="21463" y="49530"/>
                      <a:pt x="22479" y="67056"/>
                      <a:pt x="23495" y="82677"/>
                    </a:cubicBezTo>
                    <a:lnTo>
                      <a:pt x="15748" y="83820"/>
                    </a:lnTo>
                    <a:close/>
                  </a:path>
                </a:pathLst>
              </a:custGeom>
              <a:solidFill>
                <a:srgbClr val="008248"/>
              </a:solidFill>
              <a:ln w="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EDA8465D-DE3F-D76A-C6BA-4E5A28CCEF9E}"/>
                  </a:ext>
                </a:extLst>
              </p:cNvPr>
              <p:cNvSpPr/>
              <p:nvPr/>
            </p:nvSpPr>
            <p:spPr>
              <a:xfrm>
                <a:off x="2533198" y="6257703"/>
                <a:ext cx="39623" cy="104013"/>
              </a:xfrm>
              <a:custGeom>
                <a:avLst/>
                <a:gdLst>
                  <a:gd name="connsiteX0" fmla="*/ 24892 w 39623"/>
                  <a:gd name="connsiteY0" fmla="*/ 104013 h 104013"/>
                  <a:gd name="connsiteX1" fmla="*/ 39624 w 39623"/>
                  <a:gd name="connsiteY1" fmla="*/ 104013 h 104013"/>
                  <a:gd name="connsiteX2" fmla="*/ 29845 w 39623"/>
                  <a:gd name="connsiteY2" fmla="*/ 0 h 104013"/>
                  <a:gd name="connsiteX3" fmla="*/ 10033 w 39623"/>
                  <a:gd name="connsiteY3" fmla="*/ 0 h 104013"/>
                  <a:gd name="connsiteX4" fmla="*/ 0 w 39623"/>
                  <a:gd name="connsiteY4" fmla="*/ 104013 h 104013"/>
                  <a:gd name="connsiteX5" fmla="*/ 14986 w 39623"/>
                  <a:gd name="connsiteY5" fmla="*/ 104013 h 104013"/>
                  <a:gd name="connsiteX6" fmla="*/ 15367 w 39623"/>
                  <a:gd name="connsiteY6" fmla="*/ 96774 h 104013"/>
                  <a:gd name="connsiteX7" fmla="*/ 24257 w 39623"/>
                  <a:gd name="connsiteY7" fmla="*/ 92964 h 104013"/>
                  <a:gd name="connsiteX8" fmla="*/ 24892 w 39623"/>
                  <a:gd name="connsiteY8" fmla="*/ 104013 h 104013"/>
                  <a:gd name="connsiteX9" fmla="*/ 15875 w 39623"/>
                  <a:gd name="connsiteY9" fmla="*/ 83820 h 104013"/>
                  <a:gd name="connsiteX10" fmla="*/ 19050 w 39623"/>
                  <a:gd name="connsiteY10" fmla="*/ 10668 h 104013"/>
                  <a:gd name="connsiteX11" fmla="*/ 19304 w 39623"/>
                  <a:gd name="connsiteY11" fmla="*/ 10668 h 104013"/>
                  <a:gd name="connsiteX12" fmla="*/ 19558 w 39623"/>
                  <a:gd name="connsiteY12" fmla="*/ 15494 h 104013"/>
                  <a:gd name="connsiteX13" fmla="*/ 21336 w 39623"/>
                  <a:gd name="connsiteY13" fmla="*/ 45847 h 104013"/>
                  <a:gd name="connsiteX14" fmla="*/ 23622 w 39623"/>
                  <a:gd name="connsiteY14" fmla="*/ 82677 h 104013"/>
                  <a:gd name="connsiteX15" fmla="*/ 15875 w 39623"/>
                  <a:gd name="connsiteY15" fmla="*/ 838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3" h="104013">
                    <a:moveTo>
                      <a:pt x="24892" y="104013"/>
                    </a:moveTo>
                    <a:lnTo>
                      <a:pt x="39624" y="104013"/>
                    </a:lnTo>
                    <a:cubicBezTo>
                      <a:pt x="36322" y="69342"/>
                      <a:pt x="33020" y="34671"/>
                      <a:pt x="29845" y="0"/>
                    </a:cubicBezTo>
                    <a:lnTo>
                      <a:pt x="10033" y="0"/>
                    </a:lnTo>
                    <a:cubicBezTo>
                      <a:pt x="6731" y="34671"/>
                      <a:pt x="3429" y="69342"/>
                      <a:pt x="0" y="104013"/>
                    </a:cubicBezTo>
                    <a:lnTo>
                      <a:pt x="14986" y="104013"/>
                    </a:lnTo>
                    <a:cubicBezTo>
                      <a:pt x="15113" y="101727"/>
                      <a:pt x="15240" y="99187"/>
                      <a:pt x="15367" y="96774"/>
                    </a:cubicBezTo>
                    <a:lnTo>
                      <a:pt x="24257" y="92964"/>
                    </a:lnTo>
                    <a:cubicBezTo>
                      <a:pt x="24511" y="97409"/>
                      <a:pt x="24765" y="101219"/>
                      <a:pt x="24892" y="104013"/>
                    </a:cubicBezTo>
                    <a:moveTo>
                      <a:pt x="15875" y="83820"/>
                    </a:moveTo>
                    <a:cubicBezTo>
                      <a:pt x="16891" y="59309"/>
                      <a:pt x="18034" y="30480"/>
                      <a:pt x="19050" y="10668"/>
                    </a:cubicBezTo>
                    <a:lnTo>
                      <a:pt x="19304" y="10668"/>
                    </a:lnTo>
                    <a:cubicBezTo>
                      <a:pt x="19304" y="12319"/>
                      <a:pt x="19431" y="13970"/>
                      <a:pt x="19558" y="15494"/>
                    </a:cubicBezTo>
                    <a:cubicBezTo>
                      <a:pt x="20193" y="25654"/>
                      <a:pt x="20828" y="35814"/>
                      <a:pt x="21336" y="45847"/>
                    </a:cubicBezTo>
                    <a:cubicBezTo>
                      <a:pt x="21590" y="49530"/>
                      <a:pt x="22606" y="67056"/>
                      <a:pt x="23622" y="82677"/>
                    </a:cubicBezTo>
                    <a:lnTo>
                      <a:pt x="15875" y="83820"/>
                    </a:lnTo>
                    <a:close/>
                  </a:path>
                </a:pathLst>
              </a:custGeom>
              <a:solidFill>
                <a:srgbClr val="008248"/>
              </a:solidFill>
              <a:ln w="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873C0245-5254-258D-307F-B7E3C8971B5B}"/>
                  </a:ext>
                </a:extLst>
              </p:cNvPr>
              <p:cNvSpPr/>
              <p:nvPr/>
            </p:nvSpPr>
            <p:spPr>
              <a:xfrm>
                <a:off x="2485193" y="6257575"/>
                <a:ext cx="38354" cy="104140"/>
              </a:xfrm>
              <a:custGeom>
                <a:avLst/>
                <a:gdLst>
                  <a:gd name="connsiteX0" fmla="*/ 38354 w 38354"/>
                  <a:gd name="connsiteY0" fmla="*/ 29718 h 104140"/>
                  <a:gd name="connsiteX1" fmla="*/ 38354 w 38354"/>
                  <a:gd name="connsiteY1" fmla="*/ 0 h 104140"/>
                  <a:gd name="connsiteX2" fmla="*/ 0 w 38354"/>
                  <a:gd name="connsiteY2" fmla="*/ 0 h 104140"/>
                  <a:gd name="connsiteX3" fmla="*/ 0 w 38354"/>
                  <a:gd name="connsiteY3" fmla="*/ 19558 h 104140"/>
                  <a:gd name="connsiteX4" fmla="*/ 0 w 38354"/>
                  <a:gd name="connsiteY4" fmla="*/ 104140 h 104140"/>
                  <a:gd name="connsiteX5" fmla="*/ 38354 w 38354"/>
                  <a:gd name="connsiteY5" fmla="*/ 104140 h 104140"/>
                  <a:gd name="connsiteX6" fmla="*/ 38354 w 38354"/>
                  <a:gd name="connsiteY6" fmla="*/ 74422 h 104140"/>
                  <a:gd name="connsiteX7" fmla="*/ 24638 w 38354"/>
                  <a:gd name="connsiteY7" fmla="*/ 74422 h 104140"/>
                  <a:gd name="connsiteX8" fmla="*/ 24638 w 38354"/>
                  <a:gd name="connsiteY8" fmla="*/ 92710 h 104140"/>
                  <a:gd name="connsiteX9" fmla="*/ 13843 w 38354"/>
                  <a:gd name="connsiteY9" fmla="*/ 92710 h 104140"/>
                  <a:gd name="connsiteX10" fmla="*/ 13843 w 38354"/>
                  <a:gd name="connsiteY10" fmla="*/ 11430 h 104140"/>
                  <a:gd name="connsiteX11" fmla="*/ 24638 w 38354"/>
                  <a:gd name="connsiteY11" fmla="*/ 11430 h 104140"/>
                  <a:gd name="connsiteX12" fmla="*/ 24638 w 38354"/>
                  <a:gd name="connsiteY12" fmla="*/ 29718 h 104140"/>
                  <a:gd name="connsiteX13" fmla="*/ 38354 w 38354"/>
                  <a:gd name="connsiteY13" fmla="*/ 29718 h 10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54" h="104140">
                    <a:moveTo>
                      <a:pt x="38354" y="29718"/>
                    </a:moveTo>
                    <a:lnTo>
                      <a:pt x="38354" y="0"/>
                    </a:lnTo>
                    <a:lnTo>
                      <a:pt x="0" y="0"/>
                    </a:lnTo>
                    <a:lnTo>
                      <a:pt x="0" y="19558"/>
                    </a:lnTo>
                    <a:lnTo>
                      <a:pt x="0" y="104140"/>
                    </a:lnTo>
                    <a:lnTo>
                      <a:pt x="38354" y="104140"/>
                    </a:lnTo>
                    <a:lnTo>
                      <a:pt x="38354" y="74422"/>
                    </a:lnTo>
                    <a:lnTo>
                      <a:pt x="24638" y="74422"/>
                    </a:lnTo>
                    <a:lnTo>
                      <a:pt x="24638" y="92710"/>
                    </a:lnTo>
                    <a:lnTo>
                      <a:pt x="13843" y="92710"/>
                    </a:lnTo>
                    <a:lnTo>
                      <a:pt x="13843" y="11430"/>
                    </a:lnTo>
                    <a:lnTo>
                      <a:pt x="24638" y="11430"/>
                    </a:lnTo>
                    <a:lnTo>
                      <a:pt x="24638" y="29718"/>
                    </a:lnTo>
                    <a:lnTo>
                      <a:pt x="38354" y="29718"/>
                    </a:lnTo>
                    <a:close/>
                  </a:path>
                </a:pathLst>
              </a:custGeom>
              <a:solidFill>
                <a:srgbClr val="008248"/>
              </a:solidFill>
              <a:ln w="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6E4230FF-84CE-8CD7-2502-010184F3B03C}"/>
                  </a:ext>
                </a:extLst>
              </p:cNvPr>
              <p:cNvSpPr/>
              <p:nvPr/>
            </p:nvSpPr>
            <p:spPr>
              <a:xfrm>
                <a:off x="2403404" y="6257575"/>
                <a:ext cx="36510" cy="104013"/>
              </a:xfrm>
              <a:custGeom>
                <a:avLst/>
                <a:gdLst>
                  <a:gd name="connsiteX0" fmla="*/ 24257 w 36510"/>
                  <a:gd name="connsiteY0" fmla="*/ 51308 h 104013"/>
                  <a:gd name="connsiteX1" fmla="*/ 36449 w 36510"/>
                  <a:gd name="connsiteY1" fmla="*/ 30226 h 104013"/>
                  <a:gd name="connsiteX2" fmla="*/ 36449 w 36510"/>
                  <a:gd name="connsiteY2" fmla="*/ 0 h 104013"/>
                  <a:gd name="connsiteX3" fmla="*/ 0 w 36510"/>
                  <a:gd name="connsiteY3" fmla="*/ 0 h 104013"/>
                  <a:gd name="connsiteX4" fmla="*/ 0 w 36510"/>
                  <a:gd name="connsiteY4" fmla="*/ 104013 h 104013"/>
                  <a:gd name="connsiteX5" fmla="*/ 13843 w 36510"/>
                  <a:gd name="connsiteY5" fmla="*/ 104013 h 104013"/>
                  <a:gd name="connsiteX6" fmla="*/ 13843 w 36510"/>
                  <a:gd name="connsiteY6" fmla="*/ 58420 h 104013"/>
                  <a:gd name="connsiteX7" fmla="*/ 14605 w 36510"/>
                  <a:gd name="connsiteY7" fmla="*/ 58928 h 104013"/>
                  <a:gd name="connsiteX8" fmla="*/ 22098 w 36510"/>
                  <a:gd name="connsiteY8" fmla="*/ 73279 h 104013"/>
                  <a:gd name="connsiteX9" fmla="*/ 22098 w 36510"/>
                  <a:gd name="connsiteY9" fmla="*/ 104013 h 104013"/>
                  <a:gd name="connsiteX10" fmla="*/ 35941 w 36510"/>
                  <a:gd name="connsiteY10" fmla="*/ 104013 h 104013"/>
                  <a:gd name="connsiteX11" fmla="*/ 35941 w 36510"/>
                  <a:gd name="connsiteY11" fmla="*/ 73279 h 104013"/>
                  <a:gd name="connsiteX12" fmla="*/ 24257 w 36510"/>
                  <a:gd name="connsiteY12" fmla="*/ 51308 h 104013"/>
                  <a:gd name="connsiteX13" fmla="*/ 22606 w 36510"/>
                  <a:gd name="connsiteY13" fmla="*/ 29083 h 104013"/>
                  <a:gd name="connsiteX14" fmla="*/ 13843 w 36510"/>
                  <a:gd name="connsiteY14" fmla="*/ 44323 h 104013"/>
                  <a:gd name="connsiteX15" fmla="*/ 13843 w 36510"/>
                  <a:gd name="connsiteY15" fmla="*/ 12573 h 104013"/>
                  <a:gd name="connsiteX16" fmla="*/ 22606 w 36510"/>
                  <a:gd name="connsiteY16" fmla="*/ 12573 h 104013"/>
                  <a:gd name="connsiteX17" fmla="*/ 22606 w 36510"/>
                  <a:gd name="connsiteY17" fmla="*/ 29083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510" h="104013">
                    <a:moveTo>
                      <a:pt x="24257" y="51308"/>
                    </a:moveTo>
                    <a:cubicBezTo>
                      <a:pt x="38100" y="42418"/>
                      <a:pt x="36449" y="30734"/>
                      <a:pt x="36449" y="30226"/>
                    </a:cubicBezTo>
                    <a:lnTo>
                      <a:pt x="36449" y="0"/>
                    </a:lnTo>
                    <a:lnTo>
                      <a:pt x="0" y="0"/>
                    </a:lnTo>
                    <a:lnTo>
                      <a:pt x="0" y="104013"/>
                    </a:lnTo>
                    <a:lnTo>
                      <a:pt x="13843" y="104013"/>
                    </a:lnTo>
                    <a:lnTo>
                      <a:pt x="13843" y="58420"/>
                    </a:lnTo>
                    <a:lnTo>
                      <a:pt x="14605" y="58928"/>
                    </a:lnTo>
                    <a:cubicBezTo>
                      <a:pt x="19304" y="62230"/>
                      <a:pt x="22098" y="67564"/>
                      <a:pt x="22098" y="73279"/>
                    </a:cubicBezTo>
                    <a:lnTo>
                      <a:pt x="22098" y="104013"/>
                    </a:lnTo>
                    <a:lnTo>
                      <a:pt x="35941" y="104013"/>
                    </a:lnTo>
                    <a:lnTo>
                      <a:pt x="35941" y="73279"/>
                    </a:lnTo>
                    <a:cubicBezTo>
                      <a:pt x="35941" y="71755"/>
                      <a:pt x="37338" y="59944"/>
                      <a:pt x="24257" y="51308"/>
                    </a:cubicBezTo>
                    <a:moveTo>
                      <a:pt x="22606" y="29083"/>
                    </a:moveTo>
                    <a:cubicBezTo>
                      <a:pt x="22606" y="35306"/>
                      <a:pt x="19304" y="41148"/>
                      <a:pt x="13843" y="44323"/>
                    </a:cubicBezTo>
                    <a:lnTo>
                      <a:pt x="13843" y="12573"/>
                    </a:lnTo>
                    <a:lnTo>
                      <a:pt x="22606" y="12573"/>
                    </a:lnTo>
                    <a:lnTo>
                      <a:pt x="22606" y="29083"/>
                    </a:lnTo>
                    <a:close/>
                  </a:path>
                </a:pathLst>
              </a:custGeom>
              <a:solidFill>
                <a:srgbClr val="008248"/>
              </a:solidFill>
              <a:ln w="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77BEA58F-C63A-C678-DD9D-22B7CC384988}"/>
                  </a:ext>
                </a:extLst>
              </p:cNvPr>
              <p:cNvSpPr/>
              <p:nvPr/>
            </p:nvSpPr>
            <p:spPr>
              <a:xfrm>
                <a:off x="2109971" y="6119273"/>
                <a:ext cx="176530" cy="381000"/>
              </a:xfrm>
              <a:custGeom>
                <a:avLst/>
                <a:gdLst>
                  <a:gd name="connsiteX0" fmla="*/ 158940 w 176530"/>
                  <a:gd name="connsiteY0" fmla="*/ 21844 h 381000"/>
                  <a:gd name="connsiteX1" fmla="*/ 158940 w 176530"/>
                  <a:gd name="connsiteY1" fmla="*/ 21844 h 381000"/>
                  <a:gd name="connsiteX2" fmla="*/ 158940 w 176530"/>
                  <a:gd name="connsiteY2" fmla="*/ 21844 h 381000"/>
                  <a:gd name="connsiteX3" fmla="*/ 127571 w 176530"/>
                  <a:gd name="connsiteY3" fmla="*/ 0 h 381000"/>
                  <a:gd name="connsiteX4" fmla="*/ 44767 w 176530"/>
                  <a:gd name="connsiteY4" fmla="*/ 0 h 381000"/>
                  <a:gd name="connsiteX5" fmla="*/ 17717 w 176530"/>
                  <a:gd name="connsiteY5" fmla="*/ 21717 h 381000"/>
                  <a:gd name="connsiteX6" fmla="*/ 17717 w 176530"/>
                  <a:gd name="connsiteY6" fmla="*/ 21717 h 381000"/>
                  <a:gd name="connsiteX7" fmla="*/ 17717 w 176530"/>
                  <a:gd name="connsiteY7" fmla="*/ 21844 h 381000"/>
                  <a:gd name="connsiteX8" fmla="*/ 17717 w 176530"/>
                  <a:gd name="connsiteY8" fmla="*/ 359029 h 381000"/>
                  <a:gd name="connsiteX9" fmla="*/ 17717 w 176530"/>
                  <a:gd name="connsiteY9" fmla="*/ 359029 h 381000"/>
                  <a:gd name="connsiteX10" fmla="*/ 17717 w 176530"/>
                  <a:gd name="connsiteY10" fmla="*/ 359156 h 381000"/>
                  <a:gd name="connsiteX11" fmla="*/ 44767 w 176530"/>
                  <a:gd name="connsiteY11" fmla="*/ 381000 h 381000"/>
                  <a:gd name="connsiteX12" fmla="*/ 131889 w 176530"/>
                  <a:gd name="connsiteY12" fmla="*/ 381000 h 381000"/>
                  <a:gd name="connsiteX13" fmla="*/ 158814 w 176530"/>
                  <a:gd name="connsiteY13" fmla="*/ 359283 h 381000"/>
                  <a:gd name="connsiteX14" fmla="*/ 158814 w 176530"/>
                  <a:gd name="connsiteY14" fmla="*/ 359283 h 381000"/>
                  <a:gd name="connsiteX15" fmla="*/ 158814 w 176530"/>
                  <a:gd name="connsiteY15" fmla="*/ 359156 h 381000"/>
                  <a:gd name="connsiteX16" fmla="*/ 158814 w 176530"/>
                  <a:gd name="connsiteY16" fmla="*/ 21971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530" h="381000">
                    <a:moveTo>
                      <a:pt x="158940" y="21844"/>
                    </a:moveTo>
                    <a:lnTo>
                      <a:pt x="158940" y="21844"/>
                    </a:lnTo>
                    <a:cubicBezTo>
                      <a:pt x="158940" y="21844"/>
                      <a:pt x="158940" y="21844"/>
                      <a:pt x="158940" y="21844"/>
                    </a:cubicBezTo>
                    <a:cubicBezTo>
                      <a:pt x="156273" y="9779"/>
                      <a:pt x="139764" y="0"/>
                      <a:pt x="127571" y="0"/>
                    </a:cubicBezTo>
                    <a:lnTo>
                      <a:pt x="44767" y="0"/>
                    </a:lnTo>
                    <a:cubicBezTo>
                      <a:pt x="32575" y="0"/>
                      <a:pt x="20511" y="9779"/>
                      <a:pt x="17717" y="21717"/>
                    </a:cubicBezTo>
                    <a:lnTo>
                      <a:pt x="17717" y="21717"/>
                    </a:lnTo>
                    <a:cubicBezTo>
                      <a:pt x="17717" y="21717"/>
                      <a:pt x="17717" y="21844"/>
                      <a:pt x="17717" y="21844"/>
                    </a:cubicBezTo>
                    <a:cubicBezTo>
                      <a:pt x="-5906" y="133731"/>
                      <a:pt x="-5906" y="247142"/>
                      <a:pt x="17717" y="359029"/>
                    </a:cubicBezTo>
                    <a:lnTo>
                      <a:pt x="17717" y="359029"/>
                    </a:lnTo>
                    <a:cubicBezTo>
                      <a:pt x="17717" y="359029"/>
                      <a:pt x="17717" y="359156"/>
                      <a:pt x="17717" y="359156"/>
                    </a:cubicBezTo>
                    <a:cubicBezTo>
                      <a:pt x="20383" y="371221"/>
                      <a:pt x="32575" y="381000"/>
                      <a:pt x="44767" y="381000"/>
                    </a:cubicBezTo>
                    <a:lnTo>
                      <a:pt x="131889" y="381000"/>
                    </a:lnTo>
                    <a:cubicBezTo>
                      <a:pt x="144081" y="381000"/>
                      <a:pt x="156146" y="371221"/>
                      <a:pt x="158814" y="359283"/>
                    </a:cubicBezTo>
                    <a:lnTo>
                      <a:pt x="158814" y="359283"/>
                    </a:lnTo>
                    <a:cubicBezTo>
                      <a:pt x="158814" y="359283"/>
                      <a:pt x="158814" y="359156"/>
                      <a:pt x="158814" y="359156"/>
                    </a:cubicBezTo>
                    <a:cubicBezTo>
                      <a:pt x="182436" y="247269"/>
                      <a:pt x="182436" y="133858"/>
                      <a:pt x="158814" y="21971"/>
                    </a:cubicBezTo>
                  </a:path>
                </a:pathLst>
              </a:custGeom>
              <a:solidFill>
                <a:srgbClr val="FFFFFF"/>
              </a:solidFill>
              <a:ln w="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BAF7DA4-B061-6225-5335-AC1138BBAC35}"/>
                  </a:ext>
                </a:extLst>
              </p:cNvPr>
              <p:cNvSpPr/>
              <p:nvPr/>
            </p:nvSpPr>
            <p:spPr>
              <a:xfrm>
                <a:off x="2167057" y="6338221"/>
                <a:ext cx="67564" cy="152780"/>
              </a:xfrm>
              <a:custGeom>
                <a:avLst/>
                <a:gdLst>
                  <a:gd name="connsiteX0" fmla="*/ 0 w 67564"/>
                  <a:gd name="connsiteY0" fmla="*/ 152654 h 152780"/>
                  <a:gd name="connsiteX1" fmla="*/ 67564 w 67564"/>
                  <a:gd name="connsiteY1" fmla="*/ 152654 h 152780"/>
                  <a:gd name="connsiteX2" fmla="*/ 62865 w 67564"/>
                  <a:gd name="connsiteY2" fmla="*/ 149479 h 152780"/>
                  <a:gd name="connsiteX3" fmla="*/ 60960 w 67564"/>
                  <a:gd name="connsiteY3" fmla="*/ 136398 h 152780"/>
                  <a:gd name="connsiteX4" fmla="*/ 58801 w 67564"/>
                  <a:gd name="connsiteY4" fmla="*/ 126365 h 152780"/>
                  <a:gd name="connsiteX5" fmla="*/ 62738 w 67564"/>
                  <a:gd name="connsiteY5" fmla="*/ 111379 h 152780"/>
                  <a:gd name="connsiteX6" fmla="*/ 66421 w 67564"/>
                  <a:gd name="connsiteY6" fmla="*/ 106045 h 152780"/>
                  <a:gd name="connsiteX7" fmla="*/ 66421 w 67564"/>
                  <a:gd name="connsiteY7" fmla="*/ 106045 h 152780"/>
                  <a:gd name="connsiteX8" fmla="*/ 64262 w 67564"/>
                  <a:gd name="connsiteY8" fmla="*/ 89154 h 152780"/>
                  <a:gd name="connsiteX9" fmla="*/ 54483 w 67564"/>
                  <a:gd name="connsiteY9" fmla="*/ 65659 h 152780"/>
                  <a:gd name="connsiteX10" fmla="*/ 55372 w 67564"/>
                  <a:gd name="connsiteY10" fmla="*/ 46609 h 152780"/>
                  <a:gd name="connsiteX11" fmla="*/ 53721 w 67564"/>
                  <a:gd name="connsiteY11" fmla="*/ 42418 h 152780"/>
                  <a:gd name="connsiteX12" fmla="*/ 51054 w 67564"/>
                  <a:gd name="connsiteY12" fmla="*/ 35433 h 152780"/>
                  <a:gd name="connsiteX13" fmla="*/ 49530 w 67564"/>
                  <a:gd name="connsiteY13" fmla="*/ 31242 h 152780"/>
                  <a:gd name="connsiteX14" fmla="*/ 46863 w 67564"/>
                  <a:gd name="connsiteY14" fmla="*/ 30607 h 152780"/>
                  <a:gd name="connsiteX15" fmla="*/ 37592 w 67564"/>
                  <a:gd name="connsiteY15" fmla="*/ 0 h 152780"/>
                  <a:gd name="connsiteX16" fmla="*/ 24892 w 67564"/>
                  <a:gd name="connsiteY16" fmla="*/ 30099 h 152780"/>
                  <a:gd name="connsiteX17" fmla="*/ 22606 w 67564"/>
                  <a:gd name="connsiteY17" fmla="*/ 30099 h 152780"/>
                  <a:gd name="connsiteX18" fmla="*/ 15367 w 67564"/>
                  <a:gd name="connsiteY18" fmla="*/ 48133 h 152780"/>
                  <a:gd name="connsiteX19" fmla="*/ 8255 w 67564"/>
                  <a:gd name="connsiteY19" fmla="*/ 82931 h 152780"/>
                  <a:gd name="connsiteX20" fmla="*/ 2413 w 67564"/>
                  <a:gd name="connsiteY20" fmla="*/ 108839 h 152780"/>
                  <a:gd name="connsiteX21" fmla="*/ 3429 w 67564"/>
                  <a:gd name="connsiteY21" fmla="*/ 108839 h 152780"/>
                  <a:gd name="connsiteX22" fmla="*/ 4699 w 67564"/>
                  <a:gd name="connsiteY22" fmla="*/ 114173 h 152780"/>
                  <a:gd name="connsiteX23" fmla="*/ 6858 w 67564"/>
                  <a:gd name="connsiteY23" fmla="*/ 125857 h 152780"/>
                  <a:gd name="connsiteX24" fmla="*/ 3429 w 67564"/>
                  <a:gd name="connsiteY24" fmla="*/ 134493 h 152780"/>
                  <a:gd name="connsiteX25" fmla="*/ 3429 w 67564"/>
                  <a:gd name="connsiteY25" fmla="*/ 147447 h 152780"/>
                  <a:gd name="connsiteX26" fmla="*/ 381 w 67564"/>
                  <a:gd name="connsiteY26" fmla="*/ 152781 h 1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7564" h="152780">
                    <a:moveTo>
                      <a:pt x="0" y="152654"/>
                    </a:moveTo>
                    <a:lnTo>
                      <a:pt x="67564" y="152654"/>
                    </a:lnTo>
                    <a:cubicBezTo>
                      <a:pt x="65786" y="152019"/>
                      <a:pt x="64135" y="151003"/>
                      <a:pt x="62865" y="149479"/>
                    </a:cubicBezTo>
                    <a:cubicBezTo>
                      <a:pt x="57404" y="143764"/>
                      <a:pt x="59309" y="141097"/>
                      <a:pt x="60960" y="136398"/>
                    </a:cubicBezTo>
                    <a:cubicBezTo>
                      <a:pt x="62484" y="131826"/>
                      <a:pt x="59309" y="130175"/>
                      <a:pt x="58801" y="126365"/>
                    </a:cubicBezTo>
                    <a:cubicBezTo>
                      <a:pt x="58293" y="122555"/>
                      <a:pt x="61976" y="115189"/>
                      <a:pt x="62738" y="111379"/>
                    </a:cubicBezTo>
                    <a:cubicBezTo>
                      <a:pt x="63500" y="107569"/>
                      <a:pt x="66421" y="106045"/>
                      <a:pt x="66421" y="106045"/>
                    </a:cubicBezTo>
                    <a:lnTo>
                      <a:pt x="66421" y="106045"/>
                    </a:lnTo>
                    <a:cubicBezTo>
                      <a:pt x="66929" y="104775"/>
                      <a:pt x="66167" y="100965"/>
                      <a:pt x="64262" y="89154"/>
                    </a:cubicBezTo>
                    <a:cubicBezTo>
                      <a:pt x="63373" y="84328"/>
                      <a:pt x="54864" y="68453"/>
                      <a:pt x="54483" y="65659"/>
                    </a:cubicBezTo>
                    <a:cubicBezTo>
                      <a:pt x="53340" y="58166"/>
                      <a:pt x="56642" y="49403"/>
                      <a:pt x="55372" y="46609"/>
                    </a:cubicBezTo>
                    <a:cubicBezTo>
                      <a:pt x="54991" y="45466"/>
                      <a:pt x="53848" y="42926"/>
                      <a:pt x="53721" y="42418"/>
                    </a:cubicBezTo>
                    <a:cubicBezTo>
                      <a:pt x="53340" y="40513"/>
                      <a:pt x="51054" y="35433"/>
                      <a:pt x="51054" y="35433"/>
                    </a:cubicBezTo>
                    <a:lnTo>
                      <a:pt x="49530" y="31242"/>
                    </a:lnTo>
                    <a:cubicBezTo>
                      <a:pt x="49530" y="31242"/>
                      <a:pt x="48006" y="31242"/>
                      <a:pt x="46863" y="30607"/>
                    </a:cubicBezTo>
                    <a:cubicBezTo>
                      <a:pt x="45212" y="23749"/>
                      <a:pt x="37592" y="0"/>
                      <a:pt x="37592" y="0"/>
                    </a:cubicBezTo>
                    <a:cubicBezTo>
                      <a:pt x="34544" y="2794"/>
                      <a:pt x="27305" y="25527"/>
                      <a:pt x="24892" y="30099"/>
                    </a:cubicBezTo>
                    <a:cubicBezTo>
                      <a:pt x="24892" y="30099"/>
                      <a:pt x="23749" y="30226"/>
                      <a:pt x="22606" y="30099"/>
                    </a:cubicBezTo>
                    <a:cubicBezTo>
                      <a:pt x="22098" y="31115"/>
                      <a:pt x="16891" y="42418"/>
                      <a:pt x="15367" y="48133"/>
                    </a:cubicBezTo>
                    <a:cubicBezTo>
                      <a:pt x="12700" y="57531"/>
                      <a:pt x="21717" y="59055"/>
                      <a:pt x="8255" y="82931"/>
                    </a:cubicBezTo>
                    <a:cubicBezTo>
                      <a:pt x="6350" y="86360"/>
                      <a:pt x="3556" y="101854"/>
                      <a:pt x="2413" y="108839"/>
                    </a:cubicBezTo>
                    <a:lnTo>
                      <a:pt x="3429" y="108839"/>
                    </a:lnTo>
                    <a:cubicBezTo>
                      <a:pt x="5207" y="110236"/>
                      <a:pt x="4699" y="111760"/>
                      <a:pt x="4699" y="114173"/>
                    </a:cubicBezTo>
                    <a:cubicBezTo>
                      <a:pt x="4699" y="123444"/>
                      <a:pt x="7493" y="120015"/>
                      <a:pt x="6858" y="125857"/>
                    </a:cubicBezTo>
                    <a:cubicBezTo>
                      <a:pt x="5969" y="133223"/>
                      <a:pt x="4064" y="131318"/>
                      <a:pt x="3429" y="134493"/>
                    </a:cubicBezTo>
                    <a:cubicBezTo>
                      <a:pt x="2794" y="140462"/>
                      <a:pt x="4953" y="141224"/>
                      <a:pt x="3429" y="147447"/>
                    </a:cubicBezTo>
                    <a:cubicBezTo>
                      <a:pt x="2921" y="149606"/>
                      <a:pt x="1778" y="151384"/>
                      <a:pt x="381" y="152781"/>
                    </a:cubicBezTo>
                  </a:path>
                </a:pathLst>
              </a:custGeom>
              <a:solidFill>
                <a:srgbClr val="008248"/>
              </a:solidFill>
              <a:ln w="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A9EF33CA-1390-C2D3-23D6-28B798967137}"/>
                  </a:ext>
                </a:extLst>
              </p:cNvPr>
              <p:cNvSpPr/>
              <p:nvPr/>
            </p:nvSpPr>
            <p:spPr>
              <a:xfrm>
                <a:off x="2119940" y="6128671"/>
                <a:ext cx="80263" cy="361822"/>
              </a:xfrm>
              <a:custGeom>
                <a:avLst/>
                <a:gdLst>
                  <a:gd name="connsiteX0" fmla="*/ 68707 w 80263"/>
                  <a:gd name="connsiteY0" fmla="*/ 14097 h 361822"/>
                  <a:gd name="connsiteX1" fmla="*/ 68707 w 80263"/>
                  <a:gd name="connsiteY1" fmla="*/ 13589 h 361822"/>
                  <a:gd name="connsiteX2" fmla="*/ 68961 w 80263"/>
                  <a:gd name="connsiteY2" fmla="*/ 12827 h 361822"/>
                  <a:gd name="connsiteX3" fmla="*/ 69088 w 80263"/>
                  <a:gd name="connsiteY3" fmla="*/ 12192 h 361822"/>
                  <a:gd name="connsiteX4" fmla="*/ 69342 w 80263"/>
                  <a:gd name="connsiteY4" fmla="*/ 11557 h 361822"/>
                  <a:gd name="connsiteX5" fmla="*/ 69596 w 80263"/>
                  <a:gd name="connsiteY5" fmla="*/ 10922 h 361822"/>
                  <a:gd name="connsiteX6" fmla="*/ 69850 w 80263"/>
                  <a:gd name="connsiteY6" fmla="*/ 10414 h 361822"/>
                  <a:gd name="connsiteX7" fmla="*/ 70231 w 80263"/>
                  <a:gd name="connsiteY7" fmla="*/ 9779 h 361822"/>
                  <a:gd name="connsiteX8" fmla="*/ 70485 w 80263"/>
                  <a:gd name="connsiteY8" fmla="*/ 9398 h 361822"/>
                  <a:gd name="connsiteX9" fmla="*/ 70866 w 80263"/>
                  <a:gd name="connsiteY9" fmla="*/ 8636 h 361822"/>
                  <a:gd name="connsiteX10" fmla="*/ 71120 w 80263"/>
                  <a:gd name="connsiteY10" fmla="*/ 8255 h 361822"/>
                  <a:gd name="connsiteX11" fmla="*/ 71628 w 80263"/>
                  <a:gd name="connsiteY11" fmla="*/ 7493 h 361822"/>
                  <a:gd name="connsiteX12" fmla="*/ 71755 w 80263"/>
                  <a:gd name="connsiteY12" fmla="*/ 7239 h 361822"/>
                  <a:gd name="connsiteX13" fmla="*/ 72263 w 80263"/>
                  <a:gd name="connsiteY13" fmla="*/ 6477 h 361822"/>
                  <a:gd name="connsiteX14" fmla="*/ 72390 w 80263"/>
                  <a:gd name="connsiteY14" fmla="*/ 6223 h 361822"/>
                  <a:gd name="connsiteX15" fmla="*/ 73025 w 80263"/>
                  <a:gd name="connsiteY15" fmla="*/ 5461 h 361822"/>
                  <a:gd name="connsiteX16" fmla="*/ 73152 w 80263"/>
                  <a:gd name="connsiteY16" fmla="*/ 5334 h 361822"/>
                  <a:gd name="connsiteX17" fmla="*/ 73914 w 80263"/>
                  <a:gd name="connsiteY17" fmla="*/ 4572 h 361822"/>
                  <a:gd name="connsiteX18" fmla="*/ 73914 w 80263"/>
                  <a:gd name="connsiteY18" fmla="*/ 4572 h 361822"/>
                  <a:gd name="connsiteX19" fmla="*/ 74676 w 80263"/>
                  <a:gd name="connsiteY19" fmla="*/ 3810 h 361822"/>
                  <a:gd name="connsiteX20" fmla="*/ 74676 w 80263"/>
                  <a:gd name="connsiteY20" fmla="*/ 3810 h 361822"/>
                  <a:gd name="connsiteX21" fmla="*/ 75565 w 80263"/>
                  <a:gd name="connsiteY21" fmla="*/ 3048 h 361822"/>
                  <a:gd name="connsiteX22" fmla="*/ 75565 w 80263"/>
                  <a:gd name="connsiteY22" fmla="*/ 3048 h 361822"/>
                  <a:gd name="connsiteX23" fmla="*/ 76454 w 80263"/>
                  <a:gd name="connsiteY23" fmla="*/ 2286 h 361822"/>
                  <a:gd name="connsiteX24" fmla="*/ 76454 w 80263"/>
                  <a:gd name="connsiteY24" fmla="*/ 2286 h 361822"/>
                  <a:gd name="connsiteX25" fmla="*/ 77470 w 80263"/>
                  <a:gd name="connsiteY25" fmla="*/ 1524 h 361822"/>
                  <a:gd name="connsiteX26" fmla="*/ 77470 w 80263"/>
                  <a:gd name="connsiteY26" fmla="*/ 1524 h 361822"/>
                  <a:gd name="connsiteX27" fmla="*/ 78486 w 80263"/>
                  <a:gd name="connsiteY27" fmla="*/ 889 h 361822"/>
                  <a:gd name="connsiteX28" fmla="*/ 79629 w 80263"/>
                  <a:gd name="connsiteY28" fmla="*/ 254 h 361822"/>
                  <a:gd name="connsiteX29" fmla="*/ 80264 w 80263"/>
                  <a:gd name="connsiteY29" fmla="*/ 0 h 361822"/>
                  <a:gd name="connsiteX30" fmla="*/ 34544 w 80263"/>
                  <a:gd name="connsiteY30" fmla="*/ 0 h 361822"/>
                  <a:gd name="connsiteX31" fmla="*/ 33401 w 80263"/>
                  <a:gd name="connsiteY31" fmla="*/ 0 h 361822"/>
                  <a:gd name="connsiteX32" fmla="*/ 33274 w 80263"/>
                  <a:gd name="connsiteY32" fmla="*/ 0 h 361822"/>
                  <a:gd name="connsiteX33" fmla="*/ 32131 w 80263"/>
                  <a:gd name="connsiteY33" fmla="*/ 127 h 361822"/>
                  <a:gd name="connsiteX34" fmla="*/ 31877 w 80263"/>
                  <a:gd name="connsiteY34" fmla="*/ 127 h 361822"/>
                  <a:gd name="connsiteX35" fmla="*/ 30734 w 80263"/>
                  <a:gd name="connsiteY35" fmla="*/ 381 h 361822"/>
                  <a:gd name="connsiteX36" fmla="*/ 30607 w 80263"/>
                  <a:gd name="connsiteY36" fmla="*/ 381 h 361822"/>
                  <a:gd name="connsiteX37" fmla="*/ 29464 w 80263"/>
                  <a:gd name="connsiteY37" fmla="*/ 762 h 361822"/>
                  <a:gd name="connsiteX38" fmla="*/ 28448 w 80263"/>
                  <a:gd name="connsiteY38" fmla="*/ 1143 h 361822"/>
                  <a:gd name="connsiteX39" fmla="*/ 28321 w 80263"/>
                  <a:gd name="connsiteY39" fmla="*/ 1143 h 361822"/>
                  <a:gd name="connsiteX40" fmla="*/ 27305 w 80263"/>
                  <a:gd name="connsiteY40" fmla="*/ 1651 h 361822"/>
                  <a:gd name="connsiteX41" fmla="*/ 27305 w 80263"/>
                  <a:gd name="connsiteY41" fmla="*/ 1651 h 361822"/>
                  <a:gd name="connsiteX42" fmla="*/ 26416 w 80263"/>
                  <a:gd name="connsiteY42" fmla="*/ 2159 h 361822"/>
                  <a:gd name="connsiteX43" fmla="*/ 26289 w 80263"/>
                  <a:gd name="connsiteY43" fmla="*/ 2159 h 361822"/>
                  <a:gd name="connsiteX44" fmla="*/ 25400 w 80263"/>
                  <a:gd name="connsiteY44" fmla="*/ 2794 h 361822"/>
                  <a:gd name="connsiteX45" fmla="*/ 25273 w 80263"/>
                  <a:gd name="connsiteY45" fmla="*/ 2794 h 361822"/>
                  <a:gd name="connsiteX46" fmla="*/ 24384 w 80263"/>
                  <a:gd name="connsiteY46" fmla="*/ 3429 h 361822"/>
                  <a:gd name="connsiteX47" fmla="*/ 24384 w 80263"/>
                  <a:gd name="connsiteY47" fmla="*/ 3429 h 361822"/>
                  <a:gd name="connsiteX48" fmla="*/ 23495 w 80263"/>
                  <a:gd name="connsiteY48" fmla="*/ 4064 h 361822"/>
                  <a:gd name="connsiteX49" fmla="*/ 23368 w 80263"/>
                  <a:gd name="connsiteY49" fmla="*/ 4191 h 361822"/>
                  <a:gd name="connsiteX50" fmla="*/ 22606 w 80263"/>
                  <a:gd name="connsiteY50" fmla="*/ 4953 h 361822"/>
                  <a:gd name="connsiteX51" fmla="*/ 22606 w 80263"/>
                  <a:gd name="connsiteY51" fmla="*/ 4953 h 361822"/>
                  <a:gd name="connsiteX52" fmla="*/ 21844 w 80263"/>
                  <a:gd name="connsiteY52" fmla="*/ 5715 h 361822"/>
                  <a:gd name="connsiteX53" fmla="*/ 21717 w 80263"/>
                  <a:gd name="connsiteY53" fmla="*/ 5842 h 361822"/>
                  <a:gd name="connsiteX54" fmla="*/ 20955 w 80263"/>
                  <a:gd name="connsiteY54" fmla="*/ 6604 h 361822"/>
                  <a:gd name="connsiteX55" fmla="*/ 20955 w 80263"/>
                  <a:gd name="connsiteY55" fmla="*/ 6604 h 361822"/>
                  <a:gd name="connsiteX56" fmla="*/ 20320 w 80263"/>
                  <a:gd name="connsiteY56" fmla="*/ 7366 h 361822"/>
                  <a:gd name="connsiteX57" fmla="*/ 20193 w 80263"/>
                  <a:gd name="connsiteY57" fmla="*/ 7493 h 361822"/>
                  <a:gd name="connsiteX58" fmla="*/ 19558 w 80263"/>
                  <a:gd name="connsiteY58" fmla="*/ 8382 h 361822"/>
                  <a:gd name="connsiteX59" fmla="*/ 19558 w 80263"/>
                  <a:gd name="connsiteY59" fmla="*/ 8509 h 361822"/>
                  <a:gd name="connsiteX60" fmla="*/ 19050 w 80263"/>
                  <a:gd name="connsiteY60" fmla="*/ 9271 h 361822"/>
                  <a:gd name="connsiteX61" fmla="*/ 19050 w 80263"/>
                  <a:gd name="connsiteY61" fmla="*/ 9398 h 361822"/>
                  <a:gd name="connsiteX62" fmla="*/ 18542 w 80263"/>
                  <a:gd name="connsiteY62" fmla="*/ 10287 h 361822"/>
                  <a:gd name="connsiteX63" fmla="*/ 18542 w 80263"/>
                  <a:gd name="connsiteY63" fmla="*/ 10541 h 361822"/>
                  <a:gd name="connsiteX64" fmla="*/ 18161 w 80263"/>
                  <a:gd name="connsiteY64" fmla="*/ 11430 h 361822"/>
                  <a:gd name="connsiteX65" fmla="*/ 18161 w 80263"/>
                  <a:gd name="connsiteY65" fmla="*/ 11557 h 361822"/>
                  <a:gd name="connsiteX66" fmla="*/ 17780 w 80263"/>
                  <a:gd name="connsiteY66" fmla="*/ 12573 h 361822"/>
                  <a:gd name="connsiteX67" fmla="*/ 17780 w 80263"/>
                  <a:gd name="connsiteY67" fmla="*/ 12827 h 361822"/>
                  <a:gd name="connsiteX68" fmla="*/ 17526 w 80263"/>
                  <a:gd name="connsiteY68" fmla="*/ 13843 h 361822"/>
                  <a:gd name="connsiteX69" fmla="*/ 17526 w 80263"/>
                  <a:gd name="connsiteY69" fmla="*/ 347218 h 361822"/>
                  <a:gd name="connsiteX70" fmla="*/ 35179 w 80263"/>
                  <a:gd name="connsiteY70" fmla="*/ 361823 h 361822"/>
                  <a:gd name="connsiteX71" fmla="*/ 33528 w 80263"/>
                  <a:gd name="connsiteY71" fmla="*/ 357632 h 361822"/>
                  <a:gd name="connsiteX72" fmla="*/ 34290 w 80263"/>
                  <a:gd name="connsiteY72" fmla="*/ 344551 h 361822"/>
                  <a:gd name="connsiteX73" fmla="*/ 36703 w 80263"/>
                  <a:gd name="connsiteY73" fmla="*/ 336042 h 361822"/>
                  <a:gd name="connsiteX74" fmla="*/ 37211 w 80263"/>
                  <a:gd name="connsiteY74" fmla="*/ 328676 h 361822"/>
                  <a:gd name="connsiteX75" fmla="*/ 38227 w 80263"/>
                  <a:gd name="connsiteY75" fmla="*/ 319024 h 361822"/>
                  <a:gd name="connsiteX76" fmla="*/ 39624 w 80263"/>
                  <a:gd name="connsiteY76" fmla="*/ 318008 h 361822"/>
                  <a:gd name="connsiteX77" fmla="*/ 40005 w 80263"/>
                  <a:gd name="connsiteY77" fmla="*/ 318008 h 361822"/>
                  <a:gd name="connsiteX78" fmla="*/ 41148 w 80263"/>
                  <a:gd name="connsiteY78" fmla="*/ 303149 h 361822"/>
                  <a:gd name="connsiteX79" fmla="*/ 41656 w 80263"/>
                  <a:gd name="connsiteY79" fmla="*/ 272415 h 361822"/>
                  <a:gd name="connsiteX80" fmla="*/ 47371 w 80263"/>
                  <a:gd name="connsiteY80" fmla="*/ 257683 h 361822"/>
                  <a:gd name="connsiteX81" fmla="*/ 48768 w 80263"/>
                  <a:gd name="connsiteY81" fmla="*/ 244602 h 361822"/>
                  <a:gd name="connsiteX82" fmla="*/ 49149 w 80263"/>
                  <a:gd name="connsiteY82" fmla="*/ 233426 h 361822"/>
                  <a:gd name="connsiteX83" fmla="*/ 47371 w 80263"/>
                  <a:gd name="connsiteY83" fmla="*/ 232156 h 361822"/>
                  <a:gd name="connsiteX84" fmla="*/ 56515 w 80263"/>
                  <a:gd name="connsiteY84" fmla="*/ 191516 h 361822"/>
                  <a:gd name="connsiteX85" fmla="*/ 63373 w 80263"/>
                  <a:gd name="connsiteY85" fmla="*/ 173863 h 361822"/>
                  <a:gd name="connsiteX86" fmla="*/ 66929 w 80263"/>
                  <a:gd name="connsiteY86" fmla="*/ 164592 h 361822"/>
                  <a:gd name="connsiteX87" fmla="*/ 71755 w 80263"/>
                  <a:gd name="connsiteY87" fmla="*/ 157480 h 361822"/>
                  <a:gd name="connsiteX88" fmla="*/ 72898 w 80263"/>
                  <a:gd name="connsiteY88" fmla="*/ 150495 h 361822"/>
                  <a:gd name="connsiteX89" fmla="*/ 70993 w 80263"/>
                  <a:gd name="connsiteY89" fmla="*/ 141859 h 361822"/>
                  <a:gd name="connsiteX90" fmla="*/ 68326 w 80263"/>
                  <a:gd name="connsiteY90" fmla="*/ 118237 h 361822"/>
                  <a:gd name="connsiteX91" fmla="*/ 67691 w 80263"/>
                  <a:gd name="connsiteY91" fmla="*/ 102616 h 361822"/>
                  <a:gd name="connsiteX92" fmla="*/ 66802 w 80263"/>
                  <a:gd name="connsiteY92" fmla="*/ 98679 h 361822"/>
                  <a:gd name="connsiteX93" fmla="*/ 66548 w 80263"/>
                  <a:gd name="connsiteY93" fmla="*/ 97790 h 361822"/>
                  <a:gd name="connsiteX94" fmla="*/ 63500 w 80263"/>
                  <a:gd name="connsiteY94" fmla="*/ 89535 h 361822"/>
                  <a:gd name="connsiteX95" fmla="*/ 60706 w 80263"/>
                  <a:gd name="connsiteY95" fmla="*/ 88519 h 361822"/>
                  <a:gd name="connsiteX96" fmla="*/ 44831 w 80263"/>
                  <a:gd name="connsiteY96" fmla="*/ 78359 h 361822"/>
                  <a:gd name="connsiteX97" fmla="*/ 29972 w 80263"/>
                  <a:gd name="connsiteY97" fmla="*/ 63627 h 361822"/>
                  <a:gd name="connsiteX98" fmla="*/ 27305 w 80263"/>
                  <a:gd name="connsiteY98" fmla="*/ 56134 h 361822"/>
                  <a:gd name="connsiteX99" fmla="*/ 27813 w 80263"/>
                  <a:gd name="connsiteY99" fmla="*/ 54991 h 361822"/>
                  <a:gd name="connsiteX100" fmla="*/ 28702 w 80263"/>
                  <a:gd name="connsiteY100" fmla="*/ 54102 h 361822"/>
                  <a:gd name="connsiteX101" fmla="*/ 45720 w 80263"/>
                  <a:gd name="connsiteY101" fmla="*/ 41275 h 361822"/>
                  <a:gd name="connsiteX102" fmla="*/ 61214 w 80263"/>
                  <a:gd name="connsiteY102" fmla="*/ 33401 h 361822"/>
                  <a:gd name="connsiteX103" fmla="*/ 65786 w 80263"/>
                  <a:gd name="connsiteY103" fmla="*/ 29845 h 361822"/>
                  <a:gd name="connsiteX104" fmla="*/ 69596 w 80263"/>
                  <a:gd name="connsiteY104" fmla="*/ 26670 h 361822"/>
                  <a:gd name="connsiteX105" fmla="*/ 70485 w 80263"/>
                  <a:gd name="connsiteY105" fmla="*/ 26416 h 361822"/>
                  <a:gd name="connsiteX106" fmla="*/ 69088 w 80263"/>
                  <a:gd name="connsiteY106" fmla="*/ 14478 h 361822"/>
                  <a:gd name="connsiteX107" fmla="*/ 69342 w 80263"/>
                  <a:gd name="connsiteY107" fmla="*/ 13208 h 361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80263" h="361822">
                    <a:moveTo>
                      <a:pt x="68707" y="14097"/>
                    </a:moveTo>
                    <a:cubicBezTo>
                      <a:pt x="68707" y="14097"/>
                      <a:pt x="68707" y="13843"/>
                      <a:pt x="68707" y="13589"/>
                    </a:cubicBezTo>
                    <a:cubicBezTo>
                      <a:pt x="68707" y="13335"/>
                      <a:pt x="68707" y="13081"/>
                      <a:pt x="68961" y="12827"/>
                    </a:cubicBezTo>
                    <a:cubicBezTo>
                      <a:pt x="68961" y="12573"/>
                      <a:pt x="69088" y="12446"/>
                      <a:pt x="69088" y="12192"/>
                    </a:cubicBezTo>
                    <a:cubicBezTo>
                      <a:pt x="69088" y="11938"/>
                      <a:pt x="69215" y="11811"/>
                      <a:pt x="69342" y="11557"/>
                    </a:cubicBezTo>
                    <a:cubicBezTo>
                      <a:pt x="69342" y="11303"/>
                      <a:pt x="69469" y="11176"/>
                      <a:pt x="69596" y="10922"/>
                    </a:cubicBezTo>
                    <a:cubicBezTo>
                      <a:pt x="69596" y="10795"/>
                      <a:pt x="69723" y="10541"/>
                      <a:pt x="69850" y="10414"/>
                    </a:cubicBezTo>
                    <a:cubicBezTo>
                      <a:pt x="69850" y="10160"/>
                      <a:pt x="70104" y="9906"/>
                      <a:pt x="70231" y="9779"/>
                    </a:cubicBezTo>
                    <a:cubicBezTo>
                      <a:pt x="70231" y="9652"/>
                      <a:pt x="70231" y="9525"/>
                      <a:pt x="70485" y="9398"/>
                    </a:cubicBezTo>
                    <a:cubicBezTo>
                      <a:pt x="70612" y="9144"/>
                      <a:pt x="70739" y="8890"/>
                      <a:pt x="70866" y="8636"/>
                    </a:cubicBezTo>
                    <a:cubicBezTo>
                      <a:pt x="70866" y="8636"/>
                      <a:pt x="70866" y="8382"/>
                      <a:pt x="71120" y="8255"/>
                    </a:cubicBezTo>
                    <a:cubicBezTo>
                      <a:pt x="71247" y="8001"/>
                      <a:pt x="71374" y="7747"/>
                      <a:pt x="71628" y="7493"/>
                    </a:cubicBezTo>
                    <a:cubicBezTo>
                      <a:pt x="71628" y="7493"/>
                      <a:pt x="71628" y="7366"/>
                      <a:pt x="71755" y="7239"/>
                    </a:cubicBezTo>
                    <a:cubicBezTo>
                      <a:pt x="71882" y="6985"/>
                      <a:pt x="72136" y="6731"/>
                      <a:pt x="72263" y="6477"/>
                    </a:cubicBezTo>
                    <a:cubicBezTo>
                      <a:pt x="72263" y="6477"/>
                      <a:pt x="72263" y="6350"/>
                      <a:pt x="72390" y="6223"/>
                    </a:cubicBezTo>
                    <a:cubicBezTo>
                      <a:pt x="72644" y="5969"/>
                      <a:pt x="72771" y="5715"/>
                      <a:pt x="73025" y="5461"/>
                    </a:cubicBezTo>
                    <a:cubicBezTo>
                      <a:pt x="73025" y="5461"/>
                      <a:pt x="73025" y="5461"/>
                      <a:pt x="73152" y="5334"/>
                    </a:cubicBezTo>
                    <a:cubicBezTo>
                      <a:pt x="73406" y="5080"/>
                      <a:pt x="73660" y="4826"/>
                      <a:pt x="73914" y="4572"/>
                    </a:cubicBezTo>
                    <a:cubicBezTo>
                      <a:pt x="73914" y="4572"/>
                      <a:pt x="73914" y="4572"/>
                      <a:pt x="73914" y="4572"/>
                    </a:cubicBezTo>
                    <a:cubicBezTo>
                      <a:pt x="74168" y="4318"/>
                      <a:pt x="74422" y="4064"/>
                      <a:pt x="74676" y="3810"/>
                    </a:cubicBezTo>
                    <a:cubicBezTo>
                      <a:pt x="74676" y="3810"/>
                      <a:pt x="74676" y="3810"/>
                      <a:pt x="74676" y="3810"/>
                    </a:cubicBezTo>
                    <a:cubicBezTo>
                      <a:pt x="74930" y="3556"/>
                      <a:pt x="75184" y="3302"/>
                      <a:pt x="75565" y="3048"/>
                    </a:cubicBezTo>
                    <a:cubicBezTo>
                      <a:pt x="75565" y="3048"/>
                      <a:pt x="75565" y="3048"/>
                      <a:pt x="75565" y="3048"/>
                    </a:cubicBezTo>
                    <a:cubicBezTo>
                      <a:pt x="75819" y="2794"/>
                      <a:pt x="76200" y="2540"/>
                      <a:pt x="76454" y="2286"/>
                    </a:cubicBezTo>
                    <a:cubicBezTo>
                      <a:pt x="76454" y="2286"/>
                      <a:pt x="76454" y="2286"/>
                      <a:pt x="76454" y="2286"/>
                    </a:cubicBezTo>
                    <a:cubicBezTo>
                      <a:pt x="76835" y="2032"/>
                      <a:pt x="77089" y="1778"/>
                      <a:pt x="77470" y="1524"/>
                    </a:cubicBezTo>
                    <a:lnTo>
                      <a:pt x="77470" y="1524"/>
                    </a:lnTo>
                    <a:cubicBezTo>
                      <a:pt x="77470" y="1524"/>
                      <a:pt x="78105" y="1143"/>
                      <a:pt x="78486" y="889"/>
                    </a:cubicBezTo>
                    <a:cubicBezTo>
                      <a:pt x="78867" y="635"/>
                      <a:pt x="79248" y="508"/>
                      <a:pt x="79629" y="254"/>
                    </a:cubicBezTo>
                    <a:cubicBezTo>
                      <a:pt x="79883" y="254"/>
                      <a:pt x="80010" y="0"/>
                      <a:pt x="80264" y="0"/>
                    </a:cubicBezTo>
                    <a:lnTo>
                      <a:pt x="34544" y="0"/>
                    </a:lnTo>
                    <a:cubicBezTo>
                      <a:pt x="34544" y="0"/>
                      <a:pt x="33782" y="0"/>
                      <a:pt x="33401" y="0"/>
                    </a:cubicBezTo>
                    <a:cubicBezTo>
                      <a:pt x="33401" y="0"/>
                      <a:pt x="33401" y="0"/>
                      <a:pt x="33274" y="0"/>
                    </a:cubicBezTo>
                    <a:cubicBezTo>
                      <a:pt x="32893" y="0"/>
                      <a:pt x="32512" y="0"/>
                      <a:pt x="32131" y="127"/>
                    </a:cubicBezTo>
                    <a:cubicBezTo>
                      <a:pt x="32131" y="127"/>
                      <a:pt x="32004" y="127"/>
                      <a:pt x="31877" y="127"/>
                    </a:cubicBezTo>
                    <a:cubicBezTo>
                      <a:pt x="31496" y="127"/>
                      <a:pt x="31115" y="254"/>
                      <a:pt x="30734" y="381"/>
                    </a:cubicBezTo>
                    <a:cubicBezTo>
                      <a:pt x="30734" y="381"/>
                      <a:pt x="30734" y="381"/>
                      <a:pt x="30607" y="381"/>
                    </a:cubicBezTo>
                    <a:cubicBezTo>
                      <a:pt x="30226" y="381"/>
                      <a:pt x="29845" y="635"/>
                      <a:pt x="29464" y="762"/>
                    </a:cubicBezTo>
                    <a:cubicBezTo>
                      <a:pt x="29083" y="762"/>
                      <a:pt x="28829" y="1016"/>
                      <a:pt x="28448" y="1143"/>
                    </a:cubicBezTo>
                    <a:cubicBezTo>
                      <a:pt x="28448" y="1143"/>
                      <a:pt x="28321" y="1143"/>
                      <a:pt x="28321" y="1143"/>
                    </a:cubicBezTo>
                    <a:cubicBezTo>
                      <a:pt x="27940" y="1270"/>
                      <a:pt x="27686" y="1397"/>
                      <a:pt x="27305" y="1651"/>
                    </a:cubicBezTo>
                    <a:cubicBezTo>
                      <a:pt x="27305" y="1651"/>
                      <a:pt x="27305" y="1651"/>
                      <a:pt x="27305" y="1651"/>
                    </a:cubicBezTo>
                    <a:cubicBezTo>
                      <a:pt x="27051" y="1778"/>
                      <a:pt x="26670" y="1905"/>
                      <a:pt x="26416" y="2159"/>
                    </a:cubicBezTo>
                    <a:cubicBezTo>
                      <a:pt x="26416" y="2159"/>
                      <a:pt x="26416" y="2159"/>
                      <a:pt x="26289" y="2159"/>
                    </a:cubicBezTo>
                    <a:cubicBezTo>
                      <a:pt x="25908" y="2286"/>
                      <a:pt x="25654" y="2540"/>
                      <a:pt x="25400" y="2794"/>
                    </a:cubicBezTo>
                    <a:cubicBezTo>
                      <a:pt x="25400" y="2794"/>
                      <a:pt x="25400" y="2794"/>
                      <a:pt x="25273" y="2794"/>
                    </a:cubicBezTo>
                    <a:cubicBezTo>
                      <a:pt x="25019" y="2921"/>
                      <a:pt x="24765" y="3175"/>
                      <a:pt x="24384" y="3429"/>
                    </a:cubicBezTo>
                    <a:cubicBezTo>
                      <a:pt x="24384" y="3429"/>
                      <a:pt x="24384" y="3429"/>
                      <a:pt x="24384" y="3429"/>
                    </a:cubicBezTo>
                    <a:cubicBezTo>
                      <a:pt x="24130" y="3683"/>
                      <a:pt x="23749" y="3810"/>
                      <a:pt x="23495" y="4064"/>
                    </a:cubicBezTo>
                    <a:cubicBezTo>
                      <a:pt x="23495" y="4064"/>
                      <a:pt x="23495" y="4064"/>
                      <a:pt x="23368" y="4191"/>
                    </a:cubicBezTo>
                    <a:cubicBezTo>
                      <a:pt x="23114" y="4445"/>
                      <a:pt x="22860" y="4699"/>
                      <a:pt x="22606" y="4953"/>
                    </a:cubicBezTo>
                    <a:cubicBezTo>
                      <a:pt x="22606" y="4953"/>
                      <a:pt x="22606" y="4953"/>
                      <a:pt x="22606" y="4953"/>
                    </a:cubicBezTo>
                    <a:cubicBezTo>
                      <a:pt x="22352" y="5207"/>
                      <a:pt x="22098" y="5461"/>
                      <a:pt x="21844" y="5715"/>
                    </a:cubicBezTo>
                    <a:cubicBezTo>
                      <a:pt x="21844" y="5715"/>
                      <a:pt x="21844" y="5715"/>
                      <a:pt x="21717" y="5842"/>
                    </a:cubicBezTo>
                    <a:cubicBezTo>
                      <a:pt x="21463" y="6096"/>
                      <a:pt x="21209" y="6350"/>
                      <a:pt x="20955" y="6604"/>
                    </a:cubicBezTo>
                    <a:cubicBezTo>
                      <a:pt x="20955" y="6604"/>
                      <a:pt x="20955" y="6604"/>
                      <a:pt x="20955" y="6604"/>
                    </a:cubicBezTo>
                    <a:cubicBezTo>
                      <a:pt x="20701" y="6858"/>
                      <a:pt x="20574" y="7112"/>
                      <a:pt x="20320" y="7366"/>
                    </a:cubicBezTo>
                    <a:cubicBezTo>
                      <a:pt x="20320" y="7366"/>
                      <a:pt x="20320" y="7493"/>
                      <a:pt x="20193" y="7493"/>
                    </a:cubicBezTo>
                    <a:cubicBezTo>
                      <a:pt x="19939" y="7747"/>
                      <a:pt x="19812" y="8128"/>
                      <a:pt x="19558" y="8382"/>
                    </a:cubicBezTo>
                    <a:cubicBezTo>
                      <a:pt x="19558" y="8382"/>
                      <a:pt x="19558" y="8382"/>
                      <a:pt x="19558" y="8509"/>
                    </a:cubicBezTo>
                    <a:lnTo>
                      <a:pt x="19050" y="9271"/>
                    </a:lnTo>
                    <a:cubicBezTo>
                      <a:pt x="19050" y="9271"/>
                      <a:pt x="19050" y="9271"/>
                      <a:pt x="19050" y="9398"/>
                    </a:cubicBezTo>
                    <a:cubicBezTo>
                      <a:pt x="18923" y="9652"/>
                      <a:pt x="18669" y="10033"/>
                      <a:pt x="18542" y="10287"/>
                    </a:cubicBezTo>
                    <a:cubicBezTo>
                      <a:pt x="18542" y="10287"/>
                      <a:pt x="18542" y="10414"/>
                      <a:pt x="18542" y="10541"/>
                    </a:cubicBezTo>
                    <a:cubicBezTo>
                      <a:pt x="18415" y="10795"/>
                      <a:pt x="18288" y="11049"/>
                      <a:pt x="18161" y="11430"/>
                    </a:cubicBezTo>
                    <a:cubicBezTo>
                      <a:pt x="18161" y="11430"/>
                      <a:pt x="18161" y="11430"/>
                      <a:pt x="18161" y="11557"/>
                    </a:cubicBezTo>
                    <a:cubicBezTo>
                      <a:pt x="18161" y="11811"/>
                      <a:pt x="17907" y="12192"/>
                      <a:pt x="17780" y="12573"/>
                    </a:cubicBezTo>
                    <a:cubicBezTo>
                      <a:pt x="17780" y="12573"/>
                      <a:pt x="17780" y="12700"/>
                      <a:pt x="17780" y="12827"/>
                    </a:cubicBezTo>
                    <a:cubicBezTo>
                      <a:pt x="17780" y="13208"/>
                      <a:pt x="17526" y="13462"/>
                      <a:pt x="17526" y="13843"/>
                    </a:cubicBezTo>
                    <a:cubicBezTo>
                      <a:pt x="-5842" y="124460"/>
                      <a:pt x="-5842" y="236728"/>
                      <a:pt x="17526" y="347218"/>
                    </a:cubicBezTo>
                    <a:cubicBezTo>
                      <a:pt x="19304" y="354838"/>
                      <a:pt x="27432" y="361569"/>
                      <a:pt x="35179" y="361823"/>
                    </a:cubicBezTo>
                    <a:cubicBezTo>
                      <a:pt x="34544" y="360807"/>
                      <a:pt x="34036" y="359537"/>
                      <a:pt x="33528" y="357632"/>
                    </a:cubicBezTo>
                    <a:cubicBezTo>
                      <a:pt x="32512" y="352933"/>
                      <a:pt x="33147" y="347980"/>
                      <a:pt x="34290" y="344551"/>
                    </a:cubicBezTo>
                    <a:cubicBezTo>
                      <a:pt x="35052" y="342392"/>
                      <a:pt x="36195" y="339090"/>
                      <a:pt x="36703" y="336042"/>
                    </a:cubicBezTo>
                    <a:cubicBezTo>
                      <a:pt x="37211" y="333121"/>
                      <a:pt x="37211" y="330454"/>
                      <a:pt x="37211" y="328676"/>
                    </a:cubicBezTo>
                    <a:cubicBezTo>
                      <a:pt x="37211" y="324739"/>
                      <a:pt x="37211" y="319913"/>
                      <a:pt x="38227" y="319024"/>
                    </a:cubicBezTo>
                    <a:cubicBezTo>
                      <a:pt x="39116" y="318135"/>
                      <a:pt x="39624" y="318008"/>
                      <a:pt x="39624" y="318008"/>
                    </a:cubicBezTo>
                    <a:lnTo>
                      <a:pt x="40005" y="318008"/>
                    </a:lnTo>
                    <a:cubicBezTo>
                      <a:pt x="40005" y="318008"/>
                      <a:pt x="41148" y="303149"/>
                      <a:pt x="41148" y="303149"/>
                    </a:cubicBezTo>
                    <a:cubicBezTo>
                      <a:pt x="41148" y="303149"/>
                      <a:pt x="40259" y="282956"/>
                      <a:pt x="41656" y="272415"/>
                    </a:cubicBezTo>
                    <a:cubicBezTo>
                      <a:pt x="42418" y="266192"/>
                      <a:pt x="47371" y="257683"/>
                      <a:pt x="47371" y="257683"/>
                    </a:cubicBezTo>
                    <a:lnTo>
                      <a:pt x="48768" y="244602"/>
                    </a:lnTo>
                    <a:cubicBezTo>
                      <a:pt x="49403" y="238379"/>
                      <a:pt x="49149" y="233426"/>
                      <a:pt x="49149" y="233426"/>
                    </a:cubicBezTo>
                    <a:cubicBezTo>
                      <a:pt x="48006" y="232664"/>
                      <a:pt x="47371" y="232156"/>
                      <a:pt x="47371" y="232156"/>
                    </a:cubicBezTo>
                    <a:cubicBezTo>
                      <a:pt x="47371" y="232156"/>
                      <a:pt x="50165" y="212217"/>
                      <a:pt x="56515" y="191516"/>
                    </a:cubicBezTo>
                    <a:cubicBezTo>
                      <a:pt x="58039" y="186436"/>
                      <a:pt x="62738" y="175768"/>
                      <a:pt x="63373" y="173863"/>
                    </a:cubicBezTo>
                    <a:cubicBezTo>
                      <a:pt x="64008" y="171196"/>
                      <a:pt x="65913" y="167005"/>
                      <a:pt x="66929" y="164592"/>
                    </a:cubicBezTo>
                    <a:cubicBezTo>
                      <a:pt x="69977" y="157734"/>
                      <a:pt x="71755" y="157480"/>
                      <a:pt x="71755" y="157480"/>
                    </a:cubicBezTo>
                    <a:cubicBezTo>
                      <a:pt x="72771" y="154813"/>
                      <a:pt x="72263" y="152527"/>
                      <a:pt x="72898" y="150495"/>
                    </a:cubicBezTo>
                    <a:cubicBezTo>
                      <a:pt x="72136" y="149987"/>
                      <a:pt x="71247" y="147828"/>
                      <a:pt x="70993" y="141859"/>
                    </a:cubicBezTo>
                    <a:cubicBezTo>
                      <a:pt x="70739" y="137414"/>
                      <a:pt x="68961" y="124206"/>
                      <a:pt x="68326" y="118237"/>
                    </a:cubicBezTo>
                    <a:cubicBezTo>
                      <a:pt x="67437" y="111125"/>
                      <a:pt x="66929" y="103124"/>
                      <a:pt x="67691" y="102616"/>
                    </a:cubicBezTo>
                    <a:cubicBezTo>
                      <a:pt x="67691" y="101981"/>
                      <a:pt x="66675" y="100457"/>
                      <a:pt x="66802" y="98679"/>
                    </a:cubicBezTo>
                    <a:lnTo>
                      <a:pt x="66548" y="97790"/>
                    </a:lnTo>
                    <a:cubicBezTo>
                      <a:pt x="65913" y="95631"/>
                      <a:pt x="67056" y="91694"/>
                      <a:pt x="63500" y="89535"/>
                    </a:cubicBezTo>
                    <a:cubicBezTo>
                      <a:pt x="62611" y="89154"/>
                      <a:pt x="61722" y="88773"/>
                      <a:pt x="60706" y="88519"/>
                    </a:cubicBezTo>
                    <a:cubicBezTo>
                      <a:pt x="53848" y="86741"/>
                      <a:pt x="47371" y="81153"/>
                      <a:pt x="44831" y="78359"/>
                    </a:cubicBezTo>
                    <a:cubicBezTo>
                      <a:pt x="36449" y="69215"/>
                      <a:pt x="32385" y="68707"/>
                      <a:pt x="29972" y="63627"/>
                    </a:cubicBezTo>
                    <a:cubicBezTo>
                      <a:pt x="28321" y="60071"/>
                      <a:pt x="27305" y="58166"/>
                      <a:pt x="27305" y="56134"/>
                    </a:cubicBezTo>
                    <a:cubicBezTo>
                      <a:pt x="27305" y="56134"/>
                      <a:pt x="27559" y="55245"/>
                      <a:pt x="27813" y="54991"/>
                    </a:cubicBezTo>
                    <a:cubicBezTo>
                      <a:pt x="28067" y="54610"/>
                      <a:pt x="28321" y="54356"/>
                      <a:pt x="28702" y="54102"/>
                    </a:cubicBezTo>
                    <a:cubicBezTo>
                      <a:pt x="32258" y="52451"/>
                      <a:pt x="35814" y="46736"/>
                      <a:pt x="45720" y="41275"/>
                    </a:cubicBezTo>
                    <a:cubicBezTo>
                      <a:pt x="52832" y="37338"/>
                      <a:pt x="57404" y="35560"/>
                      <a:pt x="61214" y="33401"/>
                    </a:cubicBezTo>
                    <a:cubicBezTo>
                      <a:pt x="63119" y="32004"/>
                      <a:pt x="64643" y="30861"/>
                      <a:pt x="65786" y="29845"/>
                    </a:cubicBezTo>
                    <a:cubicBezTo>
                      <a:pt x="66802" y="29083"/>
                      <a:pt x="68580" y="27305"/>
                      <a:pt x="69596" y="26670"/>
                    </a:cubicBezTo>
                    <a:cubicBezTo>
                      <a:pt x="69850" y="26670"/>
                      <a:pt x="70231" y="26416"/>
                      <a:pt x="70485" y="26416"/>
                    </a:cubicBezTo>
                    <a:cubicBezTo>
                      <a:pt x="68961" y="22860"/>
                      <a:pt x="68326" y="18923"/>
                      <a:pt x="69088" y="14478"/>
                    </a:cubicBezTo>
                    <a:cubicBezTo>
                      <a:pt x="69088" y="14097"/>
                      <a:pt x="69215" y="13589"/>
                      <a:pt x="69342" y="13208"/>
                    </a:cubicBezTo>
                  </a:path>
                </a:pathLst>
              </a:custGeom>
              <a:solidFill>
                <a:srgbClr val="1D4289"/>
              </a:solidFill>
              <a:ln w="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061A5DB3-76A5-DF81-6A27-32689AF75CC3}"/>
                  </a:ext>
                </a:extLst>
              </p:cNvPr>
              <p:cNvSpPr/>
              <p:nvPr/>
            </p:nvSpPr>
            <p:spPr>
              <a:xfrm>
                <a:off x="2218747" y="6128417"/>
                <a:ext cx="58419" cy="361060"/>
              </a:xfrm>
              <a:custGeom>
                <a:avLst/>
                <a:gdLst>
                  <a:gd name="connsiteX0" fmla="*/ 41148 w 58419"/>
                  <a:gd name="connsiteY0" fmla="*/ 14605 h 361060"/>
                  <a:gd name="connsiteX1" fmla="*/ 23114 w 58419"/>
                  <a:gd name="connsiteY1" fmla="*/ 0 h 361060"/>
                  <a:gd name="connsiteX2" fmla="*/ 0 w 58419"/>
                  <a:gd name="connsiteY2" fmla="*/ 0 h 361060"/>
                  <a:gd name="connsiteX3" fmla="*/ 762 w 58419"/>
                  <a:gd name="connsiteY3" fmla="*/ 0 h 361060"/>
                  <a:gd name="connsiteX4" fmla="*/ 762 w 58419"/>
                  <a:gd name="connsiteY4" fmla="*/ 0 h 361060"/>
                  <a:gd name="connsiteX5" fmla="*/ 1397 w 58419"/>
                  <a:gd name="connsiteY5" fmla="*/ 127 h 361060"/>
                  <a:gd name="connsiteX6" fmla="*/ 2413 w 58419"/>
                  <a:gd name="connsiteY6" fmla="*/ 508 h 361060"/>
                  <a:gd name="connsiteX7" fmla="*/ 3683 w 58419"/>
                  <a:gd name="connsiteY7" fmla="*/ 1143 h 361060"/>
                  <a:gd name="connsiteX8" fmla="*/ 3683 w 58419"/>
                  <a:gd name="connsiteY8" fmla="*/ 1143 h 361060"/>
                  <a:gd name="connsiteX9" fmla="*/ 3937 w 58419"/>
                  <a:gd name="connsiteY9" fmla="*/ 1143 h 361060"/>
                  <a:gd name="connsiteX10" fmla="*/ 4064 w 58419"/>
                  <a:gd name="connsiteY10" fmla="*/ 1143 h 361060"/>
                  <a:gd name="connsiteX11" fmla="*/ 4191 w 58419"/>
                  <a:gd name="connsiteY11" fmla="*/ 1143 h 361060"/>
                  <a:gd name="connsiteX12" fmla="*/ 4445 w 58419"/>
                  <a:gd name="connsiteY12" fmla="*/ 1143 h 361060"/>
                  <a:gd name="connsiteX13" fmla="*/ 4572 w 58419"/>
                  <a:gd name="connsiteY13" fmla="*/ 1143 h 361060"/>
                  <a:gd name="connsiteX14" fmla="*/ 4826 w 58419"/>
                  <a:gd name="connsiteY14" fmla="*/ 1143 h 361060"/>
                  <a:gd name="connsiteX15" fmla="*/ 4953 w 58419"/>
                  <a:gd name="connsiteY15" fmla="*/ 1143 h 361060"/>
                  <a:gd name="connsiteX16" fmla="*/ 5461 w 58419"/>
                  <a:gd name="connsiteY16" fmla="*/ 1270 h 361060"/>
                  <a:gd name="connsiteX17" fmla="*/ 6477 w 58419"/>
                  <a:gd name="connsiteY17" fmla="*/ 1651 h 361060"/>
                  <a:gd name="connsiteX18" fmla="*/ 8763 w 58419"/>
                  <a:gd name="connsiteY18" fmla="*/ 3937 h 361060"/>
                  <a:gd name="connsiteX19" fmla="*/ 9271 w 58419"/>
                  <a:gd name="connsiteY19" fmla="*/ 4318 h 361060"/>
                  <a:gd name="connsiteX20" fmla="*/ 9779 w 58419"/>
                  <a:gd name="connsiteY20" fmla="*/ 5588 h 361060"/>
                  <a:gd name="connsiteX21" fmla="*/ 11430 w 58419"/>
                  <a:gd name="connsiteY21" fmla="*/ 10922 h 361060"/>
                  <a:gd name="connsiteX22" fmla="*/ 12446 w 58419"/>
                  <a:gd name="connsiteY22" fmla="*/ 12954 h 361060"/>
                  <a:gd name="connsiteX23" fmla="*/ 13208 w 58419"/>
                  <a:gd name="connsiteY23" fmla="*/ 14478 h 361060"/>
                  <a:gd name="connsiteX24" fmla="*/ 12446 w 58419"/>
                  <a:gd name="connsiteY24" fmla="*/ 16637 h 361060"/>
                  <a:gd name="connsiteX25" fmla="*/ 15748 w 58419"/>
                  <a:gd name="connsiteY25" fmla="*/ 25654 h 361060"/>
                  <a:gd name="connsiteX26" fmla="*/ 19431 w 58419"/>
                  <a:gd name="connsiteY26" fmla="*/ 33274 h 361060"/>
                  <a:gd name="connsiteX27" fmla="*/ 24511 w 58419"/>
                  <a:gd name="connsiteY27" fmla="*/ 55753 h 361060"/>
                  <a:gd name="connsiteX28" fmla="*/ 29210 w 58419"/>
                  <a:gd name="connsiteY28" fmla="*/ 76327 h 361060"/>
                  <a:gd name="connsiteX29" fmla="*/ 30861 w 58419"/>
                  <a:gd name="connsiteY29" fmla="*/ 93091 h 361060"/>
                  <a:gd name="connsiteX30" fmla="*/ 27305 w 58419"/>
                  <a:gd name="connsiteY30" fmla="*/ 102743 h 361060"/>
                  <a:gd name="connsiteX31" fmla="*/ 25400 w 58419"/>
                  <a:gd name="connsiteY31" fmla="*/ 113919 h 361060"/>
                  <a:gd name="connsiteX32" fmla="*/ 25654 w 58419"/>
                  <a:gd name="connsiteY32" fmla="*/ 114173 h 361060"/>
                  <a:gd name="connsiteX33" fmla="*/ 24003 w 58419"/>
                  <a:gd name="connsiteY33" fmla="*/ 124841 h 361060"/>
                  <a:gd name="connsiteX34" fmla="*/ 20701 w 58419"/>
                  <a:gd name="connsiteY34" fmla="*/ 134874 h 361060"/>
                  <a:gd name="connsiteX35" fmla="*/ 18034 w 58419"/>
                  <a:gd name="connsiteY35" fmla="*/ 142875 h 361060"/>
                  <a:gd name="connsiteX36" fmla="*/ 15367 w 58419"/>
                  <a:gd name="connsiteY36" fmla="*/ 152273 h 361060"/>
                  <a:gd name="connsiteX37" fmla="*/ 14097 w 58419"/>
                  <a:gd name="connsiteY37" fmla="*/ 154305 h 361060"/>
                  <a:gd name="connsiteX38" fmla="*/ 15113 w 58419"/>
                  <a:gd name="connsiteY38" fmla="*/ 160528 h 361060"/>
                  <a:gd name="connsiteX39" fmla="*/ 21844 w 58419"/>
                  <a:gd name="connsiteY39" fmla="*/ 182372 h 361060"/>
                  <a:gd name="connsiteX40" fmla="*/ 23114 w 58419"/>
                  <a:gd name="connsiteY40" fmla="*/ 219710 h 361060"/>
                  <a:gd name="connsiteX41" fmla="*/ 22479 w 58419"/>
                  <a:gd name="connsiteY41" fmla="*/ 233680 h 361060"/>
                  <a:gd name="connsiteX42" fmla="*/ 19939 w 58419"/>
                  <a:gd name="connsiteY42" fmla="*/ 235077 h 361060"/>
                  <a:gd name="connsiteX43" fmla="*/ 19685 w 58419"/>
                  <a:gd name="connsiteY43" fmla="*/ 237998 h 361060"/>
                  <a:gd name="connsiteX44" fmla="*/ 19685 w 58419"/>
                  <a:gd name="connsiteY44" fmla="*/ 239522 h 361060"/>
                  <a:gd name="connsiteX45" fmla="*/ 19685 w 58419"/>
                  <a:gd name="connsiteY45" fmla="*/ 247396 h 361060"/>
                  <a:gd name="connsiteX46" fmla="*/ 24892 w 58419"/>
                  <a:gd name="connsiteY46" fmla="*/ 270891 h 361060"/>
                  <a:gd name="connsiteX47" fmla="*/ 25781 w 58419"/>
                  <a:gd name="connsiteY47" fmla="*/ 316230 h 361060"/>
                  <a:gd name="connsiteX48" fmla="*/ 25781 w 58419"/>
                  <a:gd name="connsiteY48" fmla="*/ 316230 h 361060"/>
                  <a:gd name="connsiteX49" fmla="*/ 27686 w 58419"/>
                  <a:gd name="connsiteY49" fmla="*/ 321691 h 361060"/>
                  <a:gd name="connsiteX50" fmla="*/ 26924 w 58419"/>
                  <a:gd name="connsiteY50" fmla="*/ 338836 h 361060"/>
                  <a:gd name="connsiteX51" fmla="*/ 27813 w 58419"/>
                  <a:gd name="connsiteY51" fmla="*/ 355981 h 361060"/>
                  <a:gd name="connsiteX52" fmla="*/ 23876 w 58419"/>
                  <a:gd name="connsiteY52" fmla="*/ 361061 h 361060"/>
                  <a:gd name="connsiteX53" fmla="*/ 40894 w 58419"/>
                  <a:gd name="connsiteY53" fmla="*/ 346583 h 361060"/>
                  <a:gd name="connsiteX54" fmla="*/ 40894 w 58419"/>
                  <a:gd name="connsiteY54" fmla="*/ 13208 h 36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419" h="361060">
                    <a:moveTo>
                      <a:pt x="41148" y="14605"/>
                    </a:moveTo>
                    <a:cubicBezTo>
                      <a:pt x="39370" y="6858"/>
                      <a:pt x="30988" y="0"/>
                      <a:pt x="23114" y="0"/>
                    </a:cubicBezTo>
                    <a:lnTo>
                      <a:pt x="0" y="0"/>
                    </a:lnTo>
                    <a:cubicBezTo>
                      <a:pt x="0" y="0"/>
                      <a:pt x="508" y="0"/>
                      <a:pt x="762" y="0"/>
                    </a:cubicBezTo>
                    <a:cubicBezTo>
                      <a:pt x="762" y="0"/>
                      <a:pt x="762" y="0"/>
                      <a:pt x="762" y="0"/>
                    </a:cubicBezTo>
                    <a:cubicBezTo>
                      <a:pt x="1016" y="0"/>
                      <a:pt x="1143" y="0"/>
                      <a:pt x="1397" y="127"/>
                    </a:cubicBezTo>
                    <a:cubicBezTo>
                      <a:pt x="1778" y="127"/>
                      <a:pt x="2032" y="381"/>
                      <a:pt x="2413" y="508"/>
                    </a:cubicBezTo>
                    <a:cubicBezTo>
                      <a:pt x="2794" y="762"/>
                      <a:pt x="3302" y="889"/>
                      <a:pt x="3683" y="1143"/>
                    </a:cubicBezTo>
                    <a:lnTo>
                      <a:pt x="3683" y="1143"/>
                    </a:lnTo>
                    <a:cubicBezTo>
                      <a:pt x="3683" y="1143"/>
                      <a:pt x="3810" y="1143"/>
                      <a:pt x="3937" y="1143"/>
                    </a:cubicBezTo>
                    <a:cubicBezTo>
                      <a:pt x="3937" y="1143"/>
                      <a:pt x="3937" y="1143"/>
                      <a:pt x="4064" y="1143"/>
                    </a:cubicBezTo>
                    <a:cubicBezTo>
                      <a:pt x="4064" y="1143"/>
                      <a:pt x="4064" y="1143"/>
                      <a:pt x="4191" y="1143"/>
                    </a:cubicBezTo>
                    <a:cubicBezTo>
                      <a:pt x="4191" y="1143"/>
                      <a:pt x="4318" y="1143"/>
                      <a:pt x="4445" y="1143"/>
                    </a:cubicBezTo>
                    <a:cubicBezTo>
                      <a:pt x="4445" y="1143"/>
                      <a:pt x="4445" y="1143"/>
                      <a:pt x="4572" y="1143"/>
                    </a:cubicBezTo>
                    <a:cubicBezTo>
                      <a:pt x="4572" y="1143"/>
                      <a:pt x="4699" y="1143"/>
                      <a:pt x="4826" y="1143"/>
                    </a:cubicBezTo>
                    <a:cubicBezTo>
                      <a:pt x="4826" y="1143"/>
                      <a:pt x="4826" y="1143"/>
                      <a:pt x="4953" y="1143"/>
                    </a:cubicBezTo>
                    <a:cubicBezTo>
                      <a:pt x="5080" y="1143"/>
                      <a:pt x="5207" y="1143"/>
                      <a:pt x="5461" y="1270"/>
                    </a:cubicBezTo>
                    <a:cubicBezTo>
                      <a:pt x="5842" y="1270"/>
                      <a:pt x="6223" y="1397"/>
                      <a:pt x="6477" y="1651"/>
                    </a:cubicBezTo>
                    <a:cubicBezTo>
                      <a:pt x="7493" y="2159"/>
                      <a:pt x="7874" y="3302"/>
                      <a:pt x="8763" y="3937"/>
                    </a:cubicBezTo>
                    <a:cubicBezTo>
                      <a:pt x="8890" y="3937"/>
                      <a:pt x="9144" y="4191"/>
                      <a:pt x="9271" y="4318"/>
                    </a:cubicBezTo>
                    <a:cubicBezTo>
                      <a:pt x="9525" y="4699"/>
                      <a:pt x="9652" y="5080"/>
                      <a:pt x="9779" y="5588"/>
                    </a:cubicBezTo>
                    <a:cubicBezTo>
                      <a:pt x="10287" y="7493"/>
                      <a:pt x="10795" y="9017"/>
                      <a:pt x="11430" y="10922"/>
                    </a:cubicBezTo>
                    <a:cubicBezTo>
                      <a:pt x="11684" y="11557"/>
                      <a:pt x="11938" y="12446"/>
                      <a:pt x="12446" y="12954"/>
                    </a:cubicBezTo>
                    <a:cubicBezTo>
                      <a:pt x="12700" y="13208"/>
                      <a:pt x="13081" y="13843"/>
                      <a:pt x="13208" y="14478"/>
                    </a:cubicBezTo>
                    <a:cubicBezTo>
                      <a:pt x="13208" y="15240"/>
                      <a:pt x="12827" y="16383"/>
                      <a:pt x="12446" y="16637"/>
                    </a:cubicBezTo>
                    <a:cubicBezTo>
                      <a:pt x="13462" y="19558"/>
                      <a:pt x="15748" y="25654"/>
                      <a:pt x="15748" y="25654"/>
                    </a:cubicBezTo>
                    <a:cubicBezTo>
                      <a:pt x="15748" y="25654"/>
                      <a:pt x="17907" y="30353"/>
                      <a:pt x="19431" y="33274"/>
                    </a:cubicBezTo>
                    <a:cubicBezTo>
                      <a:pt x="23749" y="42037"/>
                      <a:pt x="24765" y="45847"/>
                      <a:pt x="24511" y="55753"/>
                    </a:cubicBezTo>
                    <a:cubicBezTo>
                      <a:pt x="24384" y="63627"/>
                      <a:pt x="29718" y="65405"/>
                      <a:pt x="29210" y="76327"/>
                    </a:cubicBezTo>
                    <a:cubicBezTo>
                      <a:pt x="29210" y="77597"/>
                      <a:pt x="33655" y="84582"/>
                      <a:pt x="30861" y="93091"/>
                    </a:cubicBezTo>
                    <a:cubicBezTo>
                      <a:pt x="29718" y="96647"/>
                      <a:pt x="28194" y="100457"/>
                      <a:pt x="27305" y="102743"/>
                    </a:cubicBezTo>
                    <a:cubicBezTo>
                      <a:pt x="27178" y="106934"/>
                      <a:pt x="26289" y="110617"/>
                      <a:pt x="25400" y="113919"/>
                    </a:cubicBezTo>
                    <a:cubicBezTo>
                      <a:pt x="25400" y="113919"/>
                      <a:pt x="25400" y="114046"/>
                      <a:pt x="25654" y="114173"/>
                    </a:cubicBezTo>
                    <a:cubicBezTo>
                      <a:pt x="25908" y="116332"/>
                      <a:pt x="24511" y="123063"/>
                      <a:pt x="24003" y="124841"/>
                    </a:cubicBezTo>
                    <a:cubicBezTo>
                      <a:pt x="23495" y="126619"/>
                      <a:pt x="21463" y="132334"/>
                      <a:pt x="20701" y="134874"/>
                    </a:cubicBezTo>
                    <a:cubicBezTo>
                      <a:pt x="20320" y="136017"/>
                      <a:pt x="19177" y="139700"/>
                      <a:pt x="18034" y="142875"/>
                    </a:cubicBezTo>
                    <a:cubicBezTo>
                      <a:pt x="17145" y="147193"/>
                      <a:pt x="16383" y="150495"/>
                      <a:pt x="15367" y="152273"/>
                    </a:cubicBezTo>
                    <a:cubicBezTo>
                      <a:pt x="15367" y="152527"/>
                      <a:pt x="14097" y="154051"/>
                      <a:pt x="14097" y="154305"/>
                    </a:cubicBezTo>
                    <a:cubicBezTo>
                      <a:pt x="14097" y="154813"/>
                      <a:pt x="14605" y="157988"/>
                      <a:pt x="15113" y="160528"/>
                    </a:cubicBezTo>
                    <a:cubicBezTo>
                      <a:pt x="17145" y="163322"/>
                      <a:pt x="20955" y="171958"/>
                      <a:pt x="21844" y="182372"/>
                    </a:cubicBezTo>
                    <a:cubicBezTo>
                      <a:pt x="22733" y="192278"/>
                      <a:pt x="25146" y="198882"/>
                      <a:pt x="23114" y="219710"/>
                    </a:cubicBezTo>
                    <a:cubicBezTo>
                      <a:pt x="22860" y="226568"/>
                      <a:pt x="22733" y="232029"/>
                      <a:pt x="22479" y="233680"/>
                    </a:cubicBezTo>
                    <a:cubicBezTo>
                      <a:pt x="21463" y="234696"/>
                      <a:pt x="19939" y="235077"/>
                      <a:pt x="19939" y="235077"/>
                    </a:cubicBezTo>
                    <a:lnTo>
                      <a:pt x="19685" y="237998"/>
                    </a:lnTo>
                    <a:lnTo>
                      <a:pt x="19685" y="239522"/>
                    </a:lnTo>
                    <a:cubicBezTo>
                      <a:pt x="19685" y="239522"/>
                      <a:pt x="19685" y="247396"/>
                      <a:pt x="19685" y="247396"/>
                    </a:cubicBezTo>
                    <a:cubicBezTo>
                      <a:pt x="20828" y="253365"/>
                      <a:pt x="25019" y="264414"/>
                      <a:pt x="24892" y="270891"/>
                    </a:cubicBezTo>
                    <a:cubicBezTo>
                      <a:pt x="24892" y="275336"/>
                      <a:pt x="25654" y="314071"/>
                      <a:pt x="25781" y="316230"/>
                    </a:cubicBezTo>
                    <a:lnTo>
                      <a:pt x="25781" y="316230"/>
                    </a:lnTo>
                    <a:cubicBezTo>
                      <a:pt x="25781" y="316230"/>
                      <a:pt x="28702" y="318897"/>
                      <a:pt x="27686" y="321691"/>
                    </a:cubicBezTo>
                    <a:cubicBezTo>
                      <a:pt x="26670" y="324485"/>
                      <a:pt x="28829" y="329565"/>
                      <a:pt x="26924" y="338836"/>
                    </a:cubicBezTo>
                    <a:cubicBezTo>
                      <a:pt x="25146" y="348107"/>
                      <a:pt x="29464" y="348615"/>
                      <a:pt x="27813" y="355981"/>
                    </a:cubicBezTo>
                    <a:cubicBezTo>
                      <a:pt x="27305" y="358521"/>
                      <a:pt x="25781" y="360172"/>
                      <a:pt x="23876" y="361061"/>
                    </a:cubicBezTo>
                    <a:cubicBezTo>
                      <a:pt x="31369" y="360553"/>
                      <a:pt x="39243" y="353949"/>
                      <a:pt x="40894" y="346583"/>
                    </a:cubicBezTo>
                    <a:cubicBezTo>
                      <a:pt x="64262" y="235966"/>
                      <a:pt x="64262" y="123698"/>
                      <a:pt x="40894" y="13208"/>
                    </a:cubicBezTo>
                  </a:path>
                </a:pathLst>
              </a:custGeom>
              <a:solidFill>
                <a:srgbClr val="C7102E"/>
              </a:solidFill>
              <a:ln w="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CE55ACB7-0F75-5ED5-81E4-93F681E3F814}"/>
                  </a:ext>
                </a:extLst>
              </p:cNvPr>
              <p:cNvSpPr/>
              <p:nvPr/>
            </p:nvSpPr>
            <p:spPr>
              <a:xfrm>
                <a:off x="2166169" y="6161436"/>
                <a:ext cx="59563" cy="45339"/>
              </a:xfrm>
              <a:custGeom>
                <a:avLst/>
                <a:gdLst>
                  <a:gd name="connsiteX0" fmla="*/ 59182 w 59563"/>
                  <a:gd name="connsiteY0" fmla="*/ 3556 h 45339"/>
                  <a:gd name="connsiteX1" fmla="*/ 58674 w 59563"/>
                  <a:gd name="connsiteY1" fmla="*/ 0 h 45339"/>
                  <a:gd name="connsiteX2" fmla="*/ 45339 w 59563"/>
                  <a:gd name="connsiteY2" fmla="*/ 6985 h 45339"/>
                  <a:gd name="connsiteX3" fmla="*/ 39878 w 59563"/>
                  <a:gd name="connsiteY3" fmla="*/ 8382 h 45339"/>
                  <a:gd name="connsiteX4" fmla="*/ 32893 w 59563"/>
                  <a:gd name="connsiteY4" fmla="*/ 8001 h 45339"/>
                  <a:gd name="connsiteX5" fmla="*/ 30734 w 59563"/>
                  <a:gd name="connsiteY5" fmla="*/ 7493 h 45339"/>
                  <a:gd name="connsiteX6" fmla="*/ 27813 w 59563"/>
                  <a:gd name="connsiteY6" fmla="*/ 6223 h 45339"/>
                  <a:gd name="connsiteX7" fmla="*/ 23368 w 59563"/>
                  <a:gd name="connsiteY7" fmla="*/ 6223 h 45339"/>
                  <a:gd name="connsiteX8" fmla="*/ 9525 w 59563"/>
                  <a:gd name="connsiteY8" fmla="*/ 20955 h 45339"/>
                  <a:gd name="connsiteX9" fmla="*/ 0 w 59563"/>
                  <a:gd name="connsiteY9" fmla="*/ 28829 h 45339"/>
                  <a:gd name="connsiteX10" fmla="*/ 1270 w 59563"/>
                  <a:gd name="connsiteY10" fmla="*/ 28956 h 45339"/>
                  <a:gd name="connsiteX11" fmla="*/ 1651 w 59563"/>
                  <a:gd name="connsiteY11" fmla="*/ 28956 h 45339"/>
                  <a:gd name="connsiteX12" fmla="*/ 2413 w 59563"/>
                  <a:gd name="connsiteY12" fmla="*/ 29083 h 45339"/>
                  <a:gd name="connsiteX13" fmla="*/ 2921 w 59563"/>
                  <a:gd name="connsiteY13" fmla="*/ 29083 h 45339"/>
                  <a:gd name="connsiteX14" fmla="*/ 3556 w 59563"/>
                  <a:gd name="connsiteY14" fmla="*/ 29210 h 45339"/>
                  <a:gd name="connsiteX15" fmla="*/ 3937 w 59563"/>
                  <a:gd name="connsiteY15" fmla="*/ 29210 h 45339"/>
                  <a:gd name="connsiteX16" fmla="*/ 4572 w 59563"/>
                  <a:gd name="connsiteY16" fmla="*/ 29337 h 45339"/>
                  <a:gd name="connsiteX17" fmla="*/ 4953 w 59563"/>
                  <a:gd name="connsiteY17" fmla="*/ 29464 h 45339"/>
                  <a:gd name="connsiteX18" fmla="*/ 5588 w 59563"/>
                  <a:gd name="connsiteY18" fmla="*/ 29591 h 45339"/>
                  <a:gd name="connsiteX19" fmla="*/ 5969 w 59563"/>
                  <a:gd name="connsiteY19" fmla="*/ 29718 h 45339"/>
                  <a:gd name="connsiteX20" fmla="*/ 6604 w 59563"/>
                  <a:gd name="connsiteY20" fmla="*/ 29972 h 45339"/>
                  <a:gd name="connsiteX21" fmla="*/ 6985 w 59563"/>
                  <a:gd name="connsiteY21" fmla="*/ 30099 h 45339"/>
                  <a:gd name="connsiteX22" fmla="*/ 7620 w 59563"/>
                  <a:gd name="connsiteY22" fmla="*/ 30353 h 45339"/>
                  <a:gd name="connsiteX23" fmla="*/ 8001 w 59563"/>
                  <a:gd name="connsiteY23" fmla="*/ 30480 h 45339"/>
                  <a:gd name="connsiteX24" fmla="*/ 8636 w 59563"/>
                  <a:gd name="connsiteY24" fmla="*/ 30734 h 45339"/>
                  <a:gd name="connsiteX25" fmla="*/ 8890 w 59563"/>
                  <a:gd name="connsiteY25" fmla="*/ 30861 h 45339"/>
                  <a:gd name="connsiteX26" fmla="*/ 9525 w 59563"/>
                  <a:gd name="connsiteY26" fmla="*/ 31115 h 45339"/>
                  <a:gd name="connsiteX27" fmla="*/ 9779 w 59563"/>
                  <a:gd name="connsiteY27" fmla="*/ 31242 h 45339"/>
                  <a:gd name="connsiteX28" fmla="*/ 10541 w 59563"/>
                  <a:gd name="connsiteY28" fmla="*/ 31623 h 45339"/>
                  <a:gd name="connsiteX29" fmla="*/ 10541 w 59563"/>
                  <a:gd name="connsiteY29" fmla="*/ 31623 h 45339"/>
                  <a:gd name="connsiteX30" fmla="*/ 12065 w 59563"/>
                  <a:gd name="connsiteY30" fmla="*/ 32639 h 45339"/>
                  <a:gd name="connsiteX31" fmla="*/ 12065 w 59563"/>
                  <a:gd name="connsiteY31" fmla="*/ 32639 h 45339"/>
                  <a:gd name="connsiteX32" fmla="*/ 12700 w 59563"/>
                  <a:gd name="connsiteY32" fmla="*/ 33020 h 45339"/>
                  <a:gd name="connsiteX33" fmla="*/ 12827 w 59563"/>
                  <a:gd name="connsiteY33" fmla="*/ 33020 h 45339"/>
                  <a:gd name="connsiteX34" fmla="*/ 13335 w 59563"/>
                  <a:gd name="connsiteY34" fmla="*/ 33401 h 45339"/>
                  <a:gd name="connsiteX35" fmla="*/ 13462 w 59563"/>
                  <a:gd name="connsiteY35" fmla="*/ 33528 h 45339"/>
                  <a:gd name="connsiteX36" fmla="*/ 13970 w 59563"/>
                  <a:gd name="connsiteY36" fmla="*/ 33909 h 45339"/>
                  <a:gd name="connsiteX37" fmla="*/ 14097 w 59563"/>
                  <a:gd name="connsiteY37" fmla="*/ 34036 h 45339"/>
                  <a:gd name="connsiteX38" fmla="*/ 14478 w 59563"/>
                  <a:gd name="connsiteY38" fmla="*/ 34417 h 45339"/>
                  <a:gd name="connsiteX39" fmla="*/ 14605 w 59563"/>
                  <a:gd name="connsiteY39" fmla="*/ 34544 h 45339"/>
                  <a:gd name="connsiteX40" fmla="*/ 14986 w 59563"/>
                  <a:gd name="connsiteY40" fmla="*/ 34925 h 45339"/>
                  <a:gd name="connsiteX41" fmla="*/ 15113 w 59563"/>
                  <a:gd name="connsiteY41" fmla="*/ 35052 h 45339"/>
                  <a:gd name="connsiteX42" fmla="*/ 15494 w 59563"/>
                  <a:gd name="connsiteY42" fmla="*/ 35433 h 45339"/>
                  <a:gd name="connsiteX43" fmla="*/ 15494 w 59563"/>
                  <a:gd name="connsiteY43" fmla="*/ 35433 h 45339"/>
                  <a:gd name="connsiteX44" fmla="*/ 15875 w 59563"/>
                  <a:gd name="connsiteY44" fmla="*/ 35814 h 45339"/>
                  <a:gd name="connsiteX45" fmla="*/ 15875 w 59563"/>
                  <a:gd name="connsiteY45" fmla="*/ 35814 h 45339"/>
                  <a:gd name="connsiteX46" fmla="*/ 16256 w 59563"/>
                  <a:gd name="connsiteY46" fmla="*/ 36322 h 45339"/>
                  <a:gd name="connsiteX47" fmla="*/ 16256 w 59563"/>
                  <a:gd name="connsiteY47" fmla="*/ 36322 h 45339"/>
                  <a:gd name="connsiteX48" fmla="*/ 17399 w 59563"/>
                  <a:gd name="connsiteY48" fmla="*/ 37719 h 45339"/>
                  <a:gd name="connsiteX49" fmla="*/ 17399 w 59563"/>
                  <a:gd name="connsiteY49" fmla="*/ 37719 h 45339"/>
                  <a:gd name="connsiteX50" fmla="*/ 17653 w 59563"/>
                  <a:gd name="connsiteY50" fmla="*/ 38100 h 45339"/>
                  <a:gd name="connsiteX51" fmla="*/ 17653 w 59563"/>
                  <a:gd name="connsiteY51" fmla="*/ 38100 h 45339"/>
                  <a:gd name="connsiteX52" fmla="*/ 17780 w 59563"/>
                  <a:gd name="connsiteY52" fmla="*/ 38354 h 45339"/>
                  <a:gd name="connsiteX53" fmla="*/ 17780 w 59563"/>
                  <a:gd name="connsiteY53" fmla="*/ 38354 h 45339"/>
                  <a:gd name="connsiteX54" fmla="*/ 17907 w 59563"/>
                  <a:gd name="connsiteY54" fmla="*/ 38608 h 45339"/>
                  <a:gd name="connsiteX55" fmla="*/ 17907 w 59563"/>
                  <a:gd name="connsiteY55" fmla="*/ 38608 h 45339"/>
                  <a:gd name="connsiteX56" fmla="*/ 17907 w 59563"/>
                  <a:gd name="connsiteY56" fmla="*/ 38735 h 45339"/>
                  <a:gd name="connsiteX57" fmla="*/ 17907 w 59563"/>
                  <a:gd name="connsiteY57" fmla="*/ 38735 h 45339"/>
                  <a:gd name="connsiteX58" fmla="*/ 17907 w 59563"/>
                  <a:gd name="connsiteY58" fmla="*/ 38735 h 45339"/>
                  <a:gd name="connsiteX59" fmla="*/ 17907 w 59563"/>
                  <a:gd name="connsiteY59" fmla="*/ 38735 h 45339"/>
                  <a:gd name="connsiteX60" fmla="*/ 17907 w 59563"/>
                  <a:gd name="connsiteY60" fmla="*/ 38735 h 45339"/>
                  <a:gd name="connsiteX61" fmla="*/ 17907 w 59563"/>
                  <a:gd name="connsiteY61" fmla="*/ 38862 h 45339"/>
                  <a:gd name="connsiteX62" fmla="*/ 18034 w 59563"/>
                  <a:gd name="connsiteY62" fmla="*/ 39116 h 45339"/>
                  <a:gd name="connsiteX63" fmla="*/ 18796 w 59563"/>
                  <a:gd name="connsiteY63" fmla="*/ 39116 h 45339"/>
                  <a:gd name="connsiteX64" fmla="*/ 19812 w 59563"/>
                  <a:gd name="connsiteY64" fmla="*/ 39116 h 45339"/>
                  <a:gd name="connsiteX65" fmla="*/ 19812 w 59563"/>
                  <a:gd name="connsiteY65" fmla="*/ 39116 h 45339"/>
                  <a:gd name="connsiteX66" fmla="*/ 20447 w 59563"/>
                  <a:gd name="connsiteY66" fmla="*/ 39116 h 45339"/>
                  <a:gd name="connsiteX67" fmla="*/ 20574 w 59563"/>
                  <a:gd name="connsiteY67" fmla="*/ 39116 h 45339"/>
                  <a:gd name="connsiteX68" fmla="*/ 21209 w 59563"/>
                  <a:gd name="connsiteY68" fmla="*/ 39116 h 45339"/>
                  <a:gd name="connsiteX69" fmla="*/ 21336 w 59563"/>
                  <a:gd name="connsiteY69" fmla="*/ 39116 h 45339"/>
                  <a:gd name="connsiteX70" fmla="*/ 22098 w 59563"/>
                  <a:gd name="connsiteY70" fmla="*/ 39116 h 45339"/>
                  <a:gd name="connsiteX71" fmla="*/ 22225 w 59563"/>
                  <a:gd name="connsiteY71" fmla="*/ 39116 h 45339"/>
                  <a:gd name="connsiteX72" fmla="*/ 22987 w 59563"/>
                  <a:gd name="connsiteY72" fmla="*/ 39116 h 45339"/>
                  <a:gd name="connsiteX73" fmla="*/ 22987 w 59563"/>
                  <a:gd name="connsiteY73" fmla="*/ 39116 h 45339"/>
                  <a:gd name="connsiteX74" fmla="*/ 23876 w 59563"/>
                  <a:gd name="connsiteY74" fmla="*/ 39116 h 45339"/>
                  <a:gd name="connsiteX75" fmla="*/ 24003 w 59563"/>
                  <a:gd name="connsiteY75" fmla="*/ 39116 h 45339"/>
                  <a:gd name="connsiteX76" fmla="*/ 24765 w 59563"/>
                  <a:gd name="connsiteY76" fmla="*/ 39116 h 45339"/>
                  <a:gd name="connsiteX77" fmla="*/ 25019 w 59563"/>
                  <a:gd name="connsiteY77" fmla="*/ 39116 h 45339"/>
                  <a:gd name="connsiteX78" fmla="*/ 25781 w 59563"/>
                  <a:gd name="connsiteY78" fmla="*/ 39116 h 45339"/>
                  <a:gd name="connsiteX79" fmla="*/ 25908 w 59563"/>
                  <a:gd name="connsiteY79" fmla="*/ 39116 h 45339"/>
                  <a:gd name="connsiteX80" fmla="*/ 26797 w 59563"/>
                  <a:gd name="connsiteY80" fmla="*/ 39116 h 45339"/>
                  <a:gd name="connsiteX81" fmla="*/ 26797 w 59563"/>
                  <a:gd name="connsiteY81" fmla="*/ 39116 h 45339"/>
                  <a:gd name="connsiteX82" fmla="*/ 27686 w 59563"/>
                  <a:gd name="connsiteY82" fmla="*/ 39243 h 45339"/>
                  <a:gd name="connsiteX83" fmla="*/ 27686 w 59563"/>
                  <a:gd name="connsiteY83" fmla="*/ 39243 h 45339"/>
                  <a:gd name="connsiteX84" fmla="*/ 28448 w 59563"/>
                  <a:gd name="connsiteY84" fmla="*/ 39370 h 45339"/>
                  <a:gd name="connsiteX85" fmla="*/ 28575 w 59563"/>
                  <a:gd name="connsiteY85" fmla="*/ 39370 h 45339"/>
                  <a:gd name="connsiteX86" fmla="*/ 29337 w 59563"/>
                  <a:gd name="connsiteY86" fmla="*/ 39497 h 45339"/>
                  <a:gd name="connsiteX87" fmla="*/ 29464 w 59563"/>
                  <a:gd name="connsiteY87" fmla="*/ 39497 h 45339"/>
                  <a:gd name="connsiteX88" fmla="*/ 30099 w 59563"/>
                  <a:gd name="connsiteY88" fmla="*/ 39624 h 45339"/>
                  <a:gd name="connsiteX89" fmla="*/ 30099 w 59563"/>
                  <a:gd name="connsiteY89" fmla="*/ 39624 h 45339"/>
                  <a:gd name="connsiteX90" fmla="*/ 30734 w 59563"/>
                  <a:gd name="connsiteY90" fmla="*/ 39878 h 45339"/>
                  <a:gd name="connsiteX91" fmla="*/ 37211 w 59563"/>
                  <a:gd name="connsiteY91" fmla="*/ 44196 h 45339"/>
                  <a:gd name="connsiteX92" fmla="*/ 38608 w 59563"/>
                  <a:gd name="connsiteY92" fmla="*/ 45339 h 45339"/>
                  <a:gd name="connsiteX93" fmla="*/ 40005 w 59563"/>
                  <a:gd name="connsiteY93" fmla="*/ 45212 h 45339"/>
                  <a:gd name="connsiteX94" fmla="*/ 40640 w 59563"/>
                  <a:gd name="connsiteY94" fmla="*/ 40513 h 45339"/>
                  <a:gd name="connsiteX95" fmla="*/ 38989 w 59563"/>
                  <a:gd name="connsiteY95" fmla="*/ 31496 h 45339"/>
                  <a:gd name="connsiteX96" fmla="*/ 41148 w 59563"/>
                  <a:gd name="connsiteY96" fmla="*/ 26416 h 45339"/>
                  <a:gd name="connsiteX97" fmla="*/ 41656 w 59563"/>
                  <a:gd name="connsiteY97" fmla="*/ 21590 h 45339"/>
                  <a:gd name="connsiteX98" fmla="*/ 55499 w 59563"/>
                  <a:gd name="connsiteY98" fmla="*/ 14351 h 45339"/>
                  <a:gd name="connsiteX99" fmla="*/ 59563 w 59563"/>
                  <a:gd name="connsiteY99" fmla="*/ 15748 h 45339"/>
                  <a:gd name="connsiteX100" fmla="*/ 57785 w 59563"/>
                  <a:gd name="connsiteY100" fmla="*/ 1143 h 4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63" h="45339">
                    <a:moveTo>
                      <a:pt x="59182" y="3556"/>
                    </a:moveTo>
                    <a:lnTo>
                      <a:pt x="58674" y="0"/>
                    </a:lnTo>
                    <a:cubicBezTo>
                      <a:pt x="55372" y="3810"/>
                      <a:pt x="50673" y="6350"/>
                      <a:pt x="45339" y="6985"/>
                    </a:cubicBezTo>
                    <a:cubicBezTo>
                      <a:pt x="44196" y="7874"/>
                      <a:pt x="41656" y="8382"/>
                      <a:pt x="39878" y="8382"/>
                    </a:cubicBezTo>
                    <a:cubicBezTo>
                      <a:pt x="36195" y="8382"/>
                      <a:pt x="33782" y="8001"/>
                      <a:pt x="32893" y="8001"/>
                    </a:cubicBezTo>
                    <a:cubicBezTo>
                      <a:pt x="32004" y="8001"/>
                      <a:pt x="31242" y="7747"/>
                      <a:pt x="30734" y="7493"/>
                    </a:cubicBezTo>
                    <a:cubicBezTo>
                      <a:pt x="29464" y="7112"/>
                      <a:pt x="28702" y="6477"/>
                      <a:pt x="27813" y="6223"/>
                    </a:cubicBezTo>
                    <a:cubicBezTo>
                      <a:pt x="26924" y="5969"/>
                      <a:pt x="25146" y="5461"/>
                      <a:pt x="23368" y="6223"/>
                    </a:cubicBezTo>
                    <a:cubicBezTo>
                      <a:pt x="20955" y="7493"/>
                      <a:pt x="12954" y="16510"/>
                      <a:pt x="9525" y="20955"/>
                    </a:cubicBezTo>
                    <a:cubicBezTo>
                      <a:pt x="7112" y="24003"/>
                      <a:pt x="2032" y="27305"/>
                      <a:pt x="0" y="28829"/>
                    </a:cubicBezTo>
                    <a:cubicBezTo>
                      <a:pt x="381" y="28829"/>
                      <a:pt x="762" y="28829"/>
                      <a:pt x="1270" y="28956"/>
                    </a:cubicBezTo>
                    <a:cubicBezTo>
                      <a:pt x="1397" y="28956"/>
                      <a:pt x="1524" y="28956"/>
                      <a:pt x="1651" y="28956"/>
                    </a:cubicBezTo>
                    <a:cubicBezTo>
                      <a:pt x="1905" y="28956"/>
                      <a:pt x="2159" y="28956"/>
                      <a:pt x="2413" y="29083"/>
                    </a:cubicBezTo>
                    <a:cubicBezTo>
                      <a:pt x="2540" y="29083"/>
                      <a:pt x="2667" y="29083"/>
                      <a:pt x="2921" y="29083"/>
                    </a:cubicBezTo>
                    <a:cubicBezTo>
                      <a:pt x="3175" y="29083"/>
                      <a:pt x="3429" y="29083"/>
                      <a:pt x="3556" y="29210"/>
                    </a:cubicBezTo>
                    <a:cubicBezTo>
                      <a:pt x="3683" y="29210"/>
                      <a:pt x="3810" y="29210"/>
                      <a:pt x="3937" y="29210"/>
                    </a:cubicBezTo>
                    <a:cubicBezTo>
                      <a:pt x="4191" y="29210"/>
                      <a:pt x="4318" y="29210"/>
                      <a:pt x="4572" y="29337"/>
                    </a:cubicBezTo>
                    <a:cubicBezTo>
                      <a:pt x="4699" y="29337"/>
                      <a:pt x="4826" y="29337"/>
                      <a:pt x="4953" y="29464"/>
                    </a:cubicBezTo>
                    <a:cubicBezTo>
                      <a:pt x="5207" y="29464"/>
                      <a:pt x="5334" y="29464"/>
                      <a:pt x="5588" y="29591"/>
                    </a:cubicBezTo>
                    <a:cubicBezTo>
                      <a:pt x="5715" y="29591"/>
                      <a:pt x="5842" y="29591"/>
                      <a:pt x="5969" y="29718"/>
                    </a:cubicBezTo>
                    <a:cubicBezTo>
                      <a:pt x="6096" y="29718"/>
                      <a:pt x="6350" y="29845"/>
                      <a:pt x="6604" y="29972"/>
                    </a:cubicBezTo>
                    <a:cubicBezTo>
                      <a:pt x="6731" y="29972"/>
                      <a:pt x="6858" y="29972"/>
                      <a:pt x="6985" y="30099"/>
                    </a:cubicBezTo>
                    <a:cubicBezTo>
                      <a:pt x="7112" y="30099"/>
                      <a:pt x="7366" y="30226"/>
                      <a:pt x="7620" y="30353"/>
                    </a:cubicBezTo>
                    <a:cubicBezTo>
                      <a:pt x="7620" y="30353"/>
                      <a:pt x="7874" y="30353"/>
                      <a:pt x="8001" y="30480"/>
                    </a:cubicBezTo>
                    <a:cubicBezTo>
                      <a:pt x="8255" y="30480"/>
                      <a:pt x="8382" y="30607"/>
                      <a:pt x="8636" y="30734"/>
                    </a:cubicBezTo>
                    <a:cubicBezTo>
                      <a:pt x="8636" y="30734"/>
                      <a:pt x="8890" y="30734"/>
                      <a:pt x="8890" y="30861"/>
                    </a:cubicBezTo>
                    <a:cubicBezTo>
                      <a:pt x="9144" y="30861"/>
                      <a:pt x="9271" y="31115"/>
                      <a:pt x="9525" y="31115"/>
                    </a:cubicBezTo>
                    <a:cubicBezTo>
                      <a:pt x="9525" y="31115"/>
                      <a:pt x="9652" y="31115"/>
                      <a:pt x="9779" y="31242"/>
                    </a:cubicBezTo>
                    <a:cubicBezTo>
                      <a:pt x="10033" y="31369"/>
                      <a:pt x="10287" y="31496"/>
                      <a:pt x="10541" y="31623"/>
                    </a:cubicBezTo>
                    <a:cubicBezTo>
                      <a:pt x="10541" y="31623"/>
                      <a:pt x="10541" y="31623"/>
                      <a:pt x="10541" y="31623"/>
                    </a:cubicBezTo>
                    <a:cubicBezTo>
                      <a:pt x="11049" y="32004"/>
                      <a:pt x="11557" y="32258"/>
                      <a:pt x="12065" y="32639"/>
                    </a:cubicBezTo>
                    <a:cubicBezTo>
                      <a:pt x="12065" y="32639"/>
                      <a:pt x="12065" y="32639"/>
                      <a:pt x="12065" y="32639"/>
                    </a:cubicBezTo>
                    <a:cubicBezTo>
                      <a:pt x="12319" y="32766"/>
                      <a:pt x="12446" y="32893"/>
                      <a:pt x="12700" y="33020"/>
                    </a:cubicBezTo>
                    <a:cubicBezTo>
                      <a:pt x="12700" y="33020"/>
                      <a:pt x="12700" y="33020"/>
                      <a:pt x="12827" y="33020"/>
                    </a:cubicBezTo>
                    <a:cubicBezTo>
                      <a:pt x="12954" y="33147"/>
                      <a:pt x="13208" y="33274"/>
                      <a:pt x="13335" y="33401"/>
                    </a:cubicBezTo>
                    <a:cubicBezTo>
                      <a:pt x="13335" y="33401"/>
                      <a:pt x="13335" y="33401"/>
                      <a:pt x="13462" y="33528"/>
                    </a:cubicBezTo>
                    <a:cubicBezTo>
                      <a:pt x="13589" y="33655"/>
                      <a:pt x="13716" y="33782"/>
                      <a:pt x="13970" y="33909"/>
                    </a:cubicBezTo>
                    <a:cubicBezTo>
                      <a:pt x="13970" y="33909"/>
                      <a:pt x="13970" y="33909"/>
                      <a:pt x="14097" y="34036"/>
                    </a:cubicBezTo>
                    <a:cubicBezTo>
                      <a:pt x="14224" y="34163"/>
                      <a:pt x="14351" y="34290"/>
                      <a:pt x="14478" y="34417"/>
                    </a:cubicBezTo>
                    <a:cubicBezTo>
                      <a:pt x="14478" y="34417"/>
                      <a:pt x="14478" y="34417"/>
                      <a:pt x="14605" y="34544"/>
                    </a:cubicBezTo>
                    <a:cubicBezTo>
                      <a:pt x="14732" y="34544"/>
                      <a:pt x="14859" y="34798"/>
                      <a:pt x="14986" y="34925"/>
                    </a:cubicBezTo>
                    <a:cubicBezTo>
                      <a:pt x="14986" y="34925"/>
                      <a:pt x="14986" y="34925"/>
                      <a:pt x="15113" y="35052"/>
                    </a:cubicBezTo>
                    <a:cubicBezTo>
                      <a:pt x="15240" y="35179"/>
                      <a:pt x="15367" y="35306"/>
                      <a:pt x="15494" y="35433"/>
                    </a:cubicBezTo>
                    <a:cubicBezTo>
                      <a:pt x="15494" y="35433"/>
                      <a:pt x="15494" y="35433"/>
                      <a:pt x="15494" y="35433"/>
                    </a:cubicBezTo>
                    <a:cubicBezTo>
                      <a:pt x="15494" y="35560"/>
                      <a:pt x="15748" y="35687"/>
                      <a:pt x="15875" y="35814"/>
                    </a:cubicBezTo>
                    <a:cubicBezTo>
                      <a:pt x="15875" y="35814"/>
                      <a:pt x="15875" y="35814"/>
                      <a:pt x="15875" y="35814"/>
                    </a:cubicBezTo>
                    <a:cubicBezTo>
                      <a:pt x="16002" y="35941"/>
                      <a:pt x="16129" y="36195"/>
                      <a:pt x="16256" y="36322"/>
                    </a:cubicBezTo>
                    <a:lnTo>
                      <a:pt x="16256" y="36322"/>
                    </a:lnTo>
                    <a:cubicBezTo>
                      <a:pt x="16256" y="36322"/>
                      <a:pt x="17018" y="37211"/>
                      <a:pt x="17399" y="37719"/>
                    </a:cubicBezTo>
                    <a:cubicBezTo>
                      <a:pt x="17399" y="37719"/>
                      <a:pt x="17399" y="37719"/>
                      <a:pt x="17399" y="37719"/>
                    </a:cubicBezTo>
                    <a:cubicBezTo>
                      <a:pt x="17399" y="37719"/>
                      <a:pt x="17526" y="37973"/>
                      <a:pt x="17653" y="38100"/>
                    </a:cubicBezTo>
                    <a:cubicBezTo>
                      <a:pt x="17653" y="38100"/>
                      <a:pt x="17653" y="38100"/>
                      <a:pt x="17653" y="38100"/>
                    </a:cubicBezTo>
                    <a:cubicBezTo>
                      <a:pt x="17653" y="38100"/>
                      <a:pt x="17653" y="38227"/>
                      <a:pt x="17780" y="38354"/>
                    </a:cubicBezTo>
                    <a:cubicBezTo>
                      <a:pt x="17780" y="38354"/>
                      <a:pt x="17780" y="38354"/>
                      <a:pt x="17780" y="38354"/>
                    </a:cubicBezTo>
                    <a:cubicBezTo>
                      <a:pt x="17780" y="38354"/>
                      <a:pt x="17780" y="38481"/>
                      <a:pt x="17907" y="38608"/>
                    </a:cubicBezTo>
                    <a:cubicBezTo>
                      <a:pt x="17907" y="38608"/>
                      <a:pt x="17907" y="38608"/>
                      <a:pt x="17907" y="38608"/>
                    </a:cubicBezTo>
                    <a:cubicBezTo>
                      <a:pt x="17907" y="38608"/>
                      <a:pt x="17907" y="38608"/>
                      <a:pt x="17907" y="38735"/>
                    </a:cubicBezTo>
                    <a:cubicBezTo>
                      <a:pt x="17907" y="38735"/>
                      <a:pt x="17907" y="38735"/>
                      <a:pt x="17907" y="38735"/>
                    </a:cubicBezTo>
                    <a:cubicBezTo>
                      <a:pt x="17907" y="38735"/>
                      <a:pt x="17907" y="38735"/>
                      <a:pt x="17907" y="38735"/>
                    </a:cubicBezTo>
                    <a:cubicBezTo>
                      <a:pt x="17907" y="38735"/>
                      <a:pt x="17907" y="38735"/>
                      <a:pt x="17907" y="38735"/>
                    </a:cubicBezTo>
                    <a:cubicBezTo>
                      <a:pt x="17907" y="38735"/>
                      <a:pt x="17907" y="38735"/>
                      <a:pt x="17907" y="38735"/>
                    </a:cubicBezTo>
                    <a:cubicBezTo>
                      <a:pt x="17907" y="38735"/>
                      <a:pt x="17907" y="38735"/>
                      <a:pt x="17907" y="38862"/>
                    </a:cubicBezTo>
                    <a:cubicBezTo>
                      <a:pt x="17907" y="38989"/>
                      <a:pt x="18034" y="39116"/>
                      <a:pt x="18034" y="39116"/>
                    </a:cubicBezTo>
                    <a:lnTo>
                      <a:pt x="18796" y="39116"/>
                    </a:lnTo>
                    <a:cubicBezTo>
                      <a:pt x="18796" y="39116"/>
                      <a:pt x="19431" y="39116"/>
                      <a:pt x="19812" y="39116"/>
                    </a:cubicBezTo>
                    <a:lnTo>
                      <a:pt x="19812" y="39116"/>
                    </a:lnTo>
                    <a:cubicBezTo>
                      <a:pt x="19812" y="39116"/>
                      <a:pt x="20193" y="39116"/>
                      <a:pt x="20447" y="39116"/>
                    </a:cubicBezTo>
                    <a:lnTo>
                      <a:pt x="20574" y="39116"/>
                    </a:lnTo>
                    <a:cubicBezTo>
                      <a:pt x="20574" y="39116"/>
                      <a:pt x="20955" y="39116"/>
                      <a:pt x="21209" y="39116"/>
                    </a:cubicBezTo>
                    <a:lnTo>
                      <a:pt x="21336" y="39116"/>
                    </a:lnTo>
                    <a:cubicBezTo>
                      <a:pt x="21336" y="39116"/>
                      <a:pt x="21844" y="39116"/>
                      <a:pt x="22098" y="39116"/>
                    </a:cubicBezTo>
                    <a:cubicBezTo>
                      <a:pt x="22098" y="39116"/>
                      <a:pt x="22098" y="39116"/>
                      <a:pt x="22225" y="39116"/>
                    </a:cubicBezTo>
                    <a:cubicBezTo>
                      <a:pt x="22479" y="39116"/>
                      <a:pt x="22733" y="39116"/>
                      <a:pt x="22987" y="39116"/>
                    </a:cubicBezTo>
                    <a:lnTo>
                      <a:pt x="22987" y="39116"/>
                    </a:lnTo>
                    <a:cubicBezTo>
                      <a:pt x="22987" y="39116"/>
                      <a:pt x="23495" y="39116"/>
                      <a:pt x="23876" y="39116"/>
                    </a:cubicBezTo>
                    <a:cubicBezTo>
                      <a:pt x="23876" y="39116"/>
                      <a:pt x="23876" y="39116"/>
                      <a:pt x="24003" y="39116"/>
                    </a:cubicBezTo>
                    <a:cubicBezTo>
                      <a:pt x="24257" y="39116"/>
                      <a:pt x="24511" y="39116"/>
                      <a:pt x="24765" y="39116"/>
                    </a:cubicBezTo>
                    <a:cubicBezTo>
                      <a:pt x="24765" y="39116"/>
                      <a:pt x="24765" y="39116"/>
                      <a:pt x="25019" y="39116"/>
                    </a:cubicBezTo>
                    <a:cubicBezTo>
                      <a:pt x="25273" y="39116"/>
                      <a:pt x="25527" y="39116"/>
                      <a:pt x="25781" y="39116"/>
                    </a:cubicBezTo>
                    <a:cubicBezTo>
                      <a:pt x="25781" y="39116"/>
                      <a:pt x="25781" y="39116"/>
                      <a:pt x="25908" y="39116"/>
                    </a:cubicBezTo>
                    <a:cubicBezTo>
                      <a:pt x="26162" y="39116"/>
                      <a:pt x="26416" y="39116"/>
                      <a:pt x="26797" y="39116"/>
                    </a:cubicBezTo>
                    <a:cubicBezTo>
                      <a:pt x="26797" y="39116"/>
                      <a:pt x="26797" y="39116"/>
                      <a:pt x="26797" y="39116"/>
                    </a:cubicBezTo>
                    <a:cubicBezTo>
                      <a:pt x="27051" y="39116"/>
                      <a:pt x="27305" y="39116"/>
                      <a:pt x="27686" y="39243"/>
                    </a:cubicBezTo>
                    <a:cubicBezTo>
                      <a:pt x="27686" y="39243"/>
                      <a:pt x="27686" y="39243"/>
                      <a:pt x="27686" y="39243"/>
                    </a:cubicBezTo>
                    <a:cubicBezTo>
                      <a:pt x="27940" y="39243"/>
                      <a:pt x="28194" y="39243"/>
                      <a:pt x="28448" y="39370"/>
                    </a:cubicBezTo>
                    <a:cubicBezTo>
                      <a:pt x="28448" y="39370"/>
                      <a:pt x="28448" y="39370"/>
                      <a:pt x="28575" y="39370"/>
                    </a:cubicBezTo>
                    <a:cubicBezTo>
                      <a:pt x="28829" y="39370"/>
                      <a:pt x="29083" y="39370"/>
                      <a:pt x="29337" y="39497"/>
                    </a:cubicBezTo>
                    <a:cubicBezTo>
                      <a:pt x="29337" y="39497"/>
                      <a:pt x="29337" y="39497"/>
                      <a:pt x="29464" y="39497"/>
                    </a:cubicBezTo>
                    <a:cubicBezTo>
                      <a:pt x="29718" y="39497"/>
                      <a:pt x="29972" y="39497"/>
                      <a:pt x="30099" y="39624"/>
                    </a:cubicBezTo>
                    <a:cubicBezTo>
                      <a:pt x="30099" y="39624"/>
                      <a:pt x="30099" y="39624"/>
                      <a:pt x="30099" y="39624"/>
                    </a:cubicBezTo>
                    <a:cubicBezTo>
                      <a:pt x="30353" y="39624"/>
                      <a:pt x="30607" y="39751"/>
                      <a:pt x="30734" y="39878"/>
                    </a:cubicBezTo>
                    <a:cubicBezTo>
                      <a:pt x="33401" y="40894"/>
                      <a:pt x="36195" y="43180"/>
                      <a:pt x="37211" y="44196"/>
                    </a:cubicBezTo>
                    <a:lnTo>
                      <a:pt x="38608" y="45339"/>
                    </a:lnTo>
                    <a:cubicBezTo>
                      <a:pt x="38608" y="45339"/>
                      <a:pt x="39497" y="45339"/>
                      <a:pt x="40005" y="45212"/>
                    </a:cubicBezTo>
                    <a:cubicBezTo>
                      <a:pt x="40259" y="44450"/>
                      <a:pt x="40767" y="41910"/>
                      <a:pt x="40640" y="40513"/>
                    </a:cubicBezTo>
                    <a:cubicBezTo>
                      <a:pt x="38989" y="40005"/>
                      <a:pt x="38735" y="34798"/>
                      <a:pt x="38989" y="31496"/>
                    </a:cubicBezTo>
                    <a:cubicBezTo>
                      <a:pt x="39116" y="29591"/>
                      <a:pt x="40259" y="27178"/>
                      <a:pt x="41148" y="26416"/>
                    </a:cubicBezTo>
                    <a:cubicBezTo>
                      <a:pt x="42037" y="25654"/>
                      <a:pt x="40640" y="22733"/>
                      <a:pt x="41656" y="21590"/>
                    </a:cubicBezTo>
                    <a:cubicBezTo>
                      <a:pt x="42545" y="20574"/>
                      <a:pt x="46736" y="12827"/>
                      <a:pt x="55499" y="14351"/>
                    </a:cubicBezTo>
                    <a:cubicBezTo>
                      <a:pt x="57023" y="14605"/>
                      <a:pt x="58293" y="15113"/>
                      <a:pt x="59563" y="15748"/>
                    </a:cubicBezTo>
                    <a:cubicBezTo>
                      <a:pt x="58674" y="12446"/>
                      <a:pt x="57785" y="7493"/>
                      <a:pt x="57785" y="1143"/>
                    </a:cubicBezTo>
                  </a:path>
                </a:pathLst>
              </a:custGeom>
              <a:solidFill>
                <a:srgbClr val="FCB827"/>
              </a:solidFill>
              <a:ln w="0" cap="flat">
                <a:noFill/>
                <a:prstDash val="solid"/>
                <a:miter/>
              </a:ln>
            </p:spPr>
            <p:txBody>
              <a:bodyPr rtlCol="0" anchor="ctr"/>
              <a:lstStyle/>
              <a:p>
                <a:endParaRPr lang="en-US"/>
              </a:p>
            </p:txBody>
          </p:sp>
        </p:grpSp>
        <p:grpSp>
          <p:nvGrpSpPr>
            <p:cNvPr id="66" name="Graphic 22">
              <a:extLst>
                <a:ext uri="{FF2B5EF4-FFF2-40B4-BE49-F238E27FC236}">
                  <a16:creationId xmlns:a16="http://schemas.microsoft.com/office/drawing/2014/main" id="{89961F02-A275-FB31-76A2-2C1A14980BF3}"/>
                </a:ext>
              </a:extLst>
            </p:cNvPr>
            <p:cNvGrpSpPr/>
            <p:nvPr/>
          </p:nvGrpSpPr>
          <p:grpSpPr>
            <a:xfrm>
              <a:off x="1261293" y="6119146"/>
              <a:ext cx="585978" cy="381507"/>
              <a:chOff x="1261293" y="6119146"/>
              <a:chExt cx="585978" cy="381507"/>
            </a:xfrm>
          </p:grpSpPr>
          <p:sp>
            <p:nvSpPr>
              <p:cNvPr id="67" name="Freeform 66">
                <a:extLst>
                  <a:ext uri="{FF2B5EF4-FFF2-40B4-BE49-F238E27FC236}">
                    <a16:creationId xmlns:a16="http://schemas.microsoft.com/office/drawing/2014/main" id="{E68133C6-AC4A-AE66-9652-DC41EFA3B1A8}"/>
                  </a:ext>
                </a:extLst>
              </p:cNvPr>
              <p:cNvSpPr/>
              <p:nvPr/>
            </p:nvSpPr>
            <p:spPr>
              <a:xfrm>
                <a:off x="1261293" y="6119146"/>
                <a:ext cx="168021" cy="381507"/>
              </a:xfrm>
              <a:custGeom>
                <a:avLst/>
                <a:gdLst>
                  <a:gd name="connsiteX0" fmla="*/ 128651 w 168021"/>
                  <a:gd name="connsiteY0" fmla="*/ 0 h 381507"/>
                  <a:gd name="connsiteX1" fmla="*/ 39370 w 168021"/>
                  <a:gd name="connsiteY1" fmla="*/ 0 h 381507"/>
                  <a:gd name="connsiteX2" fmla="*/ 0 w 168021"/>
                  <a:gd name="connsiteY2" fmla="*/ 39370 h 381507"/>
                  <a:gd name="connsiteX3" fmla="*/ 0 w 168021"/>
                  <a:gd name="connsiteY3" fmla="*/ 342138 h 381507"/>
                  <a:gd name="connsiteX4" fmla="*/ 39370 w 168021"/>
                  <a:gd name="connsiteY4" fmla="*/ 381508 h 381507"/>
                  <a:gd name="connsiteX5" fmla="*/ 128651 w 168021"/>
                  <a:gd name="connsiteY5" fmla="*/ 381508 h 381507"/>
                  <a:gd name="connsiteX6" fmla="*/ 168021 w 168021"/>
                  <a:gd name="connsiteY6" fmla="*/ 342138 h 381507"/>
                  <a:gd name="connsiteX7" fmla="*/ 168021 w 168021"/>
                  <a:gd name="connsiteY7" fmla="*/ 39497 h 381507"/>
                  <a:gd name="connsiteX8" fmla="*/ 128651 w 168021"/>
                  <a:gd name="connsiteY8" fmla="*/ 127 h 381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021" h="381507">
                    <a:moveTo>
                      <a:pt x="128651" y="0"/>
                    </a:moveTo>
                    <a:lnTo>
                      <a:pt x="39370" y="0"/>
                    </a:lnTo>
                    <a:cubicBezTo>
                      <a:pt x="17653" y="0"/>
                      <a:pt x="0" y="17653"/>
                      <a:pt x="0" y="39370"/>
                    </a:cubicBezTo>
                    <a:lnTo>
                      <a:pt x="0" y="342138"/>
                    </a:lnTo>
                    <a:cubicBezTo>
                      <a:pt x="0" y="363855"/>
                      <a:pt x="17653" y="381508"/>
                      <a:pt x="39370" y="381508"/>
                    </a:cubicBezTo>
                    <a:lnTo>
                      <a:pt x="128651" y="381508"/>
                    </a:lnTo>
                    <a:cubicBezTo>
                      <a:pt x="150368" y="381508"/>
                      <a:pt x="168021" y="363855"/>
                      <a:pt x="168021" y="342138"/>
                    </a:cubicBezTo>
                    <a:lnTo>
                      <a:pt x="168021" y="39497"/>
                    </a:lnTo>
                    <a:cubicBezTo>
                      <a:pt x="168021" y="17780"/>
                      <a:pt x="150368" y="127"/>
                      <a:pt x="128651" y="127"/>
                    </a:cubicBezTo>
                  </a:path>
                </a:pathLst>
              </a:custGeom>
              <a:solidFill>
                <a:srgbClr val="FFFFFF"/>
              </a:solidFill>
              <a:ln w="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2FADC018-CCD2-ACE1-BDC5-E0DF5DC863D7}"/>
                  </a:ext>
                </a:extLst>
              </p:cNvPr>
              <p:cNvSpPr/>
              <p:nvPr/>
            </p:nvSpPr>
            <p:spPr>
              <a:xfrm>
                <a:off x="1301045" y="6128924"/>
                <a:ext cx="119125" cy="362839"/>
              </a:xfrm>
              <a:custGeom>
                <a:avLst/>
                <a:gdLst>
                  <a:gd name="connsiteX0" fmla="*/ 115697 w 119125"/>
                  <a:gd name="connsiteY0" fmla="*/ 213106 h 362839"/>
                  <a:gd name="connsiteX1" fmla="*/ 116205 w 119125"/>
                  <a:gd name="connsiteY1" fmla="*/ 212471 h 362839"/>
                  <a:gd name="connsiteX2" fmla="*/ 115570 w 119125"/>
                  <a:gd name="connsiteY2" fmla="*/ 211201 h 362839"/>
                  <a:gd name="connsiteX3" fmla="*/ 114300 w 119125"/>
                  <a:gd name="connsiteY3" fmla="*/ 206121 h 362839"/>
                  <a:gd name="connsiteX4" fmla="*/ 112395 w 119125"/>
                  <a:gd name="connsiteY4" fmla="*/ 190373 h 362839"/>
                  <a:gd name="connsiteX5" fmla="*/ 111760 w 119125"/>
                  <a:gd name="connsiteY5" fmla="*/ 185674 h 362839"/>
                  <a:gd name="connsiteX6" fmla="*/ 108712 w 119125"/>
                  <a:gd name="connsiteY6" fmla="*/ 174244 h 362839"/>
                  <a:gd name="connsiteX7" fmla="*/ 105156 w 119125"/>
                  <a:gd name="connsiteY7" fmla="*/ 158877 h 362839"/>
                  <a:gd name="connsiteX8" fmla="*/ 95631 w 119125"/>
                  <a:gd name="connsiteY8" fmla="*/ 139700 h 362839"/>
                  <a:gd name="connsiteX9" fmla="*/ 85979 w 119125"/>
                  <a:gd name="connsiteY9" fmla="*/ 115189 h 362839"/>
                  <a:gd name="connsiteX10" fmla="*/ 81280 w 119125"/>
                  <a:gd name="connsiteY10" fmla="*/ 100838 h 362839"/>
                  <a:gd name="connsiteX11" fmla="*/ 71120 w 119125"/>
                  <a:gd name="connsiteY11" fmla="*/ 94361 h 362839"/>
                  <a:gd name="connsiteX12" fmla="*/ 69723 w 119125"/>
                  <a:gd name="connsiteY12" fmla="*/ 93853 h 362839"/>
                  <a:gd name="connsiteX13" fmla="*/ 69088 w 119125"/>
                  <a:gd name="connsiteY13" fmla="*/ 92710 h 362839"/>
                  <a:gd name="connsiteX14" fmla="*/ 64389 w 119125"/>
                  <a:gd name="connsiteY14" fmla="*/ 91313 h 362839"/>
                  <a:gd name="connsiteX15" fmla="*/ 62230 w 119125"/>
                  <a:gd name="connsiteY15" fmla="*/ 84201 h 362839"/>
                  <a:gd name="connsiteX16" fmla="*/ 67183 w 119125"/>
                  <a:gd name="connsiteY16" fmla="*/ 81407 h 362839"/>
                  <a:gd name="connsiteX17" fmla="*/ 67564 w 119125"/>
                  <a:gd name="connsiteY17" fmla="*/ 78359 h 362839"/>
                  <a:gd name="connsiteX18" fmla="*/ 66929 w 119125"/>
                  <a:gd name="connsiteY18" fmla="*/ 76581 h 362839"/>
                  <a:gd name="connsiteX19" fmla="*/ 67183 w 119125"/>
                  <a:gd name="connsiteY19" fmla="*/ 74803 h 362839"/>
                  <a:gd name="connsiteX20" fmla="*/ 65913 w 119125"/>
                  <a:gd name="connsiteY20" fmla="*/ 73406 h 362839"/>
                  <a:gd name="connsiteX21" fmla="*/ 65532 w 119125"/>
                  <a:gd name="connsiteY21" fmla="*/ 72771 h 362839"/>
                  <a:gd name="connsiteX22" fmla="*/ 66040 w 119125"/>
                  <a:gd name="connsiteY22" fmla="*/ 71120 h 362839"/>
                  <a:gd name="connsiteX23" fmla="*/ 65405 w 119125"/>
                  <a:gd name="connsiteY23" fmla="*/ 69723 h 362839"/>
                  <a:gd name="connsiteX24" fmla="*/ 64008 w 119125"/>
                  <a:gd name="connsiteY24" fmla="*/ 68707 h 362839"/>
                  <a:gd name="connsiteX25" fmla="*/ 64008 w 119125"/>
                  <a:gd name="connsiteY25" fmla="*/ 68707 h 362839"/>
                  <a:gd name="connsiteX26" fmla="*/ 65278 w 119125"/>
                  <a:gd name="connsiteY26" fmla="*/ 66802 h 362839"/>
                  <a:gd name="connsiteX27" fmla="*/ 64643 w 119125"/>
                  <a:gd name="connsiteY27" fmla="*/ 64643 h 362839"/>
                  <a:gd name="connsiteX28" fmla="*/ 59055 w 119125"/>
                  <a:gd name="connsiteY28" fmla="*/ 62230 h 362839"/>
                  <a:gd name="connsiteX29" fmla="*/ 58039 w 119125"/>
                  <a:gd name="connsiteY29" fmla="*/ 58293 h 362839"/>
                  <a:gd name="connsiteX30" fmla="*/ 52197 w 119125"/>
                  <a:gd name="connsiteY30" fmla="*/ 52832 h 362839"/>
                  <a:gd name="connsiteX31" fmla="*/ 43942 w 119125"/>
                  <a:gd name="connsiteY31" fmla="*/ 50546 h 362839"/>
                  <a:gd name="connsiteX32" fmla="*/ 34290 w 119125"/>
                  <a:gd name="connsiteY32" fmla="*/ 53086 h 362839"/>
                  <a:gd name="connsiteX33" fmla="*/ 26162 w 119125"/>
                  <a:gd name="connsiteY33" fmla="*/ 61595 h 362839"/>
                  <a:gd name="connsiteX34" fmla="*/ 33020 w 119125"/>
                  <a:gd name="connsiteY34" fmla="*/ 80137 h 362839"/>
                  <a:gd name="connsiteX35" fmla="*/ 38354 w 119125"/>
                  <a:gd name="connsiteY35" fmla="*/ 87376 h 362839"/>
                  <a:gd name="connsiteX36" fmla="*/ 37719 w 119125"/>
                  <a:gd name="connsiteY36" fmla="*/ 87630 h 362839"/>
                  <a:gd name="connsiteX37" fmla="*/ 31369 w 119125"/>
                  <a:gd name="connsiteY37" fmla="*/ 85344 h 362839"/>
                  <a:gd name="connsiteX38" fmla="*/ 22098 w 119125"/>
                  <a:gd name="connsiteY38" fmla="*/ 84836 h 362839"/>
                  <a:gd name="connsiteX39" fmla="*/ 14732 w 119125"/>
                  <a:gd name="connsiteY39" fmla="*/ 79121 h 362839"/>
                  <a:gd name="connsiteX40" fmla="*/ 0 w 119125"/>
                  <a:gd name="connsiteY40" fmla="*/ 72517 h 362839"/>
                  <a:gd name="connsiteX41" fmla="*/ 1016 w 119125"/>
                  <a:gd name="connsiteY41" fmla="*/ 58547 h 362839"/>
                  <a:gd name="connsiteX42" fmla="*/ 3683 w 119125"/>
                  <a:gd name="connsiteY42" fmla="*/ 37719 h 362839"/>
                  <a:gd name="connsiteX43" fmla="*/ 19558 w 119125"/>
                  <a:gd name="connsiteY43" fmla="*/ 42291 h 362839"/>
                  <a:gd name="connsiteX44" fmla="*/ 38227 w 119125"/>
                  <a:gd name="connsiteY44" fmla="*/ 23495 h 362839"/>
                  <a:gd name="connsiteX45" fmla="*/ 22733 w 119125"/>
                  <a:gd name="connsiteY45" fmla="*/ 0 h 362839"/>
                  <a:gd name="connsiteX46" fmla="*/ 89154 w 119125"/>
                  <a:gd name="connsiteY46" fmla="*/ 0 h 362839"/>
                  <a:gd name="connsiteX47" fmla="*/ 119126 w 119125"/>
                  <a:gd name="connsiteY47" fmla="*/ 29972 h 362839"/>
                  <a:gd name="connsiteX48" fmla="*/ 119126 w 119125"/>
                  <a:gd name="connsiteY48" fmla="*/ 332867 h 362839"/>
                  <a:gd name="connsiteX49" fmla="*/ 89154 w 119125"/>
                  <a:gd name="connsiteY49" fmla="*/ 362839 h 362839"/>
                  <a:gd name="connsiteX50" fmla="*/ 18415 w 119125"/>
                  <a:gd name="connsiteY50" fmla="*/ 362839 h 362839"/>
                  <a:gd name="connsiteX51" fmla="*/ 20955 w 119125"/>
                  <a:gd name="connsiteY51" fmla="*/ 361188 h 362839"/>
                  <a:gd name="connsiteX52" fmla="*/ 22733 w 119125"/>
                  <a:gd name="connsiteY52" fmla="*/ 347091 h 362839"/>
                  <a:gd name="connsiteX53" fmla="*/ 27178 w 119125"/>
                  <a:gd name="connsiteY53" fmla="*/ 333883 h 362839"/>
                  <a:gd name="connsiteX54" fmla="*/ 32131 w 119125"/>
                  <a:gd name="connsiteY54" fmla="*/ 326517 h 362839"/>
                  <a:gd name="connsiteX55" fmla="*/ 32512 w 119125"/>
                  <a:gd name="connsiteY55" fmla="*/ 323596 h 362839"/>
                  <a:gd name="connsiteX56" fmla="*/ 66294 w 119125"/>
                  <a:gd name="connsiteY56" fmla="*/ 279146 h 362839"/>
                  <a:gd name="connsiteX57" fmla="*/ 70993 w 119125"/>
                  <a:gd name="connsiteY57" fmla="*/ 274955 h 362839"/>
                  <a:gd name="connsiteX58" fmla="*/ 75692 w 119125"/>
                  <a:gd name="connsiteY58" fmla="*/ 261493 h 362839"/>
                  <a:gd name="connsiteX59" fmla="*/ 79883 w 119125"/>
                  <a:gd name="connsiteY59" fmla="*/ 239014 h 362839"/>
                  <a:gd name="connsiteX60" fmla="*/ 83439 w 119125"/>
                  <a:gd name="connsiteY60" fmla="*/ 236347 h 362839"/>
                  <a:gd name="connsiteX61" fmla="*/ 87249 w 119125"/>
                  <a:gd name="connsiteY61" fmla="*/ 208026 h 362839"/>
                  <a:gd name="connsiteX62" fmla="*/ 87884 w 119125"/>
                  <a:gd name="connsiteY62" fmla="*/ 171196 h 362839"/>
                  <a:gd name="connsiteX63" fmla="*/ 88138 w 119125"/>
                  <a:gd name="connsiteY63" fmla="*/ 167132 h 362839"/>
                  <a:gd name="connsiteX64" fmla="*/ 86868 w 119125"/>
                  <a:gd name="connsiteY64" fmla="*/ 155194 h 362839"/>
                  <a:gd name="connsiteX65" fmla="*/ 93345 w 119125"/>
                  <a:gd name="connsiteY65" fmla="*/ 167767 h 362839"/>
                  <a:gd name="connsiteX66" fmla="*/ 102743 w 119125"/>
                  <a:gd name="connsiteY66" fmla="*/ 185801 h 362839"/>
                  <a:gd name="connsiteX67" fmla="*/ 102743 w 119125"/>
                  <a:gd name="connsiteY67" fmla="*/ 187706 h 362839"/>
                  <a:gd name="connsiteX68" fmla="*/ 99441 w 119125"/>
                  <a:gd name="connsiteY68" fmla="*/ 195453 h 362839"/>
                  <a:gd name="connsiteX69" fmla="*/ 97790 w 119125"/>
                  <a:gd name="connsiteY69" fmla="*/ 200152 h 362839"/>
                  <a:gd name="connsiteX70" fmla="*/ 96647 w 119125"/>
                  <a:gd name="connsiteY70" fmla="*/ 202438 h 362839"/>
                  <a:gd name="connsiteX71" fmla="*/ 95250 w 119125"/>
                  <a:gd name="connsiteY71" fmla="*/ 204470 h 362839"/>
                  <a:gd name="connsiteX72" fmla="*/ 98425 w 119125"/>
                  <a:gd name="connsiteY72" fmla="*/ 205105 h 362839"/>
                  <a:gd name="connsiteX73" fmla="*/ 101219 w 119125"/>
                  <a:gd name="connsiteY73" fmla="*/ 201930 h 362839"/>
                  <a:gd name="connsiteX74" fmla="*/ 104267 w 119125"/>
                  <a:gd name="connsiteY74" fmla="*/ 198755 h 362839"/>
                  <a:gd name="connsiteX75" fmla="*/ 105918 w 119125"/>
                  <a:gd name="connsiteY75" fmla="*/ 199263 h 362839"/>
                  <a:gd name="connsiteX76" fmla="*/ 107569 w 119125"/>
                  <a:gd name="connsiteY76" fmla="*/ 204343 h 362839"/>
                  <a:gd name="connsiteX77" fmla="*/ 108585 w 119125"/>
                  <a:gd name="connsiteY77" fmla="*/ 207899 h 362839"/>
                  <a:gd name="connsiteX78" fmla="*/ 111379 w 119125"/>
                  <a:gd name="connsiteY78" fmla="*/ 215265 h 362839"/>
                  <a:gd name="connsiteX79" fmla="*/ 112395 w 119125"/>
                  <a:gd name="connsiteY79" fmla="*/ 217805 h 362839"/>
                  <a:gd name="connsiteX80" fmla="*/ 114300 w 119125"/>
                  <a:gd name="connsiteY80" fmla="*/ 219583 h 362839"/>
                  <a:gd name="connsiteX81" fmla="*/ 115316 w 119125"/>
                  <a:gd name="connsiteY81" fmla="*/ 218821 h 362839"/>
                  <a:gd name="connsiteX82" fmla="*/ 114808 w 119125"/>
                  <a:gd name="connsiteY82" fmla="*/ 217170 h 362839"/>
                  <a:gd name="connsiteX83" fmla="*/ 117094 w 119125"/>
                  <a:gd name="connsiteY83" fmla="*/ 216789 h 362839"/>
                  <a:gd name="connsiteX84" fmla="*/ 116459 w 119125"/>
                  <a:gd name="connsiteY84" fmla="*/ 215392 h 362839"/>
                  <a:gd name="connsiteX85" fmla="*/ 115824 w 119125"/>
                  <a:gd name="connsiteY85" fmla="*/ 213868 h 362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9125" h="362839">
                    <a:moveTo>
                      <a:pt x="115697" y="213106"/>
                    </a:moveTo>
                    <a:cubicBezTo>
                      <a:pt x="115697" y="213106"/>
                      <a:pt x="116205" y="212852"/>
                      <a:pt x="116205" y="212471"/>
                    </a:cubicBezTo>
                    <a:cubicBezTo>
                      <a:pt x="116205" y="212344"/>
                      <a:pt x="115824" y="211582"/>
                      <a:pt x="115570" y="211201"/>
                    </a:cubicBezTo>
                    <a:cubicBezTo>
                      <a:pt x="114554" y="209042"/>
                      <a:pt x="114300" y="206375"/>
                      <a:pt x="114300" y="206121"/>
                    </a:cubicBezTo>
                    <a:cubicBezTo>
                      <a:pt x="114300" y="206121"/>
                      <a:pt x="113792" y="197612"/>
                      <a:pt x="112395" y="190373"/>
                    </a:cubicBezTo>
                    <a:cubicBezTo>
                      <a:pt x="112141" y="188468"/>
                      <a:pt x="112014" y="186690"/>
                      <a:pt x="111760" y="185674"/>
                    </a:cubicBezTo>
                    <a:cubicBezTo>
                      <a:pt x="111379" y="184023"/>
                      <a:pt x="109474" y="177292"/>
                      <a:pt x="108712" y="174244"/>
                    </a:cubicBezTo>
                    <a:cubicBezTo>
                      <a:pt x="108712" y="174244"/>
                      <a:pt x="106807" y="164973"/>
                      <a:pt x="105156" y="158877"/>
                    </a:cubicBezTo>
                    <a:cubicBezTo>
                      <a:pt x="102997" y="149987"/>
                      <a:pt x="98171" y="144272"/>
                      <a:pt x="95631" y="139700"/>
                    </a:cubicBezTo>
                    <a:cubicBezTo>
                      <a:pt x="93726" y="131318"/>
                      <a:pt x="89916" y="119634"/>
                      <a:pt x="85979" y="115189"/>
                    </a:cubicBezTo>
                    <a:cubicBezTo>
                      <a:pt x="84836" y="110109"/>
                      <a:pt x="84074" y="104775"/>
                      <a:pt x="81280" y="100838"/>
                    </a:cubicBezTo>
                    <a:cubicBezTo>
                      <a:pt x="78232" y="96647"/>
                      <a:pt x="75819" y="95504"/>
                      <a:pt x="71120" y="94361"/>
                    </a:cubicBezTo>
                    <a:cubicBezTo>
                      <a:pt x="70612" y="94234"/>
                      <a:pt x="70104" y="93980"/>
                      <a:pt x="69723" y="93853"/>
                    </a:cubicBezTo>
                    <a:cubicBezTo>
                      <a:pt x="69342" y="92964"/>
                      <a:pt x="69088" y="92710"/>
                      <a:pt x="69088" y="92710"/>
                    </a:cubicBezTo>
                    <a:cubicBezTo>
                      <a:pt x="69088" y="92710"/>
                      <a:pt x="65786" y="90932"/>
                      <a:pt x="64389" y="91313"/>
                    </a:cubicBezTo>
                    <a:cubicBezTo>
                      <a:pt x="61087" y="89916"/>
                      <a:pt x="60706" y="85217"/>
                      <a:pt x="62230" y="84201"/>
                    </a:cubicBezTo>
                    <a:cubicBezTo>
                      <a:pt x="63500" y="83439"/>
                      <a:pt x="66548" y="82677"/>
                      <a:pt x="67183" y="81407"/>
                    </a:cubicBezTo>
                    <a:cubicBezTo>
                      <a:pt x="67818" y="80391"/>
                      <a:pt x="67945" y="79629"/>
                      <a:pt x="67564" y="78359"/>
                    </a:cubicBezTo>
                    <a:cubicBezTo>
                      <a:pt x="67310" y="77470"/>
                      <a:pt x="67056" y="77597"/>
                      <a:pt x="66929" y="76581"/>
                    </a:cubicBezTo>
                    <a:cubicBezTo>
                      <a:pt x="66802" y="75692"/>
                      <a:pt x="67310" y="75565"/>
                      <a:pt x="67183" y="74803"/>
                    </a:cubicBezTo>
                    <a:cubicBezTo>
                      <a:pt x="67056" y="73787"/>
                      <a:pt x="66421" y="73533"/>
                      <a:pt x="65913" y="73406"/>
                    </a:cubicBezTo>
                    <a:cubicBezTo>
                      <a:pt x="65659" y="73406"/>
                      <a:pt x="65405" y="73025"/>
                      <a:pt x="65532" y="72771"/>
                    </a:cubicBezTo>
                    <a:cubicBezTo>
                      <a:pt x="65532" y="72771"/>
                      <a:pt x="66040" y="71628"/>
                      <a:pt x="66040" y="71120"/>
                    </a:cubicBezTo>
                    <a:cubicBezTo>
                      <a:pt x="66040" y="70612"/>
                      <a:pt x="66040" y="70231"/>
                      <a:pt x="65405" y="69723"/>
                    </a:cubicBezTo>
                    <a:cubicBezTo>
                      <a:pt x="64389" y="68961"/>
                      <a:pt x="64516" y="69088"/>
                      <a:pt x="64008" y="68707"/>
                    </a:cubicBezTo>
                    <a:cubicBezTo>
                      <a:pt x="64008" y="68707"/>
                      <a:pt x="64008" y="68707"/>
                      <a:pt x="64008" y="68707"/>
                    </a:cubicBezTo>
                    <a:cubicBezTo>
                      <a:pt x="64643" y="68199"/>
                      <a:pt x="65151" y="67437"/>
                      <a:pt x="65278" y="66802"/>
                    </a:cubicBezTo>
                    <a:cubicBezTo>
                      <a:pt x="65405" y="66040"/>
                      <a:pt x="65278" y="65151"/>
                      <a:pt x="64643" y="64643"/>
                    </a:cubicBezTo>
                    <a:cubicBezTo>
                      <a:pt x="63500" y="63754"/>
                      <a:pt x="59436" y="62484"/>
                      <a:pt x="59055" y="62230"/>
                    </a:cubicBezTo>
                    <a:cubicBezTo>
                      <a:pt x="58166" y="61468"/>
                      <a:pt x="59182" y="60325"/>
                      <a:pt x="58039" y="58293"/>
                    </a:cubicBezTo>
                    <a:cubicBezTo>
                      <a:pt x="57277" y="56896"/>
                      <a:pt x="54864" y="54610"/>
                      <a:pt x="52197" y="52832"/>
                    </a:cubicBezTo>
                    <a:cubicBezTo>
                      <a:pt x="51943" y="51562"/>
                      <a:pt x="47371" y="50419"/>
                      <a:pt x="43942" y="50546"/>
                    </a:cubicBezTo>
                    <a:cubicBezTo>
                      <a:pt x="40513" y="50546"/>
                      <a:pt x="36957" y="51562"/>
                      <a:pt x="34290" y="53086"/>
                    </a:cubicBezTo>
                    <a:cubicBezTo>
                      <a:pt x="31242" y="54737"/>
                      <a:pt x="27686" y="57531"/>
                      <a:pt x="26162" y="61595"/>
                    </a:cubicBezTo>
                    <a:cubicBezTo>
                      <a:pt x="23876" y="68707"/>
                      <a:pt x="25781" y="74041"/>
                      <a:pt x="33020" y="80137"/>
                    </a:cubicBezTo>
                    <a:cubicBezTo>
                      <a:pt x="35560" y="82296"/>
                      <a:pt x="36449" y="83185"/>
                      <a:pt x="38354" y="87376"/>
                    </a:cubicBezTo>
                    <a:cubicBezTo>
                      <a:pt x="38227" y="87376"/>
                      <a:pt x="37846" y="87503"/>
                      <a:pt x="37719" y="87630"/>
                    </a:cubicBezTo>
                    <a:cubicBezTo>
                      <a:pt x="35687" y="86614"/>
                      <a:pt x="33528" y="85598"/>
                      <a:pt x="31369" y="85344"/>
                    </a:cubicBezTo>
                    <a:cubicBezTo>
                      <a:pt x="25908" y="84709"/>
                      <a:pt x="22352" y="85344"/>
                      <a:pt x="22098" y="84836"/>
                    </a:cubicBezTo>
                    <a:cubicBezTo>
                      <a:pt x="21463" y="83820"/>
                      <a:pt x="16637" y="80264"/>
                      <a:pt x="14732" y="79121"/>
                    </a:cubicBezTo>
                    <a:cubicBezTo>
                      <a:pt x="6858" y="74549"/>
                      <a:pt x="2286" y="73406"/>
                      <a:pt x="0" y="72517"/>
                    </a:cubicBezTo>
                    <a:cubicBezTo>
                      <a:pt x="762" y="68580"/>
                      <a:pt x="1143" y="62484"/>
                      <a:pt x="1016" y="58547"/>
                    </a:cubicBezTo>
                    <a:cubicBezTo>
                      <a:pt x="635" y="50546"/>
                      <a:pt x="2540" y="41021"/>
                      <a:pt x="3683" y="37719"/>
                    </a:cubicBezTo>
                    <a:cubicBezTo>
                      <a:pt x="8001" y="41148"/>
                      <a:pt x="13589" y="42926"/>
                      <a:pt x="19558" y="42291"/>
                    </a:cubicBezTo>
                    <a:cubicBezTo>
                      <a:pt x="29210" y="41148"/>
                      <a:pt x="37084" y="33274"/>
                      <a:pt x="38227" y="23495"/>
                    </a:cubicBezTo>
                    <a:cubicBezTo>
                      <a:pt x="39497" y="12446"/>
                      <a:pt x="32639" y="2794"/>
                      <a:pt x="22733" y="0"/>
                    </a:cubicBezTo>
                    <a:lnTo>
                      <a:pt x="89154" y="0"/>
                    </a:lnTo>
                    <a:cubicBezTo>
                      <a:pt x="105664" y="0"/>
                      <a:pt x="119126" y="13335"/>
                      <a:pt x="119126" y="29972"/>
                    </a:cubicBezTo>
                    <a:lnTo>
                      <a:pt x="119126" y="332867"/>
                    </a:lnTo>
                    <a:cubicBezTo>
                      <a:pt x="119126" y="349377"/>
                      <a:pt x="105791" y="362839"/>
                      <a:pt x="89154" y="362839"/>
                    </a:cubicBezTo>
                    <a:lnTo>
                      <a:pt x="18415" y="362839"/>
                    </a:lnTo>
                    <a:cubicBezTo>
                      <a:pt x="18415" y="362839"/>
                      <a:pt x="19939" y="362839"/>
                      <a:pt x="20955" y="361188"/>
                    </a:cubicBezTo>
                    <a:cubicBezTo>
                      <a:pt x="22479" y="358394"/>
                      <a:pt x="22225" y="352552"/>
                      <a:pt x="22733" y="347091"/>
                    </a:cubicBezTo>
                    <a:cubicBezTo>
                      <a:pt x="23241" y="345567"/>
                      <a:pt x="26543" y="335661"/>
                      <a:pt x="27178" y="333883"/>
                    </a:cubicBezTo>
                    <a:cubicBezTo>
                      <a:pt x="29083" y="330835"/>
                      <a:pt x="30607" y="328295"/>
                      <a:pt x="32131" y="326517"/>
                    </a:cubicBezTo>
                    <a:cubicBezTo>
                      <a:pt x="33655" y="324739"/>
                      <a:pt x="32512" y="323596"/>
                      <a:pt x="32512" y="323596"/>
                    </a:cubicBezTo>
                    <a:cubicBezTo>
                      <a:pt x="32512" y="323596"/>
                      <a:pt x="54483" y="289941"/>
                      <a:pt x="66294" y="279146"/>
                    </a:cubicBezTo>
                    <a:cubicBezTo>
                      <a:pt x="66294" y="279146"/>
                      <a:pt x="68707" y="276860"/>
                      <a:pt x="70993" y="274955"/>
                    </a:cubicBezTo>
                    <a:cubicBezTo>
                      <a:pt x="75946" y="270129"/>
                      <a:pt x="75692" y="263398"/>
                      <a:pt x="75692" y="261493"/>
                    </a:cubicBezTo>
                    <a:cubicBezTo>
                      <a:pt x="78740" y="245999"/>
                      <a:pt x="79883" y="239141"/>
                      <a:pt x="79883" y="239014"/>
                    </a:cubicBezTo>
                    <a:cubicBezTo>
                      <a:pt x="81915" y="237998"/>
                      <a:pt x="83439" y="236347"/>
                      <a:pt x="83439" y="236347"/>
                    </a:cubicBezTo>
                    <a:cubicBezTo>
                      <a:pt x="83312" y="230886"/>
                      <a:pt x="85090" y="219837"/>
                      <a:pt x="87249" y="208026"/>
                    </a:cubicBezTo>
                    <a:cubicBezTo>
                      <a:pt x="91313" y="185801"/>
                      <a:pt x="87884" y="171196"/>
                      <a:pt x="87884" y="171196"/>
                    </a:cubicBezTo>
                    <a:cubicBezTo>
                      <a:pt x="88519" y="170053"/>
                      <a:pt x="88519" y="169291"/>
                      <a:pt x="88138" y="167132"/>
                    </a:cubicBezTo>
                    <a:cubicBezTo>
                      <a:pt x="87503" y="163449"/>
                      <a:pt x="87249" y="157988"/>
                      <a:pt x="86868" y="155194"/>
                    </a:cubicBezTo>
                    <a:cubicBezTo>
                      <a:pt x="87757" y="157480"/>
                      <a:pt x="89281" y="162814"/>
                      <a:pt x="93345" y="167767"/>
                    </a:cubicBezTo>
                    <a:cubicBezTo>
                      <a:pt x="98425" y="173990"/>
                      <a:pt x="100965" y="180848"/>
                      <a:pt x="102743" y="185801"/>
                    </a:cubicBezTo>
                    <a:cubicBezTo>
                      <a:pt x="102743" y="185801"/>
                      <a:pt x="103251" y="186944"/>
                      <a:pt x="102743" y="187706"/>
                    </a:cubicBezTo>
                    <a:cubicBezTo>
                      <a:pt x="102743" y="187706"/>
                      <a:pt x="99568" y="191389"/>
                      <a:pt x="99441" y="195453"/>
                    </a:cubicBezTo>
                    <a:cubicBezTo>
                      <a:pt x="99441" y="195961"/>
                      <a:pt x="99187" y="197993"/>
                      <a:pt x="97790" y="200152"/>
                    </a:cubicBezTo>
                    <a:cubicBezTo>
                      <a:pt x="97536" y="200533"/>
                      <a:pt x="97282" y="201295"/>
                      <a:pt x="96647" y="202438"/>
                    </a:cubicBezTo>
                    <a:cubicBezTo>
                      <a:pt x="96012" y="203581"/>
                      <a:pt x="95250" y="204216"/>
                      <a:pt x="95250" y="204470"/>
                    </a:cubicBezTo>
                    <a:cubicBezTo>
                      <a:pt x="95250" y="205740"/>
                      <a:pt x="96774" y="206375"/>
                      <a:pt x="98425" y="205105"/>
                    </a:cubicBezTo>
                    <a:cubicBezTo>
                      <a:pt x="99314" y="204343"/>
                      <a:pt x="100584" y="202946"/>
                      <a:pt x="101219" y="201930"/>
                    </a:cubicBezTo>
                    <a:cubicBezTo>
                      <a:pt x="101727" y="201041"/>
                      <a:pt x="102997" y="198755"/>
                      <a:pt x="104267" y="198755"/>
                    </a:cubicBezTo>
                    <a:cubicBezTo>
                      <a:pt x="105410" y="198755"/>
                      <a:pt x="105664" y="199009"/>
                      <a:pt x="105918" y="199263"/>
                    </a:cubicBezTo>
                    <a:cubicBezTo>
                      <a:pt x="106553" y="199898"/>
                      <a:pt x="106807" y="201295"/>
                      <a:pt x="107569" y="204343"/>
                    </a:cubicBezTo>
                    <a:cubicBezTo>
                      <a:pt x="107823" y="205359"/>
                      <a:pt x="108204" y="206629"/>
                      <a:pt x="108585" y="207899"/>
                    </a:cubicBezTo>
                    <a:cubicBezTo>
                      <a:pt x="109728" y="211201"/>
                      <a:pt x="111125" y="214757"/>
                      <a:pt x="111379" y="215265"/>
                    </a:cubicBezTo>
                    <a:cubicBezTo>
                      <a:pt x="111379" y="215646"/>
                      <a:pt x="112014" y="217043"/>
                      <a:pt x="112395" y="217805"/>
                    </a:cubicBezTo>
                    <a:cubicBezTo>
                      <a:pt x="112903" y="218821"/>
                      <a:pt x="113792" y="219583"/>
                      <a:pt x="114300" y="219583"/>
                    </a:cubicBezTo>
                    <a:cubicBezTo>
                      <a:pt x="114681" y="219583"/>
                      <a:pt x="115316" y="219202"/>
                      <a:pt x="115316" y="218821"/>
                    </a:cubicBezTo>
                    <a:cubicBezTo>
                      <a:pt x="115316" y="218821"/>
                      <a:pt x="114808" y="217170"/>
                      <a:pt x="114808" y="217170"/>
                    </a:cubicBezTo>
                    <a:cubicBezTo>
                      <a:pt x="115570" y="217805"/>
                      <a:pt x="116713" y="217678"/>
                      <a:pt x="117094" y="216789"/>
                    </a:cubicBezTo>
                    <a:cubicBezTo>
                      <a:pt x="117221" y="216408"/>
                      <a:pt x="116586" y="215519"/>
                      <a:pt x="116459" y="215392"/>
                    </a:cubicBezTo>
                    <a:cubicBezTo>
                      <a:pt x="115951" y="214630"/>
                      <a:pt x="115824" y="213868"/>
                      <a:pt x="115824" y="213868"/>
                    </a:cubicBezTo>
                  </a:path>
                </a:pathLst>
              </a:custGeom>
              <a:solidFill>
                <a:srgbClr val="252524"/>
              </a:solidFill>
              <a:ln w="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A665605C-5E35-90CE-459F-D8D95B8D1EFF}"/>
                  </a:ext>
                </a:extLst>
              </p:cNvPr>
              <p:cNvSpPr/>
              <p:nvPr/>
            </p:nvSpPr>
            <p:spPr>
              <a:xfrm>
                <a:off x="1270184" y="6128417"/>
                <a:ext cx="80676" cy="283844"/>
              </a:xfrm>
              <a:custGeom>
                <a:avLst/>
                <a:gdLst>
                  <a:gd name="connsiteX0" fmla="*/ 70104 w 80676"/>
                  <a:gd name="connsiteY0" fmla="*/ 243586 h 283844"/>
                  <a:gd name="connsiteX1" fmla="*/ 71501 w 80676"/>
                  <a:gd name="connsiteY1" fmla="*/ 241808 h 283844"/>
                  <a:gd name="connsiteX2" fmla="*/ 70485 w 80676"/>
                  <a:gd name="connsiteY2" fmla="*/ 229616 h 283844"/>
                  <a:gd name="connsiteX3" fmla="*/ 67691 w 80676"/>
                  <a:gd name="connsiteY3" fmla="*/ 227965 h 283844"/>
                  <a:gd name="connsiteX4" fmla="*/ 68834 w 80676"/>
                  <a:gd name="connsiteY4" fmla="*/ 209550 h 283844"/>
                  <a:gd name="connsiteX5" fmla="*/ 80645 w 80676"/>
                  <a:gd name="connsiteY5" fmla="*/ 161671 h 283844"/>
                  <a:gd name="connsiteX6" fmla="*/ 80518 w 80676"/>
                  <a:gd name="connsiteY6" fmla="*/ 160909 h 283844"/>
                  <a:gd name="connsiteX7" fmla="*/ 78232 w 80676"/>
                  <a:gd name="connsiteY7" fmla="*/ 154813 h 283844"/>
                  <a:gd name="connsiteX8" fmla="*/ 60071 w 80676"/>
                  <a:gd name="connsiteY8" fmla="*/ 125984 h 283844"/>
                  <a:gd name="connsiteX9" fmla="*/ 41783 w 80676"/>
                  <a:gd name="connsiteY9" fmla="*/ 101600 h 283844"/>
                  <a:gd name="connsiteX10" fmla="*/ 25400 w 80676"/>
                  <a:gd name="connsiteY10" fmla="*/ 88519 h 283844"/>
                  <a:gd name="connsiteX11" fmla="*/ 14986 w 80676"/>
                  <a:gd name="connsiteY11" fmla="*/ 78867 h 283844"/>
                  <a:gd name="connsiteX12" fmla="*/ 13716 w 80676"/>
                  <a:gd name="connsiteY12" fmla="*/ 66040 h 283844"/>
                  <a:gd name="connsiteX13" fmla="*/ 22352 w 80676"/>
                  <a:gd name="connsiteY13" fmla="*/ 38227 h 283844"/>
                  <a:gd name="connsiteX14" fmla="*/ 25146 w 80676"/>
                  <a:gd name="connsiteY14" fmla="*/ 25908 h 283844"/>
                  <a:gd name="connsiteX15" fmla="*/ 24765 w 80676"/>
                  <a:gd name="connsiteY15" fmla="*/ 20701 h 283844"/>
                  <a:gd name="connsiteX16" fmla="*/ 27305 w 80676"/>
                  <a:gd name="connsiteY16" fmla="*/ 13081 h 283844"/>
                  <a:gd name="connsiteX17" fmla="*/ 28321 w 80676"/>
                  <a:gd name="connsiteY17" fmla="*/ 10795 h 283844"/>
                  <a:gd name="connsiteX18" fmla="*/ 40005 w 80676"/>
                  <a:gd name="connsiteY18" fmla="*/ 0 h 283844"/>
                  <a:gd name="connsiteX19" fmla="*/ 29972 w 80676"/>
                  <a:gd name="connsiteY19" fmla="*/ 0 h 283844"/>
                  <a:gd name="connsiteX20" fmla="*/ 0 w 80676"/>
                  <a:gd name="connsiteY20" fmla="*/ 29972 h 283844"/>
                  <a:gd name="connsiteX21" fmla="*/ 0 w 80676"/>
                  <a:gd name="connsiteY21" fmla="*/ 283845 h 283844"/>
                  <a:gd name="connsiteX22" fmla="*/ 7620 w 80676"/>
                  <a:gd name="connsiteY22" fmla="*/ 266446 h 283844"/>
                  <a:gd name="connsiteX23" fmla="*/ 14986 w 80676"/>
                  <a:gd name="connsiteY23" fmla="*/ 256159 h 283844"/>
                  <a:gd name="connsiteX24" fmla="*/ 18669 w 80676"/>
                  <a:gd name="connsiteY24" fmla="*/ 256540 h 283844"/>
                  <a:gd name="connsiteX25" fmla="*/ 28321 w 80676"/>
                  <a:gd name="connsiteY25" fmla="*/ 260350 h 283844"/>
                  <a:gd name="connsiteX26" fmla="*/ 29337 w 80676"/>
                  <a:gd name="connsiteY26" fmla="*/ 261366 h 283844"/>
                  <a:gd name="connsiteX27" fmla="*/ 51054 w 80676"/>
                  <a:gd name="connsiteY27" fmla="*/ 251714 h 283844"/>
                  <a:gd name="connsiteX28" fmla="*/ 69977 w 80676"/>
                  <a:gd name="connsiteY28" fmla="*/ 24384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676" h="283844">
                    <a:moveTo>
                      <a:pt x="70104" y="243586"/>
                    </a:moveTo>
                    <a:cubicBezTo>
                      <a:pt x="70993" y="243459"/>
                      <a:pt x="71628" y="242697"/>
                      <a:pt x="71501" y="241808"/>
                    </a:cubicBezTo>
                    <a:lnTo>
                      <a:pt x="70485" y="229616"/>
                    </a:lnTo>
                    <a:cubicBezTo>
                      <a:pt x="70485" y="229616"/>
                      <a:pt x="69723" y="229616"/>
                      <a:pt x="67691" y="227965"/>
                    </a:cubicBezTo>
                    <a:cubicBezTo>
                      <a:pt x="68199" y="223520"/>
                      <a:pt x="68326" y="218821"/>
                      <a:pt x="68834" y="209550"/>
                    </a:cubicBezTo>
                    <a:cubicBezTo>
                      <a:pt x="68834" y="187198"/>
                      <a:pt x="70612" y="177927"/>
                      <a:pt x="80645" y="161671"/>
                    </a:cubicBezTo>
                    <a:cubicBezTo>
                      <a:pt x="80645" y="161671"/>
                      <a:pt x="80772" y="161290"/>
                      <a:pt x="80518" y="160909"/>
                    </a:cubicBezTo>
                    <a:cubicBezTo>
                      <a:pt x="79883" y="160147"/>
                      <a:pt x="78486" y="156972"/>
                      <a:pt x="78232" y="154813"/>
                    </a:cubicBezTo>
                    <a:cubicBezTo>
                      <a:pt x="77851" y="151892"/>
                      <a:pt x="75057" y="146812"/>
                      <a:pt x="60071" y="125984"/>
                    </a:cubicBezTo>
                    <a:cubicBezTo>
                      <a:pt x="45847" y="110871"/>
                      <a:pt x="47879" y="105156"/>
                      <a:pt x="41783" y="101600"/>
                    </a:cubicBezTo>
                    <a:cubicBezTo>
                      <a:pt x="37211" y="98933"/>
                      <a:pt x="29972" y="93472"/>
                      <a:pt x="25400" y="88519"/>
                    </a:cubicBezTo>
                    <a:cubicBezTo>
                      <a:pt x="21082" y="83820"/>
                      <a:pt x="17018" y="81153"/>
                      <a:pt x="14986" y="78867"/>
                    </a:cubicBezTo>
                    <a:cubicBezTo>
                      <a:pt x="12192" y="75692"/>
                      <a:pt x="13208" y="76708"/>
                      <a:pt x="13716" y="66040"/>
                    </a:cubicBezTo>
                    <a:cubicBezTo>
                      <a:pt x="14224" y="55372"/>
                      <a:pt x="18669" y="46228"/>
                      <a:pt x="22352" y="38227"/>
                    </a:cubicBezTo>
                    <a:cubicBezTo>
                      <a:pt x="24892" y="32512"/>
                      <a:pt x="25527" y="32004"/>
                      <a:pt x="25146" y="25908"/>
                    </a:cubicBezTo>
                    <a:cubicBezTo>
                      <a:pt x="25146" y="25781"/>
                      <a:pt x="24892" y="23368"/>
                      <a:pt x="24765" y="20701"/>
                    </a:cubicBezTo>
                    <a:cubicBezTo>
                      <a:pt x="24638" y="18288"/>
                      <a:pt x="25908" y="15367"/>
                      <a:pt x="27305" y="13081"/>
                    </a:cubicBezTo>
                    <a:cubicBezTo>
                      <a:pt x="27686" y="12319"/>
                      <a:pt x="27940" y="11557"/>
                      <a:pt x="28321" y="10795"/>
                    </a:cubicBezTo>
                    <a:cubicBezTo>
                      <a:pt x="30734" y="6096"/>
                      <a:pt x="34925" y="2413"/>
                      <a:pt x="40005" y="0"/>
                    </a:cubicBezTo>
                    <a:lnTo>
                      <a:pt x="29972" y="0"/>
                    </a:lnTo>
                    <a:cubicBezTo>
                      <a:pt x="13462" y="0"/>
                      <a:pt x="0" y="13462"/>
                      <a:pt x="0" y="29972"/>
                    </a:cubicBezTo>
                    <a:lnTo>
                      <a:pt x="0" y="283845"/>
                    </a:lnTo>
                    <a:cubicBezTo>
                      <a:pt x="2159" y="274701"/>
                      <a:pt x="6223" y="272669"/>
                      <a:pt x="7620" y="266446"/>
                    </a:cubicBezTo>
                    <a:cubicBezTo>
                      <a:pt x="8890" y="261112"/>
                      <a:pt x="11684" y="257175"/>
                      <a:pt x="14986" y="256159"/>
                    </a:cubicBezTo>
                    <a:cubicBezTo>
                      <a:pt x="16002" y="255778"/>
                      <a:pt x="17780" y="256159"/>
                      <a:pt x="18669" y="256540"/>
                    </a:cubicBezTo>
                    <a:cubicBezTo>
                      <a:pt x="20193" y="257302"/>
                      <a:pt x="23495" y="259207"/>
                      <a:pt x="28321" y="260350"/>
                    </a:cubicBezTo>
                    <a:cubicBezTo>
                      <a:pt x="28829" y="260477"/>
                      <a:pt x="29083" y="260985"/>
                      <a:pt x="29337" y="261366"/>
                    </a:cubicBezTo>
                    <a:cubicBezTo>
                      <a:pt x="31242" y="261747"/>
                      <a:pt x="43434" y="258572"/>
                      <a:pt x="51054" y="251714"/>
                    </a:cubicBezTo>
                    <a:cubicBezTo>
                      <a:pt x="55372" y="247904"/>
                      <a:pt x="58674" y="244602"/>
                      <a:pt x="69977" y="243840"/>
                    </a:cubicBezTo>
                  </a:path>
                </a:pathLst>
              </a:custGeom>
              <a:solidFill>
                <a:srgbClr val="252524"/>
              </a:solid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DCC84C3B-9B39-EB4F-7AD7-C25662BD3465}"/>
                  </a:ext>
                </a:extLst>
              </p:cNvPr>
              <p:cNvSpPr/>
              <p:nvPr/>
            </p:nvSpPr>
            <p:spPr>
              <a:xfrm>
                <a:off x="1270184" y="6389529"/>
                <a:ext cx="82930" cy="101600"/>
              </a:xfrm>
              <a:custGeom>
                <a:avLst/>
                <a:gdLst>
                  <a:gd name="connsiteX0" fmla="*/ 82804 w 82930"/>
                  <a:gd name="connsiteY0" fmla="*/ 0 h 101600"/>
                  <a:gd name="connsiteX1" fmla="*/ 30607 w 82930"/>
                  <a:gd name="connsiteY1" fmla="*/ 14478 h 101600"/>
                  <a:gd name="connsiteX2" fmla="*/ 21590 w 82930"/>
                  <a:gd name="connsiteY2" fmla="*/ 20447 h 101600"/>
                  <a:gd name="connsiteX3" fmla="*/ 10033 w 82930"/>
                  <a:gd name="connsiteY3" fmla="*/ 33147 h 101600"/>
                  <a:gd name="connsiteX4" fmla="*/ 1397 w 82930"/>
                  <a:gd name="connsiteY4" fmla="*/ 43307 h 101600"/>
                  <a:gd name="connsiteX5" fmla="*/ 0 w 82930"/>
                  <a:gd name="connsiteY5" fmla="*/ 41910 h 101600"/>
                  <a:gd name="connsiteX6" fmla="*/ 0 w 82930"/>
                  <a:gd name="connsiteY6" fmla="*/ 71755 h 101600"/>
                  <a:gd name="connsiteX7" fmla="*/ 29972 w 82930"/>
                  <a:gd name="connsiteY7" fmla="*/ 101600 h 101600"/>
                  <a:gd name="connsiteX8" fmla="*/ 46355 w 82930"/>
                  <a:gd name="connsiteY8" fmla="*/ 101600 h 101600"/>
                  <a:gd name="connsiteX9" fmla="*/ 39370 w 82930"/>
                  <a:gd name="connsiteY9" fmla="*/ 91567 h 101600"/>
                  <a:gd name="connsiteX10" fmla="*/ 38608 w 82930"/>
                  <a:gd name="connsiteY10" fmla="*/ 81026 h 101600"/>
                  <a:gd name="connsiteX11" fmla="*/ 37973 w 82930"/>
                  <a:gd name="connsiteY11" fmla="*/ 70739 h 101600"/>
                  <a:gd name="connsiteX12" fmla="*/ 37465 w 82930"/>
                  <a:gd name="connsiteY12" fmla="*/ 56515 h 101600"/>
                  <a:gd name="connsiteX13" fmla="*/ 41148 w 82930"/>
                  <a:gd name="connsiteY13" fmla="*/ 53721 h 101600"/>
                  <a:gd name="connsiteX14" fmla="*/ 51689 w 82930"/>
                  <a:gd name="connsiteY14" fmla="*/ 51943 h 101600"/>
                  <a:gd name="connsiteX15" fmla="*/ 52832 w 82930"/>
                  <a:gd name="connsiteY15" fmla="*/ 52197 h 101600"/>
                  <a:gd name="connsiteX16" fmla="*/ 54737 w 82930"/>
                  <a:gd name="connsiteY16" fmla="*/ 50800 h 101600"/>
                  <a:gd name="connsiteX17" fmla="*/ 64516 w 82930"/>
                  <a:gd name="connsiteY17" fmla="*/ 32639 h 101600"/>
                  <a:gd name="connsiteX18" fmla="*/ 66421 w 82930"/>
                  <a:gd name="connsiteY18" fmla="*/ 27432 h 101600"/>
                  <a:gd name="connsiteX19" fmla="*/ 82931 w 82930"/>
                  <a:gd name="connsiteY19" fmla="*/ 127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930" h="101600">
                    <a:moveTo>
                      <a:pt x="82804" y="0"/>
                    </a:moveTo>
                    <a:cubicBezTo>
                      <a:pt x="67564" y="5461"/>
                      <a:pt x="55118" y="6223"/>
                      <a:pt x="30607" y="14478"/>
                    </a:cubicBezTo>
                    <a:cubicBezTo>
                      <a:pt x="30988" y="17145"/>
                      <a:pt x="28067" y="17018"/>
                      <a:pt x="21590" y="20447"/>
                    </a:cubicBezTo>
                    <a:cubicBezTo>
                      <a:pt x="21590" y="20447"/>
                      <a:pt x="11049" y="30353"/>
                      <a:pt x="10033" y="33147"/>
                    </a:cubicBezTo>
                    <a:cubicBezTo>
                      <a:pt x="6858" y="41402"/>
                      <a:pt x="4191" y="44323"/>
                      <a:pt x="1397" y="43307"/>
                    </a:cubicBezTo>
                    <a:cubicBezTo>
                      <a:pt x="889" y="43180"/>
                      <a:pt x="381" y="42545"/>
                      <a:pt x="0" y="41910"/>
                    </a:cubicBezTo>
                    <a:lnTo>
                      <a:pt x="0" y="71755"/>
                    </a:lnTo>
                    <a:cubicBezTo>
                      <a:pt x="0" y="88265"/>
                      <a:pt x="13462" y="101600"/>
                      <a:pt x="29972" y="101600"/>
                    </a:cubicBezTo>
                    <a:lnTo>
                      <a:pt x="46355" y="101600"/>
                    </a:lnTo>
                    <a:cubicBezTo>
                      <a:pt x="42291" y="99822"/>
                      <a:pt x="41021" y="97155"/>
                      <a:pt x="39370" y="91567"/>
                    </a:cubicBezTo>
                    <a:cubicBezTo>
                      <a:pt x="38354" y="88011"/>
                      <a:pt x="38354" y="84074"/>
                      <a:pt x="38608" y="81026"/>
                    </a:cubicBezTo>
                    <a:cubicBezTo>
                      <a:pt x="39116" y="75819"/>
                      <a:pt x="38608" y="73660"/>
                      <a:pt x="37973" y="70739"/>
                    </a:cubicBezTo>
                    <a:cubicBezTo>
                      <a:pt x="36576" y="64897"/>
                      <a:pt x="35687" y="60706"/>
                      <a:pt x="37465" y="56515"/>
                    </a:cubicBezTo>
                    <a:cubicBezTo>
                      <a:pt x="37719" y="56007"/>
                      <a:pt x="39116" y="53721"/>
                      <a:pt x="41148" y="53721"/>
                    </a:cubicBezTo>
                    <a:cubicBezTo>
                      <a:pt x="43434" y="53721"/>
                      <a:pt x="46736" y="53721"/>
                      <a:pt x="51689" y="51943"/>
                    </a:cubicBezTo>
                    <a:cubicBezTo>
                      <a:pt x="52070" y="51943"/>
                      <a:pt x="52451" y="51943"/>
                      <a:pt x="52832" y="52197"/>
                    </a:cubicBezTo>
                    <a:cubicBezTo>
                      <a:pt x="53213" y="52197"/>
                      <a:pt x="54102" y="51435"/>
                      <a:pt x="54737" y="50800"/>
                    </a:cubicBezTo>
                    <a:cubicBezTo>
                      <a:pt x="57912" y="46355"/>
                      <a:pt x="62230" y="37338"/>
                      <a:pt x="64516" y="32639"/>
                    </a:cubicBezTo>
                    <a:cubicBezTo>
                      <a:pt x="65659" y="30226"/>
                      <a:pt x="65913" y="29845"/>
                      <a:pt x="66421" y="27432"/>
                    </a:cubicBezTo>
                    <a:cubicBezTo>
                      <a:pt x="69469" y="15621"/>
                      <a:pt x="70739" y="10414"/>
                      <a:pt x="82931" y="127"/>
                    </a:cubicBezTo>
                  </a:path>
                </a:pathLst>
              </a:custGeom>
              <a:solidFill>
                <a:srgbClr val="252524"/>
              </a:solidFill>
              <a:ln w="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B718FBA4-60E6-A916-A297-967213E3F823}"/>
                  </a:ext>
                </a:extLst>
              </p:cNvPr>
              <p:cNvSpPr/>
              <p:nvPr/>
            </p:nvSpPr>
            <p:spPr>
              <a:xfrm>
                <a:off x="1473765" y="6317647"/>
                <a:ext cx="43814" cy="174625"/>
              </a:xfrm>
              <a:custGeom>
                <a:avLst/>
                <a:gdLst>
                  <a:gd name="connsiteX0" fmla="*/ 0 w 43814"/>
                  <a:gd name="connsiteY0" fmla="*/ 174625 h 174625"/>
                  <a:gd name="connsiteX1" fmla="*/ 0 w 43814"/>
                  <a:gd name="connsiteY1" fmla="*/ 0 h 174625"/>
                  <a:gd name="connsiteX2" fmla="*/ 21590 w 43814"/>
                  <a:gd name="connsiteY2" fmla="*/ 0 h 174625"/>
                  <a:gd name="connsiteX3" fmla="*/ 21590 w 43814"/>
                  <a:gd name="connsiteY3" fmla="*/ 152654 h 174625"/>
                  <a:gd name="connsiteX4" fmla="*/ 43815 w 43814"/>
                  <a:gd name="connsiteY4" fmla="*/ 152654 h 174625"/>
                  <a:gd name="connsiteX5" fmla="*/ 43815 w 43814"/>
                  <a:gd name="connsiteY5" fmla="*/ 174625 h 174625"/>
                  <a:gd name="connsiteX6" fmla="*/ 0 w 43814"/>
                  <a:gd name="connsiteY6"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4" h="174625">
                    <a:moveTo>
                      <a:pt x="0" y="174625"/>
                    </a:moveTo>
                    <a:lnTo>
                      <a:pt x="0" y="0"/>
                    </a:lnTo>
                    <a:lnTo>
                      <a:pt x="21590" y="0"/>
                    </a:lnTo>
                    <a:lnTo>
                      <a:pt x="21590" y="152654"/>
                    </a:lnTo>
                    <a:lnTo>
                      <a:pt x="43815" y="152654"/>
                    </a:lnTo>
                    <a:lnTo>
                      <a:pt x="43815" y="174625"/>
                    </a:lnTo>
                    <a:lnTo>
                      <a:pt x="0" y="174625"/>
                    </a:lnTo>
                    <a:close/>
                  </a:path>
                </a:pathLst>
              </a:custGeom>
              <a:solidFill>
                <a:srgbClr val="252524"/>
              </a:solid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D8F9F6B2-E32F-E459-2BC5-CACA02B45530}"/>
                  </a:ext>
                </a:extLst>
              </p:cNvPr>
              <p:cNvSpPr/>
              <p:nvPr/>
            </p:nvSpPr>
            <p:spPr>
              <a:xfrm>
                <a:off x="1525834" y="6317647"/>
                <a:ext cx="45338" cy="174625"/>
              </a:xfrm>
              <a:custGeom>
                <a:avLst/>
                <a:gdLst>
                  <a:gd name="connsiteX0" fmla="*/ 45339 w 45338"/>
                  <a:gd name="connsiteY0" fmla="*/ 174625 h 174625"/>
                  <a:gd name="connsiteX1" fmla="*/ 0 w 45338"/>
                  <a:gd name="connsiteY1" fmla="*/ 174625 h 174625"/>
                  <a:gd name="connsiteX2" fmla="*/ 0 w 45338"/>
                  <a:gd name="connsiteY2" fmla="*/ 0 h 174625"/>
                  <a:gd name="connsiteX3" fmla="*/ 45339 w 45338"/>
                  <a:gd name="connsiteY3" fmla="*/ 0 h 174625"/>
                  <a:gd name="connsiteX4" fmla="*/ 45339 w 45338"/>
                  <a:gd name="connsiteY4" fmla="*/ 21971 h 174625"/>
                  <a:gd name="connsiteX5" fmla="*/ 22352 w 45338"/>
                  <a:gd name="connsiteY5" fmla="*/ 21971 h 174625"/>
                  <a:gd name="connsiteX6" fmla="*/ 22352 w 45338"/>
                  <a:gd name="connsiteY6" fmla="*/ 75819 h 174625"/>
                  <a:gd name="connsiteX7" fmla="*/ 42418 w 45338"/>
                  <a:gd name="connsiteY7" fmla="*/ 75819 h 174625"/>
                  <a:gd name="connsiteX8" fmla="*/ 42418 w 45338"/>
                  <a:gd name="connsiteY8" fmla="*/ 94869 h 174625"/>
                  <a:gd name="connsiteX9" fmla="*/ 22352 w 45338"/>
                  <a:gd name="connsiteY9" fmla="*/ 94869 h 174625"/>
                  <a:gd name="connsiteX10" fmla="*/ 22352 w 45338"/>
                  <a:gd name="connsiteY10" fmla="*/ 152654 h 174625"/>
                  <a:gd name="connsiteX11" fmla="*/ 45339 w 45338"/>
                  <a:gd name="connsiteY11" fmla="*/ 152654 h 174625"/>
                  <a:gd name="connsiteX12" fmla="*/ 45339 w 45338"/>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38" h="174625">
                    <a:moveTo>
                      <a:pt x="45339" y="174625"/>
                    </a:moveTo>
                    <a:lnTo>
                      <a:pt x="0" y="174625"/>
                    </a:lnTo>
                    <a:lnTo>
                      <a:pt x="0" y="0"/>
                    </a:lnTo>
                    <a:lnTo>
                      <a:pt x="45339" y="0"/>
                    </a:lnTo>
                    <a:lnTo>
                      <a:pt x="45339" y="21971"/>
                    </a:lnTo>
                    <a:lnTo>
                      <a:pt x="22352" y="21971"/>
                    </a:lnTo>
                    <a:lnTo>
                      <a:pt x="22352" y="75819"/>
                    </a:lnTo>
                    <a:lnTo>
                      <a:pt x="42418" y="75819"/>
                    </a:lnTo>
                    <a:lnTo>
                      <a:pt x="42418" y="94869"/>
                    </a:lnTo>
                    <a:lnTo>
                      <a:pt x="22352" y="94869"/>
                    </a:lnTo>
                    <a:lnTo>
                      <a:pt x="22352" y="152654"/>
                    </a:lnTo>
                    <a:lnTo>
                      <a:pt x="45339" y="152654"/>
                    </a:lnTo>
                    <a:lnTo>
                      <a:pt x="45339" y="174625"/>
                    </a:lnTo>
                    <a:close/>
                  </a:path>
                </a:pathLst>
              </a:custGeom>
              <a:solidFill>
                <a:srgbClr val="252524"/>
              </a:solidFill>
              <a:ln w="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4736FD1D-FBC8-A693-C203-3646E072BAD5}"/>
                  </a:ext>
                </a:extLst>
              </p:cNvPr>
              <p:cNvSpPr/>
              <p:nvPr/>
            </p:nvSpPr>
            <p:spPr>
              <a:xfrm>
                <a:off x="1651438" y="6316123"/>
                <a:ext cx="60451" cy="177545"/>
              </a:xfrm>
              <a:custGeom>
                <a:avLst/>
                <a:gdLst>
                  <a:gd name="connsiteX0" fmla="*/ 43053 w 60451"/>
                  <a:gd name="connsiteY0" fmla="*/ 164846 h 177545"/>
                  <a:gd name="connsiteX1" fmla="*/ 23495 w 60451"/>
                  <a:gd name="connsiteY1" fmla="*/ 177546 h 177545"/>
                  <a:gd name="connsiteX2" fmla="*/ 0 w 60451"/>
                  <a:gd name="connsiteY2" fmla="*/ 144018 h 177545"/>
                  <a:gd name="connsiteX3" fmla="*/ 0 w 60451"/>
                  <a:gd name="connsiteY3" fmla="*/ 35433 h 177545"/>
                  <a:gd name="connsiteX4" fmla="*/ 30353 w 60451"/>
                  <a:gd name="connsiteY4" fmla="*/ 0 h 177545"/>
                  <a:gd name="connsiteX5" fmla="*/ 60452 w 60451"/>
                  <a:gd name="connsiteY5" fmla="*/ 35433 h 177545"/>
                  <a:gd name="connsiteX6" fmla="*/ 60452 w 60451"/>
                  <a:gd name="connsiteY6" fmla="*/ 72644 h 177545"/>
                  <a:gd name="connsiteX7" fmla="*/ 36957 w 60451"/>
                  <a:gd name="connsiteY7" fmla="*/ 72644 h 177545"/>
                  <a:gd name="connsiteX8" fmla="*/ 36957 w 60451"/>
                  <a:gd name="connsiteY8" fmla="*/ 33274 h 177545"/>
                  <a:gd name="connsiteX9" fmla="*/ 30353 w 60451"/>
                  <a:gd name="connsiteY9" fmla="*/ 21971 h 177545"/>
                  <a:gd name="connsiteX10" fmla="*/ 23495 w 60451"/>
                  <a:gd name="connsiteY10" fmla="*/ 33274 h 177545"/>
                  <a:gd name="connsiteX11" fmla="*/ 23495 w 60451"/>
                  <a:gd name="connsiteY11" fmla="*/ 144272 h 177545"/>
                  <a:gd name="connsiteX12" fmla="*/ 32004 w 60451"/>
                  <a:gd name="connsiteY12" fmla="*/ 155575 h 177545"/>
                  <a:gd name="connsiteX13" fmla="*/ 36830 w 60451"/>
                  <a:gd name="connsiteY13" fmla="*/ 153670 h 177545"/>
                  <a:gd name="connsiteX14" fmla="*/ 36830 w 60451"/>
                  <a:gd name="connsiteY14" fmla="*/ 107188 h 177545"/>
                  <a:gd name="connsiteX15" fmla="*/ 30480 w 60451"/>
                  <a:gd name="connsiteY15" fmla="*/ 107188 h 177545"/>
                  <a:gd name="connsiteX16" fmla="*/ 30480 w 60451"/>
                  <a:gd name="connsiteY16" fmla="*/ 84963 h 177545"/>
                  <a:gd name="connsiteX17" fmla="*/ 60325 w 60451"/>
                  <a:gd name="connsiteY17" fmla="*/ 84963 h 177545"/>
                  <a:gd name="connsiteX18" fmla="*/ 60325 w 60451"/>
                  <a:gd name="connsiteY18" fmla="*/ 176149 h 177545"/>
                  <a:gd name="connsiteX19" fmla="*/ 48133 w 60451"/>
                  <a:gd name="connsiteY19" fmla="*/ 176149 h 177545"/>
                  <a:gd name="connsiteX20" fmla="*/ 43053 w 60451"/>
                  <a:gd name="connsiteY20" fmla="*/ 164846 h 17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451" h="177545">
                    <a:moveTo>
                      <a:pt x="43053" y="164846"/>
                    </a:moveTo>
                    <a:cubicBezTo>
                      <a:pt x="39370" y="172212"/>
                      <a:pt x="32258" y="177546"/>
                      <a:pt x="23495" y="177546"/>
                    </a:cubicBezTo>
                    <a:cubicBezTo>
                      <a:pt x="11303" y="177546"/>
                      <a:pt x="0" y="169037"/>
                      <a:pt x="0" y="144018"/>
                    </a:cubicBezTo>
                    <a:lnTo>
                      <a:pt x="0" y="35433"/>
                    </a:lnTo>
                    <a:cubicBezTo>
                      <a:pt x="0" y="10033"/>
                      <a:pt x="9779" y="0"/>
                      <a:pt x="30353" y="0"/>
                    </a:cubicBezTo>
                    <a:cubicBezTo>
                      <a:pt x="50927" y="0"/>
                      <a:pt x="60452" y="10033"/>
                      <a:pt x="60452" y="35433"/>
                    </a:cubicBezTo>
                    <a:lnTo>
                      <a:pt x="60452" y="72644"/>
                    </a:lnTo>
                    <a:lnTo>
                      <a:pt x="36957" y="72644"/>
                    </a:lnTo>
                    <a:lnTo>
                      <a:pt x="36957" y="33274"/>
                    </a:lnTo>
                    <a:cubicBezTo>
                      <a:pt x="36957" y="25654"/>
                      <a:pt x="34798" y="21971"/>
                      <a:pt x="30353" y="21971"/>
                    </a:cubicBezTo>
                    <a:cubicBezTo>
                      <a:pt x="25654" y="21971"/>
                      <a:pt x="23495" y="25654"/>
                      <a:pt x="23495" y="33274"/>
                    </a:cubicBezTo>
                    <a:lnTo>
                      <a:pt x="23495" y="144272"/>
                    </a:lnTo>
                    <a:cubicBezTo>
                      <a:pt x="23495" y="151892"/>
                      <a:pt x="26416" y="155575"/>
                      <a:pt x="32004" y="155575"/>
                    </a:cubicBezTo>
                    <a:cubicBezTo>
                      <a:pt x="33655" y="155575"/>
                      <a:pt x="35433" y="154813"/>
                      <a:pt x="36830" y="153670"/>
                    </a:cubicBezTo>
                    <a:lnTo>
                      <a:pt x="36830" y="107188"/>
                    </a:lnTo>
                    <a:lnTo>
                      <a:pt x="30480" y="107188"/>
                    </a:lnTo>
                    <a:lnTo>
                      <a:pt x="30480" y="84963"/>
                    </a:lnTo>
                    <a:lnTo>
                      <a:pt x="60325" y="84963"/>
                    </a:lnTo>
                    <a:lnTo>
                      <a:pt x="60325" y="176149"/>
                    </a:lnTo>
                    <a:lnTo>
                      <a:pt x="48133" y="176149"/>
                    </a:lnTo>
                    <a:lnTo>
                      <a:pt x="43053" y="164846"/>
                    </a:lnTo>
                    <a:close/>
                  </a:path>
                </a:pathLst>
              </a:custGeom>
              <a:solidFill>
                <a:srgbClr val="252524"/>
              </a:solid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A65BBC89-820D-0629-500A-E3FCA89B306F}"/>
                  </a:ext>
                </a:extLst>
              </p:cNvPr>
              <p:cNvSpPr/>
              <p:nvPr/>
            </p:nvSpPr>
            <p:spPr>
              <a:xfrm>
                <a:off x="1724463" y="6317647"/>
                <a:ext cx="60451" cy="176148"/>
              </a:xfrm>
              <a:custGeom>
                <a:avLst/>
                <a:gdLst>
                  <a:gd name="connsiteX0" fmla="*/ 60452 w 60451"/>
                  <a:gd name="connsiteY0" fmla="*/ 0 h 176148"/>
                  <a:gd name="connsiteX1" fmla="*/ 60452 w 60451"/>
                  <a:gd name="connsiteY1" fmla="*/ 140716 h 176148"/>
                  <a:gd name="connsiteX2" fmla="*/ 30353 w 60451"/>
                  <a:gd name="connsiteY2" fmla="*/ 176149 h 176148"/>
                  <a:gd name="connsiteX3" fmla="*/ 0 w 60451"/>
                  <a:gd name="connsiteY3" fmla="*/ 140716 h 176148"/>
                  <a:gd name="connsiteX4" fmla="*/ 0 w 60451"/>
                  <a:gd name="connsiteY4" fmla="*/ 0 h 176148"/>
                  <a:gd name="connsiteX5" fmla="*/ 23495 w 60451"/>
                  <a:gd name="connsiteY5" fmla="*/ 0 h 176148"/>
                  <a:gd name="connsiteX6" fmla="*/ 23495 w 60451"/>
                  <a:gd name="connsiteY6" fmla="*/ 142875 h 176148"/>
                  <a:gd name="connsiteX7" fmla="*/ 30353 w 60451"/>
                  <a:gd name="connsiteY7" fmla="*/ 154178 h 176148"/>
                  <a:gd name="connsiteX8" fmla="*/ 36957 w 60451"/>
                  <a:gd name="connsiteY8" fmla="*/ 142875 h 176148"/>
                  <a:gd name="connsiteX9" fmla="*/ 36957 w 60451"/>
                  <a:gd name="connsiteY9" fmla="*/ 0 h 176148"/>
                  <a:gd name="connsiteX10" fmla="*/ 60452 w 60451"/>
                  <a:gd name="connsiteY10" fmla="*/ 0 h 17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451" h="176148">
                    <a:moveTo>
                      <a:pt x="60452" y="0"/>
                    </a:moveTo>
                    <a:lnTo>
                      <a:pt x="60452" y="140716"/>
                    </a:lnTo>
                    <a:cubicBezTo>
                      <a:pt x="60452" y="167386"/>
                      <a:pt x="50927" y="176149"/>
                      <a:pt x="30353" y="176149"/>
                    </a:cubicBezTo>
                    <a:cubicBezTo>
                      <a:pt x="9779" y="176149"/>
                      <a:pt x="0" y="167386"/>
                      <a:pt x="0" y="140716"/>
                    </a:cubicBezTo>
                    <a:lnTo>
                      <a:pt x="0" y="0"/>
                    </a:lnTo>
                    <a:lnTo>
                      <a:pt x="23495" y="0"/>
                    </a:lnTo>
                    <a:lnTo>
                      <a:pt x="23495" y="142875"/>
                    </a:lnTo>
                    <a:cubicBezTo>
                      <a:pt x="23495" y="151384"/>
                      <a:pt x="25654" y="154178"/>
                      <a:pt x="30353" y="154178"/>
                    </a:cubicBezTo>
                    <a:cubicBezTo>
                      <a:pt x="34798" y="154178"/>
                      <a:pt x="36957" y="151511"/>
                      <a:pt x="36957" y="142875"/>
                    </a:cubicBezTo>
                    <a:lnTo>
                      <a:pt x="36957" y="0"/>
                    </a:lnTo>
                    <a:lnTo>
                      <a:pt x="60452" y="0"/>
                    </a:lnTo>
                    <a:close/>
                  </a:path>
                </a:pathLst>
              </a:custGeom>
              <a:solidFill>
                <a:srgbClr val="252524"/>
              </a:solidFill>
              <a:ln w="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125E125-19DD-1740-0B48-6218C380AF29}"/>
                  </a:ext>
                </a:extLst>
              </p:cNvPr>
              <p:cNvSpPr/>
              <p:nvPr/>
            </p:nvSpPr>
            <p:spPr>
              <a:xfrm>
                <a:off x="1797615" y="6317647"/>
                <a:ext cx="45338" cy="174625"/>
              </a:xfrm>
              <a:custGeom>
                <a:avLst/>
                <a:gdLst>
                  <a:gd name="connsiteX0" fmla="*/ 45339 w 45338"/>
                  <a:gd name="connsiteY0" fmla="*/ 174625 h 174625"/>
                  <a:gd name="connsiteX1" fmla="*/ 0 w 45338"/>
                  <a:gd name="connsiteY1" fmla="*/ 174625 h 174625"/>
                  <a:gd name="connsiteX2" fmla="*/ 0 w 45338"/>
                  <a:gd name="connsiteY2" fmla="*/ 0 h 174625"/>
                  <a:gd name="connsiteX3" fmla="*/ 45339 w 45338"/>
                  <a:gd name="connsiteY3" fmla="*/ 0 h 174625"/>
                  <a:gd name="connsiteX4" fmla="*/ 45339 w 45338"/>
                  <a:gd name="connsiteY4" fmla="*/ 21971 h 174625"/>
                  <a:gd name="connsiteX5" fmla="*/ 22479 w 45338"/>
                  <a:gd name="connsiteY5" fmla="*/ 21971 h 174625"/>
                  <a:gd name="connsiteX6" fmla="*/ 22479 w 45338"/>
                  <a:gd name="connsiteY6" fmla="*/ 75819 h 174625"/>
                  <a:gd name="connsiteX7" fmla="*/ 42418 w 45338"/>
                  <a:gd name="connsiteY7" fmla="*/ 75819 h 174625"/>
                  <a:gd name="connsiteX8" fmla="*/ 42418 w 45338"/>
                  <a:gd name="connsiteY8" fmla="*/ 94869 h 174625"/>
                  <a:gd name="connsiteX9" fmla="*/ 22479 w 45338"/>
                  <a:gd name="connsiteY9" fmla="*/ 94869 h 174625"/>
                  <a:gd name="connsiteX10" fmla="*/ 22479 w 45338"/>
                  <a:gd name="connsiteY10" fmla="*/ 152654 h 174625"/>
                  <a:gd name="connsiteX11" fmla="*/ 45339 w 45338"/>
                  <a:gd name="connsiteY11" fmla="*/ 152654 h 174625"/>
                  <a:gd name="connsiteX12" fmla="*/ 45339 w 45338"/>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38" h="174625">
                    <a:moveTo>
                      <a:pt x="45339" y="174625"/>
                    </a:moveTo>
                    <a:lnTo>
                      <a:pt x="0" y="174625"/>
                    </a:lnTo>
                    <a:lnTo>
                      <a:pt x="0" y="0"/>
                    </a:lnTo>
                    <a:lnTo>
                      <a:pt x="45339" y="0"/>
                    </a:lnTo>
                    <a:lnTo>
                      <a:pt x="45339" y="21971"/>
                    </a:lnTo>
                    <a:lnTo>
                      <a:pt x="22479" y="21971"/>
                    </a:lnTo>
                    <a:lnTo>
                      <a:pt x="22479" y="75819"/>
                    </a:lnTo>
                    <a:lnTo>
                      <a:pt x="42418" y="75819"/>
                    </a:lnTo>
                    <a:lnTo>
                      <a:pt x="42418" y="94869"/>
                    </a:lnTo>
                    <a:lnTo>
                      <a:pt x="22479" y="94869"/>
                    </a:lnTo>
                    <a:lnTo>
                      <a:pt x="22479" y="152654"/>
                    </a:lnTo>
                    <a:lnTo>
                      <a:pt x="45339" y="152654"/>
                    </a:lnTo>
                    <a:lnTo>
                      <a:pt x="45339" y="174625"/>
                    </a:lnTo>
                    <a:close/>
                  </a:path>
                </a:pathLst>
              </a:custGeom>
              <a:solidFill>
                <a:srgbClr val="252524"/>
              </a:solidFill>
              <a:ln w="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E2D7232D-720E-FBA7-348B-522532528775}"/>
                  </a:ext>
                </a:extLst>
              </p:cNvPr>
              <p:cNvSpPr/>
              <p:nvPr/>
            </p:nvSpPr>
            <p:spPr>
              <a:xfrm>
                <a:off x="1577904" y="6317519"/>
                <a:ext cx="67055" cy="174752"/>
              </a:xfrm>
              <a:custGeom>
                <a:avLst/>
                <a:gdLst>
                  <a:gd name="connsiteX0" fmla="*/ 40386 w 67055"/>
                  <a:gd name="connsiteY0" fmla="*/ 141986 h 174752"/>
                  <a:gd name="connsiteX1" fmla="*/ 25654 w 67055"/>
                  <a:gd name="connsiteY1" fmla="*/ 141986 h 174752"/>
                  <a:gd name="connsiteX2" fmla="*/ 23749 w 67055"/>
                  <a:gd name="connsiteY2" fmla="*/ 174752 h 174752"/>
                  <a:gd name="connsiteX3" fmla="*/ 0 w 67055"/>
                  <a:gd name="connsiteY3" fmla="*/ 174752 h 174752"/>
                  <a:gd name="connsiteX4" fmla="*/ 17145 w 67055"/>
                  <a:gd name="connsiteY4" fmla="*/ 0 h 174752"/>
                  <a:gd name="connsiteX5" fmla="*/ 50419 w 67055"/>
                  <a:gd name="connsiteY5" fmla="*/ 0 h 174752"/>
                  <a:gd name="connsiteX6" fmla="*/ 67056 w 67055"/>
                  <a:gd name="connsiteY6" fmla="*/ 174752 h 174752"/>
                  <a:gd name="connsiteX7" fmla="*/ 42291 w 67055"/>
                  <a:gd name="connsiteY7" fmla="*/ 174752 h 174752"/>
                  <a:gd name="connsiteX8" fmla="*/ 40386 w 67055"/>
                  <a:gd name="connsiteY8" fmla="*/ 141986 h 174752"/>
                  <a:gd name="connsiteX9" fmla="*/ 26797 w 67055"/>
                  <a:gd name="connsiteY9" fmla="*/ 122174 h 174752"/>
                  <a:gd name="connsiteX10" fmla="*/ 39243 w 67055"/>
                  <a:gd name="connsiteY10" fmla="*/ 122174 h 174752"/>
                  <a:gd name="connsiteX11" fmla="*/ 37338 w 67055"/>
                  <a:gd name="connsiteY11" fmla="*/ 90170 h 174752"/>
                  <a:gd name="connsiteX12" fmla="*/ 33147 w 67055"/>
                  <a:gd name="connsiteY12" fmla="*/ 15240 h 174752"/>
                  <a:gd name="connsiteX13" fmla="*/ 32131 w 67055"/>
                  <a:gd name="connsiteY13" fmla="*/ 15240 h 174752"/>
                  <a:gd name="connsiteX14" fmla="*/ 28702 w 67055"/>
                  <a:gd name="connsiteY14" fmla="*/ 90170 h 174752"/>
                  <a:gd name="connsiteX15" fmla="*/ 26797 w 67055"/>
                  <a:gd name="connsiteY15" fmla="*/ 122174 h 17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055" h="174752">
                    <a:moveTo>
                      <a:pt x="40386" y="141986"/>
                    </a:moveTo>
                    <a:lnTo>
                      <a:pt x="25654" y="141986"/>
                    </a:lnTo>
                    <a:lnTo>
                      <a:pt x="23749" y="174752"/>
                    </a:lnTo>
                    <a:lnTo>
                      <a:pt x="0" y="174752"/>
                    </a:lnTo>
                    <a:lnTo>
                      <a:pt x="17145" y="0"/>
                    </a:lnTo>
                    <a:lnTo>
                      <a:pt x="50419" y="0"/>
                    </a:lnTo>
                    <a:lnTo>
                      <a:pt x="67056" y="174752"/>
                    </a:lnTo>
                    <a:lnTo>
                      <a:pt x="42291" y="174752"/>
                    </a:lnTo>
                    <a:lnTo>
                      <a:pt x="40386" y="141986"/>
                    </a:lnTo>
                    <a:close/>
                    <a:moveTo>
                      <a:pt x="26797" y="122174"/>
                    </a:moveTo>
                    <a:lnTo>
                      <a:pt x="39243" y="122174"/>
                    </a:lnTo>
                    <a:lnTo>
                      <a:pt x="37338" y="90170"/>
                    </a:lnTo>
                    <a:cubicBezTo>
                      <a:pt x="36576" y="77470"/>
                      <a:pt x="34671" y="37084"/>
                      <a:pt x="33147" y="15240"/>
                    </a:cubicBezTo>
                    <a:lnTo>
                      <a:pt x="32131" y="15240"/>
                    </a:lnTo>
                    <a:lnTo>
                      <a:pt x="28702" y="90170"/>
                    </a:lnTo>
                    <a:lnTo>
                      <a:pt x="26797" y="122174"/>
                    </a:lnTo>
                    <a:close/>
                  </a:path>
                </a:pathLst>
              </a:custGeom>
              <a:solidFill>
                <a:srgbClr val="252524"/>
              </a:solidFill>
              <a:ln w="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7DFCF03-78A8-2E2C-65CC-84340ABFAD91}"/>
                  </a:ext>
                </a:extLst>
              </p:cNvPr>
              <p:cNvSpPr/>
              <p:nvPr/>
            </p:nvSpPr>
            <p:spPr>
              <a:xfrm>
                <a:off x="1473892" y="6128417"/>
                <a:ext cx="68452" cy="174625"/>
              </a:xfrm>
              <a:custGeom>
                <a:avLst/>
                <a:gdLst>
                  <a:gd name="connsiteX0" fmla="*/ 21590 w 68452"/>
                  <a:gd name="connsiteY0" fmla="*/ 174625 h 174625"/>
                  <a:gd name="connsiteX1" fmla="*/ 0 w 68452"/>
                  <a:gd name="connsiteY1" fmla="*/ 174625 h 174625"/>
                  <a:gd name="connsiteX2" fmla="*/ 0 w 68452"/>
                  <a:gd name="connsiteY2" fmla="*/ 0 h 174625"/>
                  <a:gd name="connsiteX3" fmla="*/ 32893 w 68452"/>
                  <a:gd name="connsiteY3" fmla="*/ 0 h 174625"/>
                  <a:gd name="connsiteX4" fmla="*/ 54229 w 68452"/>
                  <a:gd name="connsiteY4" fmla="*/ 144018 h 174625"/>
                  <a:gd name="connsiteX5" fmla="*/ 46863 w 68452"/>
                  <a:gd name="connsiteY5" fmla="*/ 25400 h 174625"/>
                  <a:gd name="connsiteX6" fmla="*/ 46863 w 68452"/>
                  <a:gd name="connsiteY6" fmla="*/ 0 h 174625"/>
                  <a:gd name="connsiteX7" fmla="*/ 68453 w 68452"/>
                  <a:gd name="connsiteY7" fmla="*/ 0 h 174625"/>
                  <a:gd name="connsiteX8" fmla="*/ 68453 w 68452"/>
                  <a:gd name="connsiteY8" fmla="*/ 174625 h 174625"/>
                  <a:gd name="connsiteX9" fmla="*/ 38227 w 68452"/>
                  <a:gd name="connsiteY9" fmla="*/ 174625 h 174625"/>
                  <a:gd name="connsiteX10" fmla="*/ 18669 w 68452"/>
                  <a:gd name="connsiteY10" fmla="*/ 34671 h 174625"/>
                  <a:gd name="connsiteX11" fmla="*/ 21590 w 68452"/>
                  <a:gd name="connsiteY11" fmla="*/ 124460 h 174625"/>
                  <a:gd name="connsiteX12" fmla="*/ 21590 w 68452"/>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452" h="174625">
                    <a:moveTo>
                      <a:pt x="21590" y="174625"/>
                    </a:moveTo>
                    <a:lnTo>
                      <a:pt x="0" y="174625"/>
                    </a:lnTo>
                    <a:lnTo>
                      <a:pt x="0" y="0"/>
                    </a:lnTo>
                    <a:lnTo>
                      <a:pt x="32893" y="0"/>
                    </a:lnTo>
                    <a:lnTo>
                      <a:pt x="54229" y="144018"/>
                    </a:lnTo>
                    <a:cubicBezTo>
                      <a:pt x="51054" y="109728"/>
                      <a:pt x="46863" y="54483"/>
                      <a:pt x="46863" y="25400"/>
                    </a:cubicBezTo>
                    <a:lnTo>
                      <a:pt x="46863" y="0"/>
                    </a:lnTo>
                    <a:lnTo>
                      <a:pt x="68453" y="0"/>
                    </a:lnTo>
                    <a:lnTo>
                      <a:pt x="68453" y="174625"/>
                    </a:lnTo>
                    <a:lnTo>
                      <a:pt x="38227" y="174625"/>
                    </a:lnTo>
                    <a:lnTo>
                      <a:pt x="18669" y="34671"/>
                    </a:lnTo>
                    <a:cubicBezTo>
                      <a:pt x="20447" y="66040"/>
                      <a:pt x="21590" y="103378"/>
                      <a:pt x="21590" y="124460"/>
                    </a:cubicBezTo>
                    <a:lnTo>
                      <a:pt x="21590" y="174625"/>
                    </a:lnTo>
                    <a:close/>
                  </a:path>
                </a:pathLst>
              </a:custGeom>
              <a:solidFill>
                <a:srgbClr val="252524"/>
              </a:solidFill>
              <a:ln w="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B973C776-53EA-FC97-07A0-AE7043DAFC44}"/>
                  </a:ext>
                </a:extLst>
              </p:cNvPr>
              <p:cNvSpPr/>
              <p:nvPr/>
            </p:nvSpPr>
            <p:spPr>
              <a:xfrm>
                <a:off x="1554029" y="6128417"/>
                <a:ext cx="60452" cy="174625"/>
              </a:xfrm>
              <a:custGeom>
                <a:avLst/>
                <a:gdLst>
                  <a:gd name="connsiteX0" fmla="*/ 23495 w 60452"/>
                  <a:gd name="connsiteY0" fmla="*/ 21971 h 174625"/>
                  <a:gd name="connsiteX1" fmla="*/ 23495 w 60452"/>
                  <a:gd name="connsiteY1" fmla="*/ 79756 h 174625"/>
                  <a:gd name="connsiteX2" fmla="*/ 26416 w 60452"/>
                  <a:gd name="connsiteY2" fmla="*/ 79756 h 174625"/>
                  <a:gd name="connsiteX3" fmla="*/ 36957 w 60452"/>
                  <a:gd name="connsiteY3" fmla="*/ 67056 h 174625"/>
                  <a:gd name="connsiteX4" fmla="*/ 36957 w 60452"/>
                  <a:gd name="connsiteY4" fmla="*/ 33782 h 174625"/>
                  <a:gd name="connsiteX5" fmla="*/ 27432 w 60452"/>
                  <a:gd name="connsiteY5" fmla="*/ 22098 h 174625"/>
                  <a:gd name="connsiteX6" fmla="*/ 23495 w 60452"/>
                  <a:gd name="connsiteY6" fmla="*/ 22098 h 174625"/>
                  <a:gd name="connsiteX7" fmla="*/ 0 w 60452"/>
                  <a:gd name="connsiteY7" fmla="*/ 174625 h 174625"/>
                  <a:gd name="connsiteX8" fmla="*/ 0 w 60452"/>
                  <a:gd name="connsiteY8" fmla="*/ 0 h 174625"/>
                  <a:gd name="connsiteX9" fmla="*/ 29083 w 60452"/>
                  <a:gd name="connsiteY9" fmla="*/ 0 h 174625"/>
                  <a:gd name="connsiteX10" fmla="*/ 60452 w 60452"/>
                  <a:gd name="connsiteY10" fmla="*/ 34925 h 174625"/>
                  <a:gd name="connsiteX11" fmla="*/ 60452 w 60452"/>
                  <a:gd name="connsiteY11" fmla="*/ 60579 h 174625"/>
                  <a:gd name="connsiteX12" fmla="*/ 48768 w 60452"/>
                  <a:gd name="connsiteY12" fmla="*/ 88646 h 174625"/>
                  <a:gd name="connsiteX13" fmla="*/ 60452 w 60452"/>
                  <a:gd name="connsiteY13" fmla="*/ 114300 h 174625"/>
                  <a:gd name="connsiteX14" fmla="*/ 60452 w 60452"/>
                  <a:gd name="connsiteY14" fmla="*/ 139700 h 174625"/>
                  <a:gd name="connsiteX15" fmla="*/ 29083 w 60452"/>
                  <a:gd name="connsiteY15" fmla="*/ 174498 h 174625"/>
                  <a:gd name="connsiteX16" fmla="*/ 0 w 60452"/>
                  <a:gd name="connsiteY16" fmla="*/ 174498 h 174625"/>
                  <a:gd name="connsiteX17" fmla="*/ 23495 w 60452"/>
                  <a:gd name="connsiteY17" fmla="*/ 98806 h 174625"/>
                  <a:gd name="connsiteX18" fmla="*/ 23495 w 60452"/>
                  <a:gd name="connsiteY18" fmla="*/ 152654 h 174625"/>
                  <a:gd name="connsiteX19" fmla="*/ 27432 w 60452"/>
                  <a:gd name="connsiteY19" fmla="*/ 152654 h 174625"/>
                  <a:gd name="connsiteX20" fmla="*/ 36957 w 60452"/>
                  <a:gd name="connsiteY20" fmla="*/ 140208 h 174625"/>
                  <a:gd name="connsiteX21" fmla="*/ 36957 w 60452"/>
                  <a:gd name="connsiteY21" fmla="*/ 110617 h 174625"/>
                  <a:gd name="connsiteX22" fmla="*/ 26416 w 60452"/>
                  <a:gd name="connsiteY22" fmla="*/ 98806 h 174625"/>
                  <a:gd name="connsiteX23" fmla="*/ 23495 w 60452"/>
                  <a:gd name="connsiteY23" fmla="*/ 98806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452" h="174625">
                    <a:moveTo>
                      <a:pt x="23495" y="21971"/>
                    </a:moveTo>
                    <a:lnTo>
                      <a:pt x="23495" y="79756"/>
                    </a:lnTo>
                    <a:lnTo>
                      <a:pt x="26416" y="79756"/>
                    </a:lnTo>
                    <a:cubicBezTo>
                      <a:pt x="34671" y="79756"/>
                      <a:pt x="36957" y="76581"/>
                      <a:pt x="36957" y="67056"/>
                    </a:cubicBezTo>
                    <a:lnTo>
                      <a:pt x="36957" y="33782"/>
                    </a:lnTo>
                    <a:cubicBezTo>
                      <a:pt x="36957" y="25654"/>
                      <a:pt x="34544" y="22098"/>
                      <a:pt x="27432" y="22098"/>
                    </a:cubicBezTo>
                    <a:lnTo>
                      <a:pt x="23495" y="22098"/>
                    </a:lnTo>
                    <a:close/>
                    <a:moveTo>
                      <a:pt x="0" y="174625"/>
                    </a:moveTo>
                    <a:lnTo>
                      <a:pt x="0" y="0"/>
                    </a:lnTo>
                    <a:lnTo>
                      <a:pt x="29083" y="0"/>
                    </a:lnTo>
                    <a:cubicBezTo>
                      <a:pt x="48387" y="0"/>
                      <a:pt x="60452" y="10541"/>
                      <a:pt x="60452" y="34925"/>
                    </a:cubicBezTo>
                    <a:lnTo>
                      <a:pt x="60452" y="60579"/>
                    </a:lnTo>
                    <a:cubicBezTo>
                      <a:pt x="60452" y="76454"/>
                      <a:pt x="55499" y="84582"/>
                      <a:pt x="48768" y="88646"/>
                    </a:cubicBezTo>
                    <a:cubicBezTo>
                      <a:pt x="55626" y="93091"/>
                      <a:pt x="60452" y="100838"/>
                      <a:pt x="60452" y="114300"/>
                    </a:cubicBezTo>
                    <a:lnTo>
                      <a:pt x="60452" y="139700"/>
                    </a:lnTo>
                    <a:cubicBezTo>
                      <a:pt x="60452" y="163703"/>
                      <a:pt x="47752" y="174498"/>
                      <a:pt x="29083" y="174498"/>
                    </a:cubicBezTo>
                    <a:lnTo>
                      <a:pt x="0" y="174498"/>
                    </a:lnTo>
                    <a:close/>
                    <a:moveTo>
                      <a:pt x="23495" y="98806"/>
                    </a:moveTo>
                    <a:lnTo>
                      <a:pt x="23495" y="152654"/>
                    </a:lnTo>
                    <a:lnTo>
                      <a:pt x="27432" y="152654"/>
                    </a:lnTo>
                    <a:cubicBezTo>
                      <a:pt x="34798" y="152654"/>
                      <a:pt x="36957" y="148463"/>
                      <a:pt x="36957" y="140208"/>
                    </a:cubicBezTo>
                    <a:lnTo>
                      <a:pt x="36957" y="110617"/>
                    </a:lnTo>
                    <a:cubicBezTo>
                      <a:pt x="36957" y="102108"/>
                      <a:pt x="34290" y="98806"/>
                      <a:pt x="26416" y="98806"/>
                    </a:cubicBezTo>
                    <a:lnTo>
                      <a:pt x="23495" y="98806"/>
                    </a:lnTo>
                    <a:close/>
                  </a:path>
                </a:pathLst>
              </a:custGeom>
              <a:solidFill>
                <a:srgbClr val="252524"/>
              </a:solidFill>
              <a:ln w="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FA26E361-48CA-936C-FA72-F14939F5F2B7}"/>
                  </a:ext>
                </a:extLst>
              </p:cNvPr>
              <p:cNvSpPr/>
              <p:nvPr/>
            </p:nvSpPr>
            <p:spPr>
              <a:xfrm>
                <a:off x="1619687" y="6128290"/>
                <a:ext cx="67056" cy="174752"/>
              </a:xfrm>
              <a:custGeom>
                <a:avLst/>
                <a:gdLst>
                  <a:gd name="connsiteX0" fmla="*/ 40386 w 67056"/>
                  <a:gd name="connsiteY0" fmla="*/ 141986 h 174752"/>
                  <a:gd name="connsiteX1" fmla="*/ 25654 w 67056"/>
                  <a:gd name="connsiteY1" fmla="*/ 141986 h 174752"/>
                  <a:gd name="connsiteX2" fmla="*/ 23749 w 67056"/>
                  <a:gd name="connsiteY2" fmla="*/ 174752 h 174752"/>
                  <a:gd name="connsiteX3" fmla="*/ 0 w 67056"/>
                  <a:gd name="connsiteY3" fmla="*/ 174752 h 174752"/>
                  <a:gd name="connsiteX4" fmla="*/ 17145 w 67056"/>
                  <a:gd name="connsiteY4" fmla="*/ 0 h 174752"/>
                  <a:gd name="connsiteX5" fmla="*/ 50419 w 67056"/>
                  <a:gd name="connsiteY5" fmla="*/ 0 h 174752"/>
                  <a:gd name="connsiteX6" fmla="*/ 67056 w 67056"/>
                  <a:gd name="connsiteY6" fmla="*/ 174752 h 174752"/>
                  <a:gd name="connsiteX7" fmla="*/ 42291 w 67056"/>
                  <a:gd name="connsiteY7" fmla="*/ 174752 h 174752"/>
                  <a:gd name="connsiteX8" fmla="*/ 40386 w 67056"/>
                  <a:gd name="connsiteY8" fmla="*/ 141986 h 174752"/>
                  <a:gd name="connsiteX9" fmla="*/ 26670 w 67056"/>
                  <a:gd name="connsiteY9" fmla="*/ 122174 h 174752"/>
                  <a:gd name="connsiteX10" fmla="*/ 39116 w 67056"/>
                  <a:gd name="connsiteY10" fmla="*/ 122174 h 174752"/>
                  <a:gd name="connsiteX11" fmla="*/ 37211 w 67056"/>
                  <a:gd name="connsiteY11" fmla="*/ 90170 h 174752"/>
                  <a:gd name="connsiteX12" fmla="*/ 33020 w 67056"/>
                  <a:gd name="connsiteY12" fmla="*/ 15240 h 174752"/>
                  <a:gd name="connsiteX13" fmla="*/ 32004 w 67056"/>
                  <a:gd name="connsiteY13" fmla="*/ 15240 h 174752"/>
                  <a:gd name="connsiteX14" fmla="*/ 28575 w 67056"/>
                  <a:gd name="connsiteY14" fmla="*/ 90170 h 174752"/>
                  <a:gd name="connsiteX15" fmla="*/ 26670 w 67056"/>
                  <a:gd name="connsiteY15" fmla="*/ 122174 h 17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056" h="174752">
                    <a:moveTo>
                      <a:pt x="40386" y="141986"/>
                    </a:moveTo>
                    <a:lnTo>
                      <a:pt x="25654" y="141986"/>
                    </a:lnTo>
                    <a:lnTo>
                      <a:pt x="23749" y="174752"/>
                    </a:lnTo>
                    <a:lnTo>
                      <a:pt x="0" y="174752"/>
                    </a:lnTo>
                    <a:lnTo>
                      <a:pt x="17145" y="0"/>
                    </a:lnTo>
                    <a:lnTo>
                      <a:pt x="50419" y="0"/>
                    </a:lnTo>
                    <a:lnTo>
                      <a:pt x="67056" y="174752"/>
                    </a:lnTo>
                    <a:lnTo>
                      <a:pt x="42291" y="174752"/>
                    </a:lnTo>
                    <a:lnTo>
                      <a:pt x="40386" y="141986"/>
                    </a:lnTo>
                    <a:close/>
                    <a:moveTo>
                      <a:pt x="26670" y="122174"/>
                    </a:moveTo>
                    <a:lnTo>
                      <a:pt x="39116" y="122174"/>
                    </a:lnTo>
                    <a:lnTo>
                      <a:pt x="37211" y="90170"/>
                    </a:lnTo>
                    <a:cubicBezTo>
                      <a:pt x="36449" y="77470"/>
                      <a:pt x="34544" y="37084"/>
                      <a:pt x="33020" y="15240"/>
                    </a:cubicBezTo>
                    <a:lnTo>
                      <a:pt x="32004" y="15240"/>
                    </a:lnTo>
                    <a:lnTo>
                      <a:pt x="28575" y="90170"/>
                    </a:lnTo>
                    <a:lnTo>
                      <a:pt x="26670" y="122174"/>
                    </a:lnTo>
                    <a:close/>
                  </a:path>
                </a:pathLst>
              </a:custGeom>
              <a:solidFill>
                <a:srgbClr val="252524"/>
              </a:solidFill>
              <a:ln w="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00C44FD8-B200-FD46-74A9-9BA37B4E234F}"/>
                  </a:ext>
                </a:extLst>
              </p:cNvPr>
              <p:cNvSpPr/>
              <p:nvPr/>
            </p:nvSpPr>
            <p:spPr>
              <a:xfrm>
                <a:off x="1693982" y="6128798"/>
                <a:ext cx="153289" cy="173101"/>
              </a:xfrm>
              <a:custGeom>
                <a:avLst/>
                <a:gdLst>
                  <a:gd name="connsiteX0" fmla="*/ 112776 w 153289"/>
                  <a:gd name="connsiteY0" fmla="*/ 77470 h 173101"/>
                  <a:gd name="connsiteX1" fmla="*/ 82677 w 153289"/>
                  <a:gd name="connsiteY1" fmla="*/ 108331 h 173101"/>
                  <a:gd name="connsiteX2" fmla="*/ 110617 w 153289"/>
                  <a:gd name="connsiteY2" fmla="*/ 108331 h 173101"/>
                  <a:gd name="connsiteX3" fmla="*/ 110617 w 153289"/>
                  <a:gd name="connsiteY3" fmla="*/ 132080 h 173101"/>
                  <a:gd name="connsiteX4" fmla="*/ 93345 w 153289"/>
                  <a:gd name="connsiteY4" fmla="*/ 135763 h 173101"/>
                  <a:gd name="connsiteX5" fmla="*/ 65151 w 153289"/>
                  <a:gd name="connsiteY5" fmla="*/ 126365 h 173101"/>
                  <a:gd name="connsiteX6" fmla="*/ 47244 w 153289"/>
                  <a:gd name="connsiteY6" fmla="*/ 144272 h 173101"/>
                  <a:gd name="connsiteX7" fmla="*/ 57150 w 153289"/>
                  <a:gd name="connsiteY7" fmla="*/ 118618 h 173101"/>
                  <a:gd name="connsiteX8" fmla="*/ 47244 w 153289"/>
                  <a:gd name="connsiteY8" fmla="*/ 86614 h 173101"/>
                  <a:gd name="connsiteX9" fmla="*/ 89408 w 153289"/>
                  <a:gd name="connsiteY9" fmla="*/ 41148 h 173101"/>
                  <a:gd name="connsiteX10" fmla="*/ 106553 w 153289"/>
                  <a:gd name="connsiteY10" fmla="*/ 44069 h 173101"/>
                  <a:gd name="connsiteX11" fmla="*/ 141224 w 153289"/>
                  <a:gd name="connsiteY11" fmla="*/ 32766 h 173101"/>
                  <a:gd name="connsiteX12" fmla="*/ 129032 w 153289"/>
                  <a:gd name="connsiteY12" fmla="*/ 48133 h 173101"/>
                  <a:gd name="connsiteX13" fmla="*/ 147574 w 153289"/>
                  <a:gd name="connsiteY13" fmla="*/ 41402 h 173101"/>
                  <a:gd name="connsiteX14" fmla="*/ 135509 w 153289"/>
                  <a:gd name="connsiteY14" fmla="*/ 53848 h 173101"/>
                  <a:gd name="connsiteX15" fmla="*/ 133985 w 153289"/>
                  <a:gd name="connsiteY15" fmla="*/ 55372 h 173101"/>
                  <a:gd name="connsiteX16" fmla="*/ 150495 w 153289"/>
                  <a:gd name="connsiteY16" fmla="*/ 55372 h 173101"/>
                  <a:gd name="connsiteX17" fmla="*/ 150495 w 153289"/>
                  <a:gd name="connsiteY17" fmla="*/ 0 h 173101"/>
                  <a:gd name="connsiteX18" fmla="*/ 124333 w 153289"/>
                  <a:gd name="connsiteY18" fmla="*/ 0 h 173101"/>
                  <a:gd name="connsiteX19" fmla="*/ 124333 w 153289"/>
                  <a:gd name="connsiteY19" fmla="*/ 8255 h 173101"/>
                  <a:gd name="connsiteX20" fmla="*/ 89662 w 153289"/>
                  <a:gd name="connsiteY20" fmla="*/ 2286 h 173101"/>
                  <a:gd name="connsiteX21" fmla="*/ 0 w 153289"/>
                  <a:gd name="connsiteY21" fmla="*/ 89408 h 173101"/>
                  <a:gd name="connsiteX22" fmla="*/ 87884 w 153289"/>
                  <a:gd name="connsiteY22" fmla="*/ 173101 h 173101"/>
                  <a:gd name="connsiteX23" fmla="*/ 153289 w 153289"/>
                  <a:gd name="connsiteY23" fmla="*/ 153289 h 173101"/>
                  <a:gd name="connsiteX24" fmla="*/ 153289 w 153289"/>
                  <a:gd name="connsiteY24" fmla="*/ 77470 h 173101"/>
                  <a:gd name="connsiteX25" fmla="*/ 112649 w 153289"/>
                  <a:gd name="connsiteY25" fmla="*/ 77470 h 17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3289" h="173101">
                    <a:moveTo>
                      <a:pt x="112776" y="77470"/>
                    </a:moveTo>
                    <a:lnTo>
                      <a:pt x="82677" y="108331"/>
                    </a:lnTo>
                    <a:lnTo>
                      <a:pt x="110617" y="108331"/>
                    </a:lnTo>
                    <a:lnTo>
                      <a:pt x="110617" y="132080"/>
                    </a:lnTo>
                    <a:cubicBezTo>
                      <a:pt x="104140" y="134747"/>
                      <a:pt x="99949" y="135763"/>
                      <a:pt x="93345" y="135763"/>
                    </a:cubicBezTo>
                    <a:cubicBezTo>
                      <a:pt x="82550" y="135763"/>
                      <a:pt x="72771" y="132334"/>
                      <a:pt x="65151" y="126365"/>
                    </a:cubicBezTo>
                    <a:lnTo>
                      <a:pt x="47244" y="144272"/>
                    </a:lnTo>
                    <a:lnTo>
                      <a:pt x="57150" y="118618"/>
                    </a:lnTo>
                    <a:cubicBezTo>
                      <a:pt x="51181" y="110363"/>
                      <a:pt x="47244" y="98679"/>
                      <a:pt x="47244" y="86614"/>
                    </a:cubicBezTo>
                    <a:cubicBezTo>
                      <a:pt x="47244" y="60452"/>
                      <a:pt x="65024" y="41148"/>
                      <a:pt x="89408" y="41148"/>
                    </a:cubicBezTo>
                    <a:cubicBezTo>
                      <a:pt x="95504" y="41148"/>
                      <a:pt x="101092" y="42037"/>
                      <a:pt x="106553" y="44069"/>
                    </a:cubicBezTo>
                    <a:lnTo>
                      <a:pt x="141224" y="32766"/>
                    </a:lnTo>
                    <a:lnTo>
                      <a:pt x="129032" y="48133"/>
                    </a:lnTo>
                    <a:lnTo>
                      <a:pt x="147574" y="41402"/>
                    </a:lnTo>
                    <a:lnTo>
                      <a:pt x="135509" y="53848"/>
                    </a:lnTo>
                    <a:lnTo>
                      <a:pt x="133985" y="55372"/>
                    </a:lnTo>
                    <a:lnTo>
                      <a:pt x="150495" y="55372"/>
                    </a:lnTo>
                    <a:lnTo>
                      <a:pt x="150495" y="0"/>
                    </a:lnTo>
                    <a:lnTo>
                      <a:pt x="124333" y="0"/>
                    </a:lnTo>
                    <a:lnTo>
                      <a:pt x="124333" y="8255"/>
                    </a:lnTo>
                    <a:cubicBezTo>
                      <a:pt x="113919" y="4191"/>
                      <a:pt x="102362" y="2286"/>
                      <a:pt x="89662" y="2286"/>
                    </a:cubicBezTo>
                    <a:cubicBezTo>
                      <a:pt x="37592" y="2286"/>
                      <a:pt x="0" y="38608"/>
                      <a:pt x="0" y="89408"/>
                    </a:cubicBezTo>
                    <a:cubicBezTo>
                      <a:pt x="0" y="140208"/>
                      <a:pt x="36068" y="173101"/>
                      <a:pt x="87884" y="173101"/>
                    </a:cubicBezTo>
                    <a:cubicBezTo>
                      <a:pt x="112268" y="173101"/>
                      <a:pt x="134239" y="166370"/>
                      <a:pt x="153289" y="153289"/>
                    </a:cubicBezTo>
                    <a:lnTo>
                      <a:pt x="153289" y="77470"/>
                    </a:lnTo>
                    <a:lnTo>
                      <a:pt x="112649" y="77470"/>
                    </a:lnTo>
                    <a:close/>
                  </a:path>
                </a:pathLst>
              </a:custGeom>
              <a:solidFill>
                <a:srgbClr val="252524"/>
              </a:solidFill>
              <a:ln w="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C7DF39A8-9EDD-7299-F27C-6946429534A3}"/>
                  </a:ext>
                </a:extLst>
              </p:cNvPr>
              <p:cNvSpPr/>
              <p:nvPr/>
            </p:nvSpPr>
            <p:spPr>
              <a:xfrm>
                <a:off x="1749100" y="6167532"/>
                <a:ext cx="80772" cy="93472"/>
              </a:xfrm>
              <a:custGeom>
                <a:avLst/>
                <a:gdLst>
                  <a:gd name="connsiteX0" fmla="*/ 29845 w 80772"/>
                  <a:gd name="connsiteY0" fmla="*/ 18542 h 93472"/>
                  <a:gd name="connsiteX1" fmla="*/ 16002 w 80772"/>
                  <a:gd name="connsiteY1" fmla="*/ 39497 h 93472"/>
                  <a:gd name="connsiteX2" fmla="*/ 25527 w 80772"/>
                  <a:gd name="connsiteY2" fmla="*/ 35814 h 93472"/>
                  <a:gd name="connsiteX3" fmla="*/ 8763 w 80772"/>
                  <a:gd name="connsiteY3" fmla="*/ 77978 h 93472"/>
                  <a:gd name="connsiteX4" fmla="*/ 67564 w 80772"/>
                  <a:gd name="connsiteY4" fmla="*/ 17399 h 93472"/>
                  <a:gd name="connsiteX5" fmla="*/ 53086 w 80772"/>
                  <a:gd name="connsiteY5" fmla="*/ 22352 h 93472"/>
                  <a:gd name="connsiteX6" fmla="*/ 66421 w 80772"/>
                  <a:gd name="connsiteY6" fmla="*/ 6350 h 93472"/>
                  <a:gd name="connsiteX7" fmla="*/ 0 w 80772"/>
                  <a:gd name="connsiteY7" fmla="*/ 93472 h 93472"/>
                  <a:gd name="connsiteX8" fmla="*/ 20574 w 80772"/>
                  <a:gd name="connsiteY8" fmla="*/ 41402 h 93472"/>
                  <a:gd name="connsiteX9" fmla="*/ 8763 w 80772"/>
                  <a:gd name="connsiteY9" fmla="*/ 45974 h 93472"/>
                  <a:gd name="connsiteX10" fmla="*/ 28194 w 80772"/>
                  <a:gd name="connsiteY10" fmla="*/ 16383 h 93472"/>
                  <a:gd name="connsiteX11" fmla="*/ 77470 w 80772"/>
                  <a:gd name="connsiteY11" fmla="*/ 0 h 93472"/>
                  <a:gd name="connsiteX12" fmla="*/ 64262 w 80772"/>
                  <a:gd name="connsiteY12" fmla="*/ 16002 h 93472"/>
                  <a:gd name="connsiteX13" fmla="*/ 80772 w 80772"/>
                  <a:gd name="connsiteY13" fmla="*/ 10287 h 93472"/>
                  <a:gd name="connsiteX14" fmla="*/ 0 w 80772"/>
                  <a:gd name="connsiteY14" fmla="*/ 93472 h 9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772" h="93472">
                    <a:moveTo>
                      <a:pt x="29845" y="18542"/>
                    </a:moveTo>
                    <a:lnTo>
                      <a:pt x="16002" y="39497"/>
                    </a:lnTo>
                    <a:lnTo>
                      <a:pt x="25527" y="35814"/>
                    </a:lnTo>
                    <a:lnTo>
                      <a:pt x="8763" y="77978"/>
                    </a:lnTo>
                    <a:lnTo>
                      <a:pt x="67564" y="17399"/>
                    </a:lnTo>
                    <a:lnTo>
                      <a:pt x="53086" y="22352"/>
                    </a:lnTo>
                    <a:lnTo>
                      <a:pt x="66421" y="6350"/>
                    </a:lnTo>
                    <a:moveTo>
                      <a:pt x="0" y="93472"/>
                    </a:moveTo>
                    <a:cubicBezTo>
                      <a:pt x="2667" y="86741"/>
                      <a:pt x="20574" y="41402"/>
                      <a:pt x="20574" y="41402"/>
                    </a:cubicBezTo>
                    <a:lnTo>
                      <a:pt x="8763" y="45974"/>
                    </a:lnTo>
                    <a:lnTo>
                      <a:pt x="28194" y="16383"/>
                    </a:lnTo>
                    <a:lnTo>
                      <a:pt x="77470" y="0"/>
                    </a:lnTo>
                    <a:lnTo>
                      <a:pt x="64262" y="16002"/>
                    </a:lnTo>
                    <a:lnTo>
                      <a:pt x="80772" y="10287"/>
                    </a:lnTo>
                    <a:lnTo>
                      <a:pt x="0" y="93472"/>
                    </a:lnTo>
                    <a:close/>
                  </a:path>
                </a:pathLst>
              </a:custGeom>
              <a:solidFill>
                <a:srgbClr val="252524"/>
              </a:solidFill>
              <a:ln w="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369ED9BE-13FF-12BD-34B5-5F5B8792C117}"/>
                  </a:ext>
                </a:extLst>
              </p:cNvPr>
              <p:cNvSpPr/>
              <p:nvPr/>
            </p:nvSpPr>
            <p:spPr>
              <a:xfrm>
                <a:off x="1757991" y="6173882"/>
                <a:ext cx="58800" cy="71754"/>
              </a:xfrm>
              <a:custGeom>
                <a:avLst/>
                <a:gdLst>
                  <a:gd name="connsiteX0" fmla="*/ 20955 w 58800"/>
                  <a:gd name="connsiteY0" fmla="*/ 12192 h 71754"/>
                  <a:gd name="connsiteX1" fmla="*/ 57658 w 58800"/>
                  <a:gd name="connsiteY1" fmla="*/ 0 h 71754"/>
                  <a:gd name="connsiteX2" fmla="*/ 44323 w 58800"/>
                  <a:gd name="connsiteY2" fmla="*/ 16129 h 71754"/>
                  <a:gd name="connsiteX3" fmla="*/ 58801 w 58800"/>
                  <a:gd name="connsiteY3" fmla="*/ 11176 h 71754"/>
                  <a:gd name="connsiteX4" fmla="*/ 0 w 58800"/>
                  <a:gd name="connsiteY4" fmla="*/ 71755 h 71754"/>
                  <a:gd name="connsiteX5" fmla="*/ 16637 w 58800"/>
                  <a:gd name="connsiteY5" fmla="*/ 29591 h 71754"/>
                  <a:gd name="connsiteX6" fmla="*/ 7112 w 58800"/>
                  <a:gd name="connsiteY6" fmla="*/ 33147 h 71754"/>
                  <a:gd name="connsiteX7" fmla="*/ 20955 w 58800"/>
                  <a:gd name="connsiteY7" fmla="*/ 12192 h 7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800" h="71754">
                    <a:moveTo>
                      <a:pt x="20955" y="12192"/>
                    </a:moveTo>
                    <a:lnTo>
                      <a:pt x="57658" y="0"/>
                    </a:lnTo>
                    <a:lnTo>
                      <a:pt x="44323" y="16129"/>
                    </a:lnTo>
                    <a:lnTo>
                      <a:pt x="58801" y="11176"/>
                    </a:lnTo>
                    <a:lnTo>
                      <a:pt x="0" y="71755"/>
                    </a:lnTo>
                    <a:lnTo>
                      <a:pt x="16637" y="29591"/>
                    </a:lnTo>
                    <a:lnTo>
                      <a:pt x="7112" y="33147"/>
                    </a:lnTo>
                    <a:lnTo>
                      <a:pt x="20955" y="12192"/>
                    </a:lnTo>
                    <a:close/>
                  </a:path>
                </a:pathLst>
              </a:custGeom>
              <a:solidFill>
                <a:srgbClr val="E37B3F"/>
              </a:solidFill>
              <a:ln w="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4BA248EC-A3F7-DB39-F319-E64FC761A5FE}"/>
                  </a:ext>
                </a:extLst>
              </p:cNvPr>
              <p:cNvSpPr/>
              <p:nvPr/>
            </p:nvSpPr>
            <p:spPr>
              <a:xfrm>
                <a:off x="1765103" y="6198521"/>
                <a:ext cx="11557" cy="8509"/>
              </a:xfrm>
              <a:custGeom>
                <a:avLst/>
                <a:gdLst>
                  <a:gd name="connsiteX0" fmla="*/ 3683 w 11557"/>
                  <a:gd name="connsiteY0" fmla="*/ 2921 h 8509"/>
                  <a:gd name="connsiteX1" fmla="*/ 0 w 11557"/>
                  <a:gd name="connsiteY1" fmla="*/ 8509 h 8509"/>
                  <a:gd name="connsiteX2" fmla="*/ 9525 w 11557"/>
                  <a:gd name="connsiteY2" fmla="*/ 4953 h 8509"/>
                  <a:gd name="connsiteX3" fmla="*/ 11557 w 11557"/>
                  <a:gd name="connsiteY3" fmla="*/ 0 h 8509"/>
                  <a:gd name="connsiteX4" fmla="*/ 3683 w 11557"/>
                  <a:gd name="connsiteY4" fmla="*/ 2921 h 8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7" h="8509">
                    <a:moveTo>
                      <a:pt x="3683" y="2921"/>
                    </a:moveTo>
                    <a:lnTo>
                      <a:pt x="0" y="8509"/>
                    </a:lnTo>
                    <a:lnTo>
                      <a:pt x="9525" y="4953"/>
                    </a:lnTo>
                    <a:lnTo>
                      <a:pt x="11557" y="0"/>
                    </a:lnTo>
                    <a:lnTo>
                      <a:pt x="3683" y="2921"/>
                    </a:lnTo>
                    <a:close/>
                  </a:path>
                </a:pathLst>
              </a:custGeom>
              <a:solidFill>
                <a:srgbClr val="DA3A41"/>
              </a:solidFill>
              <a:ln w="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AC0A73B4-1266-669C-7FCC-440458C1AF6B}"/>
                  </a:ext>
                </a:extLst>
              </p:cNvPr>
              <p:cNvSpPr/>
              <p:nvPr/>
            </p:nvSpPr>
            <p:spPr>
              <a:xfrm>
                <a:off x="1795201" y="6173882"/>
                <a:ext cx="20447" cy="18541"/>
              </a:xfrm>
              <a:custGeom>
                <a:avLst/>
                <a:gdLst>
                  <a:gd name="connsiteX0" fmla="*/ 13335 w 20447"/>
                  <a:gd name="connsiteY0" fmla="*/ 2413 h 18541"/>
                  <a:gd name="connsiteX1" fmla="*/ 0 w 20447"/>
                  <a:gd name="connsiteY1" fmla="*/ 18542 h 18541"/>
                  <a:gd name="connsiteX2" fmla="*/ 7112 w 20447"/>
                  <a:gd name="connsiteY2" fmla="*/ 16129 h 18541"/>
                  <a:gd name="connsiteX3" fmla="*/ 20447 w 20447"/>
                  <a:gd name="connsiteY3" fmla="*/ 0 h 18541"/>
                  <a:gd name="connsiteX4" fmla="*/ 13335 w 20447"/>
                  <a:gd name="connsiteY4" fmla="*/ 2413 h 18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7" h="18541">
                    <a:moveTo>
                      <a:pt x="13335" y="2413"/>
                    </a:moveTo>
                    <a:lnTo>
                      <a:pt x="0" y="18542"/>
                    </a:lnTo>
                    <a:lnTo>
                      <a:pt x="7112" y="16129"/>
                    </a:lnTo>
                    <a:lnTo>
                      <a:pt x="20447" y="0"/>
                    </a:lnTo>
                    <a:lnTo>
                      <a:pt x="13335" y="2413"/>
                    </a:lnTo>
                    <a:close/>
                  </a:path>
                </a:pathLst>
              </a:custGeom>
              <a:solidFill>
                <a:srgbClr val="DA3A41"/>
              </a:solid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951AA13D-61A4-E591-EC89-2246A5845CDB}"/>
                  </a:ext>
                </a:extLst>
              </p:cNvPr>
              <p:cNvSpPr/>
              <p:nvPr/>
            </p:nvSpPr>
            <p:spPr>
              <a:xfrm>
                <a:off x="1757991" y="6185059"/>
                <a:ext cx="58800" cy="60578"/>
              </a:xfrm>
              <a:custGeom>
                <a:avLst/>
                <a:gdLst>
                  <a:gd name="connsiteX0" fmla="*/ 50419 w 58800"/>
                  <a:gd name="connsiteY0" fmla="*/ 2794 h 60578"/>
                  <a:gd name="connsiteX1" fmla="*/ 3810 w 58800"/>
                  <a:gd name="connsiteY1" fmla="*/ 50927 h 60578"/>
                  <a:gd name="connsiteX2" fmla="*/ 3683 w 58800"/>
                  <a:gd name="connsiteY2" fmla="*/ 50927 h 60578"/>
                  <a:gd name="connsiteX3" fmla="*/ 0 w 58800"/>
                  <a:gd name="connsiteY3" fmla="*/ 60579 h 60578"/>
                  <a:gd name="connsiteX4" fmla="*/ 58801 w 58800"/>
                  <a:gd name="connsiteY4" fmla="*/ 0 h 60578"/>
                  <a:gd name="connsiteX5" fmla="*/ 50419 w 58800"/>
                  <a:gd name="connsiteY5" fmla="*/ 2794 h 60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00" h="60578">
                    <a:moveTo>
                      <a:pt x="50419" y="2794"/>
                    </a:moveTo>
                    <a:lnTo>
                      <a:pt x="3810" y="50927"/>
                    </a:lnTo>
                    <a:lnTo>
                      <a:pt x="3683" y="50927"/>
                    </a:lnTo>
                    <a:lnTo>
                      <a:pt x="0" y="60579"/>
                    </a:lnTo>
                    <a:lnTo>
                      <a:pt x="58801" y="0"/>
                    </a:lnTo>
                    <a:lnTo>
                      <a:pt x="50419" y="2794"/>
                    </a:lnTo>
                    <a:close/>
                  </a:path>
                </a:pathLst>
              </a:custGeom>
              <a:solidFill>
                <a:srgbClr val="DA3A41"/>
              </a:solidFill>
              <a:ln w="0" cap="flat">
                <a:noFill/>
                <a:prstDash val="solid"/>
                <a:miter/>
              </a:ln>
            </p:spPr>
            <p:txBody>
              <a:bodyPr rtlCol="0" anchor="ctr"/>
              <a:lstStyle/>
              <a:p>
                <a:endParaRPr lang="en-US"/>
              </a:p>
            </p:txBody>
          </p:sp>
        </p:grpSp>
        <p:sp>
          <p:nvSpPr>
            <p:cNvPr id="86" name="Freeform 85">
              <a:extLst>
                <a:ext uri="{FF2B5EF4-FFF2-40B4-BE49-F238E27FC236}">
                  <a16:creationId xmlns:a16="http://schemas.microsoft.com/office/drawing/2014/main" id="{C0287EE7-265E-9029-1DA7-29A31674C2B4}"/>
                </a:ext>
              </a:extLst>
            </p:cNvPr>
            <p:cNvSpPr/>
            <p:nvPr/>
          </p:nvSpPr>
          <p:spPr>
            <a:xfrm>
              <a:off x="4426514" y="6350286"/>
              <a:ext cx="64389" cy="84327"/>
            </a:xfrm>
            <a:custGeom>
              <a:avLst/>
              <a:gdLst>
                <a:gd name="connsiteX0" fmla="*/ 64389 w 64389"/>
                <a:gd name="connsiteY0" fmla="*/ 84328 h 84327"/>
                <a:gd name="connsiteX1" fmla="*/ 64389 w 64389"/>
                <a:gd name="connsiteY1" fmla="*/ 64643 h 84327"/>
                <a:gd name="connsiteX2" fmla="*/ 21209 w 64389"/>
                <a:gd name="connsiteY2" fmla="*/ 64643 h 84327"/>
                <a:gd name="connsiteX3" fmla="*/ 21209 w 64389"/>
                <a:gd name="connsiteY3" fmla="*/ 50419 h 84327"/>
                <a:gd name="connsiteX4" fmla="*/ 58420 w 64389"/>
                <a:gd name="connsiteY4" fmla="*/ 50419 h 84327"/>
                <a:gd name="connsiteX5" fmla="*/ 58420 w 64389"/>
                <a:gd name="connsiteY5" fmla="*/ 33782 h 84327"/>
                <a:gd name="connsiteX6" fmla="*/ 21209 w 64389"/>
                <a:gd name="connsiteY6" fmla="*/ 33782 h 84327"/>
                <a:gd name="connsiteX7" fmla="*/ 21209 w 64389"/>
                <a:gd name="connsiteY7" fmla="*/ 19558 h 84327"/>
                <a:gd name="connsiteX8" fmla="*/ 64389 w 64389"/>
                <a:gd name="connsiteY8" fmla="*/ 19558 h 84327"/>
                <a:gd name="connsiteX9" fmla="*/ 64389 w 64389"/>
                <a:gd name="connsiteY9" fmla="*/ 0 h 84327"/>
                <a:gd name="connsiteX10" fmla="*/ 12319 w 64389"/>
                <a:gd name="connsiteY10" fmla="*/ 0 h 84327"/>
                <a:gd name="connsiteX11" fmla="*/ 0 w 64389"/>
                <a:gd name="connsiteY11" fmla="*/ 12192 h 84327"/>
                <a:gd name="connsiteX12" fmla="*/ 0 w 64389"/>
                <a:gd name="connsiteY12" fmla="*/ 72009 h 84327"/>
                <a:gd name="connsiteX13" fmla="*/ 12319 w 64389"/>
                <a:gd name="connsiteY13" fmla="*/ 84328 h 84327"/>
                <a:gd name="connsiteX14" fmla="*/ 64389 w 64389"/>
                <a:gd name="connsiteY14"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389" h="84327">
                  <a:moveTo>
                    <a:pt x="64389" y="84328"/>
                  </a:moveTo>
                  <a:lnTo>
                    <a:pt x="64389" y="64643"/>
                  </a:lnTo>
                  <a:lnTo>
                    <a:pt x="21209" y="64643"/>
                  </a:lnTo>
                  <a:lnTo>
                    <a:pt x="21209" y="50419"/>
                  </a:lnTo>
                  <a:lnTo>
                    <a:pt x="58420" y="50419"/>
                  </a:lnTo>
                  <a:lnTo>
                    <a:pt x="58420" y="33782"/>
                  </a:lnTo>
                  <a:lnTo>
                    <a:pt x="21209" y="33782"/>
                  </a:lnTo>
                  <a:lnTo>
                    <a:pt x="21209" y="19558"/>
                  </a:lnTo>
                  <a:lnTo>
                    <a:pt x="64389" y="19558"/>
                  </a:lnTo>
                  <a:lnTo>
                    <a:pt x="64389" y="0"/>
                  </a:lnTo>
                  <a:lnTo>
                    <a:pt x="12319" y="0"/>
                  </a:lnTo>
                  <a:lnTo>
                    <a:pt x="0" y="12192"/>
                  </a:lnTo>
                  <a:lnTo>
                    <a:pt x="0" y="72009"/>
                  </a:lnTo>
                  <a:lnTo>
                    <a:pt x="12319" y="84328"/>
                  </a:lnTo>
                  <a:lnTo>
                    <a:pt x="64389" y="84328"/>
                  </a:lnTo>
                  <a:close/>
                </a:path>
              </a:pathLst>
            </a:custGeom>
            <a:solidFill>
              <a:srgbClr val="1D4289"/>
            </a:solid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4D107AD0-6C15-5672-FE39-2D2EE9274748}"/>
                </a:ext>
              </a:extLst>
            </p:cNvPr>
            <p:cNvSpPr/>
            <p:nvPr/>
          </p:nvSpPr>
          <p:spPr>
            <a:xfrm>
              <a:off x="4852600" y="6350286"/>
              <a:ext cx="64515" cy="84327"/>
            </a:xfrm>
            <a:custGeom>
              <a:avLst/>
              <a:gdLst>
                <a:gd name="connsiteX0" fmla="*/ 64516 w 64515"/>
                <a:gd name="connsiteY0" fmla="*/ 84328 h 84327"/>
                <a:gd name="connsiteX1" fmla="*/ 64516 w 64515"/>
                <a:gd name="connsiteY1" fmla="*/ 64643 h 84327"/>
                <a:gd name="connsiteX2" fmla="*/ 21209 w 64515"/>
                <a:gd name="connsiteY2" fmla="*/ 64643 h 84327"/>
                <a:gd name="connsiteX3" fmla="*/ 21209 w 64515"/>
                <a:gd name="connsiteY3" fmla="*/ 50419 h 84327"/>
                <a:gd name="connsiteX4" fmla="*/ 58420 w 64515"/>
                <a:gd name="connsiteY4" fmla="*/ 50419 h 84327"/>
                <a:gd name="connsiteX5" fmla="*/ 58420 w 64515"/>
                <a:gd name="connsiteY5" fmla="*/ 33782 h 84327"/>
                <a:gd name="connsiteX6" fmla="*/ 21209 w 64515"/>
                <a:gd name="connsiteY6" fmla="*/ 33782 h 84327"/>
                <a:gd name="connsiteX7" fmla="*/ 21209 w 64515"/>
                <a:gd name="connsiteY7" fmla="*/ 19558 h 84327"/>
                <a:gd name="connsiteX8" fmla="*/ 64516 w 64515"/>
                <a:gd name="connsiteY8" fmla="*/ 19558 h 84327"/>
                <a:gd name="connsiteX9" fmla="*/ 64516 w 64515"/>
                <a:gd name="connsiteY9" fmla="*/ 0 h 84327"/>
                <a:gd name="connsiteX10" fmla="*/ 12319 w 64515"/>
                <a:gd name="connsiteY10" fmla="*/ 0 h 84327"/>
                <a:gd name="connsiteX11" fmla="*/ 0 w 64515"/>
                <a:gd name="connsiteY11" fmla="*/ 12192 h 84327"/>
                <a:gd name="connsiteX12" fmla="*/ 0 w 64515"/>
                <a:gd name="connsiteY12" fmla="*/ 72009 h 84327"/>
                <a:gd name="connsiteX13" fmla="*/ 12319 w 64515"/>
                <a:gd name="connsiteY13" fmla="*/ 84328 h 84327"/>
                <a:gd name="connsiteX14" fmla="*/ 64516 w 64515"/>
                <a:gd name="connsiteY14"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15" h="84327">
                  <a:moveTo>
                    <a:pt x="64516" y="84328"/>
                  </a:moveTo>
                  <a:lnTo>
                    <a:pt x="64516" y="64643"/>
                  </a:lnTo>
                  <a:lnTo>
                    <a:pt x="21209" y="64643"/>
                  </a:lnTo>
                  <a:lnTo>
                    <a:pt x="21209" y="50419"/>
                  </a:lnTo>
                  <a:lnTo>
                    <a:pt x="58420" y="50419"/>
                  </a:lnTo>
                  <a:lnTo>
                    <a:pt x="58420" y="33782"/>
                  </a:lnTo>
                  <a:lnTo>
                    <a:pt x="21209" y="33782"/>
                  </a:lnTo>
                  <a:lnTo>
                    <a:pt x="21209" y="19558"/>
                  </a:lnTo>
                  <a:lnTo>
                    <a:pt x="64516" y="19558"/>
                  </a:lnTo>
                  <a:lnTo>
                    <a:pt x="64516" y="0"/>
                  </a:lnTo>
                  <a:lnTo>
                    <a:pt x="12319" y="0"/>
                  </a:lnTo>
                  <a:lnTo>
                    <a:pt x="0" y="12192"/>
                  </a:lnTo>
                  <a:lnTo>
                    <a:pt x="0" y="72009"/>
                  </a:lnTo>
                  <a:lnTo>
                    <a:pt x="12319" y="84328"/>
                  </a:lnTo>
                  <a:lnTo>
                    <a:pt x="64516" y="84328"/>
                  </a:lnTo>
                  <a:close/>
                </a:path>
              </a:pathLst>
            </a:custGeom>
            <a:solidFill>
              <a:srgbClr val="1D4289"/>
            </a:solidFill>
            <a:ln w="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6AF84FAA-369B-AF1B-28C5-69F05DFA10E1}"/>
                </a:ext>
              </a:extLst>
            </p:cNvPr>
            <p:cNvSpPr/>
            <p:nvPr/>
          </p:nvSpPr>
          <p:spPr>
            <a:xfrm>
              <a:off x="4530527" y="6350031"/>
              <a:ext cx="70866" cy="84454"/>
            </a:xfrm>
            <a:custGeom>
              <a:avLst/>
              <a:gdLst>
                <a:gd name="connsiteX0" fmla="*/ 21209 w 70866"/>
                <a:gd name="connsiteY0" fmla="*/ 58420 h 84454"/>
                <a:gd name="connsiteX1" fmla="*/ 49657 w 70866"/>
                <a:gd name="connsiteY1" fmla="*/ 58420 h 84454"/>
                <a:gd name="connsiteX2" fmla="*/ 49657 w 70866"/>
                <a:gd name="connsiteY2" fmla="*/ 84455 h 84454"/>
                <a:gd name="connsiteX3" fmla="*/ 70866 w 70866"/>
                <a:gd name="connsiteY3" fmla="*/ 84455 h 84454"/>
                <a:gd name="connsiteX4" fmla="*/ 70866 w 70866"/>
                <a:gd name="connsiteY4" fmla="*/ 12319 h 84454"/>
                <a:gd name="connsiteX5" fmla="*/ 58547 w 70866"/>
                <a:gd name="connsiteY5" fmla="*/ 0 h 84454"/>
                <a:gd name="connsiteX6" fmla="*/ 12319 w 70866"/>
                <a:gd name="connsiteY6" fmla="*/ 0 h 84454"/>
                <a:gd name="connsiteX7" fmla="*/ 0 w 70866"/>
                <a:gd name="connsiteY7" fmla="*/ 12319 h 84454"/>
                <a:gd name="connsiteX8" fmla="*/ 0 w 70866"/>
                <a:gd name="connsiteY8" fmla="*/ 84455 h 84454"/>
                <a:gd name="connsiteX9" fmla="*/ 21209 w 70866"/>
                <a:gd name="connsiteY9" fmla="*/ 84455 h 84454"/>
                <a:gd name="connsiteX10" fmla="*/ 21209 w 70866"/>
                <a:gd name="connsiteY10" fmla="*/ 58420 h 84454"/>
                <a:gd name="connsiteX11" fmla="*/ 49530 w 70866"/>
                <a:gd name="connsiteY11" fmla="*/ 40386 h 84454"/>
                <a:gd name="connsiteX12" fmla="*/ 21082 w 70866"/>
                <a:gd name="connsiteY12" fmla="*/ 40386 h 84454"/>
                <a:gd name="connsiteX13" fmla="*/ 21082 w 70866"/>
                <a:gd name="connsiteY13" fmla="*/ 19050 h 84454"/>
                <a:gd name="connsiteX14" fmla="*/ 49530 w 70866"/>
                <a:gd name="connsiteY14" fmla="*/ 19050 h 84454"/>
                <a:gd name="connsiteX15" fmla="*/ 49530 w 70866"/>
                <a:gd name="connsiteY15" fmla="*/ 40386 h 8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866" h="84454">
                  <a:moveTo>
                    <a:pt x="21209" y="58420"/>
                  </a:moveTo>
                  <a:lnTo>
                    <a:pt x="49657" y="58420"/>
                  </a:lnTo>
                  <a:lnTo>
                    <a:pt x="49657" y="84455"/>
                  </a:lnTo>
                  <a:lnTo>
                    <a:pt x="70866" y="84455"/>
                  </a:lnTo>
                  <a:lnTo>
                    <a:pt x="70866" y="12319"/>
                  </a:lnTo>
                  <a:lnTo>
                    <a:pt x="58547" y="0"/>
                  </a:lnTo>
                  <a:lnTo>
                    <a:pt x="12319" y="0"/>
                  </a:lnTo>
                  <a:lnTo>
                    <a:pt x="0" y="12319"/>
                  </a:lnTo>
                  <a:lnTo>
                    <a:pt x="0" y="84455"/>
                  </a:lnTo>
                  <a:lnTo>
                    <a:pt x="21209" y="84455"/>
                  </a:lnTo>
                  <a:lnTo>
                    <a:pt x="21209" y="58420"/>
                  </a:lnTo>
                  <a:close/>
                  <a:moveTo>
                    <a:pt x="49530" y="40386"/>
                  </a:moveTo>
                  <a:lnTo>
                    <a:pt x="21082" y="40386"/>
                  </a:lnTo>
                  <a:lnTo>
                    <a:pt x="21082" y="19050"/>
                  </a:lnTo>
                  <a:lnTo>
                    <a:pt x="49530" y="19050"/>
                  </a:lnTo>
                  <a:lnTo>
                    <a:pt x="49530" y="40386"/>
                  </a:lnTo>
                  <a:close/>
                </a:path>
              </a:pathLst>
            </a:custGeom>
            <a:solidFill>
              <a:srgbClr val="1D4289"/>
            </a:solidFill>
            <a:ln w="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A0BF7C7C-DABD-4B8F-6031-1BEF04124178}"/>
                </a:ext>
              </a:extLst>
            </p:cNvPr>
            <p:cNvSpPr/>
            <p:nvPr/>
          </p:nvSpPr>
          <p:spPr>
            <a:xfrm>
              <a:off x="4637589" y="6350286"/>
              <a:ext cx="70865" cy="84327"/>
            </a:xfrm>
            <a:custGeom>
              <a:avLst/>
              <a:gdLst>
                <a:gd name="connsiteX0" fmla="*/ 58674 w 70865"/>
                <a:gd name="connsiteY0" fmla="*/ 84328 h 84327"/>
                <a:gd name="connsiteX1" fmla="*/ 70866 w 70865"/>
                <a:gd name="connsiteY1" fmla="*/ 72009 h 84327"/>
                <a:gd name="connsiteX2" fmla="*/ 70866 w 70865"/>
                <a:gd name="connsiteY2" fmla="*/ 38227 h 84327"/>
                <a:gd name="connsiteX3" fmla="*/ 49530 w 70865"/>
                <a:gd name="connsiteY3" fmla="*/ 38227 h 84327"/>
                <a:gd name="connsiteX4" fmla="*/ 49530 w 70865"/>
                <a:gd name="connsiteY4" fmla="*/ 64008 h 84327"/>
                <a:gd name="connsiteX5" fmla="*/ 21209 w 70865"/>
                <a:gd name="connsiteY5" fmla="*/ 64008 h 84327"/>
                <a:gd name="connsiteX6" fmla="*/ 21209 w 70865"/>
                <a:gd name="connsiteY6" fmla="*/ 20447 h 84327"/>
                <a:gd name="connsiteX7" fmla="*/ 66167 w 70865"/>
                <a:gd name="connsiteY7" fmla="*/ 20447 h 84327"/>
                <a:gd name="connsiteX8" fmla="*/ 66167 w 70865"/>
                <a:gd name="connsiteY8" fmla="*/ 0 h 84327"/>
                <a:gd name="connsiteX9" fmla="*/ 12319 w 70865"/>
                <a:gd name="connsiteY9" fmla="*/ 0 h 84327"/>
                <a:gd name="connsiteX10" fmla="*/ 0 w 70865"/>
                <a:gd name="connsiteY10" fmla="*/ 12192 h 84327"/>
                <a:gd name="connsiteX11" fmla="*/ 0 w 70865"/>
                <a:gd name="connsiteY11" fmla="*/ 72009 h 84327"/>
                <a:gd name="connsiteX12" fmla="*/ 12319 w 70865"/>
                <a:gd name="connsiteY12" fmla="*/ 84328 h 84327"/>
                <a:gd name="connsiteX13" fmla="*/ 58674 w 70865"/>
                <a:gd name="connsiteY13"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865" h="84327">
                  <a:moveTo>
                    <a:pt x="58674" y="84328"/>
                  </a:moveTo>
                  <a:lnTo>
                    <a:pt x="70866" y="72009"/>
                  </a:lnTo>
                  <a:lnTo>
                    <a:pt x="70866" y="38227"/>
                  </a:lnTo>
                  <a:lnTo>
                    <a:pt x="49530" y="38227"/>
                  </a:lnTo>
                  <a:lnTo>
                    <a:pt x="49530" y="64008"/>
                  </a:lnTo>
                  <a:lnTo>
                    <a:pt x="21209" y="64008"/>
                  </a:lnTo>
                  <a:lnTo>
                    <a:pt x="21209" y="20447"/>
                  </a:lnTo>
                  <a:lnTo>
                    <a:pt x="66167" y="20447"/>
                  </a:lnTo>
                  <a:lnTo>
                    <a:pt x="66167" y="0"/>
                  </a:lnTo>
                  <a:lnTo>
                    <a:pt x="12319" y="0"/>
                  </a:lnTo>
                  <a:lnTo>
                    <a:pt x="0" y="12192"/>
                  </a:lnTo>
                  <a:lnTo>
                    <a:pt x="0" y="72009"/>
                  </a:lnTo>
                  <a:lnTo>
                    <a:pt x="12319" y="84328"/>
                  </a:lnTo>
                  <a:lnTo>
                    <a:pt x="58674" y="84328"/>
                  </a:lnTo>
                  <a:close/>
                </a:path>
              </a:pathLst>
            </a:custGeom>
            <a:solidFill>
              <a:srgbClr val="1D4289"/>
            </a:solidFill>
            <a:ln w="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E245054C-A578-40B8-B05D-A26EA7D5289D}"/>
                </a:ext>
              </a:extLst>
            </p:cNvPr>
            <p:cNvSpPr/>
            <p:nvPr/>
          </p:nvSpPr>
          <p:spPr>
            <a:xfrm>
              <a:off x="4339139" y="6350286"/>
              <a:ext cx="56514" cy="84327"/>
            </a:xfrm>
            <a:custGeom>
              <a:avLst/>
              <a:gdLst>
                <a:gd name="connsiteX0" fmla="*/ 21209 w 56514"/>
                <a:gd name="connsiteY0" fmla="*/ 63881 h 84327"/>
                <a:gd name="connsiteX1" fmla="*/ 21209 w 56514"/>
                <a:gd name="connsiteY1" fmla="*/ 0 h 84327"/>
                <a:gd name="connsiteX2" fmla="*/ 0 w 56514"/>
                <a:gd name="connsiteY2" fmla="*/ 0 h 84327"/>
                <a:gd name="connsiteX3" fmla="*/ 0 w 56514"/>
                <a:gd name="connsiteY3" fmla="*/ 84328 h 84327"/>
                <a:gd name="connsiteX4" fmla="*/ 56515 w 56514"/>
                <a:gd name="connsiteY4" fmla="*/ 84328 h 84327"/>
                <a:gd name="connsiteX5" fmla="*/ 56515 w 56514"/>
                <a:gd name="connsiteY5" fmla="*/ 63881 h 84327"/>
                <a:gd name="connsiteX6" fmla="*/ 21209 w 56514"/>
                <a:gd name="connsiteY6" fmla="*/ 63881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14" h="84327">
                  <a:moveTo>
                    <a:pt x="21209" y="63881"/>
                  </a:moveTo>
                  <a:lnTo>
                    <a:pt x="21209" y="0"/>
                  </a:lnTo>
                  <a:lnTo>
                    <a:pt x="0" y="0"/>
                  </a:lnTo>
                  <a:lnTo>
                    <a:pt x="0" y="84328"/>
                  </a:lnTo>
                  <a:lnTo>
                    <a:pt x="56515" y="84328"/>
                  </a:lnTo>
                  <a:lnTo>
                    <a:pt x="56515" y="63881"/>
                  </a:lnTo>
                  <a:lnTo>
                    <a:pt x="21209" y="63881"/>
                  </a:lnTo>
                  <a:close/>
                </a:path>
              </a:pathLst>
            </a:custGeom>
            <a:solidFill>
              <a:srgbClr val="1D4289"/>
            </a:solidFill>
            <a:ln w="0"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AD8667CE-0201-8BEE-A853-670D9B291458}"/>
                </a:ext>
              </a:extLst>
            </p:cNvPr>
            <p:cNvSpPr/>
            <p:nvPr/>
          </p:nvSpPr>
          <p:spPr>
            <a:xfrm>
              <a:off x="4744777" y="6350286"/>
              <a:ext cx="70865" cy="84327"/>
            </a:xfrm>
            <a:custGeom>
              <a:avLst/>
              <a:gdLst>
                <a:gd name="connsiteX0" fmla="*/ 49530 w 70865"/>
                <a:gd name="connsiteY0" fmla="*/ 0 h 84327"/>
                <a:gd name="connsiteX1" fmla="*/ 49530 w 70865"/>
                <a:gd name="connsiteY1" fmla="*/ 64008 h 84327"/>
                <a:gd name="connsiteX2" fmla="*/ 21209 w 70865"/>
                <a:gd name="connsiteY2" fmla="*/ 64008 h 84327"/>
                <a:gd name="connsiteX3" fmla="*/ 21209 w 70865"/>
                <a:gd name="connsiteY3" fmla="*/ 0 h 84327"/>
                <a:gd name="connsiteX4" fmla="*/ 0 w 70865"/>
                <a:gd name="connsiteY4" fmla="*/ 0 h 84327"/>
                <a:gd name="connsiteX5" fmla="*/ 0 w 70865"/>
                <a:gd name="connsiteY5" fmla="*/ 84328 h 84327"/>
                <a:gd name="connsiteX6" fmla="*/ 58547 w 70865"/>
                <a:gd name="connsiteY6" fmla="*/ 84328 h 84327"/>
                <a:gd name="connsiteX7" fmla="*/ 70866 w 70865"/>
                <a:gd name="connsiteY7" fmla="*/ 72009 h 84327"/>
                <a:gd name="connsiteX8" fmla="*/ 70866 w 70865"/>
                <a:gd name="connsiteY8" fmla="*/ 0 h 84327"/>
                <a:gd name="connsiteX9" fmla="*/ 49530 w 70865"/>
                <a:gd name="connsiteY9" fmla="*/ 0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865" h="84327">
                  <a:moveTo>
                    <a:pt x="49530" y="0"/>
                  </a:moveTo>
                  <a:lnTo>
                    <a:pt x="49530" y="64008"/>
                  </a:lnTo>
                  <a:lnTo>
                    <a:pt x="21209" y="64008"/>
                  </a:lnTo>
                  <a:lnTo>
                    <a:pt x="21209" y="0"/>
                  </a:lnTo>
                  <a:lnTo>
                    <a:pt x="0" y="0"/>
                  </a:lnTo>
                  <a:lnTo>
                    <a:pt x="0" y="84328"/>
                  </a:lnTo>
                  <a:lnTo>
                    <a:pt x="58547" y="84328"/>
                  </a:lnTo>
                  <a:lnTo>
                    <a:pt x="70866" y="72009"/>
                  </a:lnTo>
                  <a:lnTo>
                    <a:pt x="70866" y="0"/>
                  </a:lnTo>
                  <a:lnTo>
                    <a:pt x="49530" y="0"/>
                  </a:lnTo>
                  <a:close/>
                </a:path>
              </a:pathLst>
            </a:custGeom>
            <a:solidFill>
              <a:srgbClr val="1D4289"/>
            </a:solidFill>
            <a:ln w="0" cap="flat">
              <a:noFill/>
              <a:prstDash val="solid"/>
              <a:miter/>
            </a:ln>
          </p:spPr>
          <p:txBody>
            <a:bodyPr rtlCol="0" anchor="ctr"/>
            <a:lstStyle/>
            <a:p>
              <a:endParaRPr lang="en-US"/>
            </a:p>
          </p:txBody>
        </p:sp>
        <p:grpSp>
          <p:nvGrpSpPr>
            <p:cNvPr id="92" name="Graphic 22">
              <a:extLst>
                <a:ext uri="{FF2B5EF4-FFF2-40B4-BE49-F238E27FC236}">
                  <a16:creationId xmlns:a16="http://schemas.microsoft.com/office/drawing/2014/main" id="{462F8BCF-343F-FDCF-CDC6-F18330345A65}"/>
                </a:ext>
              </a:extLst>
            </p:cNvPr>
            <p:cNvGrpSpPr/>
            <p:nvPr/>
          </p:nvGrpSpPr>
          <p:grpSpPr>
            <a:xfrm>
              <a:off x="4082345" y="6127147"/>
              <a:ext cx="893444" cy="364997"/>
              <a:chOff x="4082345" y="6127147"/>
              <a:chExt cx="893444" cy="364997"/>
            </a:xfrm>
          </p:grpSpPr>
          <p:sp>
            <p:nvSpPr>
              <p:cNvPr id="93" name="Freeform 92">
                <a:extLst>
                  <a:ext uri="{FF2B5EF4-FFF2-40B4-BE49-F238E27FC236}">
                    <a16:creationId xmlns:a16="http://schemas.microsoft.com/office/drawing/2014/main" id="{0872FADF-ACB2-0A2F-4B40-D822227B638D}"/>
                  </a:ext>
                </a:extLst>
              </p:cNvPr>
              <p:cNvSpPr/>
              <p:nvPr/>
            </p:nvSpPr>
            <p:spPr>
              <a:xfrm>
                <a:off x="4689404" y="6185059"/>
                <a:ext cx="145879" cy="144907"/>
              </a:xfrm>
              <a:custGeom>
                <a:avLst/>
                <a:gdLst>
                  <a:gd name="connsiteX0" fmla="*/ 50038 w 145879"/>
                  <a:gd name="connsiteY0" fmla="*/ 106426 h 144907"/>
                  <a:gd name="connsiteX1" fmla="*/ 48641 w 145879"/>
                  <a:gd name="connsiteY1" fmla="*/ 109220 h 144907"/>
                  <a:gd name="connsiteX2" fmla="*/ 136525 w 145879"/>
                  <a:gd name="connsiteY2" fmla="*/ 109220 h 144907"/>
                  <a:gd name="connsiteX3" fmla="*/ 131064 w 145879"/>
                  <a:gd name="connsiteY3" fmla="*/ 144907 h 144907"/>
                  <a:gd name="connsiteX4" fmla="*/ 0 w 145879"/>
                  <a:gd name="connsiteY4" fmla="*/ 144907 h 144907"/>
                  <a:gd name="connsiteX5" fmla="*/ 8382 w 145879"/>
                  <a:gd name="connsiteY5" fmla="*/ 96393 h 144907"/>
                  <a:gd name="connsiteX6" fmla="*/ 33909 w 145879"/>
                  <a:gd name="connsiteY6" fmla="*/ 73787 h 144907"/>
                  <a:gd name="connsiteX7" fmla="*/ 98171 w 145879"/>
                  <a:gd name="connsiteY7" fmla="*/ 54356 h 144907"/>
                  <a:gd name="connsiteX8" fmla="*/ 101092 w 145879"/>
                  <a:gd name="connsiteY8" fmla="*/ 35687 h 144907"/>
                  <a:gd name="connsiteX9" fmla="*/ 58801 w 145879"/>
                  <a:gd name="connsiteY9" fmla="*/ 35687 h 144907"/>
                  <a:gd name="connsiteX10" fmla="*/ 56642 w 145879"/>
                  <a:gd name="connsiteY10" fmla="*/ 49403 h 144907"/>
                  <a:gd name="connsiteX11" fmla="*/ 13589 w 145879"/>
                  <a:gd name="connsiteY11" fmla="*/ 49403 h 144907"/>
                  <a:gd name="connsiteX12" fmla="*/ 17399 w 145879"/>
                  <a:gd name="connsiteY12" fmla="*/ 24892 h 144907"/>
                  <a:gd name="connsiteX13" fmla="*/ 49911 w 145879"/>
                  <a:gd name="connsiteY13" fmla="*/ 0 h 144907"/>
                  <a:gd name="connsiteX14" fmla="*/ 118618 w 145879"/>
                  <a:gd name="connsiteY14" fmla="*/ 0 h 144907"/>
                  <a:gd name="connsiteX15" fmla="*/ 140208 w 145879"/>
                  <a:gd name="connsiteY15" fmla="*/ 9144 h 144907"/>
                  <a:gd name="connsiteX16" fmla="*/ 145796 w 145879"/>
                  <a:gd name="connsiteY16" fmla="*/ 21717 h 144907"/>
                  <a:gd name="connsiteX17" fmla="*/ 145669 w 145879"/>
                  <a:gd name="connsiteY17" fmla="*/ 27432 h 144907"/>
                  <a:gd name="connsiteX18" fmla="*/ 140081 w 145879"/>
                  <a:gd name="connsiteY18" fmla="*/ 63627 h 144907"/>
                  <a:gd name="connsiteX19" fmla="*/ 120650 w 145879"/>
                  <a:gd name="connsiteY19" fmla="*/ 83947 h 144907"/>
                  <a:gd name="connsiteX20" fmla="*/ 50038 w 145879"/>
                  <a:gd name="connsiteY20" fmla="*/ 106553 h 14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5879" h="144907">
                    <a:moveTo>
                      <a:pt x="50038" y="106426"/>
                    </a:moveTo>
                    <a:cubicBezTo>
                      <a:pt x="49911" y="107315"/>
                      <a:pt x="49276" y="105283"/>
                      <a:pt x="48641" y="109220"/>
                    </a:cubicBezTo>
                    <a:lnTo>
                      <a:pt x="136525" y="109220"/>
                    </a:lnTo>
                    <a:lnTo>
                      <a:pt x="131064" y="144907"/>
                    </a:lnTo>
                    <a:lnTo>
                      <a:pt x="0" y="144907"/>
                    </a:lnTo>
                    <a:lnTo>
                      <a:pt x="8382" y="96393"/>
                    </a:lnTo>
                    <a:cubicBezTo>
                      <a:pt x="10668" y="81915"/>
                      <a:pt x="21463" y="78105"/>
                      <a:pt x="33909" y="73787"/>
                    </a:cubicBezTo>
                    <a:lnTo>
                      <a:pt x="98171" y="54356"/>
                    </a:lnTo>
                    <a:cubicBezTo>
                      <a:pt x="98552" y="51562"/>
                      <a:pt x="100076" y="41529"/>
                      <a:pt x="101092" y="35687"/>
                    </a:cubicBezTo>
                    <a:lnTo>
                      <a:pt x="58801" y="35687"/>
                    </a:lnTo>
                    <a:cubicBezTo>
                      <a:pt x="58420" y="38227"/>
                      <a:pt x="56642" y="49403"/>
                      <a:pt x="56642" y="49403"/>
                    </a:cubicBezTo>
                    <a:lnTo>
                      <a:pt x="13589" y="49403"/>
                    </a:lnTo>
                    <a:lnTo>
                      <a:pt x="17399" y="24892"/>
                    </a:lnTo>
                    <a:cubicBezTo>
                      <a:pt x="19558" y="11176"/>
                      <a:pt x="34036" y="0"/>
                      <a:pt x="49911" y="0"/>
                    </a:cubicBezTo>
                    <a:lnTo>
                      <a:pt x="118618" y="0"/>
                    </a:lnTo>
                    <a:cubicBezTo>
                      <a:pt x="127254" y="0"/>
                      <a:pt x="135128" y="3302"/>
                      <a:pt x="140208" y="9144"/>
                    </a:cubicBezTo>
                    <a:cubicBezTo>
                      <a:pt x="143383" y="12827"/>
                      <a:pt x="145288" y="17145"/>
                      <a:pt x="145796" y="21717"/>
                    </a:cubicBezTo>
                    <a:cubicBezTo>
                      <a:pt x="145923" y="23622"/>
                      <a:pt x="145923" y="25527"/>
                      <a:pt x="145669" y="27432"/>
                    </a:cubicBezTo>
                    <a:lnTo>
                      <a:pt x="140081" y="63627"/>
                    </a:lnTo>
                    <a:cubicBezTo>
                      <a:pt x="138176" y="76073"/>
                      <a:pt x="129159" y="80899"/>
                      <a:pt x="120650" y="83947"/>
                    </a:cubicBezTo>
                    <a:lnTo>
                      <a:pt x="50038" y="106553"/>
                    </a:lnTo>
                    <a:close/>
                  </a:path>
                </a:pathLst>
              </a:custGeom>
              <a:solidFill>
                <a:srgbClr val="C7102E"/>
              </a:solidFill>
              <a:ln w="0"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E08C5B09-6A5D-A639-A43B-B4CEB415A627}"/>
                  </a:ext>
                </a:extLst>
              </p:cNvPr>
              <p:cNvSpPr/>
              <p:nvPr/>
            </p:nvSpPr>
            <p:spPr>
              <a:xfrm>
                <a:off x="4827453" y="6184678"/>
                <a:ext cx="148335" cy="144907"/>
              </a:xfrm>
              <a:custGeom>
                <a:avLst/>
                <a:gdLst>
                  <a:gd name="connsiteX0" fmla="*/ 131064 w 148335"/>
                  <a:gd name="connsiteY0" fmla="*/ 139446 h 144907"/>
                  <a:gd name="connsiteX1" fmla="*/ 90805 w 148335"/>
                  <a:gd name="connsiteY1" fmla="*/ 73406 h 144907"/>
                  <a:gd name="connsiteX2" fmla="*/ 148336 w 148335"/>
                  <a:gd name="connsiteY2" fmla="*/ 4445 h 144907"/>
                  <a:gd name="connsiteX3" fmla="*/ 148336 w 148335"/>
                  <a:gd name="connsiteY3" fmla="*/ 0 h 144907"/>
                  <a:gd name="connsiteX4" fmla="*/ 98425 w 148335"/>
                  <a:gd name="connsiteY4" fmla="*/ 0 h 144907"/>
                  <a:gd name="connsiteX5" fmla="*/ 57531 w 148335"/>
                  <a:gd name="connsiteY5" fmla="*/ 49911 h 144907"/>
                  <a:gd name="connsiteX6" fmla="*/ 64262 w 148335"/>
                  <a:gd name="connsiteY6" fmla="*/ 0 h 144907"/>
                  <a:gd name="connsiteX7" fmla="*/ 19431 w 148335"/>
                  <a:gd name="connsiteY7" fmla="*/ 0 h 144907"/>
                  <a:gd name="connsiteX8" fmla="*/ 0 w 148335"/>
                  <a:gd name="connsiteY8" fmla="*/ 144907 h 144907"/>
                  <a:gd name="connsiteX9" fmla="*/ 44831 w 148335"/>
                  <a:gd name="connsiteY9" fmla="*/ 144907 h 144907"/>
                  <a:gd name="connsiteX10" fmla="*/ 51943 w 148335"/>
                  <a:gd name="connsiteY10" fmla="*/ 92329 h 144907"/>
                  <a:gd name="connsiteX11" fmla="*/ 82423 w 148335"/>
                  <a:gd name="connsiteY11" fmla="*/ 144907 h 144907"/>
                  <a:gd name="connsiteX12" fmla="*/ 131064 w 148335"/>
                  <a:gd name="connsiteY12" fmla="*/ 144907 h 144907"/>
                  <a:gd name="connsiteX13" fmla="*/ 131064 w 148335"/>
                  <a:gd name="connsiteY13" fmla="*/ 139573 h 14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335" h="144907">
                    <a:moveTo>
                      <a:pt x="131064" y="139446"/>
                    </a:moveTo>
                    <a:cubicBezTo>
                      <a:pt x="121412" y="123698"/>
                      <a:pt x="93726" y="78105"/>
                      <a:pt x="90805" y="73406"/>
                    </a:cubicBezTo>
                    <a:cubicBezTo>
                      <a:pt x="94107" y="69469"/>
                      <a:pt x="135636" y="19685"/>
                      <a:pt x="148336" y="4445"/>
                    </a:cubicBezTo>
                    <a:lnTo>
                      <a:pt x="148336" y="0"/>
                    </a:lnTo>
                    <a:lnTo>
                      <a:pt x="98425" y="0"/>
                    </a:lnTo>
                    <a:cubicBezTo>
                      <a:pt x="98425" y="0"/>
                      <a:pt x="71501" y="32893"/>
                      <a:pt x="57531" y="49911"/>
                    </a:cubicBezTo>
                    <a:cubicBezTo>
                      <a:pt x="60071" y="31496"/>
                      <a:pt x="64262" y="0"/>
                      <a:pt x="64262" y="0"/>
                    </a:cubicBezTo>
                    <a:lnTo>
                      <a:pt x="19431" y="0"/>
                    </a:lnTo>
                    <a:lnTo>
                      <a:pt x="0" y="144907"/>
                    </a:lnTo>
                    <a:lnTo>
                      <a:pt x="44831" y="144907"/>
                    </a:lnTo>
                    <a:cubicBezTo>
                      <a:pt x="44831" y="144907"/>
                      <a:pt x="49657" y="109093"/>
                      <a:pt x="51943" y="92329"/>
                    </a:cubicBezTo>
                    <a:cubicBezTo>
                      <a:pt x="61468" y="108712"/>
                      <a:pt x="82423" y="144907"/>
                      <a:pt x="82423" y="144907"/>
                    </a:cubicBezTo>
                    <a:lnTo>
                      <a:pt x="131064" y="144907"/>
                    </a:lnTo>
                    <a:lnTo>
                      <a:pt x="131064" y="139573"/>
                    </a:lnTo>
                    <a:close/>
                  </a:path>
                </a:pathLst>
              </a:custGeom>
              <a:solidFill>
                <a:srgbClr val="C7102E"/>
              </a:solidFill>
              <a:ln w="0"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1FFBF1CB-87AE-1644-2B53-2B28D4FBF1F0}"/>
                  </a:ext>
                </a:extLst>
              </p:cNvPr>
              <p:cNvSpPr/>
              <p:nvPr/>
            </p:nvSpPr>
            <p:spPr>
              <a:xfrm>
                <a:off x="4416354" y="6185693"/>
                <a:ext cx="121158" cy="144780"/>
              </a:xfrm>
              <a:custGeom>
                <a:avLst/>
                <a:gdLst>
                  <a:gd name="connsiteX0" fmla="*/ 99187 w 121158"/>
                  <a:gd name="connsiteY0" fmla="*/ 144653 h 144780"/>
                  <a:gd name="connsiteX1" fmla="*/ 121158 w 121158"/>
                  <a:gd name="connsiteY1" fmla="*/ 122682 h 144780"/>
                  <a:gd name="connsiteX2" fmla="*/ 121158 w 121158"/>
                  <a:gd name="connsiteY2" fmla="*/ 87503 h 144780"/>
                  <a:gd name="connsiteX3" fmla="*/ 105791 w 121158"/>
                  <a:gd name="connsiteY3" fmla="*/ 72263 h 144780"/>
                  <a:gd name="connsiteX4" fmla="*/ 121158 w 121158"/>
                  <a:gd name="connsiteY4" fmla="*/ 57023 h 144780"/>
                  <a:gd name="connsiteX5" fmla="*/ 121158 w 121158"/>
                  <a:gd name="connsiteY5" fmla="*/ 21844 h 144780"/>
                  <a:gd name="connsiteX6" fmla="*/ 99187 w 121158"/>
                  <a:gd name="connsiteY6" fmla="*/ 0 h 144780"/>
                  <a:gd name="connsiteX7" fmla="*/ 0 w 121158"/>
                  <a:gd name="connsiteY7" fmla="*/ 0 h 144780"/>
                  <a:gd name="connsiteX8" fmla="*/ 0 w 121158"/>
                  <a:gd name="connsiteY8" fmla="*/ 144780 h 144780"/>
                  <a:gd name="connsiteX9" fmla="*/ 99187 w 121158"/>
                  <a:gd name="connsiteY9" fmla="*/ 144780 h 144780"/>
                  <a:gd name="connsiteX10" fmla="*/ 85090 w 121158"/>
                  <a:gd name="connsiteY10" fmla="*/ 112649 h 144780"/>
                  <a:gd name="connsiteX11" fmla="*/ 36068 w 121158"/>
                  <a:gd name="connsiteY11" fmla="*/ 112649 h 144780"/>
                  <a:gd name="connsiteX12" fmla="*/ 36068 w 121158"/>
                  <a:gd name="connsiteY12" fmla="*/ 84836 h 144780"/>
                  <a:gd name="connsiteX13" fmla="*/ 85090 w 121158"/>
                  <a:gd name="connsiteY13" fmla="*/ 84836 h 144780"/>
                  <a:gd name="connsiteX14" fmla="*/ 85090 w 121158"/>
                  <a:gd name="connsiteY14" fmla="*/ 112649 h 144780"/>
                  <a:gd name="connsiteX15" fmla="*/ 85090 w 121158"/>
                  <a:gd name="connsiteY15" fmla="*/ 57277 h 144780"/>
                  <a:gd name="connsiteX16" fmla="*/ 36068 w 121158"/>
                  <a:gd name="connsiteY16" fmla="*/ 57277 h 144780"/>
                  <a:gd name="connsiteX17" fmla="*/ 36068 w 121158"/>
                  <a:gd name="connsiteY17" fmla="*/ 31877 h 144780"/>
                  <a:gd name="connsiteX18" fmla="*/ 85090 w 121158"/>
                  <a:gd name="connsiteY18" fmla="*/ 31877 h 144780"/>
                  <a:gd name="connsiteX19" fmla="*/ 85090 w 121158"/>
                  <a:gd name="connsiteY19" fmla="*/ 57277 h 14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158" h="144780">
                    <a:moveTo>
                      <a:pt x="99187" y="144653"/>
                    </a:moveTo>
                    <a:lnTo>
                      <a:pt x="121158" y="122682"/>
                    </a:lnTo>
                    <a:lnTo>
                      <a:pt x="121158" y="87503"/>
                    </a:lnTo>
                    <a:lnTo>
                      <a:pt x="105791" y="72263"/>
                    </a:lnTo>
                    <a:lnTo>
                      <a:pt x="121158" y="57023"/>
                    </a:lnTo>
                    <a:lnTo>
                      <a:pt x="121158" y="21844"/>
                    </a:lnTo>
                    <a:lnTo>
                      <a:pt x="99187" y="0"/>
                    </a:lnTo>
                    <a:lnTo>
                      <a:pt x="0" y="0"/>
                    </a:lnTo>
                    <a:lnTo>
                      <a:pt x="0" y="144780"/>
                    </a:lnTo>
                    <a:lnTo>
                      <a:pt x="99187" y="144780"/>
                    </a:lnTo>
                    <a:close/>
                    <a:moveTo>
                      <a:pt x="85090" y="112649"/>
                    </a:moveTo>
                    <a:lnTo>
                      <a:pt x="36068" y="112649"/>
                    </a:lnTo>
                    <a:lnTo>
                      <a:pt x="36068" y="84836"/>
                    </a:lnTo>
                    <a:lnTo>
                      <a:pt x="85090" y="84836"/>
                    </a:lnTo>
                    <a:lnTo>
                      <a:pt x="85090" y="112649"/>
                    </a:lnTo>
                    <a:close/>
                    <a:moveTo>
                      <a:pt x="85090" y="57277"/>
                    </a:moveTo>
                    <a:lnTo>
                      <a:pt x="36068" y="57277"/>
                    </a:lnTo>
                    <a:lnTo>
                      <a:pt x="36068" y="31877"/>
                    </a:lnTo>
                    <a:lnTo>
                      <a:pt x="85090" y="31877"/>
                    </a:lnTo>
                    <a:lnTo>
                      <a:pt x="85090" y="57277"/>
                    </a:lnTo>
                    <a:close/>
                  </a:path>
                </a:pathLst>
              </a:custGeom>
              <a:solidFill>
                <a:srgbClr val="1D4289"/>
              </a:solidFill>
              <a:ln w="0"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2DF5ECE4-7C0C-259E-66BD-2A5FB6F103A3}"/>
                  </a:ext>
                </a:extLst>
              </p:cNvPr>
              <p:cNvSpPr/>
              <p:nvPr/>
            </p:nvSpPr>
            <p:spPr>
              <a:xfrm>
                <a:off x="4552371" y="6185567"/>
                <a:ext cx="121158" cy="144779"/>
              </a:xfrm>
              <a:custGeom>
                <a:avLst/>
                <a:gdLst>
                  <a:gd name="connsiteX0" fmla="*/ 99441 w 121158"/>
                  <a:gd name="connsiteY0" fmla="*/ 0 h 144779"/>
                  <a:gd name="connsiteX1" fmla="*/ 21717 w 121158"/>
                  <a:gd name="connsiteY1" fmla="*/ 0 h 144779"/>
                  <a:gd name="connsiteX2" fmla="*/ 0 w 121158"/>
                  <a:gd name="connsiteY2" fmla="*/ 21717 h 144779"/>
                  <a:gd name="connsiteX3" fmla="*/ 0 w 121158"/>
                  <a:gd name="connsiteY3" fmla="*/ 144780 h 144779"/>
                  <a:gd name="connsiteX4" fmla="*/ 36068 w 121158"/>
                  <a:gd name="connsiteY4" fmla="*/ 144780 h 144779"/>
                  <a:gd name="connsiteX5" fmla="*/ 36068 w 121158"/>
                  <a:gd name="connsiteY5" fmla="*/ 100330 h 144779"/>
                  <a:gd name="connsiteX6" fmla="*/ 85090 w 121158"/>
                  <a:gd name="connsiteY6" fmla="*/ 100330 h 144779"/>
                  <a:gd name="connsiteX7" fmla="*/ 85090 w 121158"/>
                  <a:gd name="connsiteY7" fmla="*/ 144780 h 144779"/>
                  <a:gd name="connsiteX8" fmla="*/ 121158 w 121158"/>
                  <a:gd name="connsiteY8" fmla="*/ 144780 h 144779"/>
                  <a:gd name="connsiteX9" fmla="*/ 121158 w 121158"/>
                  <a:gd name="connsiteY9" fmla="*/ 21717 h 144779"/>
                  <a:gd name="connsiteX10" fmla="*/ 99441 w 121158"/>
                  <a:gd name="connsiteY10" fmla="*/ 0 h 144779"/>
                  <a:gd name="connsiteX11" fmla="*/ 85090 w 121158"/>
                  <a:gd name="connsiteY11" fmla="*/ 68707 h 144779"/>
                  <a:gd name="connsiteX12" fmla="*/ 36068 w 121158"/>
                  <a:gd name="connsiteY12" fmla="*/ 68707 h 144779"/>
                  <a:gd name="connsiteX13" fmla="*/ 36068 w 121158"/>
                  <a:gd name="connsiteY13" fmla="*/ 31877 h 144779"/>
                  <a:gd name="connsiteX14" fmla="*/ 85090 w 121158"/>
                  <a:gd name="connsiteY14" fmla="*/ 31877 h 144779"/>
                  <a:gd name="connsiteX15" fmla="*/ 85090 w 121158"/>
                  <a:gd name="connsiteY15" fmla="*/ 68707 h 14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158" h="144779">
                    <a:moveTo>
                      <a:pt x="99441" y="0"/>
                    </a:moveTo>
                    <a:lnTo>
                      <a:pt x="21717" y="0"/>
                    </a:lnTo>
                    <a:lnTo>
                      <a:pt x="0" y="21717"/>
                    </a:lnTo>
                    <a:lnTo>
                      <a:pt x="0" y="144780"/>
                    </a:lnTo>
                    <a:lnTo>
                      <a:pt x="36068" y="144780"/>
                    </a:lnTo>
                    <a:lnTo>
                      <a:pt x="36068" y="100330"/>
                    </a:lnTo>
                    <a:lnTo>
                      <a:pt x="85090" y="100330"/>
                    </a:lnTo>
                    <a:lnTo>
                      <a:pt x="85090" y="144780"/>
                    </a:lnTo>
                    <a:lnTo>
                      <a:pt x="121158" y="144780"/>
                    </a:lnTo>
                    <a:lnTo>
                      <a:pt x="121158" y="21717"/>
                    </a:lnTo>
                    <a:lnTo>
                      <a:pt x="99441" y="0"/>
                    </a:lnTo>
                    <a:close/>
                    <a:moveTo>
                      <a:pt x="85090" y="68707"/>
                    </a:moveTo>
                    <a:lnTo>
                      <a:pt x="36068" y="68707"/>
                    </a:lnTo>
                    <a:lnTo>
                      <a:pt x="36068" y="31877"/>
                    </a:lnTo>
                    <a:lnTo>
                      <a:pt x="85090" y="31877"/>
                    </a:lnTo>
                    <a:lnTo>
                      <a:pt x="85090" y="68707"/>
                    </a:lnTo>
                    <a:close/>
                  </a:path>
                </a:pathLst>
              </a:custGeom>
              <a:solidFill>
                <a:srgbClr val="1D4289"/>
              </a:solidFill>
              <a:ln w="0"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24C6B5CC-7AEC-9F7D-A823-2D284B2300CE}"/>
                  </a:ext>
                </a:extLst>
              </p:cNvPr>
              <p:cNvSpPr/>
              <p:nvPr/>
            </p:nvSpPr>
            <p:spPr>
              <a:xfrm>
                <a:off x="4280338" y="6185567"/>
                <a:ext cx="121158" cy="144779"/>
              </a:xfrm>
              <a:custGeom>
                <a:avLst/>
                <a:gdLst>
                  <a:gd name="connsiteX0" fmla="*/ 99441 w 121158"/>
                  <a:gd name="connsiteY0" fmla="*/ 0 h 144779"/>
                  <a:gd name="connsiteX1" fmla="*/ 85090 w 121158"/>
                  <a:gd name="connsiteY1" fmla="*/ 0 h 144779"/>
                  <a:gd name="connsiteX2" fmla="*/ 36068 w 121158"/>
                  <a:gd name="connsiteY2" fmla="*/ 0 h 144779"/>
                  <a:gd name="connsiteX3" fmla="*/ 13843 w 121158"/>
                  <a:gd name="connsiteY3" fmla="*/ 0 h 144779"/>
                  <a:gd name="connsiteX4" fmla="*/ 0 w 121158"/>
                  <a:gd name="connsiteY4" fmla="*/ 0 h 144779"/>
                  <a:gd name="connsiteX5" fmla="*/ 0 w 121158"/>
                  <a:gd name="connsiteY5" fmla="*/ 144780 h 144779"/>
                  <a:gd name="connsiteX6" fmla="*/ 36068 w 121158"/>
                  <a:gd name="connsiteY6" fmla="*/ 144780 h 144779"/>
                  <a:gd name="connsiteX7" fmla="*/ 36068 w 121158"/>
                  <a:gd name="connsiteY7" fmla="*/ 31877 h 144779"/>
                  <a:gd name="connsiteX8" fmla="*/ 85090 w 121158"/>
                  <a:gd name="connsiteY8" fmla="*/ 31877 h 144779"/>
                  <a:gd name="connsiteX9" fmla="*/ 85090 w 121158"/>
                  <a:gd name="connsiteY9" fmla="*/ 144780 h 144779"/>
                  <a:gd name="connsiteX10" fmla="*/ 121158 w 121158"/>
                  <a:gd name="connsiteY10" fmla="*/ 144780 h 144779"/>
                  <a:gd name="connsiteX11" fmla="*/ 121158 w 121158"/>
                  <a:gd name="connsiteY11" fmla="*/ 21717 h 144779"/>
                  <a:gd name="connsiteX12" fmla="*/ 99441 w 121158"/>
                  <a:gd name="connsiteY12" fmla="*/ 0 h 14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158" h="144779">
                    <a:moveTo>
                      <a:pt x="99441" y="0"/>
                    </a:moveTo>
                    <a:lnTo>
                      <a:pt x="85090" y="0"/>
                    </a:lnTo>
                    <a:lnTo>
                      <a:pt x="36068" y="0"/>
                    </a:lnTo>
                    <a:lnTo>
                      <a:pt x="13843" y="0"/>
                    </a:lnTo>
                    <a:lnTo>
                      <a:pt x="0" y="0"/>
                    </a:lnTo>
                    <a:lnTo>
                      <a:pt x="0" y="144780"/>
                    </a:lnTo>
                    <a:lnTo>
                      <a:pt x="36068" y="144780"/>
                    </a:lnTo>
                    <a:lnTo>
                      <a:pt x="36068" y="31877"/>
                    </a:lnTo>
                    <a:lnTo>
                      <a:pt x="85090" y="31877"/>
                    </a:lnTo>
                    <a:lnTo>
                      <a:pt x="85090" y="144780"/>
                    </a:lnTo>
                    <a:lnTo>
                      <a:pt x="121158" y="144780"/>
                    </a:lnTo>
                    <a:lnTo>
                      <a:pt x="121158" y="21717"/>
                    </a:lnTo>
                    <a:lnTo>
                      <a:pt x="99441" y="0"/>
                    </a:lnTo>
                    <a:close/>
                  </a:path>
                </a:pathLst>
              </a:custGeom>
              <a:solidFill>
                <a:srgbClr val="1D4289"/>
              </a:solidFill>
              <a:ln w="0"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99ACE149-7C19-ED81-8BF0-007406762F3E}"/>
                  </a:ext>
                </a:extLst>
              </p:cNvPr>
              <p:cNvSpPr/>
              <p:nvPr/>
            </p:nvSpPr>
            <p:spPr>
              <a:xfrm>
                <a:off x="4082345" y="6127147"/>
                <a:ext cx="160527" cy="364997"/>
              </a:xfrm>
              <a:custGeom>
                <a:avLst/>
                <a:gdLst>
                  <a:gd name="connsiteX0" fmla="*/ 160528 w 160527"/>
                  <a:gd name="connsiteY0" fmla="*/ 35433 h 364997"/>
                  <a:gd name="connsiteX1" fmla="*/ 129286 w 160527"/>
                  <a:gd name="connsiteY1" fmla="*/ 0 h 364997"/>
                  <a:gd name="connsiteX2" fmla="*/ 31242 w 160527"/>
                  <a:gd name="connsiteY2" fmla="*/ 0 h 364997"/>
                  <a:gd name="connsiteX3" fmla="*/ 0 w 160527"/>
                  <a:gd name="connsiteY3" fmla="*/ 35433 h 364997"/>
                  <a:gd name="connsiteX4" fmla="*/ 0 w 160527"/>
                  <a:gd name="connsiteY4" fmla="*/ 329565 h 364997"/>
                  <a:gd name="connsiteX5" fmla="*/ 31242 w 160527"/>
                  <a:gd name="connsiteY5" fmla="*/ 364998 h 364997"/>
                  <a:gd name="connsiteX6" fmla="*/ 129286 w 160527"/>
                  <a:gd name="connsiteY6" fmla="*/ 364998 h 364997"/>
                  <a:gd name="connsiteX7" fmla="*/ 160528 w 160527"/>
                  <a:gd name="connsiteY7" fmla="*/ 329565 h 364997"/>
                  <a:gd name="connsiteX8" fmla="*/ 160528 w 160527"/>
                  <a:gd name="connsiteY8" fmla="*/ 35433 h 364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527" h="364997">
                    <a:moveTo>
                      <a:pt x="160528" y="35433"/>
                    </a:moveTo>
                    <a:lnTo>
                      <a:pt x="129286" y="0"/>
                    </a:lnTo>
                    <a:lnTo>
                      <a:pt x="31242" y="0"/>
                    </a:lnTo>
                    <a:lnTo>
                      <a:pt x="0" y="35433"/>
                    </a:lnTo>
                    <a:lnTo>
                      <a:pt x="0" y="329565"/>
                    </a:lnTo>
                    <a:lnTo>
                      <a:pt x="31242" y="364998"/>
                    </a:lnTo>
                    <a:lnTo>
                      <a:pt x="129286" y="364998"/>
                    </a:lnTo>
                    <a:lnTo>
                      <a:pt x="160528" y="329565"/>
                    </a:lnTo>
                    <a:lnTo>
                      <a:pt x="160528" y="35433"/>
                    </a:lnTo>
                    <a:close/>
                  </a:path>
                </a:pathLst>
              </a:custGeom>
              <a:solidFill>
                <a:srgbClr val="FFFFFF"/>
              </a:solidFill>
              <a:ln w="0"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3D9DC04C-CDBA-901A-47DD-CB98795FA994}"/>
                  </a:ext>
                </a:extLst>
              </p:cNvPr>
              <p:cNvSpPr/>
              <p:nvPr/>
            </p:nvSpPr>
            <p:spPr>
              <a:xfrm>
                <a:off x="4093521" y="6139847"/>
                <a:ext cx="63372" cy="339597"/>
              </a:xfrm>
              <a:custGeom>
                <a:avLst/>
                <a:gdLst>
                  <a:gd name="connsiteX0" fmla="*/ 24765 w 63372"/>
                  <a:gd name="connsiteY0" fmla="*/ 0 h 339597"/>
                  <a:gd name="connsiteX1" fmla="*/ 63373 w 63372"/>
                  <a:gd name="connsiteY1" fmla="*/ 0 h 339597"/>
                  <a:gd name="connsiteX2" fmla="*/ 63373 w 63372"/>
                  <a:gd name="connsiteY2" fmla="*/ 163830 h 339597"/>
                  <a:gd name="connsiteX3" fmla="*/ 44323 w 63372"/>
                  <a:gd name="connsiteY3" fmla="*/ 163830 h 339597"/>
                  <a:gd name="connsiteX4" fmla="*/ 127 w 63372"/>
                  <a:gd name="connsiteY4" fmla="*/ 48514 h 339597"/>
                  <a:gd name="connsiteX5" fmla="*/ 127 w 63372"/>
                  <a:gd name="connsiteY5" fmla="*/ 28067 h 339597"/>
                  <a:gd name="connsiteX6" fmla="*/ 24892 w 63372"/>
                  <a:gd name="connsiteY6" fmla="*/ 0 h 339597"/>
                  <a:gd name="connsiteX7" fmla="*/ 0 w 63372"/>
                  <a:gd name="connsiteY7" fmla="*/ 175768 h 339597"/>
                  <a:gd name="connsiteX8" fmla="*/ 32131 w 63372"/>
                  <a:gd name="connsiteY8" fmla="*/ 175768 h 339597"/>
                  <a:gd name="connsiteX9" fmla="*/ 0 w 63372"/>
                  <a:gd name="connsiteY9" fmla="*/ 262763 h 339597"/>
                  <a:gd name="connsiteX10" fmla="*/ 0 w 63372"/>
                  <a:gd name="connsiteY10" fmla="*/ 175768 h 339597"/>
                  <a:gd name="connsiteX11" fmla="*/ 31496 w 63372"/>
                  <a:gd name="connsiteY11" fmla="*/ 163830 h 339597"/>
                  <a:gd name="connsiteX12" fmla="*/ 0 w 63372"/>
                  <a:gd name="connsiteY12" fmla="*/ 163830 h 339597"/>
                  <a:gd name="connsiteX13" fmla="*/ 0 w 63372"/>
                  <a:gd name="connsiteY13" fmla="*/ 81788 h 339597"/>
                  <a:gd name="connsiteX14" fmla="*/ 31496 w 63372"/>
                  <a:gd name="connsiteY14" fmla="*/ 163830 h 339597"/>
                  <a:gd name="connsiteX15" fmla="*/ 24765 w 63372"/>
                  <a:gd name="connsiteY15" fmla="*/ 339598 h 339597"/>
                  <a:gd name="connsiteX16" fmla="*/ 0 w 63372"/>
                  <a:gd name="connsiteY16" fmla="*/ 311531 h 339597"/>
                  <a:gd name="connsiteX17" fmla="*/ 0 w 63372"/>
                  <a:gd name="connsiteY17" fmla="*/ 297180 h 339597"/>
                  <a:gd name="connsiteX18" fmla="*/ 44958 w 63372"/>
                  <a:gd name="connsiteY18" fmla="*/ 175768 h 339597"/>
                  <a:gd name="connsiteX19" fmla="*/ 63373 w 63372"/>
                  <a:gd name="connsiteY19" fmla="*/ 175768 h 339597"/>
                  <a:gd name="connsiteX20" fmla="*/ 63373 w 63372"/>
                  <a:gd name="connsiteY20" fmla="*/ 339598 h 339597"/>
                  <a:gd name="connsiteX21" fmla="*/ 24765 w 63372"/>
                  <a:gd name="connsiteY21" fmla="*/ 339598 h 33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372" h="339597">
                    <a:moveTo>
                      <a:pt x="24765" y="0"/>
                    </a:moveTo>
                    <a:lnTo>
                      <a:pt x="63373" y="0"/>
                    </a:lnTo>
                    <a:lnTo>
                      <a:pt x="63373" y="163830"/>
                    </a:lnTo>
                    <a:lnTo>
                      <a:pt x="44323" y="163830"/>
                    </a:lnTo>
                    <a:lnTo>
                      <a:pt x="127" y="48514"/>
                    </a:lnTo>
                    <a:lnTo>
                      <a:pt x="127" y="28067"/>
                    </a:lnTo>
                    <a:lnTo>
                      <a:pt x="24892" y="0"/>
                    </a:lnTo>
                    <a:close/>
                    <a:moveTo>
                      <a:pt x="0" y="175768"/>
                    </a:moveTo>
                    <a:lnTo>
                      <a:pt x="32131" y="175768"/>
                    </a:lnTo>
                    <a:lnTo>
                      <a:pt x="0" y="262763"/>
                    </a:lnTo>
                    <a:lnTo>
                      <a:pt x="0" y="175768"/>
                    </a:lnTo>
                    <a:close/>
                    <a:moveTo>
                      <a:pt x="31496" y="163830"/>
                    </a:moveTo>
                    <a:lnTo>
                      <a:pt x="0" y="163830"/>
                    </a:lnTo>
                    <a:lnTo>
                      <a:pt x="0" y="81788"/>
                    </a:lnTo>
                    <a:lnTo>
                      <a:pt x="31496" y="163830"/>
                    </a:lnTo>
                    <a:close/>
                    <a:moveTo>
                      <a:pt x="24765" y="339598"/>
                    </a:moveTo>
                    <a:lnTo>
                      <a:pt x="0" y="311531"/>
                    </a:lnTo>
                    <a:lnTo>
                      <a:pt x="0" y="297180"/>
                    </a:lnTo>
                    <a:lnTo>
                      <a:pt x="44958" y="175768"/>
                    </a:lnTo>
                    <a:lnTo>
                      <a:pt x="63373" y="175768"/>
                    </a:lnTo>
                    <a:lnTo>
                      <a:pt x="63373" y="339598"/>
                    </a:lnTo>
                    <a:lnTo>
                      <a:pt x="24765" y="339598"/>
                    </a:lnTo>
                    <a:close/>
                  </a:path>
                </a:pathLst>
              </a:custGeom>
              <a:solidFill>
                <a:srgbClr val="1D4289"/>
              </a:solidFill>
              <a:ln w="0"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62575799-FD34-4181-EBF5-47427BDED3A5}"/>
                  </a:ext>
                </a:extLst>
              </p:cNvPr>
              <p:cNvSpPr/>
              <p:nvPr/>
            </p:nvSpPr>
            <p:spPr>
              <a:xfrm>
                <a:off x="4168323" y="6139847"/>
                <a:ext cx="63500" cy="339597"/>
              </a:xfrm>
              <a:custGeom>
                <a:avLst/>
                <a:gdLst>
                  <a:gd name="connsiteX0" fmla="*/ 63373 w 63500"/>
                  <a:gd name="connsiteY0" fmla="*/ 28067 h 339597"/>
                  <a:gd name="connsiteX1" fmla="*/ 63373 w 63500"/>
                  <a:gd name="connsiteY1" fmla="*/ 48514 h 339597"/>
                  <a:gd name="connsiteX2" fmla="*/ 19177 w 63500"/>
                  <a:gd name="connsiteY2" fmla="*/ 163830 h 339597"/>
                  <a:gd name="connsiteX3" fmla="*/ 127 w 63500"/>
                  <a:gd name="connsiteY3" fmla="*/ 163830 h 339597"/>
                  <a:gd name="connsiteX4" fmla="*/ 127 w 63500"/>
                  <a:gd name="connsiteY4" fmla="*/ 0 h 339597"/>
                  <a:gd name="connsiteX5" fmla="*/ 38735 w 63500"/>
                  <a:gd name="connsiteY5" fmla="*/ 0 h 339597"/>
                  <a:gd name="connsiteX6" fmla="*/ 63500 w 63500"/>
                  <a:gd name="connsiteY6" fmla="*/ 28067 h 339597"/>
                  <a:gd name="connsiteX7" fmla="*/ 63373 w 63500"/>
                  <a:gd name="connsiteY7" fmla="*/ 262763 h 339597"/>
                  <a:gd name="connsiteX8" fmla="*/ 31242 w 63500"/>
                  <a:gd name="connsiteY8" fmla="*/ 175768 h 339597"/>
                  <a:gd name="connsiteX9" fmla="*/ 63373 w 63500"/>
                  <a:gd name="connsiteY9" fmla="*/ 175768 h 339597"/>
                  <a:gd name="connsiteX10" fmla="*/ 63373 w 63500"/>
                  <a:gd name="connsiteY10" fmla="*/ 262763 h 339597"/>
                  <a:gd name="connsiteX11" fmla="*/ 63373 w 63500"/>
                  <a:gd name="connsiteY11" fmla="*/ 81788 h 339597"/>
                  <a:gd name="connsiteX12" fmla="*/ 63373 w 63500"/>
                  <a:gd name="connsiteY12" fmla="*/ 163830 h 339597"/>
                  <a:gd name="connsiteX13" fmla="*/ 31877 w 63500"/>
                  <a:gd name="connsiteY13" fmla="*/ 163830 h 339597"/>
                  <a:gd name="connsiteX14" fmla="*/ 63373 w 63500"/>
                  <a:gd name="connsiteY14" fmla="*/ 81788 h 339597"/>
                  <a:gd name="connsiteX15" fmla="*/ 0 w 63500"/>
                  <a:gd name="connsiteY15" fmla="*/ 339598 h 339597"/>
                  <a:gd name="connsiteX16" fmla="*/ 0 w 63500"/>
                  <a:gd name="connsiteY16" fmla="*/ 175768 h 339597"/>
                  <a:gd name="connsiteX17" fmla="*/ 18415 w 63500"/>
                  <a:gd name="connsiteY17" fmla="*/ 175768 h 339597"/>
                  <a:gd name="connsiteX18" fmla="*/ 63373 w 63500"/>
                  <a:gd name="connsiteY18" fmla="*/ 297180 h 339597"/>
                  <a:gd name="connsiteX19" fmla="*/ 63373 w 63500"/>
                  <a:gd name="connsiteY19" fmla="*/ 311531 h 339597"/>
                  <a:gd name="connsiteX20" fmla="*/ 38608 w 63500"/>
                  <a:gd name="connsiteY20" fmla="*/ 339598 h 339597"/>
                  <a:gd name="connsiteX21" fmla="*/ 0 w 63500"/>
                  <a:gd name="connsiteY21" fmla="*/ 339598 h 33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500" h="339597">
                    <a:moveTo>
                      <a:pt x="63373" y="28067"/>
                    </a:moveTo>
                    <a:lnTo>
                      <a:pt x="63373" y="48514"/>
                    </a:lnTo>
                    <a:lnTo>
                      <a:pt x="19177" y="163830"/>
                    </a:lnTo>
                    <a:lnTo>
                      <a:pt x="127" y="163830"/>
                    </a:lnTo>
                    <a:lnTo>
                      <a:pt x="127" y="0"/>
                    </a:lnTo>
                    <a:lnTo>
                      <a:pt x="38735" y="0"/>
                    </a:lnTo>
                    <a:lnTo>
                      <a:pt x="63500" y="28067"/>
                    </a:lnTo>
                    <a:close/>
                    <a:moveTo>
                      <a:pt x="63373" y="262763"/>
                    </a:moveTo>
                    <a:lnTo>
                      <a:pt x="31242" y="175768"/>
                    </a:lnTo>
                    <a:lnTo>
                      <a:pt x="63373" y="175768"/>
                    </a:lnTo>
                    <a:lnTo>
                      <a:pt x="63373" y="262763"/>
                    </a:lnTo>
                    <a:close/>
                    <a:moveTo>
                      <a:pt x="63373" y="81788"/>
                    </a:moveTo>
                    <a:lnTo>
                      <a:pt x="63373" y="163830"/>
                    </a:lnTo>
                    <a:lnTo>
                      <a:pt x="31877" y="163830"/>
                    </a:lnTo>
                    <a:lnTo>
                      <a:pt x="63373" y="81788"/>
                    </a:lnTo>
                    <a:close/>
                    <a:moveTo>
                      <a:pt x="0" y="339598"/>
                    </a:moveTo>
                    <a:lnTo>
                      <a:pt x="0" y="175768"/>
                    </a:lnTo>
                    <a:lnTo>
                      <a:pt x="18415" y="175768"/>
                    </a:lnTo>
                    <a:lnTo>
                      <a:pt x="63373" y="297180"/>
                    </a:lnTo>
                    <a:lnTo>
                      <a:pt x="63373" y="311531"/>
                    </a:lnTo>
                    <a:lnTo>
                      <a:pt x="38608" y="339598"/>
                    </a:lnTo>
                    <a:lnTo>
                      <a:pt x="0" y="339598"/>
                    </a:lnTo>
                    <a:close/>
                  </a:path>
                </a:pathLst>
              </a:custGeom>
              <a:solidFill>
                <a:srgbClr val="C7102E"/>
              </a:solidFill>
              <a:ln w="0" cap="flat">
                <a:noFill/>
                <a:prstDash val="solid"/>
                <a:miter/>
              </a:ln>
            </p:spPr>
            <p:txBody>
              <a:bodyPr rtlCol="0" anchor="ctr"/>
              <a:lstStyle/>
              <a:p>
                <a:endParaRPr lang="en-US"/>
              </a:p>
            </p:txBody>
          </p:sp>
        </p:grpSp>
        <p:sp>
          <p:nvSpPr>
            <p:cNvPr id="101" name="Freeform 100">
              <a:extLst>
                <a:ext uri="{FF2B5EF4-FFF2-40B4-BE49-F238E27FC236}">
                  <a16:creationId xmlns:a16="http://schemas.microsoft.com/office/drawing/2014/main" id="{B1F4B33C-F53A-54F4-A00D-7E69882173AD}"/>
                </a:ext>
              </a:extLst>
            </p:cNvPr>
            <p:cNvSpPr/>
            <p:nvPr/>
          </p:nvSpPr>
          <p:spPr>
            <a:xfrm>
              <a:off x="3033045" y="6119050"/>
              <a:ext cx="786663" cy="381041"/>
            </a:xfrm>
            <a:custGeom>
              <a:avLst/>
              <a:gdLst>
                <a:gd name="connsiteX0" fmla="*/ 295935 w 786663"/>
                <a:gd name="connsiteY0" fmla="*/ 161258 h 381041"/>
                <a:gd name="connsiteX1" fmla="*/ 329336 w 786663"/>
                <a:gd name="connsiteY1" fmla="*/ 161258 h 381041"/>
                <a:gd name="connsiteX2" fmla="*/ 296570 w 786663"/>
                <a:gd name="connsiteY2" fmla="*/ 263620 h 381041"/>
                <a:gd name="connsiteX3" fmla="*/ 254914 w 786663"/>
                <a:gd name="connsiteY3" fmla="*/ 263620 h 381041"/>
                <a:gd name="connsiteX4" fmla="*/ 234848 w 786663"/>
                <a:gd name="connsiteY4" fmla="*/ 191484 h 381041"/>
                <a:gd name="connsiteX5" fmla="*/ 213893 w 786663"/>
                <a:gd name="connsiteY5" fmla="*/ 263620 h 381041"/>
                <a:gd name="connsiteX6" fmla="*/ 172872 w 786663"/>
                <a:gd name="connsiteY6" fmla="*/ 263620 h 381041"/>
                <a:gd name="connsiteX7" fmla="*/ 140106 w 786663"/>
                <a:gd name="connsiteY7" fmla="*/ 161258 h 381041"/>
                <a:gd name="connsiteX8" fmla="*/ 173634 w 786663"/>
                <a:gd name="connsiteY8" fmla="*/ 161258 h 381041"/>
                <a:gd name="connsiteX9" fmla="*/ 193700 w 786663"/>
                <a:gd name="connsiteY9" fmla="*/ 233394 h 381041"/>
                <a:gd name="connsiteX10" fmla="*/ 213893 w 786663"/>
                <a:gd name="connsiteY10" fmla="*/ 161258 h 381041"/>
                <a:gd name="connsiteX11" fmla="*/ 255549 w 786663"/>
                <a:gd name="connsiteY11" fmla="*/ 161258 h 381041"/>
                <a:gd name="connsiteX12" fmla="*/ 275742 w 786663"/>
                <a:gd name="connsiteY12" fmla="*/ 233394 h 381041"/>
                <a:gd name="connsiteX13" fmla="*/ 295808 w 786663"/>
                <a:gd name="connsiteY13" fmla="*/ 161258 h 381041"/>
                <a:gd name="connsiteX14" fmla="*/ 147853 w 786663"/>
                <a:gd name="connsiteY14" fmla="*/ 43656 h 381041"/>
                <a:gd name="connsiteX15" fmla="*/ 153441 w 786663"/>
                <a:gd name="connsiteY15" fmla="*/ 30702 h 381041"/>
                <a:gd name="connsiteX16" fmla="*/ 152806 w 786663"/>
                <a:gd name="connsiteY16" fmla="*/ 24225 h 381041"/>
                <a:gd name="connsiteX17" fmla="*/ 134899 w 786663"/>
                <a:gd name="connsiteY17" fmla="*/ 476 h 381041"/>
                <a:gd name="connsiteX18" fmla="*/ 108356 w 786663"/>
                <a:gd name="connsiteY18" fmla="*/ 18002 h 381041"/>
                <a:gd name="connsiteX19" fmla="*/ 125882 w 786663"/>
                <a:gd name="connsiteY19" fmla="*/ 44545 h 381041"/>
                <a:gd name="connsiteX20" fmla="*/ 130962 w 786663"/>
                <a:gd name="connsiteY20" fmla="*/ 44926 h 381041"/>
                <a:gd name="connsiteX21" fmla="*/ 133121 w 786663"/>
                <a:gd name="connsiteY21" fmla="*/ 46324 h 381041"/>
                <a:gd name="connsiteX22" fmla="*/ 134010 w 786663"/>
                <a:gd name="connsiteY22" fmla="*/ 52674 h 381041"/>
                <a:gd name="connsiteX23" fmla="*/ 123342 w 786663"/>
                <a:gd name="connsiteY23" fmla="*/ 65119 h 381041"/>
                <a:gd name="connsiteX24" fmla="*/ 111404 w 786663"/>
                <a:gd name="connsiteY24" fmla="*/ 77057 h 381041"/>
                <a:gd name="connsiteX25" fmla="*/ 108229 w 786663"/>
                <a:gd name="connsiteY25" fmla="*/ 83026 h 381041"/>
                <a:gd name="connsiteX26" fmla="*/ 100736 w 786663"/>
                <a:gd name="connsiteY26" fmla="*/ 89630 h 381041"/>
                <a:gd name="connsiteX27" fmla="*/ 93497 w 786663"/>
                <a:gd name="connsiteY27" fmla="*/ 102076 h 381041"/>
                <a:gd name="connsiteX28" fmla="*/ 88290 w 786663"/>
                <a:gd name="connsiteY28" fmla="*/ 105378 h 381041"/>
                <a:gd name="connsiteX29" fmla="*/ 82575 w 786663"/>
                <a:gd name="connsiteY29" fmla="*/ 111348 h 381041"/>
                <a:gd name="connsiteX30" fmla="*/ 85496 w 786663"/>
                <a:gd name="connsiteY30" fmla="*/ 105759 h 381041"/>
                <a:gd name="connsiteX31" fmla="*/ 89052 w 786663"/>
                <a:gd name="connsiteY31" fmla="*/ 93694 h 381041"/>
                <a:gd name="connsiteX32" fmla="*/ 93751 w 786663"/>
                <a:gd name="connsiteY32" fmla="*/ 85948 h 381041"/>
                <a:gd name="connsiteX33" fmla="*/ 84988 w 786663"/>
                <a:gd name="connsiteY33" fmla="*/ 77184 h 381041"/>
                <a:gd name="connsiteX34" fmla="*/ 79908 w 786663"/>
                <a:gd name="connsiteY34" fmla="*/ 78708 h 381041"/>
                <a:gd name="connsiteX35" fmla="*/ 67335 w 786663"/>
                <a:gd name="connsiteY35" fmla="*/ 77438 h 381041"/>
                <a:gd name="connsiteX36" fmla="*/ 63525 w 786663"/>
                <a:gd name="connsiteY36" fmla="*/ 79724 h 381041"/>
                <a:gd name="connsiteX37" fmla="*/ 58826 w 786663"/>
                <a:gd name="connsiteY37" fmla="*/ 83661 h 381041"/>
                <a:gd name="connsiteX38" fmla="*/ 57048 w 786663"/>
                <a:gd name="connsiteY38" fmla="*/ 90519 h 381041"/>
                <a:gd name="connsiteX39" fmla="*/ 54635 w 786663"/>
                <a:gd name="connsiteY39" fmla="*/ 101442 h 381041"/>
                <a:gd name="connsiteX40" fmla="*/ 55270 w 786663"/>
                <a:gd name="connsiteY40" fmla="*/ 108045 h 381041"/>
                <a:gd name="connsiteX41" fmla="*/ 57429 w 786663"/>
                <a:gd name="connsiteY41" fmla="*/ 110586 h 381041"/>
                <a:gd name="connsiteX42" fmla="*/ 59842 w 786663"/>
                <a:gd name="connsiteY42" fmla="*/ 111474 h 381041"/>
                <a:gd name="connsiteX43" fmla="*/ 61874 w 786663"/>
                <a:gd name="connsiteY43" fmla="*/ 113380 h 381041"/>
                <a:gd name="connsiteX44" fmla="*/ 61874 w 786663"/>
                <a:gd name="connsiteY44" fmla="*/ 114268 h 381041"/>
                <a:gd name="connsiteX45" fmla="*/ 61874 w 786663"/>
                <a:gd name="connsiteY45" fmla="*/ 116174 h 381041"/>
                <a:gd name="connsiteX46" fmla="*/ 60985 w 786663"/>
                <a:gd name="connsiteY46" fmla="*/ 117317 h 381041"/>
                <a:gd name="connsiteX47" fmla="*/ 52476 w 786663"/>
                <a:gd name="connsiteY47" fmla="*/ 117698 h 381041"/>
                <a:gd name="connsiteX48" fmla="*/ 44729 w 786663"/>
                <a:gd name="connsiteY48" fmla="*/ 119094 h 381041"/>
                <a:gd name="connsiteX49" fmla="*/ 36347 w 786663"/>
                <a:gd name="connsiteY49" fmla="*/ 121507 h 381041"/>
                <a:gd name="connsiteX50" fmla="*/ 27711 w 786663"/>
                <a:gd name="connsiteY50" fmla="*/ 133699 h 381041"/>
                <a:gd name="connsiteX51" fmla="*/ 25679 w 786663"/>
                <a:gd name="connsiteY51" fmla="*/ 138906 h 381041"/>
                <a:gd name="connsiteX52" fmla="*/ 19710 w 786663"/>
                <a:gd name="connsiteY52" fmla="*/ 144240 h 381041"/>
                <a:gd name="connsiteX53" fmla="*/ 16281 w 786663"/>
                <a:gd name="connsiteY53" fmla="*/ 128746 h 381041"/>
                <a:gd name="connsiteX54" fmla="*/ 16281 w 786663"/>
                <a:gd name="connsiteY54" fmla="*/ 127603 h 381041"/>
                <a:gd name="connsiteX55" fmla="*/ 17043 w 786663"/>
                <a:gd name="connsiteY55" fmla="*/ 123539 h 381041"/>
                <a:gd name="connsiteX56" fmla="*/ 19202 w 786663"/>
                <a:gd name="connsiteY56" fmla="*/ 116555 h 381041"/>
                <a:gd name="connsiteX57" fmla="*/ 19964 w 786663"/>
                <a:gd name="connsiteY57" fmla="*/ 111348 h 381041"/>
                <a:gd name="connsiteX58" fmla="*/ 20726 w 786663"/>
                <a:gd name="connsiteY58" fmla="*/ 107918 h 381041"/>
                <a:gd name="connsiteX59" fmla="*/ 21742 w 786663"/>
                <a:gd name="connsiteY59" fmla="*/ 105378 h 381041"/>
                <a:gd name="connsiteX60" fmla="*/ 19329 w 786663"/>
                <a:gd name="connsiteY60" fmla="*/ 104617 h 381041"/>
                <a:gd name="connsiteX61" fmla="*/ 16662 w 786663"/>
                <a:gd name="connsiteY61" fmla="*/ 108680 h 381041"/>
                <a:gd name="connsiteX62" fmla="*/ 15646 w 786663"/>
                <a:gd name="connsiteY62" fmla="*/ 111348 h 381041"/>
                <a:gd name="connsiteX63" fmla="*/ 13360 w 786663"/>
                <a:gd name="connsiteY63" fmla="*/ 110839 h 381041"/>
                <a:gd name="connsiteX64" fmla="*/ 11836 w 786663"/>
                <a:gd name="connsiteY64" fmla="*/ 108045 h 381041"/>
                <a:gd name="connsiteX65" fmla="*/ 7645 w 786663"/>
                <a:gd name="connsiteY65" fmla="*/ 96996 h 381041"/>
                <a:gd name="connsiteX66" fmla="*/ 5740 w 786663"/>
                <a:gd name="connsiteY66" fmla="*/ 95092 h 381041"/>
                <a:gd name="connsiteX67" fmla="*/ 4470 w 786663"/>
                <a:gd name="connsiteY67" fmla="*/ 96107 h 381041"/>
                <a:gd name="connsiteX68" fmla="*/ 6629 w 786663"/>
                <a:gd name="connsiteY68" fmla="*/ 102076 h 381041"/>
                <a:gd name="connsiteX69" fmla="*/ 4089 w 786663"/>
                <a:gd name="connsiteY69" fmla="*/ 98393 h 381041"/>
                <a:gd name="connsiteX70" fmla="*/ 1676 w 786663"/>
                <a:gd name="connsiteY70" fmla="*/ 96234 h 381041"/>
                <a:gd name="connsiteX71" fmla="*/ 25 w 786663"/>
                <a:gd name="connsiteY71" fmla="*/ 96742 h 381041"/>
                <a:gd name="connsiteX72" fmla="*/ 533 w 786663"/>
                <a:gd name="connsiteY72" fmla="*/ 98012 h 381041"/>
                <a:gd name="connsiteX73" fmla="*/ 4089 w 786663"/>
                <a:gd name="connsiteY73" fmla="*/ 103981 h 381041"/>
                <a:gd name="connsiteX74" fmla="*/ 1803 w 786663"/>
                <a:gd name="connsiteY74" fmla="*/ 102457 h 381041"/>
                <a:gd name="connsiteX75" fmla="*/ 406 w 786663"/>
                <a:gd name="connsiteY75" fmla="*/ 102838 h 381041"/>
                <a:gd name="connsiteX76" fmla="*/ 787 w 786663"/>
                <a:gd name="connsiteY76" fmla="*/ 104108 h 381041"/>
                <a:gd name="connsiteX77" fmla="*/ 3835 w 786663"/>
                <a:gd name="connsiteY77" fmla="*/ 108173 h 381041"/>
                <a:gd name="connsiteX78" fmla="*/ 5740 w 786663"/>
                <a:gd name="connsiteY78" fmla="*/ 111474 h 381041"/>
                <a:gd name="connsiteX79" fmla="*/ 4089 w 786663"/>
                <a:gd name="connsiteY79" fmla="*/ 111982 h 381041"/>
                <a:gd name="connsiteX80" fmla="*/ 6629 w 786663"/>
                <a:gd name="connsiteY80" fmla="*/ 116046 h 381041"/>
                <a:gd name="connsiteX81" fmla="*/ 7264 w 786663"/>
                <a:gd name="connsiteY81" fmla="*/ 127349 h 381041"/>
                <a:gd name="connsiteX82" fmla="*/ 6629 w 786663"/>
                <a:gd name="connsiteY82" fmla="*/ 148050 h 381041"/>
                <a:gd name="connsiteX83" fmla="*/ 7264 w 786663"/>
                <a:gd name="connsiteY83" fmla="*/ 168370 h 381041"/>
                <a:gd name="connsiteX84" fmla="*/ 17805 w 786663"/>
                <a:gd name="connsiteY84" fmla="*/ 171037 h 381041"/>
                <a:gd name="connsiteX85" fmla="*/ 33172 w 786663"/>
                <a:gd name="connsiteY85" fmla="*/ 154527 h 381041"/>
                <a:gd name="connsiteX86" fmla="*/ 36728 w 786663"/>
                <a:gd name="connsiteY86" fmla="*/ 150590 h 381041"/>
                <a:gd name="connsiteX87" fmla="*/ 38887 w 786663"/>
                <a:gd name="connsiteY87" fmla="*/ 174212 h 381041"/>
                <a:gd name="connsiteX88" fmla="*/ 37490 w 786663"/>
                <a:gd name="connsiteY88" fmla="*/ 181070 h 381041"/>
                <a:gd name="connsiteX89" fmla="*/ 38760 w 786663"/>
                <a:gd name="connsiteY89" fmla="*/ 183102 h 381041"/>
                <a:gd name="connsiteX90" fmla="*/ 31902 w 786663"/>
                <a:gd name="connsiteY90" fmla="*/ 199739 h 381041"/>
                <a:gd name="connsiteX91" fmla="*/ 32410 w 786663"/>
                <a:gd name="connsiteY91" fmla="*/ 220694 h 381041"/>
                <a:gd name="connsiteX92" fmla="*/ 40538 w 786663"/>
                <a:gd name="connsiteY92" fmla="*/ 242030 h 381041"/>
                <a:gd name="connsiteX93" fmla="*/ 44348 w 786663"/>
                <a:gd name="connsiteY93" fmla="*/ 251936 h 381041"/>
                <a:gd name="connsiteX94" fmla="*/ 47142 w 786663"/>
                <a:gd name="connsiteY94" fmla="*/ 251936 h 381041"/>
                <a:gd name="connsiteX95" fmla="*/ 59715 w 786663"/>
                <a:gd name="connsiteY95" fmla="*/ 281274 h 381041"/>
                <a:gd name="connsiteX96" fmla="*/ 94767 w 786663"/>
                <a:gd name="connsiteY96" fmla="*/ 338550 h 381041"/>
                <a:gd name="connsiteX97" fmla="*/ 94132 w 786663"/>
                <a:gd name="connsiteY97" fmla="*/ 343757 h 381041"/>
                <a:gd name="connsiteX98" fmla="*/ 99593 w 786663"/>
                <a:gd name="connsiteY98" fmla="*/ 349980 h 381041"/>
                <a:gd name="connsiteX99" fmla="*/ 108991 w 786663"/>
                <a:gd name="connsiteY99" fmla="*/ 367125 h 381041"/>
                <a:gd name="connsiteX100" fmla="*/ 121564 w 786663"/>
                <a:gd name="connsiteY100" fmla="*/ 380968 h 381041"/>
                <a:gd name="connsiteX101" fmla="*/ 127660 w 786663"/>
                <a:gd name="connsiteY101" fmla="*/ 364205 h 381041"/>
                <a:gd name="connsiteX102" fmla="*/ 118770 w 786663"/>
                <a:gd name="connsiteY102" fmla="*/ 351124 h 381041"/>
                <a:gd name="connsiteX103" fmla="*/ 113309 w 786663"/>
                <a:gd name="connsiteY103" fmla="*/ 333343 h 381041"/>
                <a:gd name="connsiteX104" fmla="*/ 113563 w 786663"/>
                <a:gd name="connsiteY104" fmla="*/ 329787 h 381041"/>
                <a:gd name="connsiteX105" fmla="*/ 116103 w 786663"/>
                <a:gd name="connsiteY105" fmla="*/ 316325 h 381041"/>
                <a:gd name="connsiteX106" fmla="*/ 105054 w 786663"/>
                <a:gd name="connsiteY106" fmla="*/ 303117 h 381041"/>
                <a:gd name="connsiteX107" fmla="*/ 100990 w 786663"/>
                <a:gd name="connsiteY107" fmla="*/ 291306 h 381041"/>
                <a:gd name="connsiteX108" fmla="*/ 98958 w 786663"/>
                <a:gd name="connsiteY108" fmla="*/ 290925 h 381041"/>
                <a:gd name="connsiteX109" fmla="*/ 94132 w 786663"/>
                <a:gd name="connsiteY109" fmla="*/ 254857 h 381041"/>
                <a:gd name="connsiteX110" fmla="*/ 84734 w 786663"/>
                <a:gd name="connsiteY110" fmla="*/ 240506 h 381041"/>
                <a:gd name="connsiteX111" fmla="*/ 91846 w 786663"/>
                <a:gd name="connsiteY111" fmla="*/ 219932 h 381041"/>
                <a:gd name="connsiteX112" fmla="*/ 87528 w 786663"/>
                <a:gd name="connsiteY112" fmla="*/ 183611 h 381041"/>
                <a:gd name="connsiteX113" fmla="*/ 92862 w 786663"/>
                <a:gd name="connsiteY113" fmla="*/ 151606 h 381041"/>
                <a:gd name="connsiteX114" fmla="*/ 98958 w 786663"/>
                <a:gd name="connsiteY114" fmla="*/ 129127 h 381041"/>
                <a:gd name="connsiteX115" fmla="*/ 103276 w 786663"/>
                <a:gd name="connsiteY115" fmla="*/ 120745 h 381041"/>
                <a:gd name="connsiteX116" fmla="*/ 109372 w 786663"/>
                <a:gd name="connsiteY116" fmla="*/ 109442 h 381041"/>
                <a:gd name="connsiteX117" fmla="*/ 116992 w 786663"/>
                <a:gd name="connsiteY117" fmla="*/ 96996 h 381041"/>
                <a:gd name="connsiteX118" fmla="*/ 119913 w 786663"/>
                <a:gd name="connsiteY118" fmla="*/ 91155 h 381041"/>
                <a:gd name="connsiteX119" fmla="*/ 132740 w 786663"/>
                <a:gd name="connsiteY119" fmla="*/ 76295 h 381041"/>
                <a:gd name="connsiteX120" fmla="*/ 140487 w 786663"/>
                <a:gd name="connsiteY120" fmla="*/ 61055 h 381041"/>
                <a:gd name="connsiteX121" fmla="*/ 144932 w 786663"/>
                <a:gd name="connsiteY121" fmla="*/ 54451 h 381041"/>
                <a:gd name="connsiteX122" fmla="*/ 148234 w 786663"/>
                <a:gd name="connsiteY122" fmla="*/ 43275 h 381041"/>
                <a:gd name="connsiteX123" fmla="*/ 630834 w 786663"/>
                <a:gd name="connsiteY123" fmla="*/ 235173 h 381041"/>
                <a:gd name="connsiteX124" fmla="*/ 588289 w 786663"/>
                <a:gd name="connsiteY124" fmla="*/ 263620 h 381041"/>
                <a:gd name="connsiteX125" fmla="*/ 498373 w 786663"/>
                <a:gd name="connsiteY125" fmla="*/ 263620 h 381041"/>
                <a:gd name="connsiteX126" fmla="*/ 498373 w 786663"/>
                <a:gd name="connsiteY126" fmla="*/ 161258 h 381041"/>
                <a:gd name="connsiteX127" fmla="*/ 579653 w 786663"/>
                <a:gd name="connsiteY127" fmla="*/ 161258 h 381041"/>
                <a:gd name="connsiteX128" fmla="*/ 623087 w 786663"/>
                <a:gd name="connsiteY128" fmla="*/ 188182 h 381041"/>
                <a:gd name="connsiteX129" fmla="*/ 608355 w 786663"/>
                <a:gd name="connsiteY129" fmla="*/ 209773 h 381041"/>
                <a:gd name="connsiteX130" fmla="*/ 607720 w 786663"/>
                <a:gd name="connsiteY130" fmla="*/ 210534 h 381041"/>
                <a:gd name="connsiteX131" fmla="*/ 608355 w 786663"/>
                <a:gd name="connsiteY131" fmla="*/ 211169 h 381041"/>
                <a:gd name="connsiteX132" fmla="*/ 630834 w 786663"/>
                <a:gd name="connsiteY132" fmla="*/ 235299 h 381041"/>
                <a:gd name="connsiteX133" fmla="*/ 528726 w 786663"/>
                <a:gd name="connsiteY133" fmla="*/ 201390 h 381041"/>
                <a:gd name="connsiteX134" fmla="*/ 579780 w 786663"/>
                <a:gd name="connsiteY134" fmla="*/ 201390 h 381041"/>
                <a:gd name="connsiteX135" fmla="*/ 591972 w 786663"/>
                <a:gd name="connsiteY135" fmla="*/ 194532 h 381041"/>
                <a:gd name="connsiteX136" fmla="*/ 579780 w 786663"/>
                <a:gd name="connsiteY136" fmla="*/ 187167 h 381041"/>
                <a:gd name="connsiteX137" fmla="*/ 528726 w 786663"/>
                <a:gd name="connsiteY137" fmla="*/ 187167 h 381041"/>
                <a:gd name="connsiteX138" fmla="*/ 528726 w 786663"/>
                <a:gd name="connsiteY138" fmla="*/ 201390 h 381041"/>
                <a:gd name="connsiteX139" fmla="*/ 599592 w 786663"/>
                <a:gd name="connsiteY139" fmla="*/ 229965 h 381041"/>
                <a:gd name="connsiteX140" fmla="*/ 588416 w 786663"/>
                <a:gd name="connsiteY140" fmla="*/ 223361 h 381041"/>
                <a:gd name="connsiteX141" fmla="*/ 528726 w 786663"/>
                <a:gd name="connsiteY141" fmla="*/ 223361 h 381041"/>
                <a:gd name="connsiteX142" fmla="*/ 528726 w 786663"/>
                <a:gd name="connsiteY142" fmla="*/ 237586 h 381041"/>
                <a:gd name="connsiteX143" fmla="*/ 588416 w 786663"/>
                <a:gd name="connsiteY143" fmla="*/ 237586 h 381041"/>
                <a:gd name="connsiteX144" fmla="*/ 599592 w 786663"/>
                <a:gd name="connsiteY144" fmla="*/ 229965 h 381041"/>
                <a:gd name="connsiteX145" fmla="*/ 786663 w 786663"/>
                <a:gd name="connsiteY145" fmla="*/ 263367 h 381041"/>
                <a:gd name="connsiteX146" fmla="*/ 750468 w 786663"/>
                <a:gd name="connsiteY146" fmla="*/ 263367 h 381041"/>
                <a:gd name="connsiteX147" fmla="*/ 738784 w 786663"/>
                <a:gd name="connsiteY147" fmla="*/ 241268 h 381041"/>
                <a:gd name="connsiteX148" fmla="*/ 681380 w 786663"/>
                <a:gd name="connsiteY148" fmla="*/ 241268 h 381041"/>
                <a:gd name="connsiteX149" fmla="*/ 669950 w 786663"/>
                <a:gd name="connsiteY149" fmla="*/ 263367 h 381041"/>
                <a:gd name="connsiteX150" fmla="*/ 633755 w 786663"/>
                <a:gd name="connsiteY150" fmla="*/ 263367 h 381041"/>
                <a:gd name="connsiteX151" fmla="*/ 688873 w 786663"/>
                <a:gd name="connsiteY151" fmla="*/ 161005 h 381041"/>
                <a:gd name="connsiteX152" fmla="*/ 730402 w 786663"/>
                <a:gd name="connsiteY152" fmla="*/ 161005 h 381041"/>
                <a:gd name="connsiteX153" fmla="*/ 786663 w 786663"/>
                <a:gd name="connsiteY153" fmla="*/ 263367 h 381041"/>
                <a:gd name="connsiteX154" fmla="*/ 725830 w 786663"/>
                <a:gd name="connsiteY154" fmla="*/ 216884 h 381041"/>
                <a:gd name="connsiteX155" fmla="*/ 709701 w 786663"/>
                <a:gd name="connsiteY155" fmla="*/ 186277 h 381041"/>
                <a:gd name="connsiteX156" fmla="*/ 693953 w 786663"/>
                <a:gd name="connsiteY156" fmla="*/ 216884 h 381041"/>
                <a:gd name="connsiteX157" fmla="*/ 725830 w 786663"/>
                <a:gd name="connsiteY157" fmla="*/ 216884 h 381041"/>
                <a:gd name="connsiteX158" fmla="*/ 442493 w 786663"/>
                <a:gd name="connsiteY158" fmla="*/ 230474 h 381041"/>
                <a:gd name="connsiteX159" fmla="*/ 384708 w 786663"/>
                <a:gd name="connsiteY159" fmla="*/ 161258 h 381041"/>
                <a:gd name="connsiteX160" fmla="*/ 341782 w 786663"/>
                <a:gd name="connsiteY160" fmla="*/ 161258 h 381041"/>
                <a:gd name="connsiteX161" fmla="*/ 341782 w 786663"/>
                <a:gd name="connsiteY161" fmla="*/ 263620 h 381041"/>
                <a:gd name="connsiteX162" fmla="*/ 372262 w 786663"/>
                <a:gd name="connsiteY162" fmla="*/ 263620 h 381041"/>
                <a:gd name="connsiteX163" fmla="*/ 372262 w 786663"/>
                <a:gd name="connsiteY163" fmla="*/ 194405 h 381041"/>
                <a:gd name="connsiteX164" fmla="*/ 429920 w 786663"/>
                <a:gd name="connsiteY164" fmla="*/ 263620 h 381041"/>
                <a:gd name="connsiteX165" fmla="*/ 473227 w 786663"/>
                <a:gd name="connsiteY165" fmla="*/ 263620 h 381041"/>
                <a:gd name="connsiteX166" fmla="*/ 473227 w 786663"/>
                <a:gd name="connsiteY166" fmla="*/ 161258 h 381041"/>
                <a:gd name="connsiteX167" fmla="*/ 442620 w 786663"/>
                <a:gd name="connsiteY167" fmla="*/ 161258 h 381041"/>
                <a:gd name="connsiteX168" fmla="*/ 442620 w 786663"/>
                <a:gd name="connsiteY168" fmla="*/ 230474 h 381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786663" h="381041">
                  <a:moveTo>
                    <a:pt x="295935" y="161258"/>
                  </a:moveTo>
                  <a:lnTo>
                    <a:pt x="329336" y="161258"/>
                  </a:lnTo>
                  <a:lnTo>
                    <a:pt x="296570" y="263620"/>
                  </a:lnTo>
                  <a:lnTo>
                    <a:pt x="254914" y="263620"/>
                  </a:lnTo>
                  <a:lnTo>
                    <a:pt x="234848" y="191484"/>
                  </a:lnTo>
                  <a:lnTo>
                    <a:pt x="213893" y="263620"/>
                  </a:lnTo>
                  <a:lnTo>
                    <a:pt x="172872" y="263620"/>
                  </a:lnTo>
                  <a:lnTo>
                    <a:pt x="140106" y="161258"/>
                  </a:lnTo>
                  <a:lnTo>
                    <a:pt x="173634" y="161258"/>
                  </a:lnTo>
                  <a:lnTo>
                    <a:pt x="193700" y="233394"/>
                  </a:lnTo>
                  <a:lnTo>
                    <a:pt x="213893" y="161258"/>
                  </a:lnTo>
                  <a:lnTo>
                    <a:pt x="255549" y="161258"/>
                  </a:lnTo>
                  <a:lnTo>
                    <a:pt x="275742" y="233394"/>
                  </a:lnTo>
                  <a:lnTo>
                    <a:pt x="295808" y="161258"/>
                  </a:lnTo>
                  <a:close/>
                  <a:moveTo>
                    <a:pt x="147853" y="43656"/>
                  </a:moveTo>
                  <a:cubicBezTo>
                    <a:pt x="148869" y="39974"/>
                    <a:pt x="152298" y="34767"/>
                    <a:pt x="153441" y="30702"/>
                  </a:cubicBezTo>
                  <a:cubicBezTo>
                    <a:pt x="154330" y="27400"/>
                    <a:pt x="154076" y="24861"/>
                    <a:pt x="152806" y="24225"/>
                  </a:cubicBezTo>
                  <a:cubicBezTo>
                    <a:pt x="153695" y="13049"/>
                    <a:pt x="146075" y="2762"/>
                    <a:pt x="134899" y="476"/>
                  </a:cubicBezTo>
                  <a:cubicBezTo>
                    <a:pt x="122707" y="-2064"/>
                    <a:pt x="110896" y="5811"/>
                    <a:pt x="108356" y="18002"/>
                  </a:cubicBezTo>
                  <a:cubicBezTo>
                    <a:pt x="105816" y="30194"/>
                    <a:pt x="113690" y="42132"/>
                    <a:pt x="125882" y="44545"/>
                  </a:cubicBezTo>
                  <a:cubicBezTo>
                    <a:pt x="127533" y="44926"/>
                    <a:pt x="129311" y="45053"/>
                    <a:pt x="130962" y="44926"/>
                  </a:cubicBezTo>
                  <a:cubicBezTo>
                    <a:pt x="131851" y="45307"/>
                    <a:pt x="132613" y="45815"/>
                    <a:pt x="133121" y="46324"/>
                  </a:cubicBezTo>
                  <a:cubicBezTo>
                    <a:pt x="134137" y="47467"/>
                    <a:pt x="134772" y="50895"/>
                    <a:pt x="134010" y="52674"/>
                  </a:cubicBezTo>
                  <a:cubicBezTo>
                    <a:pt x="133248" y="54451"/>
                    <a:pt x="128549" y="59405"/>
                    <a:pt x="123342" y="65119"/>
                  </a:cubicBezTo>
                  <a:cubicBezTo>
                    <a:pt x="118135" y="70834"/>
                    <a:pt x="116230" y="71342"/>
                    <a:pt x="111404" y="77057"/>
                  </a:cubicBezTo>
                  <a:cubicBezTo>
                    <a:pt x="109118" y="79851"/>
                    <a:pt x="108229" y="83026"/>
                    <a:pt x="108229" y="83026"/>
                  </a:cubicBezTo>
                  <a:cubicBezTo>
                    <a:pt x="108229" y="83026"/>
                    <a:pt x="103784" y="85439"/>
                    <a:pt x="100736" y="89630"/>
                  </a:cubicBezTo>
                  <a:cubicBezTo>
                    <a:pt x="97688" y="93821"/>
                    <a:pt x="93497" y="102076"/>
                    <a:pt x="93497" y="102076"/>
                  </a:cubicBezTo>
                  <a:cubicBezTo>
                    <a:pt x="93497" y="102076"/>
                    <a:pt x="90068" y="103981"/>
                    <a:pt x="88290" y="105378"/>
                  </a:cubicBezTo>
                  <a:cubicBezTo>
                    <a:pt x="86385" y="106902"/>
                    <a:pt x="85369" y="107918"/>
                    <a:pt x="82575" y="111348"/>
                  </a:cubicBezTo>
                  <a:cubicBezTo>
                    <a:pt x="82575" y="108426"/>
                    <a:pt x="83718" y="107030"/>
                    <a:pt x="85496" y="105759"/>
                  </a:cubicBezTo>
                  <a:cubicBezTo>
                    <a:pt x="86893" y="104743"/>
                    <a:pt x="89052" y="99536"/>
                    <a:pt x="89052" y="93694"/>
                  </a:cubicBezTo>
                  <a:cubicBezTo>
                    <a:pt x="91846" y="92298"/>
                    <a:pt x="93751" y="89249"/>
                    <a:pt x="93751" y="85948"/>
                  </a:cubicBezTo>
                  <a:cubicBezTo>
                    <a:pt x="93751" y="81121"/>
                    <a:pt x="89814" y="77184"/>
                    <a:pt x="84988" y="77184"/>
                  </a:cubicBezTo>
                  <a:cubicBezTo>
                    <a:pt x="83083" y="77184"/>
                    <a:pt x="81432" y="77819"/>
                    <a:pt x="79908" y="78708"/>
                  </a:cubicBezTo>
                  <a:cubicBezTo>
                    <a:pt x="76479" y="77184"/>
                    <a:pt x="72161" y="76423"/>
                    <a:pt x="67335" y="77438"/>
                  </a:cubicBezTo>
                  <a:cubicBezTo>
                    <a:pt x="65557" y="77819"/>
                    <a:pt x="63906" y="78455"/>
                    <a:pt x="63525" y="79724"/>
                  </a:cubicBezTo>
                  <a:cubicBezTo>
                    <a:pt x="62509" y="80105"/>
                    <a:pt x="60858" y="80740"/>
                    <a:pt x="58826" y="83661"/>
                  </a:cubicBezTo>
                  <a:cubicBezTo>
                    <a:pt x="56540" y="87090"/>
                    <a:pt x="57429" y="89249"/>
                    <a:pt x="57048" y="90519"/>
                  </a:cubicBezTo>
                  <a:cubicBezTo>
                    <a:pt x="56667" y="91536"/>
                    <a:pt x="53111" y="93694"/>
                    <a:pt x="54635" y="101442"/>
                  </a:cubicBezTo>
                  <a:cubicBezTo>
                    <a:pt x="55270" y="104617"/>
                    <a:pt x="55016" y="106902"/>
                    <a:pt x="55270" y="108045"/>
                  </a:cubicBezTo>
                  <a:cubicBezTo>
                    <a:pt x="55524" y="109315"/>
                    <a:pt x="56159" y="109950"/>
                    <a:pt x="57429" y="110586"/>
                  </a:cubicBezTo>
                  <a:cubicBezTo>
                    <a:pt x="58191" y="110967"/>
                    <a:pt x="58953" y="111220"/>
                    <a:pt x="59842" y="111474"/>
                  </a:cubicBezTo>
                  <a:cubicBezTo>
                    <a:pt x="61112" y="111855"/>
                    <a:pt x="61620" y="112236"/>
                    <a:pt x="61874" y="113380"/>
                  </a:cubicBezTo>
                  <a:cubicBezTo>
                    <a:pt x="61874" y="113633"/>
                    <a:pt x="61874" y="113887"/>
                    <a:pt x="61874" y="114268"/>
                  </a:cubicBezTo>
                  <a:cubicBezTo>
                    <a:pt x="61874" y="115030"/>
                    <a:pt x="61874" y="115792"/>
                    <a:pt x="61874" y="116174"/>
                  </a:cubicBezTo>
                  <a:cubicBezTo>
                    <a:pt x="61874" y="116681"/>
                    <a:pt x="61493" y="117062"/>
                    <a:pt x="60985" y="117317"/>
                  </a:cubicBezTo>
                  <a:lnTo>
                    <a:pt x="52476" y="117698"/>
                  </a:lnTo>
                  <a:cubicBezTo>
                    <a:pt x="47396" y="117570"/>
                    <a:pt x="44729" y="119094"/>
                    <a:pt x="44729" y="119094"/>
                  </a:cubicBezTo>
                  <a:cubicBezTo>
                    <a:pt x="44729" y="119094"/>
                    <a:pt x="39776" y="119349"/>
                    <a:pt x="36347" y="121507"/>
                  </a:cubicBezTo>
                  <a:cubicBezTo>
                    <a:pt x="33045" y="123539"/>
                    <a:pt x="28600" y="128874"/>
                    <a:pt x="27711" y="133699"/>
                  </a:cubicBezTo>
                  <a:cubicBezTo>
                    <a:pt x="27076" y="135605"/>
                    <a:pt x="26695" y="137001"/>
                    <a:pt x="25679" y="138906"/>
                  </a:cubicBezTo>
                  <a:cubicBezTo>
                    <a:pt x="25044" y="140049"/>
                    <a:pt x="21996" y="141827"/>
                    <a:pt x="19710" y="144240"/>
                  </a:cubicBezTo>
                  <a:cubicBezTo>
                    <a:pt x="18313" y="139287"/>
                    <a:pt x="16408" y="132937"/>
                    <a:pt x="16281" y="128746"/>
                  </a:cubicBezTo>
                  <a:cubicBezTo>
                    <a:pt x="16281" y="128619"/>
                    <a:pt x="16281" y="127857"/>
                    <a:pt x="16281" y="127603"/>
                  </a:cubicBezTo>
                  <a:cubicBezTo>
                    <a:pt x="16281" y="126206"/>
                    <a:pt x="16408" y="124809"/>
                    <a:pt x="17043" y="123539"/>
                  </a:cubicBezTo>
                  <a:cubicBezTo>
                    <a:pt x="18567" y="121507"/>
                    <a:pt x="19329" y="119094"/>
                    <a:pt x="19202" y="116555"/>
                  </a:cubicBezTo>
                  <a:cubicBezTo>
                    <a:pt x="19202" y="114776"/>
                    <a:pt x="19583" y="112999"/>
                    <a:pt x="19964" y="111348"/>
                  </a:cubicBezTo>
                  <a:cubicBezTo>
                    <a:pt x="20345" y="110077"/>
                    <a:pt x="19964" y="109188"/>
                    <a:pt x="20726" y="107918"/>
                  </a:cubicBezTo>
                  <a:cubicBezTo>
                    <a:pt x="21107" y="107030"/>
                    <a:pt x="21742" y="106267"/>
                    <a:pt x="21742" y="105378"/>
                  </a:cubicBezTo>
                  <a:cubicBezTo>
                    <a:pt x="21488" y="104362"/>
                    <a:pt x="20218" y="104236"/>
                    <a:pt x="19329" y="104617"/>
                  </a:cubicBezTo>
                  <a:cubicBezTo>
                    <a:pt x="17805" y="105251"/>
                    <a:pt x="17170" y="107156"/>
                    <a:pt x="16662" y="108680"/>
                  </a:cubicBezTo>
                  <a:cubicBezTo>
                    <a:pt x="16281" y="109824"/>
                    <a:pt x="16408" y="111093"/>
                    <a:pt x="15646" y="111348"/>
                  </a:cubicBezTo>
                  <a:cubicBezTo>
                    <a:pt x="15011" y="111728"/>
                    <a:pt x="13868" y="111601"/>
                    <a:pt x="13360" y="110839"/>
                  </a:cubicBezTo>
                  <a:cubicBezTo>
                    <a:pt x="12598" y="109950"/>
                    <a:pt x="12344" y="109188"/>
                    <a:pt x="11836" y="108045"/>
                  </a:cubicBezTo>
                  <a:cubicBezTo>
                    <a:pt x="11328" y="106902"/>
                    <a:pt x="9550" y="100425"/>
                    <a:pt x="7645" y="96996"/>
                  </a:cubicBezTo>
                  <a:cubicBezTo>
                    <a:pt x="7137" y="96234"/>
                    <a:pt x="6629" y="95345"/>
                    <a:pt x="5740" y="95092"/>
                  </a:cubicBezTo>
                  <a:cubicBezTo>
                    <a:pt x="5105" y="94837"/>
                    <a:pt x="4216" y="95473"/>
                    <a:pt x="4470" y="96107"/>
                  </a:cubicBezTo>
                  <a:cubicBezTo>
                    <a:pt x="5232" y="98012"/>
                    <a:pt x="6121" y="100044"/>
                    <a:pt x="6629" y="102076"/>
                  </a:cubicBezTo>
                  <a:cubicBezTo>
                    <a:pt x="5994" y="100806"/>
                    <a:pt x="4978" y="99536"/>
                    <a:pt x="4089" y="98393"/>
                  </a:cubicBezTo>
                  <a:cubicBezTo>
                    <a:pt x="3454" y="97505"/>
                    <a:pt x="2692" y="96742"/>
                    <a:pt x="1676" y="96234"/>
                  </a:cubicBezTo>
                  <a:cubicBezTo>
                    <a:pt x="1168" y="95980"/>
                    <a:pt x="279" y="96234"/>
                    <a:pt x="25" y="96742"/>
                  </a:cubicBezTo>
                  <a:cubicBezTo>
                    <a:pt x="-102" y="97250"/>
                    <a:pt x="279" y="97631"/>
                    <a:pt x="533" y="98012"/>
                  </a:cubicBezTo>
                  <a:cubicBezTo>
                    <a:pt x="1930" y="99917"/>
                    <a:pt x="3073" y="101823"/>
                    <a:pt x="4089" y="103981"/>
                  </a:cubicBezTo>
                  <a:cubicBezTo>
                    <a:pt x="3454" y="103346"/>
                    <a:pt x="2692" y="102711"/>
                    <a:pt x="1803" y="102457"/>
                  </a:cubicBezTo>
                  <a:cubicBezTo>
                    <a:pt x="1295" y="102457"/>
                    <a:pt x="660" y="102457"/>
                    <a:pt x="406" y="102838"/>
                  </a:cubicBezTo>
                  <a:cubicBezTo>
                    <a:pt x="279" y="103219"/>
                    <a:pt x="533" y="103727"/>
                    <a:pt x="787" y="104108"/>
                  </a:cubicBezTo>
                  <a:cubicBezTo>
                    <a:pt x="1803" y="105378"/>
                    <a:pt x="2946" y="106775"/>
                    <a:pt x="3835" y="108173"/>
                  </a:cubicBezTo>
                  <a:cubicBezTo>
                    <a:pt x="4470" y="109315"/>
                    <a:pt x="5105" y="110458"/>
                    <a:pt x="5740" y="111474"/>
                  </a:cubicBezTo>
                  <a:cubicBezTo>
                    <a:pt x="5232" y="111093"/>
                    <a:pt x="4089" y="111220"/>
                    <a:pt x="4089" y="111982"/>
                  </a:cubicBezTo>
                  <a:cubicBezTo>
                    <a:pt x="4597" y="113506"/>
                    <a:pt x="6248" y="114395"/>
                    <a:pt x="6629" y="116046"/>
                  </a:cubicBezTo>
                  <a:cubicBezTo>
                    <a:pt x="7899" y="119602"/>
                    <a:pt x="7518" y="123158"/>
                    <a:pt x="7264" y="127349"/>
                  </a:cubicBezTo>
                  <a:cubicBezTo>
                    <a:pt x="7010" y="131540"/>
                    <a:pt x="7645" y="142970"/>
                    <a:pt x="6629" y="148050"/>
                  </a:cubicBezTo>
                  <a:cubicBezTo>
                    <a:pt x="5105" y="156051"/>
                    <a:pt x="5232" y="159226"/>
                    <a:pt x="7264" y="168370"/>
                  </a:cubicBezTo>
                  <a:cubicBezTo>
                    <a:pt x="8407" y="173705"/>
                    <a:pt x="13741" y="173705"/>
                    <a:pt x="17805" y="171037"/>
                  </a:cubicBezTo>
                  <a:cubicBezTo>
                    <a:pt x="24536" y="166465"/>
                    <a:pt x="31648" y="156686"/>
                    <a:pt x="33172" y="154527"/>
                  </a:cubicBezTo>
                  <a:cubicBezTo>
                    <a:pt x="34442" y="152876"/>
                    <a:pt x="35331" y="150209"/>
                    <a:pt x="36728" y="150590"/>
                  </a:cubicBezTo>
                  <a:cubicBezTo>
                    <a:pt x="39014" y="153130"/>
                    <a:pt x="40665" y="164433"/>
                    <a:pt x="38887" y="174212"/>
                  </a:cubicBezTo>
                  <a:cubicBezTo>
                    <a:pt x="38506" y="176371"/>
                    <a:pt x="37363" y="179927"/>
                    <a:pt x="37490" y="181070"/>
                  </a:cubicBezTo>
                  <a:cubicBezTo>
                    <a:pt x="37617" y="182213"/>
                    <a:pt x="38760" y="182849"/>
                    <a:pt x="38760" y="183102"/>
                  </a:cubicBezTo>
                  <a:cubicBezTo>
                    <a:pt x="38379" y="190468"/>
                    <a:pt x="33553" y="191992"/>
                    <a:pt x="31902" y="199739"/>
                  </a:cubicBezTo>
                  <a:cubicBezTo>
                    <a:pt x="30124" y="207613"/>
                    <a:pt x="30759" y="212820"/>
                    <a:pt x="32410" y="220694"/>
                  </a:cubicBezTo>
                  <a:cubicBezTo>
                    <a:pt x="33934" y="228442"/>
                    <a:pt x="37363" y="236315"/>
                    <a:pt x="40538" y="242030"/>
                  </a:cubicBezTo>
                  <a:cubicBezTo>
                    <a:pt x="43713" y="247745"/>
                    <a:pt x="44348" y="251936"/>
                    <a:pt x="44348" y="251936"/>
                  </a:cubicBezTo>
                  <a:lnTo>
                    <a:pt x="47142" y="251936"/>
                  </a:lnTo>
                  <a:cubicBezTo>
                    <a:pt x="47142" y="251936"/>
                    <a:pt x="51206" y="268446"/>
                    <a:pt x="59715" y="281274"/>
                  </a:cubicBezTo>
                  <a:cubicBezTo>
                    <a:pt x="84480" y="318357"/>
                    <a:pt x="92862" y="334740"/>
                    <a:pt x="94767" y="338550"/>
                  </a:cubicBezTo>
                  <a:cubicBezTo>
                    <a:pt x="96418" y="341852"/>
                    <a:pt x="94132" y="341980"/>
                    <a:pt x="94132" y="343757"/>
                  </a:cubicBezTo>
                  <a:cubicBezTo>
                    <a:pt x="94132" y="345536"/>
                    <a:pt x="95402" y="347059"/>
                    <a:pt x="99593" y="349980"/>
                  </a:cubicBezTo>
                  <a:cubicBezTo>
                    <a:pt x="103911" y="352901"/>
                    <a:pt x="107467" y="361918"/>
                    <a:pt x="108991" y="367125"/>
                  </a:cubicBezTo>
                  <a:cubicBezTo>
                    <a:pt x="110515" y="372205"/>
                    <a:pt x="113944" y="381984"/>
                    <a:pt x="121564" y="380968"/>
                  </a:cubicBezTo>
                  <a:cubicBezTo>
                    <a:pt x="129184" y="379952"/>
                    <a:pt x="129184" y="370174"/>
                    <a:pt x="127660" y="364205"/>
                  </a:cubicBezTo>
                  <a:cubicBezTo>
                    <a:pt x="126136" y="358108"/>
                    <a:pt x="119913" y="355314"/>
                    <a:pt x="118770" y="351124"/>
                  </a:cubicBezTo>
                  <a:cubicBezTo>
                    <a:pt x="117754" y="347567"/>
                    <a:pt x="113563" y="340963"/>
                    <a:pt x="113309" y="333343"/>
                  </a:cubicBezTo>
                  <a:cubicBezTo>
                    <a:pt x="113309" y="332327"/>
                    <a:pt x="113309" y="331311"/>
                    <a:pt x="113563" y="329787"/>
                  </a:cubicBezTo>
                  <a:cubicBezTo>
                    <a:pt x="114071" y="325469"/>
                    <a:pt x="116484" y="319755"/>
                    <a:pt x="116103" y="316325"/>
                  </a:cubicBezTo>
                  <a:cubicBezTo>
                    <a:pt x="115722" y="312769"/>
                    <a:pt x="107086" y="306800"/>
                    <a:pt x="105054" y="303117"/>
                  </a:cubicBezTo>
                  <a:cubicBezTo>
                    <a:pt x="102895" y="299434"/>
                    <a:pt x="101879" y="291814"/>
                    <a:pt x="100990" y="291306"/>
                  </a:cubicBezTo>
                  <a:cubicBezTo>
                    <a:pt x="100101" y="290925"/>
                    <a:pt x="98958" y="290925"/>
                    <a:pt x="98958" y="290925"/>
                  </a:cubicBezTo>
                  <a:cubicBezTo>
                    <a:pt x="98958" y="290925"/>
                    <a:pt x="97688" y="265399"/>
                    <a:pt x="94132" y="254857"/>
                  </a:cubicBezTo>
                  <a:cubicBezTo>
                    <a:pt x="91465" y="247237"/>
                    <a:pt x="84734" y="240506"/>
                    <a:pt x="84734" y="240506"/>
                  </a:cubicBezTo>
                  <a:cubicBezTo>
                    <a:pt x="84734" y="240506"/>
                    <a:pt x="87909" y="234664"/>
                    <a:pt x="91846" y="219932"/>
                  </a:cubicBezTo>
                  <a:cubicBezTo>
                    <a:pt x="96672" y="202152"/>
                    <a:pt x="89560" y="193517"/>
                    <a:pt x="87528" y="183611"/>
                  </a:cubicBezTo>
                  <a:cubicBezTo>
                    <a:pt x="85877" y="175482"/>
                    <a:pt x="87782" y="163544"/>
                    <a:pt x="92862" y="151606"/>
                  </a:cubicBezTo>
                  <a:cubicBezTo>
                    <a:pt x="94767" y="147034"/>
                    <a:pt x="98704" y="135224"/>
                    <a:pt x="98958" y="129127"/>
                  </a:cubicBezTo>
                  <a:cubicBezTo>
                    <a:pt x="98958" y="126333"/>
                    <a:pt x="100609" y="124428"/>
                    <a:pt x="103276" y="120745"/>
                  </a:cubicBezTo>
                  <a:cubicBezTo>
                    <a:pt x="106070" y="116936"/>
                    <a:pt x="108229" y="112871"/>
                    <a:pt x="109372" y="109442"/>
                  </a:cubicBezTo>
                  <a:cubicBezTo>
                    <a:pt x="110515" y="106013"/>
                    <a:pt x="113055" y="102711"/>
                    <a:pt x="116992" y="96996"/>
                  </a:cubicBezTo>
                  <a:cubicBezTo>
                    <a:pt x="119151" y="93949"/>
                    <a:pt x="119913" y="91155"/>
                    <a:pt x="119913" y="91155"/>
                  </a:cubicBezTo>
                  <a:cubicBezTo>
                    <a:pt x="119913" y="91155"/>
                    <a:pt x="127279" y="83915"/>
                    <a:pt x="132740" y="76295"/>
                  </a:cubicBezTo>
                  <a:cubicBezTo>
                    <a:pt x="139090" y="67659"/>
                    <a:pt x="140106" y="62833"/>
                    <a:pt x="140487" y="61055"/>
                  </a:cubicBezTo>
                  <a:cubicBezTo>
                    <a:pt x="140995" y="59150"/>
                    <a:pt x="143662" y="57245"/>
                    <a:pt x="144932" y="54451"/>
                  </a:cubicBezTo>
                  <a:cubicBezTo>
                    <a:pt x="146202" y="51530"/>
                    <a:pt x="147218" y="46958"/>
                    <a:pt x="148234" y="43275"/>
                  </a:cubicBezTo>
                  <a:moveTo>
                    <a:pt x="630834" y="235173"/>
                  </a:moveTo>
                  <a:cubicBezTo>
                    <a:pt x="630834" y="255492"/>
                    <a:pt x="613943" y="263620"/>
                    <a:pt x="588289" y="263620"/>
                  </a:cubicBezTo>
                  <a:lnTo>
                    <a:pt x="498373" y="263620"/>
                  </a:lnTo>
                  <a:lnTo>
                    <a:pt x="498373" y="161258"/>
                  </a:lnTo>
                  <a:lnTo>
                    <a:pt x="579653" y="161258"/>
                  </a:lnTo>
                  <a:cubicBezTo>
                    <a:pt x="607466" y="161258"/>
                    <a:pt x="623087" y="168751"/>
                    <a:pt x="623087" y="188182"/>
                  </a:cubicBezTo>
                  <a:cubicBezTo>
                    <a:pt x="623087" y="199867"/>
                    <a:pt x="616483" y="206598"/>
                    <a:pt x="608355" y="209773"/>
                  </a:cubicBezTo>
                  <a:cubicBezTo>
                    <a:pt x="607974" y="209899"/>
                    <a:pt x="607720" y="210153"/>
                    <a:pt x="607720" y="210534"/>
                  </a:cubicBezTo>
                  <a:cubicBezTo>
                    <a:pt x="607720" y="210915"/>
                    <a:pt x="607974" y="211169"/>
                    <a:pt x="608355" y="211169"/>
                  </a:cubicBezTo>
                  <a:cubicBezTo>
                    <a:pt x="621182" y="212948"/>
                    <a:pt x="630834" y="220949"/>
                    <a:pt x="630834" y="235299"/>
                  </a:cubicBezTo>
                  <a:moveTo>
                    <a:pt x="528726" y="201390"/>
                  </a:moveTo>
                  <a:lnTo>
                    <a:pt x="579780" y="201390"/>
                  </a:lnTo>
                  <a:cubicBezTo>
                    <a:pt x="588416" y="201390"/>
                    <a:pt x="591972" y="198850"/>
                    <a:pt x="591972" y="194532"/>
                  </a:cubicBezTo>
                  <a:cubicBezTo>
                    <a:pt x="591972" y="189580"/>
                    <a:pt x="588416" y="187167"/>
                    <a:pt x="579780" y="187167"/>
                  </a:cubicBezTo>
                  <a:lnTo>
                    <a:pt x="528726" y="187167"/>
                  </a:lnTo>
                  <a:lnTo>
                    <a:pt x="528726" y="201390"/>
                  </a:lnTo>
                  <a:close/>
                  <a:moveTo>
                    <a:pt x="599592" y="229965"/>
                  </a:moveTo>
                  <a:cubicBezTo>
                    <a:pt x="599592" y="225901"/>
                    <a:pt x="596671" y="223361"/>
                    <a:pt x="588416" y="223361"/>
                  </a:cubicBezTo>
                  <a:lnTo>
                    <a:pt x="528726" y="223361"/>
                  </a:lnTo>
                  <a:lnTo>
                    <a:pt x="528726" y="237586"/>
                  </a:lnTo>
                  <a:lnTo>
                    <a:pt x="588416" y="237586"/>
                  </a:lnTo>
                  <a:cubicBezTo>
                    <a:pt x="596798" y="237586"/>
                    <a:pt x="599592" y="234537"/>
                    <a:pt x="599592" y="229965"/>
                  </a:cubicBezTo>
                  <a:moveTo>
                    <a:pt x="786663" y="263367"/>
                  </a:moveTo>
                  <a:lnTo>
                    <a:pt x="750468" y="263367"/>
                  </a:lnTo>
                  <a:lnTo>
                    <a:pt x="738784" y="241268"/>
                  </a:lnTo>
                  <a:lnTo>
                    <a:pt x="681380" y="241268"/>
                  </a:lnTo>
                  <a:lnTo>
                    <a:pt x="669950" y="263367"/>
                  </a:lnTo>
                  <a:lnTo>
                    <a:pt x="633755" y="263367"/>
                  </a:lnTo>
                  <a:lnTo>
                    <a:pt x="688873" y="161005"/>
                  </a:lnTo>
                  <a:lnTo>
                    <a:pt x="730402" y="161005"/>
                  </a:lnTo>
                  <a:lnTo>
                    <a:pt x="786663" y="263367"/>
                  </a:lnTo>
                  <a:close/>
                  <a:moveTo>
                    <a:pt x="725830" y="216884"/>
                  </a:moveTo>
                  <a:lnTo>
                    <a:pt x="709701" y="186277"/>
                  </a:lnTo>
                  <a:lnTo>
                    <a:pt x="693953" y="216884"/>
                  </a:lnTo>
                  <a:lnTo>
                    <a:pt x="725830" y="216884"/>
                  </a:lnTo>
                  <a:close/>
                  <a:moveTo>
                    <a:pt x="442493" y="230474"/>
                  </a:moveTo>
                  <a:lnTo>
                    <a:pt x="384708" y="161258"/>
                  </a:lnTo>
                  <a:lnTo>
                    <a:pt x="341782" y="161258"/>
                  </a:lnTo>
                  <a:lnTo>
                    <a:pt x="341782" y="263620"/>
                  </a:lnTo>
                  <a:lnTo>
                    <a:pt x="372262" y="263620"/>
                  </a:lnTo>
                  <a:lnTo>
                    <a:pt x="372262" y="194405"/>
                  </a:lnTo>
                  <a:lnTo>
                    <a:pt x="429920" y="263620"/>
                  </a:lnTo>
                  <a:lnTo>
                    <a:pt x="473227" y="263620"/>
                  </a:lnTo>
                  <a:lnTo>
                    <a:pt x="473227" y="161258"/>
                  </a:lnTo>
                  <a:lnTo>
                    <a:pt x="442620" y="161258"/>
                  </a:lnTo>
                  <a:lnTo>
                    <a:pt x="442620" y="230474"/>
                  </a:lnTo>
                  <a:close/>
                </a:path>
              </a:pathLst>
            </a:custGeom>
            <a:solidFill>
              <a:srgbClr val="F94D00"/>
            </a:solidFill>
            <a:ln w="0" cap="flat">
              <a:noFill/>
              <a:prstDash val="solid"/>
              <a:miter/>
            </a:ln>
          </p:spPr>
          <p:txBody>
            <a:bodyPr rtlCol="0" anchor="ctr"/>
            <a:lstStyle/>
            <a:p>
              <a:endParaRPr lang="en-US"/>
            </a:p>
          </p:txBody>
        </p:sp>
      </p:grpSp>
      <p:sp>
        <p:nvSpPr>
          <p:cNvPr id="111" name="Freeform 110">
            <a:extLst>
              <a:ext uri="{FF2B5EF4-FFF2-40B4-BE49-F238E27FC236}">
                <a16:creationId xmlns:a16="http://schemas.microsoft.com/office/drawing/2014/main" id="{1D22B575-2DBB-3FCF-8C12-A0319B007F60}"/>
              </a:ext>
            </a:extLst>
          </p:cNvPr>
          <p:cNvSpPr/>
          <p:nvPr/>
        </p:nvSpPr>
        <p:spPr>
          <a:xfrm>
            <a:off x="5697019" y="-2252"/>
            <a:ext cx="2069591" cy="5803899"/>
          </a:xfrm>
          <a:custGeom>
            <a:avLst/>
            <a:gdLst>
              <a:gd name="connsiteX0" fmla="*/ 2014855 w 2069591"/>
              <a:gd name="connsiteY0" fmla="*/ 0 h 5803899"/>
              <a:gd name="connsiteX1" fmla="*/ 1925066 w 2069591"/>
              <a:gd name="connsiteY1" fmla="*/ 0 h 5803899"/>
              <a:gd name="connsiteX2" fmla="*/ 1322070 w 2069591"/>
              <a:gd name="connsiteY2" fmla="*/ 2853817 h 5803899"/>
              <a:gd name="connsiteX3" fmla="*/ 0 w 2069591"/>
              <a:gd name="connsiteY3" fmla="*/ 5803899 h 5803899"/>
              <a:gd name="connsiteX4" fmla="*/ 166370 w 2069591"/>
              <a:gd name="connsiteY4" fmla="*/ 5803899 h 5803899"/>
              <a:gd name="connsiteX5" fmla="*/ 1458976 w 2069591"/>
              <a:gd name="connsiteY5" fmla="*/ 2897632 h 5803899"/>
              <a:gd name="connsiteX6" fmla="*/ 2069592 w 2069591"/>
              <a:gd name="connsiteY6" fmla="*/ 0 h 5803899"/>
              <a:gd name="connsiteX7" fmla="*/ 2014982 w 2069591"/>
              <a:gd name="connsiteY7" fmla="*/ 0 h 580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591" h="5803899">
                <a:moveTo>
                  <a:pt x="2014855" y="0"/>
                </a:moveTo>
                <a:lnTo>
                  <a:pt x="1925066" y="0"/>
                </a:lnTo>
                <a:cubicBezTo>
                  <a:pt x="1821815" y="967105"/>
                  <a:pt x="1620266" y="1922272"/>
                  <a:pt x="1322070" y="2853817"/>
                </a:cubicBezTo>
                <a:cubicBezTo>
                  <a:pt x="992632" y="3882771"/>
                  <a:pt x="549402" y="4871212"/>
                  <a:pt x="0" y="5803899"/>
                </a:cubicBezTo>
                <a:lnTo>
                  <a:pt x="166370" y="5803899"/>
                </a:lnTo>
                <a:cubicBezTo>
                  <a:pt x="701548" y="4883403"/>
                  <a:pt x="1134745" y="3909948"/>
                  <a:pt x="1458976" y="2897632"/>
                </a:cubicBezTo>
                <a:cubicBezTo>
                  <a:pt x="1761744" y="1951863"/>
                  <a:pt x="1965833" y="982091"/>
                  <a:pt x="2069592" y="0"/>
                </a:cubicBezTo>
                <a:lnTo>
                  <a:pt x="2014982" y="0"/>
                </a:lnTo>
                <a:close/>
              </a:path>
            </a:pathLst>
          </a:custGeom>
          <a:solidFill>
            <a:schemeClr val="bg1"/>
          </a:solidFill>
          <a:ln w="0"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047ACF26-B567-1E94-F503-E60260D76704}"/>
              </a:ext>
            </a:extLst>
          </p:cNvPr>
          <p:cNvSpPr/>
          <p:nvPr/>
        </p:nvSpPr>
        <p:spPr>
          <a:xfrm>
            <a:off x="1687253" y="-2378"/>
            <a:ext cx="3201796" cy="2054097"/>
          </a:xfrm>
          <a:custGeom>
            <a:avLst/>
            <a:gdLst>
              <a:gd name="connsiteX0" fmla="*/ 0 w 3201796"/>
              <a:gd name="connsiteY0" fmla="*/ 127 h 2054097"/>
              <a:gd name="connsiteX1" fmla="*/ 0 w 3201796"/>
              <a:gd name="connsiteY1" fmla="*/ 2054098 h 2054097"/>
              <a:gd name="connsiteX2" fmla="*/ 654050 w 3201796"/>
              <a:gd name="connsiteY2" fmla="*/ 1989201 h 2054097"/>
              <a:gd name="connsiteX3" fmla="*/ 654050 w 3201796"/>
              <a:gd name="connsiteY3" fmla="*/ 1988820 h 2054097"/>
              <a:gd name="connsiteX4" fmla="*/ 1359662 w 3201796"/>
              <a:gd name="connsiteY4" fmla="*/ 1773936 h 2054097"/>
              <a:gd name="connsiteX5" fmla="*/ 1359662 w 3201796"/>
              <a:gd name="connsiteY5" fmla="*/ 1774190 h 2054097"/>
              <a:gd name="connsiteX6" fmla="*/ 2020951 w 3201796"/>
              <a:gd name="connsiteY6" fmla="*/ 1406398 h 2054097"/>
              <a:gd name="connsiteX7" fmla="*/ 2026666 w 3201796"/>
              <a:gd name="connsiteY7" fmla="*/ 1402334 h 2054097"/>
              <a:gd name="connsiteX8" fmla="*/ 2495169 w 3201796"/>
              <a:gd name="connsiteY8" fmla="*/ 1006094 h 2054097"/>
              <a:gd name="connsiteX9" fmla="*/ 3013456 w 3201796"/>
              <a:gd name="connsiteY9" fmla="*/ 349758 h 2054097"/>
              <a:gd name="connsiteX10" fmla="*/ 3013202 w 3201796"/>
              <a:gd name="connsiteY10" fmla="*/ 349758 h 2054097"/>
              <a:gd name="connsiteX11" fmla="*/ 3201797 w 3201796"/>
              <a:gd name="connsiteY11" fmla="*/ 0 h 2054097"/>
              <a:gd name="connsiteX12" fmla="*/ 0 w 3201796"/>
              <a:gd name="connsiteY12" fmla="*/ 0 h 205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1796" h="2054097">
                <a:moveTo>
                  <a:pt x="0" y="127"/>
                </a:moveTo>
                <a:lnTo>
                  <a:pt x="0" y="2054098"/>
                </a:lnTo>
                <a:cubicBezTo>
                  <a:pt x="221869" y="2052320"/>
                  <a:pt x="440563" y="2030476"/>
                  <a:pt x="654050" y="1989201"/>
                </a:cubicBezTo>
                <a:lnTo>
                  <a:pt x="654050" y="1988820"/>
                </a:lnTo>
                <a:cubicBezTo>
                  <a:pt x="895858" y="1941957"/>
                  <a:pt x="1133348" y="1869694"/>
                  <a:pt x="1359662" y="1773936"/>
                </a:cubicBezTo>
                <a:lnTo>
                  <a:pt x="1359662" y="1774190"/>
                </a:lnTo>
                <a:cubicBezTo>
                  <a:pt x="1591691" y="1676019"/>
                  <a:pt x="1813306" y="1553083"/>
                  <a:pt x="2020951" y="1406398"/>
                </a:cubicBezTo>
                <a:cubicBezTo>
                  <a:pt x="2022856" y="1405001"/>
                  <a:pt x="2024761" y="1403731"/>
                  <a:pt x="2026666" y="1402334"/>
                </a:cubicBezTo>
                <a:cubicBezTo>
                  <a:pt x="2192147" y="1284986"/>
                  <a:pt x="2348865" y="1152779"/>
                  <a:pt x="2495169" y="1006094"/>
                </a:cubicBezTo>
                <a:cubicBezTo>
                  <a:pt x="2695321" y="805561"/>
                  <a:pt x="2868422" y="585216"/>
                  <a:pt x="3013456" y="349758"/>
                </a:cubicBezTo>
                <a:lnTo>
                  <a:pt x="3013202" y="349758"/>
                </a:lnTo>
                <a:cubicBezTo>
                  <a:pt x="3082544" y="236728"/>
                  <a:pt x="3145282" y="119761"/>
                  <a:pt x="3201797" y="0"/>
                </a:cubicBezTo>
                <a:lnTo>
                  <a:pt x="0" y="0"/>
                </a:lnTo>
                <a:close/>
              </a:path>
            </a:pathLst>
          </a:custGeom>
          <a:solidFill>
            <a:srgbClr val="C8102E"/>
          </a:solidFill>
          <a:ln w="0" cap="flat">
            <a:noFill/>
            <a:prstDash val="solid"/>
            <a:miter/>
          </a:ln>
        </p:spPr>
        <p:txBody>
          <a:bodyPr rtlCol="0" anchor="ctr"/>
          <a:lstStyle/>
          <a:p>
            <a:endParaRPr lang="en-US"/>
          </a:p>
        </p:txBody>
      </p:sp>
      <p:sp>
        <p:nvSpPr>
          <p:cNvPr id="113" name="Freeform 112">
            <a:extLst>
              <a:ext uri="{FF2B5EF4-FFF2-40B4-BE49-F238E27FC236}">
                <a16:creationId xmlns:a16="http://schemas.microsoft.com/office/drawing/2014/main" id="{13FF7572-F135-6F2C-46D8-467B606356E7}"/>
              </a:ext>
            </a:extLst>
          </p:cNvPr>
          <p:cNvSpPr/>
          <p:nvPr/>
        </p:nvSpPr>
        <p:spPr>
          <a:xfrm>
            <a:off x="1687126" y="-4410"/>
            <a:ext cx="3360673" cy="2197734"/>
          </a:xfrm>
          <a:custGeom>
            <a:avLst/>
            <a:gdLst>
              <a:gd name="connsiteX0" fmla="*/ 127 w 3360673"/>
              <a:gd name="connsiteY0" fmla="*/ 2197735 h 2197734"/>
              <a:gd name="connsiteX1" fmla="*/ 2087753 w 3360673"/>
              <a:gd name="connsiteY1" fmla="*/ 1535176 h 2197734"/>
              <a:gd name="connsiteX2" fmla="*/ 2087753 w 3360673"/>
              <a:gd name="connsiteY2" fmla="*/ 1535430 h 2197734"/>
              <a:gd name="connsiteX3" fmla="*/ 2101723 w 3360673"/>
              <a:gd name="connsiteY3" fmla="*/ 1525524 h 2197734"/>
              <a:gd name="connsiteX4" fmla="*/ 2115312 w 3360673"/>
              <a:gd name="connsiteY4" fmla="*/ 1515745 h 2197734"/>
              <a:gd name="connsiteX5" fmla="*/ 2669032 w 3360673"/>
              <a:gd name="connsiteY5" fmla="*/ 1034288 h 2197734"/>
              <a:gd name="connsiteX6" fmla="*/ 2668524 w 3360673"/>
              <a:gd name="connsiteY6" fmla="*/ 1033780 h 2197734"/>
              <a:gd name="connsiteX7" fmla="*/ 3360674 w 3360673"/>
              <a:gd name="connsiteY7" fmla="*/ 0 h 2197734"/>
              <a:gd name="connsiteX8" fmla="*/ 3201797 w 3360673"/>
              <a:gd name="connsiteY8" fmla="*/ 0 h 2197734"/>
              <a:gd name="connsiteX9" fmla="*/ 3013202 w 3360673"/>
              <a:gd name="connsiteY9" fmla="*/ 349631 h 2197734"/>
              <a:gd name="connsiteX10" fmla="*/ 3013456 w 3360673"/>
              <a:gd name="connsiteY10" fmla="*/ 349631 h 2197734"/>
              <a:gd name="connsiteX11" fmla="*/ 2495169 w 3360673"/>
              <a:gd name="connsiteY11" fmla="*/ 1006094 h 2197734"/>
              <a:gd name="connsiteX12" fmla="*/ 2026666 w 3360673"/>
              <a:gd name="connsiteY12" fmla="*/ 1402334 h 2197734"/>
              <a:gd name="connsiteX13" fmla="*/ 2020951 w 3360673"/>
              <a:gd name="connsiteY13" fmla="*/ 1406398 h 2197734"/>
              <a:gd name="connsiteX14" fmla="*/ 1359789 w 3360673"/>
              <a:gd name="connsiteY14" fmla="*/ 1774190 h 2197734"/>
              <a:gd name="connsiteX15" fmla="*/ 1359789 w 3360673"/>
              <a:gd name="connsiteY15" fmla="*/ 1773936 h 2197734"/>
              <a:gd name="connsiteX16" fmla="*/ 653923 w 3360673"/>
              <a:gd name="connsiteY16" fmla="*/ 1988820 h 2197734"/>
              <a:gd name="connsiteX17" fmla="*/ 653923 w 3360673"/>
              <a:gd name="connsiteY17" fmla="*/ 1989201 h 2197734"/>
              <a:gd name="connsiteX18" fmla="*/ 0 w 3360673"/>
              <a:gd name="connsiteY18" fmla="*/ 2054098 h 2197734"/>
              <a:gd name="connsiteX19" fmla="*/ 0 w 3360673"/>
              <a:gd name="connsiteY19" fmla="*/ 2197735 h 219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60673" h="2197734">
                <a:moveTo>
                  <a:pt x="127" y="2197735"/>
                </a:moveTo>
                <a:cubicBezTo>
                  <a:pt x="757174" y="2191893"/>
                  <a:pt x="1478534" y="1960499"/>
                  <a:pt x="2087753" y="1535176"/>
                </a:cubicBezTo>
                <a:lnTo>
                  <a:pt x="2087753" y="1535430"/>
                </a:lnTo>
                <a:cubicBezTo>
                  <a:pt x="2092579" y="1532128"/>
                  <a:pt x="2097151" y="1528826"/>
                  <a:pt x="2101723" y="1525524"/>
                </a:cubicBezTo>
                <a:cubicBezTo>
                  <a:pt x="2106295" y="1522349"/>
                  <a:pt x="2110867" y="1519047"/>
                  <a:pt x="2115312" y="1515745"/>
                </a:cubicBezTo>
                <a:cubicBezTo>
                  <a:pt x="2314702" y="1374267"/>
                  <a:pt x="2500884" y="1212469"/>
                  <a:pt x="2669032" y="1034288"/>
                </a:cubicBezTo>
                <a:lnTo>
                  <a:pt x="2668524" y="1033780"/>
                </a:lnTo>
                <a:cubicBezTo>
                  <a:pt x="2959354" y="726059"/>
                  <a:pt x="3191891" y="376936"/>
                  <a:pt x="3360674" y="0"/>
                </a:cubicBezTo>
                <a:lnTo>
                  <a:pt x="3201797" y="0"/>
                </a:lnTo>
                <a:cubicBezTo>
                  <a:pt x="3145409" y="119888"/>
                  <a:pt x="3082544" y="236855"/>
                  <a:pt x="3013202" y="349631"/>
                </a:cubicBezTo>
                <a:lnTo>
                  <a:pt x="3013456" y="349631"/>
                </a:lnTo>
                <a:cubicBezTo>
                  <a:pt x="2868549" y="585216"/>
                  <a:pt x="2695321" y="805561"/>
                  <a:pt x="2495169" y="1006094"/>
                </a:cubicBezTo>
                <a:cubicBezTo>
                  <a:pt x="2348865" y="1152652"/>
                  <a:pt x="2192147" y="1284986"/>
                  <a:pt x="2026666" y="1402334"/>
                </a:cubicBezTo>
                <a:cubicBezTo>
                  <a:pt x="2024761" y="1403731"/>
                  <a:pt x="2022856" y="1405128"/>
                  <a:pt x="2020951" y="1406398"/>
                </a:cubicBezTo>
                <a:cubicBezTo>
                  <a:pt x="1813179" y="1553083"/>
                  <a:pt x="1591691" y="1676019"/>
                  <a:pt x="1359789" y="1774190"/>
                </a:cubicBezTo>
                <a:lnTo>
                  <a:pt x="1359789" y="1773936"/>
                </a:lnTo>
                <a:cubicBezTo>
                  <a:pt x="1133348" y="1869694"/>
                  <a:pt x="895858" y="1941957"/>
                  <a:pt x="653923" y="1988820"/>
                </a:cubicBezTo>
                <a:lnTo>
                  <a:pt x="653923" y="1989201"/>
                </a:lnTo>
                <a:cubicBezTo>
                  <a:pt x="440563" y="2030476"/>
                  <a:pt x="221869" y="2052320"/>
                  <a:pt x="0" y="2054098"/>
                </a:cubicBezTo>
                <a:lnTo>
                  <a:pt x="0" y="2197735"/>
                </a:lnTo>
                <a:close/>
              </a:path>
            </a:pathLst>
          </a:custGeom>
          <a:solidFill>
            <a:schemeClr val="bg1"/>
          </a:solidFill>
          <a:ln w="0" cap="flat">
            <a:noFill/>
            <a:prstDash val="solid"/>
            <a:miter/>
          </a:ln>
        </p:spPr>
        <p:txBody>
          <a:bodyPr rtlCol="0" anchor="ctr"/>
          <a:lstStyle/>
          <a:p>
            <a:endParaRPr lang="en-US"/>
          </a:p>
        </p:txBody>
      </p:sp>
      <p:grpSp>
        <p:nvGrpSpPr>
          <p:cNvPr id="127" name="NBA In the Classroom">
            <a:extLst>
              <a:ext uri="{FF2B5EF4-FFF2-40B4-BE49-F238E27FC236}">
                <a16:creationId xmlns:a16="http://schemas.microsoft.com/office/drawing/2014/main" id="{340B7498-5F81-B846-A683-904E0198F230}"/>
              </a:ext>
            </a:extLst>
          </p:cNvPr>
          <p:cNvGrpSpPr/>
          <p:nvPr userDrawn="1"/>
        </p:nvGrpSpPr>
        <p:grpSpPr>
          <a:xfrm>
            <a:off x="2047748" y="360172"/>
            <a:ext cx="1509013" cy="894460"/>
            <a:chOff x="2047748" y="360172"/>
            <a:chExt cx="1509013" cy="894460"/>
          </a:xfrm>
        </p:grpSpPr>
        <p:sp>
          <p:nvSpPr>
            <p:cNvPr id="128" name="Freeform 127">
              <a:extLst>
                <a:ext uri="{FF2B5EF4-FFF2-40B4-BE49-F238E27FC236}">
                  <a16:creationId xmlns:a16="http://schemas.microsoft.com/office/drawing/2014/main" id="{2830F170-7C92-2C83-7253-D7F793D5441D}"/>
                </a:ext>
              </a:extLst>
            </p:cNvPr>
            <p:cNvSpPr/>
            <p:nvPr/>
          </p:nvSpPr>
          <p:spPr>
            <a:xfrm>
              <a:off x="2050542" y="360172"/>
              <a:ext cx="154812" cy="380745"/>
            </a:xfrm>
            <a:custGeom>
              <a:avLst/>
              <a:gdLst>
                <a:gd name="connsiteX0" fmla="*/ 106299 w 154812"/>
                <a:gd name="connsiteY0" fmla="*/ 380619 h 380745"/>
                <a:gd name="connsiteX1" fmla="*/ 63373 w 154812"/>
                <a:gd name="connsiteY1" fmla="*/ 208661 h 380745"/>
                <a:gd name="connsiteX2" fmla="*/ 50292 w 154812"/>
                <a:gd name="connsiteY2" fmla="*/ 156718 h 380745"/>
                <a:gd name="connsiteX3" fmla="*/ 50292 w 154812"/>
                <a:gd name="connsiteY3" fmla="*/ 380746 h 380745"/>
                <a:gd name="connsiteX4" fmla="*/ 0 w 154812"/>
                <a:gd name="connsiteY4" fmla="*/ 380746 h 380745"/>
                <a:gd name="connsiteX5" fmla="*/ 0 w 154812"/>
                <a:gd name="connsiteY5" fmla="*/ 127 h 380745"/>
                <a:gd name="connsiteX6" fmla="*/ 56007 w 154812"/>
                <a:gd name="connsiteY6" fmla="*/ 127 h 380745"/>
                <a:gd name="connsiteX7" fmla="*/ 93726 w 154812"/>
                <a:gd name="connsiteY7" fmla="*/ 170942 h 380745"/>
                <a:gd name="connsiteX8" fmla="*/ 105156 w 154812"/>
                <a:gd name="connsiteY8" fmla="*/ 224028 h 380745"/>
                <a:gd name="connsiteX9" fmla="*/ 105156 w 154812"/>
                <a:gd name="connsiteY9" fmla="*/ 0 h 380745"/>
                <a:gd name="connsiteX10" fmla="*/ 154813 w 154812"/>
                <a:gd name="connsiteY10" fmla="*/ 0 h 380745"/>
                <a:gd name="connsiteX11" fmla="*/ 154813 w 154812"/>
                <a:gd name="connsiteY11" fmla="*/ 380619 h 380745"/>
                <a:gd name="connsiteX12" fmla="*/ 106299 w 154812"/>
                <a:gd name="connsiteY12" fmla="*/ 380619 h 38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812" h="380745">
                  <a:moveTo>
                    <a:pt x="106299" y="380619"/>
                  </a:moveTo>
                  <a:lnTo>
                    <a:pt x="63373" y="208661"/>
                  </a:lnTo>
                  <a:lnTo>
                    <a:pt x="50292" y="156718"/>
                  </a:lnTo>
                  <a:lnTo>
                    <a:pt x="50292" y="380746"/>
                  </a:lnTo>
                  <a:lnTo>
                    <a:pt x="0" y="380746"/>
                  </a:lnTo>
                  <a:lnTo>
                    <a:pt x="0" y="127"/>
                  </a:lnTo>
                  <a:lnTo>
                    <a:pt x="56007" y="127"/>
                  </a:lnTo>
                  <a:lnTo>
                    <a:pt x="93726" y="170942"/>
                  </a:lnTo>
                  <a:lnTo>
                    <a:pt x="105156" y="224028"/>
                  </a:lnTo>
                  <a:lnTo>
                    <a:pt x="105156" y="0"/>
                  </a:lnTo>
                  <a:lnTo>
                    <a:pt x="154813" y="0"/>
                  </a:lnTo>
                  <a:lnTo>
                    <a:pt x="154813" y="380619"/>
                  </a:lnTo>
                  <a:lnTo>
                    <a:pt x="106299" y="380619"/>
                  </a:lnTo>
                  <a:close/>
                </a:path>
              </a:pathLst>
            </a:custGeom>
            <a:solidFill>
              <a:srgbClr val="FFFFFF"/>
            </a:solidFill>
            <a:ln w="0" cap="flat">
              <a:noFill/>
              <a:prstDash val="solid"/>
              <a:miter/>
            </a:ln>
          </p:spPr>
          <p:txBody>
            <a:bodyPr rtlCol="0" anchor="ctr"/>
            <a:lstStyle/>
            <a:p>
              <a:endParaRPr lang="en-US"/>
            </a:p>
          </p:txBody>
        </p:sp>
        <p:sp>
          <p:nvSpPr>
            <p:cNvPr id="129" name="Freeform 128">
              <a:extLst>
                <a:ext uri="{FF2B5EF4-FFF2-40B4-BE49-F238E27FC236}">
                  <a16:creationId xmlns:a16="http://schemas.microsoft.com/office/drawing/2014/main" id="{04F1501A-F404-0E6C-CEAA-26BC0D49511F}"/>
                </a:ext>
              </a:extLst>
            </p:cNvPr>
            <p:cNvSpPr/>
            <p:nvPr/>
          </p:nvSpPr>
          <p:spPr>
            <a:xfrm>
              <a:off x="2234564" y="360172"/>
              <a:ext cx="141224" cy="380618"/>
            </a:xfrm>
            <a:custGeom>
              <a:avLst/>
              <a:gdLst>
                <a:gd name="connsiteX0" fmla="*/ 81153 w 141224"/>
                <a:gd name="connsiteY0" fmla="*/ 380619 h 380618"/>
                <a:gd name="connsiteX1" fmla="*/ 0 w 141224"/>
                <a:gd name="connsiteY1" fmla="*/ 380619 h 380618"/>
                <a:gd name="connsiteX2" fmla="*/ 0 w 141224"/>
                <a:gd name="connsiteY2" fmla="*/ 0 h 380618"/>
                <a:gd name="connsiteX3" fmla="*/ 81153 w 141224"/>
                <a:gd name="connsiteY3" fmla="*/ 0 h 380618"/>
                <a:gd name="connsiteX4" fmla="*/ 141224 w 141224"/>
                <a:gd name="connsiteY4" fmla="*/ 65659 h 380618"/>
                <a:gd name="connsiteX5" fmla="*/ 141224 w 141224"/>
                <a:gd name="connsiteY5" fmla="*/ 140462 h 380618"/>
                <a:gd name="connsiteX6" fmla="*/ 113157 w 141224"/>
                <a:gd name="connsiteY6" fmla="*/ 186817 h 380618"/>
                <a:gd name="connsiteX7" fmla="*/ 141224 w 141224"/>
                <a:gd name="connsiteY7" fmla="*/ 233172 h 380618"/>
                <a:gd name="connsiteX8" fmla="*/ 141224 w 141224"/>
                <a:gd name="connsiteY8" fmla="*/ 314833 h 380618"/>
                <a:gd name="connsiteX9" fmla="*/ 81153 w 141224"/>
                <a:gd name="connsiteY9" fmla="*/ 380492 h 380618"/>
                <a:gd name="connsiteX10" fmla="*/ 84582 w 141224"/>
                <a:gd name="connsiteY10" fmla="*/ 69723 h 380618"/>
                <a:gd name="connsiteX11" fmla="*/ 73787 w 141224"/>
                <a:gd name="connsiteY11" fmla="*/ 53721 h 380618"/>
                <a:gd name="connsiteX12" fmla="*/ 58928 w 141224"/>
                <a:gd name="connsiteY12" fmla="*/ 53721 h 380618"/>
                <a:gd name="connsiteX13" fmla="*/ 58928 w 141224"/>
                <a:gd name="connsiteY13" fmla="*/ 164592 h 380618"/>
                <a:gd name="connsiteX14" fmla="*/ 73787 w 141224"/>
                <a:gd name="connsiteY14" fmla="*/ 164592 h 380618"/>
                <a:gd name="connsiteX15" fmla="*/ 84582 w 141224"/>
                <a:gd name="connsiteY15" fmla="*/ 147955 h 380618"/>
                <a:gd name="connsiteX16" fmla="*/ 84582 w 141224"/>
                <a:gd name="connsiteY16" fmla="*/ 69723 h 380618"/>
                <a:gd name="connsiteX17" fmla="*/ 84582 w 141224"/>
                <a:gd name="connsiteY17" fmla="*/ 229743 h 380618"/>
                <a:gd name="connsiteX18" fmla="*/ 73787 w 141224"/>
                <a:gd name="connsiteY18" fmla="*/ 213106 h 380618"/>
                <a:gd name="connsiteX19" fmla="*/ 58928 w 141224"/>
                <a:gd name="connsiteY19" fmla="*/ 213106 h 380618"/>
                <a:gd name="connsiteX20" fmla="*/ 58928 w 141224"/>
                <a:gd name="connsiteY20" fmla="*/ 327406 h 380618"/>
                <a:gd name="connsiteX21" fmla="*/ 73787 w 141224"/>
                <a:gd name="connsiteY21" fmla="*/ 327406 h 380618"/>
                <a:gd name="connsiteX22" fmla="*/ 84582 w 141224"/>
                <a:gd name="connsiteY22" fmla="*/ 311404 h 380618"/>
                <a:gd name="connsiteX23" fmla="*/ 84582 w 141224"/>
                <a:gd name="connsiteY23" fmla="*/ 229743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224" h="380618">
                  <a:moveTo>
                    <a:pt x="81153" y="380619"/>
                  </a:moveTo>
                  <a:lnTo>
                    <a:pt x="0" y="380619"/>
                  </a:lnTo>
                  <a:lnTo>
                    <a:pt x="0" y="0"/>
                  </a:lnTo>
                  <a:lnTo>
                    <a:pt x="81153" y="0"/>
                  </a:lnTo>
                  <a:cubicBezTo>
                    <a:pt x="109728" y="0"/>
                    <a:pt x="141224" y="16002"/>
                    <a:pt x="141224" y="65659"/>
                  </a:cubicBezTo>
                  <a:lnTo>
                    <a:pt x="141224" y="140462"/>
                  </a:lnTo>
                  <a:cubicBezTo>
                    <a:pt x="141224" y="161036"/>
                    <a:pt x="132588" y="177673"/>
                    <a:pt x="113157" y="186817"/>
                  </a:cubicBezTo>
                  <a:cubicBezTo>
                    <a:pt x="132588" y="197104"/>
                    <a:pt x="141224" y="211963"/>
                    <a:pt x="141224" y="233172"/>
                  </a:cubicBezTo>
                  <a:lnTo>
                    <a:pt x="141224" y="314833"/>
                  </a:lnTo>
                  <a:cubicBezTo>
                    <a:pt x="141224" y="364617"/>
                    <a:pt x="109728" y="380492"/>
                    <a:pt x="81153" y="380492"/>
                  </a:cubicBezTo>
                  <a:close/>
                  <a:moveTo>
                    <a:pt x="84582" y="69723"/>
                  </a:moveTo>
                  <a:cubicBezTo>
                    <a:pt x="84582" y="58293"/>
                    <a:pt x="81153" y="53721"/>
                    <a:pt x="73787" y="53721"/>
                  </a:cubicBezTo>
                  <a:lnTo>
                    <a:pt x="58928" y="53721"/>
                  </a:lnTo>
                  <a:lnTo>
                    <a:pt x="58928" y="164592"/>
                  </a:lnTo>
                  <a:lnTo>
                    <a:pt x="73787" y="164592"/>
                  </a:lnTo>
                  <a:cubicBezTo>
                    <a:pt x="81153" y="164592"/>
                    <a:pt x="84582" y="159512"/>
                    <a:pt x="84582" y="147955"/>
                  </a:cubicBezTo>
                  <a:lnTo>
                    <a:pt x="84582" y="69723"/>
                  </a:lnTo>
                  <a:close/>
                  <a:moveTo>
                    <a:pt x="84582" y="229743"/>
                  </a:moveTo>
                  <a:cubicBezTo>
                    <a:pt x="84582" y="218313"/>
                    <a:pt x="81153" y="213106"/>
                    <a:pt x="73787" y="213106"/>
                  </a:cubicBezTo>
                  <a:lnTo>
                    <a:pt x="58928" y="213106"/>
                  </a:lnTo>
                  <a:lnTo>
                    <a:pt x="58928" y="327406"/>
                  </a:lnTo>
                  <a:lnTo>
                    <a:pt x="73787" y="327406"/>
                  </a:lnTo>
                  <a:cubicBezTo>
                    <a:pt x="81153" y="327406"/>
                    <a:pt x="84582" y="322834"/>
                    <a:pt x="84582" y="311404"/>
                  </a:cubicBezTo>
                  <a:lnTo>
                    <a:pt x="84582" y="229743"/>
                  </a:lnTo>
                  <a:close/>
                </a:path>
              </a:pathLst>
            </a:custGeom>
            <a:solidFill>
              <a:srgbClr val="FFFFFF"/>
            </a:solidFill>
            <a:ln w="0" cap="flat">
              <a:noFill/>
              <a:prstDash val="solid"/>
              <a:miter/>
            </a:ln>
          </p:spPr>
          <p:txBody>
            <a:bodyPr rtlCol="0" anchor="ctr"/>
            <a:lstStyle/>
            <a:p>
              <a:endParaRPr lang="en-US"/>
            </a:p>
          </p:txBody>
        </p:sp>
        <p:sp>
          <p:nvSpPr>
            <p:cNvPr id="130" name="Freeform 129">
              <a:extLst>
                <a:ext uri="{FF2B5EF4-FFF2-40B4-BE49-F238E27FC236}">
                  <a16:creationId xmlns:a16="http://schemas.microsoft.com/office/drawing/2014/main" id="{5BA347BC-EA81-3DD3-DEA0-7C430AF4A339}"/>
                </a:ext>
              </a:extLst>
            </p:cNvPr>
            <p:cNvSpPr/>
            <p:nvPr/>
          </p:nvSpPr>
          <p:spPr>
            <a:xfrm>
              <a:off x="2386710" y="360172"/>
              <a:ext cx="157099" cy="380618"/>
            </a:xfrm>
            <a:custGeom>
              <a:avLst/>
              <a:gdLst>
                <a:gd name="connsiteX0" fmla="*/ 97028 w 157099"/>
                <a:gd name="connsiteY0" fmla="*/ 380619 h 380618"/>
                <a:gd name="connsiteX1" fmla="*/ 93599 w 157099"/>
                <a:gd name="connsiteY1" fmla="*/ 315468 h 380618"/>
                <a:gd name="connsiteX2" fmla="*/ 58801 w 157099"/>
                <a:gd name="connsiteY2" fmla="*/ 315468 h 380618"/>
                <a:gd name="connsiteX3" fmla="*/ 53086 w 157099"/>
                <a:gd name="connsiteY3" fmla="*/ 380619 h 380618"/>
                <a:gd name="connsiteX4" fmla="*/ 0 w 157099"/>
                <a:gd name="connsiteY4" fmla="*/ 380619 h 380618"/>
                <a:gd name="connsiteX5" fmla="*/ 45085 w 157099"/>
                <a:gd name="connsiteY5" fmla="*/ 0 h 380618"/>
                <a:gd name="connsiteX6" fmla="*/ 111887 w 157099"/>
                <a:gd name="connsiteY6" fmla="*/ 0 h 380618"/>
                <a:gd name="connsiteX7" fmla="*/ 157099 w 157099"/>
                <a:gd name="connsiteY7" fmla="*/ 380619 h 380618"/>
                <a:gd name="connsiteX8" fmla="*/ 97028 w 157099"/>
                <a:gd name="connsiteY8" fmla="*/ 380619 h 380618"/>
                <a:gd name="connsiteX9" fmla="*/ 78740 w 157099"/>
                <a:gd name="connsiteY9" fmla="*/ 103505 h 380618"/>
                <a:gd name="connsiteX10" fmla="*/ 64516 w 157099"/>
                <a:gd name="connsiteY10" fmla="*/ 261239 h 380618"/>
                <a:gd name="connsiteX11" fmla="*/ 89154 w 157099"/>
                <a:gd name="connsiteY11" fmla="*/ 261239 h 380618"/>
                <a:gd name="connsiteX12" fmla="*/ 78867 w 157099"/>
                <a:gd name="connsiteY12" fmla="*/ 103505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99" h="380618">
                  <a:moveTo>
                    <a:pt x="97028" y="380619"/>
                  </a:moveTo>
                  <a:lnTo>
                    <a:pt x="93599" y="315468"/>
                  </a:lnTo>
                  <a:lnTo>
                    <a:pt x="58801" y="315468"/>
                  </a:lnTo>
                  <a:lnTo>
                    <a:pt x="53086" y="380619"/>
                  </a:lnTo>
                  <a:lnTo>
                    <a:pt x="0" y="380619"/>
                  </a:lnTo>
                  <a:lnTo>
                    <a:pt x="45085" y="0"/>
                  </a:lnTo>
                  <a:lnTo>
                    <a:pt x="111887" y="0"/>
                  </a:lnTo>
                  <a:lnTo>
                    <a:pt x="157099" y="380619"/>
                  </a:lnTo>
                  <a:lnTo>
                    <a:pt x="97028" y="380619"/>
                  </a:lnTo>
                  <a:close/>
                  <a:moveTo>
                    <a:pt x="78740" y="103505"/>
                  </a:moveTo>
                  <a:lnTo>
                    <a:pt x="64516" y="261239"/>
                  </a:lnTo>
                  <a:lnTo>
                    <a:pt x="89154" y="261239"/>
                  </a:lnTo>
                  <a:lnTo>
                    <a:pt x="78867" y="103505"/>
                  </a:lnTo>
                  <a:close/>
                </a:path>
              </a:pathLst>
            </a:custGeom>
            <a:solidFill>
              <a:srgbClr val="FFFFFF"/>
            </a:solidFill>
            <a:ln w="0" cap="flat">
              <a:noFill/>
              <a:prstDash val="solid"/>
              <a:miter/>
            </a:ln>
          </p:spPr>
          <p:txBody>
            <a:bodyPr rtlCol="0" anchor="ctr"/>
            <a:lstStyle/>
            <a:p>
              <a:endParaRPr lang="en-US"/>
            </a:p>
          </p:txBody>
        </p:sp>
        <p:sp>
          <p:nvSpPr>
            <p:cNvPr id="131" name="Freeform 130">
              <a:extLst>
                <a:ext uri="{FF2B5EF4-FFF2-40B4-BE49-F238E27FC236}">
                  <a16:creationId xmlns:a16="http://schemas.microsoft.com/office/drawing/2014/main" id="{8E075C75-6EAB-5916-185D-7B26CF2A3CDA}"/>
                </a:ext>
              </a:extLst>
            </p:cNvPr>
            <p:cNvSpPr/>
            <p:nvPr/>
          </p:nvSpPr>
          <p:spPr>
            <a:xfrm>
              <a:off x="2622042" y="360172"/>
              <a:ext cx="58800" cy="380618"/>
            </a:xfrm>
            <a:custGeom>
              <a:avLst/>
              <a:gdLst>
                <a:gd name="connsiteX0" fmla="*/ 0 w 58800"/>
                <a:gd name="connsiteY0" fmla="*/ 380619 h 380618"/>
                <a:gd name="connsiteX1" fmla="*/ 0 w 58800"/>
                <a:gd name="connsiteY1" fmla="*/ 0 h 380618"/>
                <a:gd name="connsiteX2" fmla="*/ 58801 w 58800"/>
                <a:gd name="connsiteY2" fmla="*/ 0 h 380618"/>
                <a:gd name="connsiteX3" fmla="*/ 58801 w 58800"/>
                <a:gd name="connsiteY3" fmla="*/ 380619 h 380618"/>
                <a:gd name="connsiteX4" fmla="*/ 0 w 58800"/>
                <a:gd name="connsiteY4" fmla="*/ 380619 h 38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00" h="380618">
                  <a:moveTo>
                    <a:pt x="0" y="380619"/>
                  </a:moveTo>
                  <a:lnTo>
                    <a:pt x="0" y="0"/>
                  </a:lnTo>
                  <a:lnTo>
                    <a:pt x="58801" y="0"/>
                  </a:lnTo>
                  <a:lnTo>
                    <a:pt x="58801"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id="{FBF173D2-9A16-CE48-8E8F-25B82513705C}"/>
                </a:ext>
              </a:extLst>
            </p:cNvPr>
            <p:cNvSpPr/>
            <p:nvPr/>
          </p:nvSpPr>
          <p:spPr>
            <a:xfrm>
              <a:off x="2710052" y="360172"/>
              <a:ext cx="154813" cy="380745"/>
            </a:xfrm>
            <a:custGeom>
              <a:avLst/>
              <a:gdLst>
                <a:gd name="connsiteX0" fmla="*/ 106299 w 154813"/>
                <a:gd name="connsiteY0" fmla="*/ 380619 h 380745"/>
                <a:gd name="connsiteX1" fmla="*/ 63373 w 154813"/>
                <a:gd name="connsiteY1" fmla="*/ 208661 h 380745"/>
                <a:gd name="connsiteX2" fmla="*/ 50292 w 154813"/>
                <a:gd name="connsiteY2" fmla="*/ 156718 h 380745"/>
                <a:gd name="connsiteX3" fmla="*/ 50292 w 154813"/>
                <a:gd name="connsiteY3" fmla="*/ 380746 h 380745"/>
                <a:gd name="connsiteX4" fmla="*/ 0 w 154813"/>
                <a:gd name="connsiteY4" fmla="*/ 380746 h 380745"/>
                <a:gd name="connsiteX5" fmla="*/ 0 w 154813"/>
                <a:gd name="connsiteY5" fmla="*/ 127 h 380745"/>
                <a:gd name="connsiteX6" fmla="*/ 56007 w 154813"/>
                <a:gd name="connsiteY6" fmla="*/ 127 h 380745"/>
                <a:gd name="connsiteX7" fmla="*/ 93726 w 154813"/>
                <a:gd name="connsiteY7" fmla="*/ 170942 h 380745"/>
                <a:gd name="connsiteX8" fmla="*/ 105156 w 154813"/>
                <a:gd name="connsiteY8" fmla="*/ 224028 h 380745"/>
                <a:gd name="connsiteX9" fmla="*/ 105156 w 154813"/>
                <a:gd name="connsiteY9" fmla="*/ 0 h 380745"/>
                <a:gd name="connsiteX10" fmla="*/ 154813 w 154813"/>
                <a:gd name="connsiteY10" fmla="*/ 0 h 380745"/>
                <a:gd name="connsiteX11" fmla="*/ 154813 w 154813"/>
                <a:gd name="connsiteY11" fmla="*/ 380619 h 380745"/>
                <a:gd name="connsiteX12" fmla="*/ 106299 w 154813"/>
                <a:gd name="connsiteY12" fmla="*/ 380619 h 38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813" h="380745">
                  <a:moveTo>
                    <a:pt x="106299" y="380619"/>
                  </a:moveTo>
                  <a:lnTo>
                    <a:pt x="63373" y="208661"/>
                  </a:lnTo>
                  <a:lnTo>
                    <a:pt x="50292" y="156718"/>
                  </a:lnTo>
                  <a:lnTo>
                    <a:pt x="50292" y="380746"/>
                  </a:lnTo>
                  <a:lnTo>
                    <a:pt x="0" y="380746"/>
                  </a:lnTo>
                  <a:lnTo>
                    <a:pt x="0" y="127"/>
                  </a:lnTo>
                  <a:lnTo>
                    <a:pt x="56007" y="127"/>
                  </a:lnTo>
                  <a:lnTo>
                    <a:pt x="93726" y="170942"/>
                  </a:lnTo>
                  <a:lnTo>
                    <a:pt x="105156" y="224028"/>
                  </a:lnTo>
                  <a:lnTo>
                    <a:pt x="105156" y="0"/>
                  </a:lnTo>
                  <a:lnTo>
                    <a:pt x="154813" y="0"/>
                  </a:lnTo>
                  <a:lnTo>
                    <a:pt x="154813" y="380619"/>
                  </a:lnTo>
                  <a:lnTo>
                    <a:pt x="106299" y="380619"/>
                  </a:lnTo>
                  <a:close/>
                </a:path>
              </a:pathLst>
            </a:custGeom>
            <a:solidFill>
              <a:srgbClr val="FFFFFF"/>
            </a:solidFill>
            <a:ln w="0" cap="flat">
              <a:noFill/>
              <a:prstDash val="solid"/>
              <a:miter/>
            </a:ln>
          </p:spPr>
          <p:txBody>
            <a:bodyPr rtlCol="0" anchor="ctr"/>
            <a:lstStyle/>
            <a:p>
              <a:endParaRPr lang="en-US"/>
            </a:p>
          </p:txBody>
        </p:sp>
        <p:sp>
          <p:nvSpPr>
            <p:cNvPr id="133" name="Freeform 132">
              <a:extLst>
                <a:ext uri="{FF2B5EF4-FFF2-40B4-BE49-F238E27FC236}">
                  <a16:creationId xmlns:a16="http://schemas.microsoft.com/office/drawing/2014/main" id="{57321753-6CD6-CB21-42C9-2C81E4342A2F}"/>
                </a:ext>
              </a:extLst>
            </p:cNvPr>
            <p:cNvSpPr/>
            <p:nvPr/>
          </p:nvSpPr>
          <p:spPr>
            <a:xfrm>
              <a:off x="2943860" y="360299"/>
              <a:ext cx="144525" cy="380491"/>
            </a:xfrm>
            <a:custGeom>
              <a:avLst/>
              <a:gdLst>
                <a:gd name="connsiteX0" fmla="*/ 101600 w 144525"/>
                <a:gd name="connsiteY0" fmla="*/ 57658 h 380491"/>
                <a:gd name="connsiteX1" fmla="*/ 101600 w 144525"/>
                <a:gd name="connsiteY1" fmla="*/ 380492 h 380491"/>
                <a:gd name="connsiteX2" fmla="*/ 42799 w 144525"/>
                <a:gd name="connsiteY2" fmla="*/ 380492 h 380491"/>
                <a:gd name="connsiteX3" fmla="*/ 42799 w 144525"/>
                <a:gd name="connsiteY3" fmla="*/ 57658 h 380491"/>
                <a:gd name="connsiteX4" fmla="*/ 0 w 144525"/>
                <a:gd name="connsiteY4" fmla="*/ 57658 h 380491"/>
                <a:gd name="connsiteX5" fmla="*/ 0 w 144525"/>
                <a:gd name="connsiteY5" fmla="*/ 0 h 380491"/>
                <a:gd name="connsiteX6" fmla="*/ 144526 w 144525"/>
                <a:gd name="connsiteY6" fmla="*/ 0 h 380491"/>
                <a:gd name="connsiteX7" fmla="*/ 144526 w 144525"/>
                <a:gd name="connsiteY7" fmla="*/ 57658 h 380491"/>
                <a:gd name="connsiteX8" fmla="*/ 101600 w 144525"/>
                <a:gd name="connsiteY8" fmla="*/ 57658 h 380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25" h="380491">
                  <a:moveTo>
                    <a:pt x="101600" y="57658"/>
                  </a:moveTo>
                  <a:lnTo>
                    <a:pt x="101600" y="380492"/>
                  </a:lnTo>
                  <a:lnTo>
                    <a:pt x="42799" y="380492"/>
                  </a:lnTo>
                  <a:lnTo>
                    <a:pt x="42799" y="57658"/>
                  </a:lnTo>
                  <a:lnTo>
                    <a:pt x="0" y="57658"/>
                  </a:lnTo>
                  <a:lnTo>
                    <a:pt x="0" y="0"/>
                  </a:lnTo>
                  <a:lnTo>
                    <a:pt x="144526" y="0"/>
                  </a:lnTo>
                  <a:lnTo>
                    <a:pt x="144526" y="57658"/>
                  </a:lnTo>
                  <a:lnTo>
                    <a:pt x="101600" y="57658"/>
                  </a:lnTo>
                  <a:close/>
                </a:path>
              </a:pathLst>
            </a:custGeom>
            <a:solidFill>
              <a:srgbClr val="FFFFFF"/>
            </a:solidFill>
            <a:ln w="0"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58A7017F-C821-4063-03F0-ED867D725597}"/>
                </a:ext>
              </a:extLst>
            </p:cNvPr>
            <p:cNvSpPr/>
            <p:nvPr/>
          </p:nvSpPr>
          <p:spPr>
            <a:xfrm>
              <a:off x="3105530" y="360172"/>
              <a:ext cx="150240" cy="380618"/>
            </a:xfrm>
            <a:custGeom>
              <a:avLst/>
              <a:gdLst>
                <a:gd name="connsiteX0" fmla="*/ 91948 w 150240"/>
                <a:gd name="connsiteY0" fmla="*/ 380619 h 380618"/>
                <a:gd name="connsiteX1" fmla="*/ 91948 w 150240"/>
                <a:gd name="connsiteY1" fmla="*/ 223520 h 380618"/>
                <a:gd name="connsiteX2" fmla="*/ 58801 w 150240"/>
                <a:gd name="connsiteY2" fmla="*/ 223520 h 380618"/>
                <a:gd name="connsiteX3" fmla="*/ 58801 w 150240"/>
                <a:gd name="connsiteY3" fmla="*/ 380619 h 380618"/>
                <a:gd name="connsiteX4" fmla="*/ 0 w 150240"/>
                <a:gd name="connsiteY4" fmla="*/ 380619 h 380618"/>
                <a:gd name="connsiteX5" fmla="*/ 0 w 150240"/>
                <a:gd name="connsiteY5" fmla="*/ 0 h 380618"/>
                <a:gd name="connsiteX6" fmla="*/ 58801 w 150240"/>
                <a:gd name="connsiteY6" fmla="*/ 0 h 380618"/>
                <a:gd name="connsiteX7" fmla="*/ 58801 w 150240"/>
                <a:gd name="connsiteY7" fmla="*/ 165100 h 380618"/>
                <a:gd name="connsiteX8" fmla="*/ 91948 w 150240"/>
                <a:gd name="connsiteY8" fmla="*/ 165100 h 380618"/>
                <a:gd name="connsiteX9" fmla="*/ 91948 w 150240"/>
                <a:gd name="connsiteY9" fmla="*/ 0 h 380618"/>
                <a:gd name="connsiteX10" fmla="*/ 150241 w 150240"/>
                <a:gd name="connsiteY10" fmla="*/ 0 h 380618"/>
                <a:gd name="connsiteX11" fmla="*/ 150241 w 150240"/>
                <a:gd name="connsiteY11" fmla="*/ 380619 h 380618"/>
                <a:gd name="connsiteX12" fmla="*/ 91948 w 150240"/>
                <a:gd name="connsiteY12"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240" h="380618">
                  <a:moveTo>
                    <a:pt x="91948" y="380619"/>
                  </a:moveTo>
                  <a:lnTo>
                    <a:pt x="91948" y="223520"/>
                  </a:lnTo>
                  <a:lnTo>
                    <a:pt x="58801" y="223520"/>
                  </a:lnTo>
                  <a:lnTo>
                    <a:pt x="58801" y="380619"/>
                  </a:lnTo>
                  <a:lnTo>
                    <a:pt x="0" y="380619"/>
                  </a:lnTo>
                  <a:lnTo>
                    <a:pt x="0" y="0"/>
                  </a:lnTo>
                  <a:lnTo>
                    <a:pt x="58801" y="0"/>
                  </a:lnTo>
                  <a:lnTo>
                    <a:pt x="58801" y="165100"/>
                  </a:lnTo>
                  <a:lnTo>
                    <a:pt x="91948" y="165100"/>
                  </a:lnTo>
                  <a:lnTo>
                    <a:pt x="91948" y="0"/>
                  </a:lnTo>
                  <a:lnTo>
                    <a:pt x="150241" y="0"/>
                  </a:lnTo>
                  <a:lnTo>
                    <a:pt x="150241" y="380619"/>
                  </a:lnTo>
                  <a:lnTo>
                    <a:pt x="91948" y="380619"/>
                  </a:lnTo>
                  <a:close/>
                </a:path>
              </a:pathLst>
            </a:custGeom>
            <a:solidFill>
              <a:srgbClr val="FFFFFF"/>
            </a:solidFill>
            <a:ln w="0" cap="flat">
              <a:noFill/>
              <a:prstDash val="solid"/>
              <a:miter/>
            </a:ln>
          </p:spPr>
          <p:txBody>
            <a:bodyPr rtlCol="0" anchor="ctr"/>
            <a:lstStyle/>
            <a:p>
              <a:endParaRPr lang="en-US"/>
            </a:p>
          </p:txBody>
        </p:sp>
        <p:sp>
          <p:nvSpPr>
            <p:cNvPr id="135" name="Freeform 134">
              <a:extLst>
                <a:ext uri="{FF2B5EF4-FFF2-40B4-BE49-F238E27FC236}">
                  <a16:creationId xmlns:a16="http://schemas.microsoft.com/office/drawing/2014/main" id="{F4DB4481-C9E5-C79B-2213-A7376C75C2C3}"/>
                </a:ext>
              </a:extLst>
            </p:cNvPr>
            <p:cNvSpPr/>
            <p:nvPr/>
          </p:nvSpPr>
          <p:spPr>
            <a:xfrm>
              <a:off x="3285490" y="360172"/>
              <a:ext cx="123444" cy="380618"/>
            </a:xfrm>
            <a:custGeom>
              <a:avLst/>
              <a:gdLst>
                <a:gd name="connsiteX0" fmla="*/ 0 w 123444"/>
                <a:gd name="connsiteY0" fmla="*/ 380619 h 380618"/>
                <a:gd name="connsiteX1" fmla="*/ 0 w 123444"/>
                <a:gd name="connsiteY1" fmla="*/ 0 h 380618"/>
                <a:gd name="connsiteX2" fmla="*/ 123444 w 123444"/>
                <a:gd name="connsiteY2" fmla="*/ 0 h 380618"/>
                <a:gd name="connsiteX3" fmla="*/ 123444 w 123444"/>
                <a:gd name="connsiteY3" fmla="*/ 54864 h 380618"/>
                <a:gd name="connsiteX4" fmla="*/ 58928 w 123444"/>
                <a:gd name="connsiteY4" fmla="*/ 54864 h 380618"/>
                <a:gd name="connsiteX5" fmla="*/ 58928 w 123444"/>
                <a:gd name="connsiteY5" fmla="*/ 158877 h 380618"/>
                <a:gd name="connsiteX6" fmla="*/ 101854 w 123444"/>
                <a:gd name="connsiteY6" fmla="*/ 158877 h 380618"/>
                <a:gd name="connsiteX7" fmla="*/ 101854 w 123444"/>
                <a:gd name="connsiteY7" fmla="*/ 210947 h 380618"/>
                <a:gd name="connsiteX8" fmla="*/ 58928 w 123444"/>
                <a:gd name="connsiteY8" fmla="*/ 210947 h 380618"/>
                <a:gd name="connsiteX9" fmla="*/ 58928 w 123444"/>
                <a:gd name="connsiteY9" fmla="*/ 324104 h 380618"/>
                <a:gd name="connsiteX10" fmla="*/ 123444 w 123444"/>
                <a:gd name="connsiteY10" fmla="*/ 324104 h 380618"/>
                <a:gd name="connsiteX11" fmla="*/ 123444 w 123444"/>
                <a:gd name="connsiteY11" fmla="*/ 380619 h 380618"/>
                <a:gd name="connsiteX12" fmla="*/ 0 w 123444"/>
                <a:gd name="connsiteY12"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44" h="380618">
                  <a:moveTo>
                    <a:pt x="0" y="380619"/>
                  </a:moveTo>
                  <a:lnTo>
                    <a:pt x="0" y="0"/>
                  </a:lnTo>
                  <a:lnTo>
                    <a:pt x="123444" y="0"/>
                  </a:lnTo>
                  <a:lnTo>
                    <a:pt x="123444" y="54864"/>
                  </a:lnTo>
                  <a:lnTo>
                    <a:pt x="58928" y="54864"/>
                  </a:lnTo>
                  <a:lnTo>
                    <a:pt x="58928" y="158877"/>
                  </a:lnTo>
                  <a:lnTo>
                    <a:pt x="101854" y="158877"/>
                  </a:lnTo>
                  <a:lnTo>
                    <a:pt x="101854" y="210947"/>
                  </a:lnTo>
                  <a:lnTo>
                    <a:pt x="58928" y="210947"/>
                  </a:lnTo>
                  <a:lnTo>
                    <a:pt x="58928" y="324104"/>
                  </a:lnTo>
                  <a:lnTo>
                    <a:pt x="123444" y="324104"/>
                  </a:lnTo>
                  <a:lnTo>
                    <a:pt x="123444"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8AD09F0A-0D5F-1D0D-4808-6786014DC30D}"/>
                </a:ext>
              </a:extLst>
            </p:cNvPr>
            <p:cNvSpPr/>
            <p:nvPr/>
          </p:nvSpPr>
          <p:spPr>
            <a:xfrm>
              <a:off x="2047748" y="862330"/>
              <a:ext cx="143891" cy="392175"/>
            </a:xfrm>
            <a:custGeom>
              <a:avLst/>
              <a:gdLst>
                <a:gd name="connsiteX0" fmla="*/ 75946 w 143891"/>
                <a:gd name="connsiteY0" fmla="*/ 392176 h 392175"/>
                <a:gd name="connsiteX1" fmla="*/ 0 w 143891"/>
                <a:gd name="connsiteY1" fmla="*/ 313817 h 392175"/>
                <a:gd name="connsiteX2" fmla="*/ 0 w 143891"/>
                <a:gd name="connsiteY2" fmla="*/ 78359 h 392175"/>
                <a:gd name="connsiteX3" fmla="*/ 75946 w 143891"/>
                <a:gd name="connsiteY3" fmla="*/ 0 h 392175"/>
                <a:gd name="connsiteX4" fmla="*/ 143891 w 143891"/>
                <a:gd name="connsiteY4" fmla="*/ 76581 h 392175"/>
                <a:gd name="connsiteX5" fmla="*/ 143891 w 143891"/>
                <a:gd name="connsiteY5" fmla="*/ 141732 h 392175"/>
                <a:gd name="connsiteX6" fmla="*/ 93599 w 143891"/>
                <a:gd name="connsiteY6" fmla="*/ 141732 h 392175"/>
                <a:gd name="connsiteX7" fmla="*/ 93599 w 143891"/>
                <a:gd name="connsiteY7" fmla="*/ 74930 h 392175"/>
                <a:gd name="connsiteX8" fmla="*/ 76454 w 143891"/>
                <a:gd name="connsiteY8" fmla="*/ 57150 h 392175"/>
                <a:gd name="connsiteX9" fmla="*/ 59944 w 143891"/>
                <a:gd name="connsiteY9" fmla="*/ 74930 h 392175"/>
                <a:gd name="connsiteX10" fmla="*/ 59944 w 143891"/>
                <a:gd name="connsiteY10" fmla="*/ 317246 h 392175"/>
                <a:gd name="connsiteX11" fmla="*/ 76454 w 143891"/>
                <a:gd name="connsiteY11" fmla="*/ 335026 h 392175"/>
                <a:gd name="connsiteX12" fmla="*/ 93599 w 143891"/>
                <a:gd name="connsiteY12" fmla="*/ 317246 h 392175"/>
                <a:gd name="connsiteX13" fmla="*/ 93599 w 143891"/>
                <a:gd name="connsiteY13" fmla="*/ 250444 h 392175"/>
                <a:gd name="connsiteX14" fmla="*/ 143891 w 143891"/>
                <a:gd name="connsiteY14" fmla="*/ 250444 h 392175"/>
                <a:gd name="connsiteX15" fmla="*/ 143891 w 143891"/>
                <a:gd name="connsiteY15" fmla="*/ 315595 h 392175"/>
                <a:gd name="connsiteX16" fmla="*/ 75946 w 143891"/>
                <a:gd name="connsiteY16" fmla="*/ 392176 h 39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891" h="392175">
                  <a:moveTo>
                    <a:pt x="75946" y="392176"/>
                  </a:moveTo>
                  <a:cubicBezTo>
                    <a:pt x="33655" y="392176"/>
                    <a:pt x="0" y="360680"/>
                    <a:pt x="0" y="313817"/>
                  </a:cubicBezTo>
                  <a:lnTo>
                    <a:pt x="0" y="78359"/>
                  </a:lnTo>
                  <a:cubicBezTo>
                    <a:pt x="0" y="32004"/>
                    <a:pt x="33655" y="0"/>
                    <a:pt x="75946" y="0"/>
                  </a:cubicBezTo>
                  <a:cubicBezTo>
                    <a:pt x="118237" y="0"/>
                    <a:pt x="143891" y="31496"/>
                    <a:pt x="143891" y="76581"/>
                  </a:cubicBezTo>
                  <a:lnTo>
                    <a:pt x="143891" y="141732"/>
                  </a:lnTo>
                  <a:lnTo>
                    <a:pt x="93599" y="141732"/>
                  </a:lnTo>
                  <a:lnTo>
                    <a:pt x="93599" y="74930"/>
                  </a:lnTo>
                  <a:cubicBezTo>
                    <a:pt x="93599" y="64643"/>
                    <a:pt x="88392" y="57150"/>
                    <a:pt x="76454" y="57150"/>
                  </a:cubicBezTo>
                  <a:cubicBezTo>
                    <a:pt x="64516" y="57150"/>
                    <a:pt x="59944" y="64516"/>
                    <a:pt x="59944" y="74930"/>
                  </a:cubicBezTo>
                  <a:lnTo>
                    <a:pt x="59944" y="317246"/>
                  </a:lnTo>
                  <a:cubicBezTo>
                    <a:pt x="59944" y="327533"/>
                    <a:pt x="64516" y="335026"/>
                    <a:pt x="76454" y="335026"/>
                  </a:cubicBezTo>
                  <a:cubicBezTo>
                    <a:pt x="88392" y="335026"/>
                    <a:pt x="93599" y="327660"/>
                    <a:pt x="93599" y="317246"/>
                  </a:cubicBezTo>
                  <a:lnTo>
                    <a:pt x="93599" y="250444"/>
                  </a:lnTo>
                  <a:lnTo>
                    <a:pt x="143891" y="250444"/>
                  </a:lnTo>
                  <a:lnTo>
                    <a:pt x="143891" y="315595"/>
                  </a:lnTo>
                  <a:cubicBezTo>
                    <a:pt x="143891" y="361315"/>
                    <a:pt x="119253" y="392176"/>
                    <a:pt x="75946" y="392176"/>
                  </a:cubicBezTo>
                  <a:close/>
                </a:path>
              </a:pathLst>
            </a:custGeom>
            <a:solidFill>
              <a:srgbClr val="FFFFFF"/>
            </a:solidFill>
            <a:ln w="0" cap="flat">
              <a:noFill/>
              <a:prstDash val="solid"/>
              <a:miter/>
            </a:ln>
          </p:spPr>
          <p:txBody>
            <a:bodyPr rtlCol="0" anchor="ctr"/>
            <a:lstStyle/>
            <a:p>
              <a:endParaRPr lang="en-US"/>
            </a:p>
          </p:txBody>
        </p:sp>
        <p:sp>
          <p:nvSpPr>
            <p:cNvPr id="137" name="Freeform 136">
              <a:extLst>
                <a:ext uri="{FF2B5EF4-FFF2-40B4-BE49-F238E27FC236}">
                  <a16:creationId xmlns:a16="http://schemas.microsoft.com/office/drawing/2014/main" id="{559AA848-DE73-242C-DE76-2C72039E2663}"/>
                </a:ext>
              </a:extLst>
            </p:cNvPr>
            <p:cNvSpPr/>
            <p:nvPr/>
          </p:nvSpPr>
          <p:spPr>
            <a:xfrm>
              <a:off x="2215007" y="868172"/>
              <a:ext cx="120014" cy="380618"/>
            </a:xfrm>
            <a:custGeom>
              <a:avLst/>
              <a:gdLst>
                <a:gd name="connsiteX0" fmla="*/ 127 w 120014"/>
                <a:gd name="connsiteY0" fmla="*/ 380619 h 380618"/>
                <a:gd name="connsiteX1" fmla="*/ 127 w 120014"/>
                <a:gd name="connsiteY1" fmla="*/ 0 h 380618"/>
                <a:gd name="connsiteX2" fmla="*/ 58928 w 120014"/>
                <a:gd name="connsiteY2" fmla="*/ 0 h 380618"/>
                <a:gd name="connsiteX3" fmla="*/ 58928 w 120014"/>
                <a:gd name="connsiteY3" fmla="*/ 325755 h 380618"/>
                <a:gd name="connsiteX4" fmla="*/ 120015 w 120014"/>
                <a:gd name="connsiteY4" fmla="*/ 325755 h 380618"/>
                <a:gd name="connsiteX5" fmla="*/ 120015 w 120014"/>
                <a:gd name="connsiteY5" fmla="*/ 380619 h 380618"/>
                <a:gd name="connsiteX6" fmla="*/ 0 w 120014"/>
                <a:gd name="connsiteY6"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014" h="380618">
                  <a:moveTo>
                    <a:pt x="127" y="380619"/>
                  </a:moveTo>
                  <a:lnTo>
                    <a:pt x="127" y="0"/>
                  </a:lnTo>
                  <a:lnTo>
                    <a:pt x="58928" y="0"/>
                  </a:lnTo>
                  <a:lnTo>
                    <a:pt x="58928" y="325755"/>
                  </a:lnTo>
                  <a:lnTo>
                    <a:pt x="120015" y="325755"/>
                  </a:lnTo>
                  <a:lnTo>
                    <a:pt x="120015"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id="{DD9F732D-83E0-1953-AED7-CE3B759BCAA9}"/>
                </a:ext>
              </a:extLst>
            </p:cNvPr>
            <p:cNvSpPr/>
            <p:nvPr/>
          </p:nvSpPr>
          <p:spPr>
            <a:xfrm>
              <a:off x="2336926" y="868172"/>
              <a:ext cx="157099" cy="380618"/>
            </a:xfrm>
            <a:custGeom>
              <a:avLst/>
              <a:gdLst>
                <a:gd name="connsiteX0" fmla="*/ 97028 w 157099"/>
                <a:gd name="connsiteY0" fmla="*/ 380619 h 380618"/>
                <a:gd name="connsiteX1" fmla="*/ 93599 w 157099"/>
                <a:gd name="connsiteY1" fmla="*/ 315468 h 380618"/>
                <a:gd name="connsiteX2" fmla="*/ 58801 w 157099"/>
                <a:gd name="connsiteY2" fmla="*/ 315468 h 380618"/>
                <a:gd name="connsiteX3" fmla="*/ 53086 w 157099"/>
                <a:gd name="connsiteY3" fmla="*/ 380619 h 380618"/>
                <a:gd name="connsiteX4" fmla="*/ 0 w 157099"/>
                <a:gd name="connsiteY4" fmla="*/ 380619 h 380618"/>
                <a:gd name="connsiteX5" fmla="*/ 45085 w 157099"/>
                <a:gd name="connsiteY5" fmla="*/ 0 h 380618"/>
                <a:gd name="connsiteX6" fmla="*/ 111887 w 157099"/>
                <a:gd name="connsiteY6" fmla="*/ 0 h 380618"/>
                <a:gd name="connsiteX7" fmla="*/ 157099 w 157099"/>
                <a:gd name="connsiteY7" fmla="*/ 380619 h 380618"/>
                <a:gd name="connsiteX8" fmla="*/ 97028 w 157099"/>
                <a:gd name="connsiteY8" fmla="*/ 380619 h 380618"/>
                <a:gd name="connsiteX9" fmla="*/ 78740 w 157099"/>
                <a:gd name="connsiteY9" fmla="*/ 103505 h 380618"/>
                <a:gd name="connsiteX10" fmla="*/ 64516 w 157099"/>
                <a:gd name="connsiteY10" fmla="*/ 261239 h 380618"/>
                <a:gd name="connsiteX11" fmla="*/ 89154 w 157099"/>
                <a:gd name="connsiteY11" fmla="*/ 261239 h 380618"/>
                <a:gd name="connsiteX12" fmla="*/ 78867 w 157099"/>
                <a:gd name="connsiteY12" fmla="*/ 103505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99" h="380618">
                  <a:moveTo>
                    <a:pt x="97028" y="380619"/>
                  </a:moveTo>
                  <a:lnTo>
                    <a:pt x="93599" y="315468"/>
                  </a:lnTo>
                  <a:lnTo>
                    <a:pt x="58801" y="315468"/>
                  </a:lnTo>
                  <a:lnTo>
                    <a:pt x="53086" y="380619"/>
                  </a:lnTo>
                  <a:lnTo>
                    <a:pt x="0" y="380619"/>
                  </a:lnTo>
                  <a:lnTo>
                    <a:pt x="45085" y="0"/>
                  </a:lnTo>
                  <a:lnTo>
                    <a:pt x="111887" y="0"/>
                  </a:lnTo>
                  <a:lnTo>
                    <a:pt x="157099" y="380619"/>
                  </a:lnTo>
                  <a:lnTo>
                    <a:pt x="97028" y="380619"/>
                  </a:lnTo>
                  <a:close/>
                  <a:moveTo>
                    <a:pt x="78740" y="103505"/>
                  </a:moveTo>
                  <a:lnTo>
                    <a:pt x="64516" y="261239"/>
                  </a:lnTo>
                  <a:lnTo>
                    <a:pt x="89154" y="261239"/>
                  </a:lnTo>
                  <a:lnTo>
                    <a:pt x="78867" y="103505"/>
                  </a:lnTo>
                  <a:close/>
                </a:path>
              </a:pathLst>
            </a:custGeom>
            <a:solidFill>
              <a:srgbClr val="FFFFFF"/>
            </a:solidFill>
            <a:ln w="0" cap="flat">
              <a:noFill/>
              <a:prstDash val="solid"/>
              <a:miter/>
            </a:ln>
          </p:spPr>
          <p:txBody>
            <a:bodyPr rtlCol="0" anchor="ctr"/>
            <a:lstStyle/>
            <a:p>
              <a:endParaRPr lang="en-US"/>
            </a:p>
          </p:txBody>
        </p:sp>
        <p:sp>
          <p:nvSpPr>
            <p:cNvPr id="139" name="Freeform 138">
              <a:extLst>
                <a:ext uri="{FF2B5EF4-FFF2-40B4-BE49-F238E27FC236}">
                  <a16:creationId xmlns:a16="http://schemas.microsoft.com/office/drawing/2014/main" id="{CEBA90ED-91E2-8643-B459-48178884D5C0}"/>
                </a:ext>
              </a:extLst>
            </p:cNvPr>
            <p:cNvSpPr/>
            <p:nvPr/>
          </p:nvSpPr>
          <p:spPr>
            <a:xfrm>
              <a:off x="2502026" y="862584"/>
              <a:ext cx="146685" cy="392048"/>
            </a:xfrm>
            <a:custGeom>
              <a:avLst/>
              <a:gdLst>
                <a:gd name="connsiteX0" fmla="*/ 73660 w 146685"/>
                <a:gd name="connsiteY0" fmla="*/ 391922 h 392048"/>
                <a:gd name="connsiteX1" fmla="*/ 0 w 146685"/>
                <a:gd name="connsiteY1" fmla="*/ 312547 h 392048"/>
                <a:gd name="connsiteX2" fmla="*/ 0 w 146685"/>
                <a:gd name="connsiteY2" fmla="*/ 272542 h 392048"/>
                <a:gd name="connsiteX3" fmla="*/ 51435 w 146685"/>
                <a:gd name="connsiteY3" fmla="*/ 272542 h 392048"/>
                <a:gd name="connsiteX4" fmla="*/ 51435 w 146685"/>
                <a:gd name="connsiteY4" fmla="*/ 317119 h 392048"/>
                <a:gd name="connsiteX5" fmla="*/ 70866 w 146685"/>
                <a:gd name="connsiteY5" fmla="*/ 339979 h 392048"/>
                <a:gd name="connsiteX6" fmla="*/ 89662 w 146685"/>
                <a:gd name="connsiteY6" fmla="*/ 317119 h 392048"/>
                <a:gd name="connsiteX7" fmla="*/ 53721 w 146685"/>
                <a:gd name="connsiteY7" fmla="*/ 217678 h 392048"/>
                <a:gd name="connsiteX8" fmla="*/ 1143 w 146685"/>
                <a:gd name="connsiteY8" fmla="*/ 85725 h 392048"/>
                <a:gd name="connsiteX9" fmla="*/ 77089 w 146685"/>
                <a:gd name="connsiteY9" fmla="*/ 0 h 392048"/>
                <a:gd name="connsiteX10" fmla="*/ 143891 w 146685"/>
                <a:gd name="connsiteY10" fmla="*/ 79375 h 392048"/>
                <a:gd name="connsiteX11" fmla="*/ 143891 w 146685"/>
                <a:gd name="connsiteY11" fmla="*/ 121158 h 392048"/>
                <a:gd name="connsiteX12" fmla="*/ 93091 w 146685"/>
                <a:gd name="connsiteY12" fmla="*/ 121158 h 392048"/>
                <a:gd name="connsiteX13" fmla="*/ 93091 w 146685"/>
                <a:gd name="connsiteY13" fmla="*/ 73787 h 392048"/>
                <a:gd name="connsiteX14" fmla="*/ 77089 w 146685"/>
                <a:gd name="connsiteY14" fmla="*/ 54356 h 392048"/>
                <a:gd name="connsiteX15" fmla="*/ 59309 w 146685"/>
                <a:gd name="connsiteY15" fmla="*/ 73787 h 392048"/>
                <a:gd name="connsiteX16" fmla="*/ 96393 w 146685"/>
                <a:gd name="connsiteY16" fmla="*/ 175514 h 392048"/>
                <a:gd name="connsiteX17" fmla="*/ 146685 w 146685"/>
                <a:gd name="connsiteY17" fmla="*/ 308102 h 392048"/>
                <a:gd name="connsiteX18" fmla="*/ 73533 w 146685"/>
                <a:gd name="connsiteY18" fmla="*/ 392049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685" h="392048">
                  <a:moveTo>
                    <a:pt x="73660" y="391922"/>
                  </a:moveTo>
                  <a:cubicBezTo>
                    <a:pt x="27940" y="391922"/>
                    <a:pt x="0" y="363347"/>
                    <a:pt x="0" y="312547"/>
                  </a:cubicBezTo>
                  <a:lnTo>
                    <a:pt x="0" y="272542"/>
                  </a:lnTo>
                  <a:lnTo>
                    <a:pt x="51435" y="272542"/>
                  </a:lnTo>
                  <a:lnTo>
                    <a:pt x="51435" y="317119"/>
                  </a:lnTo>
                  <a:cubicBezTo>
                    <a:pt x="51435" y="330835"/>
                    <a:pt x="57785" y="339979"/>
                    <a:pt x="70866" y="339979"/>
                  </a:cubicBezTo>
                  <a:cubicBezTo>
                    <a:pt x="83947" y="339979"/>
                    <a:pt x="89662" y="331470"/>
                    <a:pt x="89662" y="317119"/>
                  </a:cubicBezTo>
                  <a:cubicBezTo>
                    <a:pt x="89662" y="282829"/>
                    <a:pt x="75946" y="256032"/>
                    <a:pt x="53721" y="217678"/>
                  </a:cubicBezTo>
                  <a:cubicBezTo>
                    <a:pt x="31369" y="182245"/>
                    <a:pt x="1143" y="129667"/>
                    <a:pt x="1143" y="85725"/>
                  </a:cubicBezTo>
                  <a:cubicBezTo>
                    <a:pt x="1143" y="38354"/>
                    <a:pt x="25781" y="0"/>
                    <a:pt x="77089" y="0"/>
                  </a:cubicBezTo>
                  <a:cubicBezTo>
                    <a:pt x="117094" y="0"/>
                    <a:pt x="143891" y="29083"/>
                    <a:pt x="143891" y="79375"/>
                  </a:cubicBezTo>
                  <a:lnTo>
                    <a:pt x="143891" y="121158"/>
                  </a:lnTo>
                  <a:lnTo>
                    <a:pt x="93091" y="121158"/>
                  </a:lnTo>
                  <a:lnTo>
                    <a:pt x="93091" y="73787"/>
                  </a:lnTo>
                  <a:cubicBezTo>
                    <a:pt x="93091" y="61214"/>
                    <a:pt x="86233" y="54356"/>
                    <a:pt x="77089" y="54356"/>
                  </a:cubicBezTo>
                  <a:cubicBezTo>
                    <a:pt x="67310" y="54356"/>
                    <a:pt x="59309" y="60706"/>
                    <a:pt x="59309" y="73787"/>
                  </a:cubicBezTo>
                  <a:cubicBezTo>
                    <a:pt x="59309" y="117729"/>
                    <a:pt x="72517" y="133223"/>
                    <a:pt x="96393" y="175514"/>
                  </a:cubicBezTo>
                  <a:cubicBezTo>
                    <a:pt x="121539" y="218440"/>
                    <a:pt x="146685" y="263525"/>
                    <a:pt x="146685" y="308102"/>
                  </a:cubicBezTo>
                  <a:cubicBezTo>
                    <a:pt x="146685" y="367538"/>
                    <a:pt x="110744" y="392049"/>
                    <a:pt x="73533" y="392049"/>
                  </a:cubicBezTo>
                  <a:close/>
                </a:path>
              </a:pathLst>
            </a:custGeom>
            <a:solidFill>
              <a:srgbClr val="FFFFFF"/>
            </a:solidFill>
            <a:ln w="0"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7E4EFA09-7908-379B-104C-104AB826C773}"/>
                </a:ext>
              </a:extLst>
            </p:cNvPr>
            <p:cNvSpPr/>
            <p:nvPr/>
          </p:nvSpPr>
          <p:spPr>
            <a:xfrm>
              <a:off x="2663825" y="862584"/>
              <a:ext cx="146685" cy="392048"/>
            </a:xfrm>
            <a:custGeom>
              <a:avLst/>
              <a:gdLst>
                <a:gd name="connsiteX0" fmla="*/ 73660 w 146685"/>
                <a:gd name="connsiteY0" fmla="*/ 391922 h 392048"/>
                <a:gd name="connsiteX1" fmla="*/ 0 w 146685"/>
                <a:gd name="connsiteY1" fmla="*/ 312547 h 392048"/>
                <a:gd name="connsiteX2" fmla="*/ 0 w 146685"/>
                <a:gd name="connsiteY2" fmla="*/ 272542 h 392048"/>
                <a:gd name="connsiteX3" fmla="*/ 51435 w 146685"/>
                <a:gd name="connsiteY3" fmla="*/ 272542 h 392048"/>
                <a:gd name="connsiteX4" fmla="*/ 51435 w 146685"/>
                <a:gd name="connsiteY4" fmla="*/ 317119 h 392048"/>
                <a:gd name="connsiteX5" fmla="*/ 70866 w 146685"/>
                <a:gd name="connsiteY5" fmla="*/ 339979 h 392048"/>
                <a:gd name="connsiteX6" fmla="*/ 89662 w 146685"/>
                <a:gd name="connsiteY6" fmla="*/ 317119 h 392048"/>
                <a:gd name="connsiteX7" fmla="*/ 53721 w 146685"/>
                <a:gd name="connsiteY7" fmla="*/ 217678 h 392048"/>
                <a:gd name="connsiteX8" fmla="*/ 1143 w 146685"/>
                <a:gd name="connsiteY8" fmla="*/ 85725 h 392048"/>
                <a:gd name="connsiteX9" fmla="*/ 77089 w 146685"/>
                <a:gd name="connsiteY9" fmla="*/ 0 h 392048"/>
                <a:gd name="connsiteX10" fmla="*/ 143891 w 146685"/>
                <a:gd name="connsiteY10" fmla="*/ 79375 h 392048"/>
                <a:gd name="connsiteX11" fmla="*/ 143891 w 146685"/>
                <a:gd name="connsiteY11" fmla="*/ 121158 h 392048"/>
                <a:gd name="connsiteX12" fmla="*/ 93091 w 146685"/>
                <a:gd name="connsiteY12" fmla="*/ 121158 h 392048"/>
                <a:gd name="connsiteX13" fmla="*/ 93091 w 146685"/>
                <a:gd name="connsiteY13" fmla="*/ 73787 h 392048"/>
                <a:gd name="connsiteX14" fmla="*/ 77089 w 146685"/>
                <a:gd name="connsiteY14" fmla="*/ 54356 h 392048"/>
                <a:gd name="connsiteX15" fmla="*/ 59309 w 146685"/>
                <a:gd name="connsiteY15" fmla="*/ 73787 h 392048"/>
                <a:gd name="connsiteX16" fmla="*/ 96393 w 146685"/>
                <a:gd name="connsiteY16" fmla="*/ 175514 h 392048"/>
                <a:gd name="connsiteX17" fmla="*/ 146685 w 146685"/>
                <a:gd name="connsiteY17" fmla="*/ 308102 h 392048"/>
                <a:gd name="connsiteX18" fmla="*/ 73533 w 146685"/>
                <a:gd name="connsiteY18" fmla="*/ 392049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685" h="392048">
                  <a:moveTo>
                    <a:pt x="73660" y="391922"/>
                  </a:moveTo>
                  <a:cubicBezTo>
                    <a:pt x="27940" y="391922"/>
                    <a:pt x="0" y="363347"/>
                    <a:pt x="0" y="312547"/>
                  </a:cubicBezTo>
                  <a:lnTo>
                    <a:pt x="0" y="272542"/>
                  </a:lnTo>
                  <a:lnTo>
                    <a:pt x="51435" y="272542"/>
                  </a:lnTo>
                  <a:lnTo>
                    <a:pt x="51435" y="317119"/>
                  </a:lnTo>
                  <a:cubicBezTo>
                    <a:pt x="51435" y="330835"/>
                    <a:pt x="57785" y="339979"/>
                    <a:pt x="70866" y="339979"/>
                  </a:cubicBezTo>
                  <a:cubicBezTo>
                    <a:pt x="83947" y="339979"/>
                    <a:pt x="89662" y="331470"/>
                    <a:pt x="89662" y="317119"/>
                  </a:cubicBezTo>
                  <a:cubicBezTo>
                    <a:pt x="89662" y="282829"/>
                    <a:pt x="75946" y="256032"/>
                    <a:pt x="53721" y="217678"/>
                  </a:cubicBezTo>
                  <a:cubicBezTo>
                    <a:pt x="31369" y="182245"/>
                    <a:pt x="1143" y="129667"/>
                    <a:pt x="1143" y="85725"/>
                  </a:cubicBezTo>
                  <a:cubicBezTo>
                    <a:pt x="1143" y="38354"/>
                    <a:pt x="25781" y="0"/>
                    <a:pt x="77089" y="0"/>
                  </a:cubicBezTo>
                  <a:cubicBezTo>
                    <a:pt x="117094" y="0"/>
                    <a:pt x="143891" y="29083"/>
                    <a:pt x="143891" y="79375"/>
                  </a:cubicBezTo>
                  <a:lnTo>
                    <a:pt x="143891" y="121158"/>
                  </a:lnTo>
                  <a:lnTo>
                    <a:pt x="93091" y="121158"/>
                  </a:lnTo>
                  <a:lnTo>
                    <a:pt x="93091" y="73787"/>
                  </a:lnTo>
                  <a:cubicBezTo>
                    <a:pt x="93091" y="61214"/>
                    <a:pt x="86233" y="54356"/>
                    <a:pt x="77089" y="54356"/>
                  </a:cubicBezTo>
                  <a:cubicBezTo>
                    <a:pt x="67310" y="54356"/>
                    <a:pt x="59309" y="60706"/>
                    <a:pt x="59309" y="73787"/>
                  </a:cubicBezTo>
                  <a:cubicBezTo>
                    <a:pt x="59309" y="117729"/>
                    <a:pt x="72517" y="133223"/>
                    <a:pt x="96393" y="175514"/>
                  </a:cubicBezTo>
                  <a:cubicBezTo>
                    <a:pt x="121539" y="218440"/>
                    <a:pt x="146685" y="263525"/>
                    <a:pt x="146685" y="308102"/>
                  </a:cubicBezTo>
                  <a:cubicBezTo>
                    <a:pt x="146685" y="367538"/>
                    <a:pt x="110744" y="392049"/>
                    <a:pt x="73533" y="392049"/>
                  </a:cubicBezTo>
                  <a:close/>
                </a:path>
              </a:pathLst>
            </a:custGeom>
            <a:solidFill>
              <a:srgbClr val="FFFFFF"/>
            </a:solidFill>
            <a:ln w="0" cap="flat">
              <a:noFill/>
              <a:prstDash val="solid"/>
              <a:miter/>
            </a:ln>
          </p:spPr>
          <p:txBody>
            <a:bodyPr rtlCol="0" anchor="ctr"/>
            <a:lstStyle/>
            <a:p>
              <a:endParaRPr lang="en-US"/>
            </a:p>
          </p:txBody>
        </p:sp>
        <p:sp>
          <p:nvSpPr>
            <p:cNvPr id="141" name="Freeform 140">
              <a:extLst>
                <a:ext uri="{FF2B5EF4-FFF2-40B4-BE49-F238E27FC236}">
                  <a16:creationId xmlns:a16="http://schemas.microsoft.com/office/drawing/2014/main" id="{55DF7EA0-E5E0-ABA1-CE1B-08B968B68397}"/>
                </a:ext>
              </a:extLst>
            </p:cNvPr>
            <p:cNvSpPr/>
            <p:nvPr/>
          </p:nvSpPr>
          <p:spPr>
            <a:xfrm>
              <a:off x="2833623" y="868299"/>
              <a:ext cx="150114" cy="380618"/>
            </a:xfrm>
            <a:custGeom>
              <a:avLst/>
              <a:gdLst>
                <a:gd name="connsiteX0" fmla="*/ 99822 w 150114"/>
                <a:gd name="connsiteY0" fmla="*/ 380492 h 380618"/>
                <a:gd name="connsiteX1" fmla="*/ 85598 w 150114"/>
                <a:gd name="connsiteY1" fmla="*/ 321691 h 380618"/>
                <a:gd name="connsiteX2" fmla="*/ 85598 w 150114"/>
                <a:gd name="connsiteY2" fmla="*/ 238887 h 380618"/>
                <a:gd name="connsiteX3" fmla="*/ 73025 w 150114"/>
                <a:gd name="connsiteY3" fmla="*/ 221742 h 380618"/>
                <a:gd name="connsiteX4" fmla="*/ 58801 w 150114"/>
                <a:gd name="connsiteY4" fmla="*/ 221742 h 380618"/>
                <a:gd name="connsiteX5" fmla="*/ 58801 w 150114"/>
                <a:gd name="connsiteY5" fmla="*/ 380619 h 380618"/>
                <a:gd name="connsiteX6" fmla="*/ 0 w 150114"/>
                <a:gd name="connsiteY6" fmla="*/ 380619 h 380618"/>
                <a:gd name="connsiteX7" fmla="*/ 0 w 150114"/>
                <a:gd name="connsiteY7" fmla="*/ 0 h 380618"/>
                <a:gd name="connsiteX8" fmla="*/ 79375 w 150114"/>
                <a:gd name="connsiteY8" fmla="*/ 0 h 380618"/>
                <a:gd name="connsiteX9" fmla="*/ 141097 w 150114"/>
                <a:gd name="connsiteY9" fmla="*/ 66802 h 380618"/>
                <a:gd name="connsiteX10" fmla="*/ 141097 w 150114"/>
                <a:gd name="connsiteY10" fmla="*/ 153670 h 380618"/>
                <a:gd name="connsiteX11" fmla="*/ 115951 w 150114"/>
                <a:gd name="connsiteY11" fmla="*/ 196596 h 380618"/>
                <a:gd name="connsiteX12" fmla="*/ 142748 w 150114"/>
                <a:gd name="connsiteY12" fmla="*/ 240030 h 380618"/>
                <a:gd name="connsiteX13" fmla="*/ 142748 w 150114"/>
                <a:gd name="connsiteY13" fmla="*/ 317119 h 380618"/>
                <a:gd name="connsiteX14" fmla="*/ 150114 w 150114"/>
                <a:gd name="connsiteY14" fmla="*/ 378841 h 380618"/>
                <a:gd name="connsiteX15" fmla="*/ 150114 w 150114"/>
                <a:gd name="connsiteY15" fmla="*/ 380492 h 380618"/>
                <a:gd name="connsiteX16" fmla="*/ 99822 w 150114"/>
                <a:gd name="connsiteY16" fmla="*/ 380492 h 380618"/>
                <a:gd name="connsiteX17" fmla="*/ 83820 w 150114"/>
                <a:gd name="connsiteY17" fmla="*/ 69596 h 380618"/>
                <a:gd name="connsiteX18" fmla="*/ 73533 w 150114"/>
                <a:gd name="connsiteY18" fmla="*/ 53594 h 380618"/>
                <a:gd name="connsiteX19" fmla="*/ 58674 w 150114"/>
                <a:gd name="connsiteY19" fmla="*/ 53594 h 380618"/>
                <a:gd name="connsiteX20" fmla="*/ 58674 w 150114"/>
                <a:gd name="connsiteY20" fmla="*/ 171323 h 380618"/>
                <a:gd name="connsiteX21" fmla="*/ 73533 w 150114"/>
                <a:gd name="connsiteY21" fmla="*/ 171323 h 380618"/>
                <a:gd name="connsiteX22" fmla="*/ 83820 w 150114"/>
                <a:gd name="connsiteY22" fmla="*/ 155321 h 380618"/>
                <a:gd name="connsiteX23" fmla="*/ 83820 w 150114"/>
                <a:gd name="connsiteY23" fmla="*/ 69596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0114" h="380618">
                  <a:moveTo>
                    <a:pt x="99822" y="380492"/>
                  </a:moveTo>
                  <a:cubicBezTo>
                    <a:pt x="90678" y="380492"/>
                    <a:pt x="85598" y="343408"/>
                    <a:pt x="85598" y="321691"/>
                  </a:cubicBezTo>
                  <a:lnTo>
                    <a:pt x="85598" y="238887"/>
                  </a:lnTo>
                  <a:cubicBezTo>
                    <a:pt x="85598" y="229743"/>
                    <a:pt x="81026" y="221742"/>
                    <a:pt x="73025" y="221742"/>
                  </a:cubicBezTo>
                  <a:lnTo>
                    <a:pt x="58801" y="221742"/>
                  </a:lnTo>
                  <a:lnTo>
                    <a:pt x="58801" y="380619"/>
                  </a:lnTo>
                  <a:lnTo>
                    <a:pt x="0" y="380619"/>
                  </a:lnTo>
                  <a:lnTo>
                    <a:pt x="0" y="0"/>
                  </a:lnTo>
                  <a:lnTo>
                    <a:pt x="79375" y="0"/>
                  </a:lnTo>
                  <a:cubicBezTo>
                    <a:pt x="108458" y="0"/>
                    <a:pt x="141097" y="17145"/>
                    <a:pt x="141097" y="66802"/>
                  </a:cubicBezTo>
                  <a:lnTo>
                    <a:pt x="141097" y="153670"/>
                  </a:lnTo>
                  <a:cubicBezTo>
                    <a:pt x="141097" y="171450"/>
                    <a:pt x="131318" y="186182"/>
                    <a:pt x="115951" y="196596"/>
                  </a:cubicBezTo>
                  <a:cubicBezTo>
                    <a:pt x="131318" y="206883"/>
                    <a:pt x="142748" y="221107"/>
                    <a:pt x="142748" y="240030"/>
                  </a:cubicBezTo>
                  <a:lnTo>
                    <a:pt x="142748" y="317119"/>
                  </a:lnTo>
                  <a:cubicBezTo>
                    <a:pt x="142748" y="341122"/>
                    <a:pt x="146177" y="360553"/>
                    <a:pt x="150114" y="378841"/>
                  </a:cubicBezTo>
                  <a:lnTo>
                    <a:pt x="150114" y="380492"/>
                  </a:lnTo>
                  <a:lnTo>
                    <a:pt x="99822" y="380492"/>
                  </a:lnTo>
                  <a:close/>
                  <a:moveTo>
                    <a:pt x="83820" y="69596"/>
                  </a:moveTo>
                  <a:cubicBezTo>
                    <a:pt x="83820" y="58166"/>
                    <a:pt x="80391" y="53594"/>
                    <a:pt x="73533" y="53594"/>
                  </a:cubicBezTo>
                  <a:lnTo>
                    <a:pt x="58674" y="53594"/>
                  </a:lnTo>
                  <a:lnTo>
                    <a:pt x="58674" y="171323"/>
                  </a:lnTo>
                  <a:lnTo>
                    <a:pt x="73533" y="171323"/>
                  </a:lnTo>
                  <a:cubicBezTo>
                    <a:pt x="80391" y="171323"/>
                    <a:pt x="83820" y="167386"/>
                    <a:pt x="83820" y="155321"/>
                  </a:cubicBezTo>
                  <a:lnTo>
                    <a:pt x="83820" y="69596"/>
                  </a:lnTo>
                  <a:close/>
                </a:path>
              </a:pathLst>
            </a:custGeom>
            <a:solidFill>
              <a:srgbClr val="FFFFFF"/>
            </a:solidFill>
            <a:ln w="0"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B2CCE1B6-63BF-F025-0AE9-0C0D92E0381A}"/>
                </a:ext>
              </a:extLst>
            </p:cNvPr>
            <p:cNvSpPr/>
            <p:nvPr/>
          </p:nvSpPr>
          <p:spPr>
            <a:xfrm>
              <a:off x="2999739" y="862457"/>
              <a:ext cx="148589" cy="392048"/>
            </a:xfrm>
            <a:custGeom>
              <a:avLst/>
              <a:gdLst>
                <a:gd name="connsiteX0" fmla="*/ 74295 w 148589"/>
                <a:gd name="connsiteY0" fmla="*/ 392049 h 392048"/>
                <a:gd name="connsiteX1" fmla="*/ 0 w 148589"/>
                <a:gd name="connsiteY1" fmla="*/ 315468 h 392048"/>
                <a:gd name="connsiteX2" fmla="*/ 0 w 148589"/>
                <a:gd name="connsiteY2" fmla="*/ 76581 h 392048"/>
                <a:gd name="connsiteX3" fmla="*/ 74295 w 148589"/>
                <a:gd name="connsiteY3" fmla="*/ 0 h 392048"/>
                <a:gd name="connsiteX4" fmla="*/ 148590 w 148589"/>
                <a:gd name="connsiteY4" fmla="*/ 76581 h 392048"/>
                <a:gd name="connsiteX5" fmla="*/ 148590 w 148589"/>
                <a:gd name="connsiteY5" fmla="*/ 315468 h 392048"/>
                <a:gd name="connsiteX6" fmla="*/ 74295 w 148589"/>
                <a:gd name="connsiteY6" fmla="*/ 392049 h 392048"/>
                <a:gd name="connsiteX7" fmla="*/ 88519 w 148589"/>
                <a:gd name="connsiteY7" fmla="*/ 72644 h 392048"/>
                <a:gd name="connsiteX8" fmla="*/ 74295 w 148589"/>
                <a:gd name="connsiteY8" fmla="*/ 57277 h 392048"/>
                <a:gd name="connsiteX9" fmla="*/ 60071 w 148589"/>
                <a:gd name="connsiteY9" fmla="*/ 72644 h 392048"/>
                <a:gd name="connsiteX10" fmla="*/ 60071 w 148589"/>
                <a:gd name="connsiteY10" fmla="*/ 319532 h 392048"/>
                <a:gd name="connsiteX11" fmla="*/ 74295 w 148589"/>
                <a:gd name="connsiteY11" fmla="*/ 334899 h 392048"/>
                <a:gd name="connsiteX12" fmla="*/ 88519 w 148589"/>
                <a:gd name="connsiteY12" fmla="*/ 319532 h 392048"/>
                <a:gd name="connsiteX13" fmla="*/ 88519 w 148589"/>
                <a:gd name="connsiteY13" fmla="*/ 72644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589" h="392048">
                  <a:moveTo>
                    <a:pt x="74295" y="392049"/>
                  </a:moveTo>
                  <a:cubicBezTo>
                    <a:pt x="33147" y="392049"/>
                    <a:pt x="0" y="361188"/>
                    <a:pt x="0" y="315468"/>
                  </a:cubicBezTo>
                  <a:lnTo>
                    <a:pt x="0" y="76581"/>
                  </a:lnTo>
                  <a:cubicBezTo>
                    <a:pt x="0" y="31496"/>
                    <a:pt x="33147" y="0"/>
                    <a:pt x="74295" y="0"/>
                  </a:cubicBezTo>
                  <a:cubicBezTo>
                    <a:pt x="115443" y="0"/>
                    <a:pt x="148590" y="31496"/>
                    <a:pt x="148590" y="76581"/>
                  </a:cubicBezTo>
                  <a:lnTo>
                    <a:pt x="148590" y="315468"/>
                  </a:lnTo>
                  <a:cubicBezTo>
                    <a:pt x="148590" y="361188"/>
                    <a:pt x="116078" y="392049"/>
                    <a:pt x="74295" y="392049"/>
                  </a:cubicBezTo>
                  <a:close/>
                  <a:moveTo>
                    <a:pt x="88519" y="72644"/>
                  </a:moveTo>
                  <a:cubicBezTo>
                    <a:pt x="88519" y="62992"/>
                    <a:pt x="82804" y="57277"/>
                    <a:pt x="74295" y="57277"/>
                  </a:cubicBezTo>
                  <a:cubicBezTo>
                    <a:pt x="65786" y="57277"/>
                    <a:pt x="60071" y="62992"/>
                    <a:pt x="60071" y="72644"/>
                  </a:cubicBezTo>
                  <a:lnTo>
                    <a:pt x="60071" y="319532"/>
                  </a:lnTo>
                  <a:cubicBezTo>
                    <a:pt x="60071" y="329184"/>
                    <a:pt x="65786" y="334899"/>
                    <a:pt x="74295" y="334899"/>
                  </a:cubicBezTo>
                  <a:cubicBezTo>
                    <a:pt x="82804" y="334899"/>
                    <a:pt x="88519" y="329184"/>
                    <a:pt x="88519" y="319532"/>
                  </a:cubicBezTo>
                  <a:lnTo>
                    <a:pt x="88519" y="72644"/>
                  </a:lnTo>
                  <a:close/>
                </a:path>
              </a:pathLst>
            </a:custGeom>
            <a:solidFill>
              <a:srgbClr val="FFFFFF"/>
            </a:solidFill>
            <a:ln w="0" cap="flat">
              <a:noFill/>
              <a:prstDash val="solid"/>
              <a:miter/>
            </a:ln>
          </p:spPr>
          <p:txBody>
            <a:bodyPr rtlCol="0" anchor="ctr"/>
            <a:lstStyle/>
            <a:p>
              <a:endParaRPr lang="en-US"/>
            </a:p>
          </p:txBody>
        </p:sp>
        <p:sp>
          <p:nvSpPr>
            <p:cNvPr id="143" name="Freeform 142">
              <a:extLst>
                <a:ext uri="{FF2B5EF4-FFF2-40B4-BE49-F238E27FC236}">
                  <a16:creationId xmlns:a16="http://schemas.microsoft.com/office/drawing/2014/main" id="{94C79A0F-EC91-5274-FA94-1D5A7EEAFEC6}"/>
                </a:ext>
              </a:extLst>
            </p:cNvPr>
            <p:cNvSpPr/>
            <p:nvPr/>
          </p:nvSpPr>
          <p:spPr>
            <a:xfrm>
              <a:off x="3172967" y="862457"/>
              <a:ext cx="148590" cy="392048"/>
            </a:xfrm>
            <a:custGeom>
              <a:avLst/>
              <a:gdLst>
                <a:gd name="connsiteX0" fmla="*/ 74295 w 148590"/>
                <a:gd name="connsiteY0" fmla="*/ 392049 h 392048"/>
                <a:gd name="connsiteX1" fmla="*/ 0 w 148590"/>
                <a:gd name="connsiteY1" fmla="*/ 315468 h 392048"/>
                <a:gd name="connsiteX2" fmla="*/ 0 w 148590"/>
                <a:gd name="connsiteY2" fmla="*/ 76581 h 392048"/>
                <a:gd name="connsiteX3" fmla="*/ 74295 w 148590"/>
                <a:gd name="connsiteY3" fmla="*/ 0 h 392048"/>
                <a:gd name="connsiteX4" fmla="*/ 148590 w 148590"/>
                <a:gd name="connsiteY4" fmla="*/ 76581 h 392048"/>
                <a:gd name="connsiteX5" fmla="*/ 148590 w 148590"/>
                <a:gd name="connsiteY5" fmla="*/ 315468 h 392048"/>
                <a:gd name="connsiteX6" fmla="*/ 74295 w 148590"/>
                <a:gd name="connsiteY6" fmla="*/ 392049 h 392048"/>
                <a:gd name="connsiteX7" fmla="*/ 88519 w 148590"/>
                <a:gd name="connsiteY7" fmla="*/ 72644 h 392048"/>
                <a:gd name="connsiteX8" fmla="*/ 74295 w 148590"/>
                <a:gd name="connsiteY8" fmla="*/ 57277 h 392048"/>
                <a:gd name="connsiteX9" fmla="*/ 60071 w 148590"/>
                <a:gd name="connsiteY9" fmla="*/ 72644 h 392048"/>
                <a:gd name="connsiteX10" fmla="*/ 60071 w 148590"/>
                <a:gd name="connsiteY10" fmla="*/ 319532 h 392048"/>
                <a:gd name="connsiteX11" fmla="*/ 74295 w 148590"/>
                <a:gd name="connsiteY11" fmla="*/ 334899 h 392048"/>
                <a:gd name="connsiteX12" fmla="*/ 88519 w 148590"/>
                <a:gd name="connsiteY12" fmla="*/ 319532 h 392048"/>
                <a:gd name="connsiteX13" fmla="*/ 88519 w 148590"/>
                <a:gd name="connsiteY13" fmla="*/ 72644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590" h="392048">
                  <a:moveTo>
                    <a:pt x="74295" y="392049"/>
                  </a:moveTo>
                  <a:cubicBezTo>
                    <a:pt x="33147" y="392049"/>
                    <a:pt x="0" y="361188"/>
                    <a:pt x="0" y="315468"/>
                  </a:cubicBezTo>
                  <a:lnTo>
                    <a:pt x="0" y="76581"/>
                  </a:lnTo>
                  <a:cubicBezTo>
                    <a:pt x="0" y="31496"/>
                    <a:pt x="33147" y="0"/>
                    <a:pt x="74295" y="0"/>
                  </a:cubicBezTo>
                  <a:cubicBezTo>
                    <a:pt x="115443" y="0"/>
                    <a:pt x="148590" y="31496"/>
                    <a:pt x="148590" y="76581"/>
                  </a:cubicBezTo>
                  <a:lnTo>
                    <a:pt x="148590" y="315468"/>
                  </a:lnTo>
                  <a:cubicBezTo>
                    <a:pt x="148590" y="361188"/>
                    <a:pt x="116078" y="392049"/>
                    <a:pt x="74295" y="392049"/>
                  </a:cubicBezTo>
                  <a:close/>
                  <a:moveTo>
                    <a:pt x="88519" y="72644"/>
                  </a:moveTo>
                  <a:cubicBezTo>
                    <a:pt x="88519" y="62992"/>
                    <a:pt x="82804" y="57277"/>
                    <a:pt x="74295" y="57277"/>
                  </a:cubicBezTo>
                  <a:cubicBezTo>
                    <a:pt x="65786" y="57277"/>
                    <a:pt x="60071" y="62992"/>
                    <a:pt x="60071" y="72644"/>
                  </a:cubicBezTo>
                  <a:lnTo>
                    <a:pt x="60071" y="319532"/>
                  </a:lnTo>
                  <a:cubicBezTo>
                    <a:pt x="60071" y="329184"/>
                    <a:pt x="65786" y="334899"/>
                    <a:pt x="74295" y="334899"/>
                  </a:cubicBezTo>
                  <a:cubicBezTo>
                    <a:pt x="82804" y="334899"/>
                    <a:pt x="88519" y="329184"/>
                    <a:pt x="88519" y="319532"/>
                  </a:cubicBezTo>
                  <a:lnTo>
                    <a:pt x="88519" y="72644"/>
                  </a:lnTo>
                  <a:close/>
                </a:path>
              </a:pathLst>
            </a:custGeom>
            <a:solidFill>
              <a:srgbClr val="FFFFFF"/>
            </a:solidFill>
            <a:ln w="0"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id="{D9B39066-5562-EC25-032C-78ABEF750EAC}"/>
                </a:ext>
              </a:extLst>
            </p:cNvPr>
            <p:cNvSpPr/>
            <p:nvPr/>
          </p:nvSpPr>
          <p:spPr>
            <a:xfrm>
              <a:off x="3348990" y="868172"/>
              <a:ext cx="207771" cy="380618"/>
            </a:xfrm>
            <a:custGeom>
              <a:avLst/>
              <a:gdLst>
                <a:gd name="connsiteX0" fmla="*/ 151384 w 207771"/>
                <a:gd name="connsiteY0" fmla="*/ 380619 h 380618"/>
                <a:gd name="connsiteX1" fmla="*/ 151384 w 207771"/>
                <a:gd name="connsiteY1" fmla="*/ 90932 h 380618"/>
                <a:gd name="connsiteX2" fmla="*/ 143383 w 207771"/>
                <a:gd name="connsiteY2" fmla="*/ 177800 h 380618"/>
                <a:gd name="connsiteX3" fmla="*/ 118872 w 207771"/>
                <a:gd name="connsiteY3" fmla="*/ 380619 h 380618"/>
                <a:gd name="connsiteX4" fmla="*/ 80010 w 207771"/>
                <a:gd name="connsiteY4" fmla="*/ 380619 h 380618"/>
                <a:gd name="connsiteX5" fmla="*/ 58293 w 207771"/>
                <a:gd name="connsiteY5" fmla="*/ 177800 h 380618"/>
                <a:gd name="connsiteX6" fmla="*/ 51435 w 207771"/>
                <a:gd name="connsiteY6" fmla="*/ 90932 h 380618"/>
                <a:gd name="connsiteX7" fmla="*/ 51435 w 207771"/>
                <a:gd name="connsiteY7" fmla="*/ 380619 h 380618"/>
                <a:gd name="connsiteX8" fmla="*/ 0 w 207771"/>
                <a:gd name="connsiteY8" fmla="*/ 380619 h 380618"/>
                <a:gd name="connsiteX9" fmla="*/ 0 w 207771"/>
                <a:gd name="connsiteY9" fmla="*/ 0 h 380618"/>
                <a:gd name="connsiteX10" fmla="*/ 77089 w 207771"/>
                <a:gd name="connsiteY10" fmla="*/ 0 h 380618"/>
                <a:gd name="connsiteX11" fmla="*/ 97663 w 207771"/>
                <a:gd name="connsiteY11" fmla="*/ 149733 h 380618"/>
                <a:gd name="connsiteX12" fmla="*/ 105664 w 207771"/>
                <a:gd name="connsiteY12" fmla="*/ 235966 h 380618"/>
                <a:gd name="connsiteX13" fmla="*/ 113030 w 207771"/>
                <a:gd name="connsiteY13" fmla="*/ 149733 h 380618"/>
                <a:gd name="connsiteX14" fmla="*/ 131826 w 207771"/>
                <a:gd name="connsiteY14" fmla="*/ 0 h 380618"/>
                <a:gd name="connsiteX15" fmla="*/ 207772 w 207771"/>
                <a:gd name="connsiteY15" fmla="*/ 0 h 380618"/>
                <a:gd name="connsiteX16" fmla="*/ 207772 w 207771"/>
                <a:gd name="connsiteY16" fmla="*/ 380619 h 380618"/>
                <a:gd name="connsiteX17" fmla="*/ 151130 w 207771"/>
                <a:gd name="connsiteY17"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7771" h="380618">
                  <a:moveTo>
                    <a:pt x="151384" y="380619"/>
                  </a:moveTo>
                  <a:lnTo>
                    <a:pt x="151384" y="90932"/>
                  </a:lnTo>
                  <a:lnTo>
                    <a:pt x="143383" y="177800"/>
                  </a:lnTo>
                  <a:lnTo>
                    <a:pt x="118872" y="380619"/>
                  </a:lnTo>
                  <a:lnTo>
                    <a:pt x="80010" y="380619"/>
                  </a:lnTo>
                  <a:lnTo>
                    <a:pt x="58293" y="177800"/>
                  </a:lnTo>
                  <a:lnTo>
                    <a:pt x="51435" y="90932"/>
                  </a:lnTo>
                  <a:lnTo>
                    <a:pt x="51435" y="380619"/>
                  </a:lnTo>
                  <a:lnTo>
                    <a:pt x="0" y="380619"/>
                  </a:lnTo>
                  <a:lnTo>
                    <a:pt x="0" y="0"/>
                  </a:lnTo>
                  <a:lnTo>
                    <a:pt x="77089" y="0"/>
                  </a:lnTo>
                  <a:lnTo>
                    <a:pt x="97663" y="149733"/>
                  </a:lnTo>
                  <a:lnTo>
                    <a:pt x="105664" y="235966"/>
                  </a:lnTo>
                  <a:lnTo>
                    <a:pt x="113030" y="149733"/>
                  </a:lnTo>
                  <a:lnTo>
                    <a:pt x="131826" y="0"/>
                  </a:lnTo>
                  <a:lnTo>
                    <a:pt x="207772" y="0"/>
                  </a:lnTo>
                  <a:lnTo>
                    <a:pt x="207772" y="380619"/>
                  </a:lnTo>
                  <a:lnTo>
                    <a:pt x="151130" y="380619"/>
                  </a:lnTo>
                  <a:close/>
                </a:path>
              </a:pathLst>
            </a:custGeom>
            <a:solidFill>
              <a:srgbClr val="FFFFFF"/>
            </a:solidFill>
            <a:ln w="0" cap="flat">
              <a:noFill/>
              <a:prstDash val="solid"/>
              <a:miter/>
            </a:ln>
          </p:spPr>
          <p:txBody>
            <a:bodyPr rtlCol="0" anchor="ctr"/>
            <a:lstStyle/>
            <a:p>
              <a:endParaRPr lang="en-US"/>
            </a:p>
          </p:txBody>
        </p:sp>
      </p:grpSp>
      <p:sp>
        <p:nvSpPr>
          <p:cNvPr id="15" name="Content">
            <a:extLst>
              <a:ext uri="{FF2B5EF4-FFF2-40B4-BE49-F238E27FC236}">
                <a16:creationId xmlns:a16="http://schemas.microsoft.com/office/drawing/2014/main" id="{A2DA9BE2-13D1-CAE1-E5E3-DA657251EAF1}"/>
              </a:ext>
            </a:extLst>
          </p:cNvPr>
          <p:cNvSpPr>
            <a:spLocks noGrp="1"/>
          </p:cNvSpPr>
          <p:nvPr>
            <p:ph sz="quarter" idx="14" hasCustomPrompt="1"/>
          </p:nvPr>
        </p:nvSpPr>
        <p:spPr>
          <a:xfrm>
            <a:off x="2028839" y="2183165"/>
            <a:ext cx="4533326" cy="3618482"/>
          </a:xfrm>
        </p:spPr>
        <p:txBody>
          <a:bodyPr lIns="0" tIns="0" anchor="ctr" anchorCtr="0"/>
          <a:lstStyle>
            <a:lvl1pPr marL="0">
              <a:lnSpc>
                <a:spcPts val="8500"/>
              </a:lnSpc>
              <a:defRPr sz="9800" b="0" i="0">
                <a:solidFill>
                  <a:schemeClr val="bg1"/>
                </a:solidFill>
                <a:latin typeface="Knockout 67 Full Bantamwt" panose="02000508020000020004" pitchFamily="2" charset="0"/>
              </a:defRPr>
            </a:lvl1pPr>
            <a:lvl2pPr marL="360000">
              <a:defRPr sz="6600" b="0" i="0">
                <a:solidFill>
                  <a:schemeClr val="bg1"/>
                </a:solidFill>
                <a:latin typeface="Knockout 67 Full Bantamwt" panose="02000508020000020004" pitchFamily="2" charset="0"/>
              </a:defRPr>
            </a:lvl2pPr>
            <a:lvl3pPr marL="360000">
              <a:defRPr sz="6600" b="0" i="0">
                <a:solidFill>
                  <a:schemeClr val="bg1"/>
                </a:solidFill>
                <a:latin typeface="Knockout 49 Liteweight" panose="02000506040000020004" pitchFamily="2" charset="0"/>
              </a:defRPr>
            </a:lvl3pPr>
            <a:lvl4pPr marL="360000">
              <a:defRPr sz="6600" b="0" i="0">
                <a:solidFill>
                  <a:schemeClr val="bg1"/>
                </a:solidFill>
                <a:latin typeface="Knockout 49 Liteweight" panose="02000506040000020004" pitchFamily="2" charset="0"/>
              </a:defRPr>
            </a:lvl4pPr>
            <a:lvl5pPr marL="360000">
              <a:defRPr sz="6600" b="0" i="0">
                <a:solidFill>
                  <a:schemeClr val="bg1"/>
                </a:solidFill>
                <a:latin typeface="Knockout 49 Liteweight" panose="02000506040000020004" pitchFamily="2" charset="0"/>
              </a:defRPr>
            </a:lvl5pPr>
          </a:lstStyle>
          <a:p>
            <a:pPr lvl="0"/>
            <a:r>
              <a:rPr lang="en-GB" dirty="0"/>
              <a:t>CLICK TO EDIT MASTER TEXT STYLES</a:t>
            </a:r>
          </a:p>
        </p:txBody>
      </p:sp>
    </p:spTree>
    <p:extLst>
      <p:ext uri="{BB962C8B-B14F-4D97-AF65-F5344CB8AC3E}">
        <p14:creationId xmlns:p14="http://schemas.microsoft.com/office/powerpoint/2010/main" val="17388588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85E5546-F3BB-B46C-E4D7-C9F8F9EE6535}"/>
              </a:ext>
            </a:extLst>
          </p:cNvPr>
          <p:cNvSpPr>
            <a:spLocks noGrp="1"/>
          </p:cNvSpPr>
          <p:nvPr>
            <p:ph type="pic" sz="quarter" idx="15"/>
          </p:nvPr>
        </p:nvSpPr>
        <p:spPr>
          <a:xfrm>
            <a:off x="5186553" y="-4410"/>
            <a:ext cx="7005447" cy="6862410"/>
          </a:xfrm>
          <a:custGeom>
            <a:avLst/>
            <a:gdLst>
              <a:gd name="connsiteX0" fmla="*/ 2576957 w 7005447"/>
              <a:gd name="connsiteY0" fmla="*/ 0 h 6862410"/>
              <a:gd name="connsiteX1" fmla="*/ 7005447 w 7005447"/>
              <a:gd name="connsiteY1" fmla="*/ 0 h 6862410"/>
              <a:gd name="connsiteX2" fmla="*/ 7005447 w 7005447"/>
              <a:gd name="connsiteY2" fmla="*/ 6862410 h 6862410"/>
              <a:gd name="connsiteX3" fmla="*/ 0 w 7005447"/>
              <a:gd name="connsiteY3" fmla="*/ 6862410 h 6862410"/>
              <a:gd name="connsiteX4" fmla="*/ 47244 w 7005447"/>
              <a:gd name="connsiteY4" fmla="*/ 6794803 h 6862410"/>
              <a:gd name="connsiteX5" fmla="*/ 1966341 w 7005447"/>
              <a:gd name="connsiteY5" fmla="*/ 2899495 h 6862410"/>
              <a:gd name="connsiteX6" fmla="*/ 2576957 w 7005447"/>
              <a:gd name="connsiteY6" fmla="*/ 0 h 6862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05447" h="6862410">
                <a:moveTo>
                  <a:pt x="2576957" y="0"/>
                </a:moveTo>
                <a:lnTo>
                  <a:pt x="7005447" y="0"/>
                </a:lnTo>
                <a:lnTo>
                  <a:pt x="7005447" y="6862410"/>
                </a:lnTo>
                <a:lnTo>
                  <a:pt x="0" y="6862410"/>
                </a:lnTo>
                <a:cubicBezTo>
                  <a:pt x="15748" y="6839917"/>
                  <a:pt x="31623" y="6817424"/>
                  <a:pt x="47244" y="6794803"/>
                </a:cubicBezTo>
                <a:cubicBezTo>
                  <a:pt x="878205" y="5592991"/>
                  <a:pt x="1523873" y="4282398"/>
                  <a:pt x="1966341" y="2899495"/>
                </a:cubicBezTo>
                <a:cubicBezTo>
                  <a:pt x="2269109" y="1953118"/>
                  <a:pt x="2473198" y="982723"/>
                  <a:pt x="2576957" y="0"/>
                </a:cubicBezTo>
                <a:close/>
              </a:path>
            </a:pathLst>
          </a:custGeom>
          <a:solidFill>
            <a:srgbClr val="C4CED4"/>
          </a:solidFill>
        </p:spPr>
        <p:txBody>
          <a:bodyPr wrap="square">
            <a:noAutofit/>
          </a:bodyPr>
          <a:lstStyle/>
          <a:p>
            <a:endParaRPr lang="en-US"/>
          </a:p>
        </p:txBody>
      </p:sp>
      <p:sp>
        <p:nvSpPr>
          <p:cNvPr id="114" name="Round Single Corner of Rectangle 113">
            <a:extLst>
              <a:ext uri="{FF2B5EF4-FFF2-40B4-BE49-F238E27FC236}">
                <a16:creationId xmlns:a16="http://schemas.microsoft.com/office/drawing/2014/main" id="{9C021FFF-14D0-94AF-7394-30D7EB885016}"/>
              </a:ext>
            </a:extLst>
          </p:cNvPr>
          <p:cNvSpPr/>
          <p:nvPr userDrawn="1"/>
        </p:nvSpPr>
        <p:spPr>
          <a:xfrm>
            <a:off x="0" y="0"/>
            <a:ext cx="7622561" cy="5801648"/>
          </a:xfrm>
          <a:custGeom>
            <a:avLst/>
            <a:gdLst>
              <a:gd name="connsiteX0" fmla="*/ 0 w 7622561"/>
              <a:gd name="connsiteY0" fmla="*/ 0 h 5801648"/>
              <a:gd name="connsiteX1" fmla="*/ 7622561 w 7622561"/>
              <a:gd name="connsiteY1" fmla="*/ 0 h 5801648"/>
              <a:gd name="connsiteX2" fmla="*/ 7622561 w 7622561"/>
              <a:gd name="connsiteY2" fmla="*/ 0 h 5801648"/>
              <a:gd name="connsiteX3" fmla="*/ 7622561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22561 w 7622561"/>
              <a:gd name="connsiteY2" fmla="*/ 0 h 5801648"/>
              <a:gd name="connsiteX3" fmla="*/ 5779800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22561 w 7622561"/>
              <a:gd name="connsiteY2" fmla="*/ 0 h 5801648"/>
              <a:gd name="connsiteX3" fmla="*/ 5779800 w 7622561"/>
              <a:gd name="connsiteY3" fmla="*/ 5801648 h 5801648"/>
              <a:gd name="connsiteX4" fmla="*/ 0 w 7622561"/>
              <a:gd name="connsiteY4" fmla="*/ 5801648 h 5801648"/>
              <a:gd name="connsiteX5" fmla="*/ 0 w 7622561"/>
              <a:gd name="connsiteY5" fmla="*/ 0 h 5801648"/>
              <a:gd name="connsiteX0" fmla="*/ 0 w 7657461"/>
              <a:gd name="connsiteY0" fmla="*/ 0 h 5801648"/>
              <a:gd name="connsiteX1" fmla="*/ 7622561 w 7657461"/>
              <a:gd name="connsiteY1" fmla="*/ 0 h 5801648"/>
              <a:gd name="connsiteX2" fmla="*/ 7657461 w 7657461"/>
              <a:gd name="connsiteY2" fmla="*/ 579353 h 5801648"/>
              <a:gd name="connsiteX3" fmla="*/ 5779800 w 7657461"/>
              <a:gd name="connsiteY3" fmla="*/ 5801648 h 5801648"/>
              <a:gd name="connsiteX4" fmla="*/ 0 w 7657461"/>
              <a:gd name="connsiteY4" fmla="*/ 5801648 h 5801648"/>
              <a:gd name="connsiteX5" fmla="*/ 0 w 7657461"/>
              <a:gd name="connsiteY5" fmla="*/ 0 h 5801648"/>
              <a:gd name="connsiteX0" fmla="*/ 0 w 7657461"/>
              <a:gd name="connsiteY0" fmla="*/ 0 h 5801648"/>
              <a:gd name="connsiteX1" fmla="*/ 7622561 w 7657461"/>
              <a:gd name="connsiteY1" fmla="*/ 0 h 5801648"/>
              <a:gd name="connsiteX2" fmla="*/ 7657461 w 7657461"/>
              <a:gd name="connsiteY2" fmla="*/ 579353 h 5801648"/>
              <a:gd name="connsiteX3" fmla="*/ 5779800 w 7657461"/>
              <a:gd name="connsiteY3" fmla="*/ 5801648 h 5801648"/>
              <a:gd name="connsiteX4" fmla="*/ 0 w 7657461"/>
              <a:gd name="connsiteY4" fmla="*/ 5801648 h 5801648"/>
              <a:gd name="connsiteX5" fmla="*/ 0 w 7657461"/>
              <a:gd name="connsiteY5" fmla="*/ 0 h 5801648"/>
              <a:gd name="connsiteX0" fmla="*/ 0 w 7622561"/>
              <a:gd name="connsiteY0" fmla="*/ 0 h 5801648"/>
              <a:gd name="connsiteX1" fmla="*/ 7622561 w 7622561"/>
              <a:gd name="connsiteY1" fmla="*/ 0 h 5801648"/>
              <a:gd name="connsiteX2" fmla="*/ 7608600 w 7622561"/>
              <a:gd name="connsiteY2" fmla="*/ 746877 h 5801648"/>
              <a:gd name="connsiteX3" fmla="*/ 5779800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08600 w 7622561"/>
              <a:gd name="connsiteY2" fmla="*/ 746877 h 5801648"/>
              <a:gd name="connsiteX3" fmla="*/ 5779800 w 7622561"/>
              <a:gd name="connsiteY3" fmla="*/ 5801648 h 5801648"/>
              <a:gd name="connsiteX4" fmla="*/ 0 w 7622561"/>
              <a:gd name="connsiteY4" fmla="*/ 5801648 h 5801648"/>
              <a:gd name="connsiteX5" fmla="*/ 0 w 7622561"/>
              <a:gd name="connsiteY5" fmla="*/ 0 h 580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2561" h="5801648">
                <a:moveTo>
                  <a:pt x="0" y="0"/>
                </a:moveTo>
                <a:lnTo>
                  <a:pt x="7622561" y="0"/>
                </a:lnTo>
                <a:lnTo>
                  <a:pt x="7608600" y="746877"/>
                </a:lnTo>
                <a:cubicBezTo>
                  <a:pt x="6603457" y="4579362"/>
                  <a:pt x="7238652" y="2583417"/>
                  <a:pt x="5779800" y="5801648"/>
                </a:cubicBezTo>
                <a:lnTo>
                  <a:pt x="0" y="5801648"/>
                </a:lnTo>
                <a:lnTo>
                  <a:pt x="0" y="0"/>
                </a:lnTo>
                <a:close/>
              </a:path>
            </a:pathLst>
          </a:cu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NBA Logo Box">
            <a:extLst>
              <a:ext uri="{FF2B5EF4-FFF2-40B4-BE49-F238E27FC236}">
                <a16:creationId xmlns:a16="http://schemas.microsoft.com/office/drawing/2014/main" id="{FDBA1685-FE89-7BBE-34B7-1BE1BE6DC37F}"/>
              </a:ext>
            </a:extLst>
          </p:cNvPr>
          <p:cNvGrpSpPr/>
          <p:nvPr userDrawn="1"/>
        </p:nvGrpSpPr>
        <p:grpSpPr>
          <a:xfrm>
            <a:off x="0" y="-2252"/>
            <a:ext cx="1694329" cy="3431252"/>
            <a:chOff x="0" y="-2252"/>
            <a:chExt cx="1694329" cy="3431252"/>
          </a:xfrm>
        </p:grpSpPr>
        <p:sp>
          <p:nvSpPr>
            <p:cNvPr id="8" name="Logo Black Box">
              <a:extLst>
                <a:ext uri="{FF2B5EF4-FFF2-40B4-BE49-F238E27FC236}">
                  <a16:creationId xmlns:a16="http://schemas.microsoft.com/office/drawing/2014/main" id="{F5DBC827-7E68-45D0-1722-AD1210CA12F6}"/>
                </a:ext>
              </a:extLst>
            </p:cNvPr>
            <p:cNvSpPr/>
            <p:nvPr userDrawn="1"/>
          </p:nvSpPr>
          <p:spPr>
            <a:xfrm>
              <a:off x="0" y="-2252"/>
              <a:ext cx="1694329" cy="3431252"/>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White Outline">
              <a:extLst>
                <a:ext uri="{FF2B5EF4-FFF2-40B4-BE49-F238E27FC236}">
                  <a16:creationId xmlns:a16="http://schemas.microsoft.com/office/drawing/2014/main" id="{CBF583FF-AEB4-EE66-B07F-8C8AC1323518}"/>
                </a:ext>
              </a:extLst>
            </p:cNvPr>
            <p:cNvSpPr/>
            <p:nvPr userDrawn="1"/>
          </p:nvSpPr>
          <p:spPr>
            <a:xfrm rot="16200000">
              <a:off x="-867335" y="867334"/>
              <a:ext cx="3429001" cy="1694327"/>
            </a:xfrm>
            <a:prstGeom prst="corner">
              <a:avLst>
                <a:gd name="adj1" fmla="val 8494"/>
                <a:gd name="adj2" fmla="val 904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NBA Logo">
              <a:extLst>
                <a:ext uri="{FF2B5EF4-FFF2-40B4-BE49-F238E27FC236}">
                  <a16:creationId xmlns:a16="http://schemas.microsoft.com/office/drawing/2014/main" id="{9A5AE3B9-739E-1405-6115-8AFB76C628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8155" y="356720"/>
              <a:ext cx="737219" cy="1676203"/>
            </a:xfrm>
            <a:prstGeom prst="rect">
              <a:avLst/>
            </a:prstGeom>
          </p:spPr>
        </p:pic>
      </p:grpSp>
      <p:grpSp>
        <p:nvGrpSpPr>
          <p:cNvPr id="102" name="Group 101">
            <a:extLst>
              <a:ext uri="{FF2B5EF4-FFF2-40B4-BE49-F238E27FC236}">
                <a16:creationId xmlns:a16="http://schemas.microsoft.com/office/drawing/2014/main" id="{B883300C-0CBC-3ECE-6758-833D6DB36E89}"/>
              </a:ext>
            </a:extLst>
          </p:cNvPr>
          <p:cNvGrpSpPr/>
          <p:nvPr userDrawn="1"/>
        </p:nvGrpSpPr>
        <p:grpSpPr>
          <a:xfrm>
            <a:off x="351593" y="6119050"/>
            <a:ext cx="4624196" cy="381603"/>
            <a:chOff x="351593" y="6119050"/>
            <a:chExt cx="4624196" cy="381603"/>
          </a:xfrm>
        </p:grpSpPr>
        <p:grpSp>
          <p:nvGrpSpPr>
            <p:cNvPr id="25" name="Graphic 22">
              <a:extLst>
                <a:ext uri="{FF2B5EF4-FFF2-40B4-BE49-F238E27FC236}">
                  <a16:creationId xmlns:a16="http://schemas.microsoft.com/office/drawing/2014/main" id="{EAA03EE7-4479-FCC1-948D-339DE2384954}"/>
                </a:ext>
              </a:extLst>
            </p:cNvPr>
            <p:cNvGrpSpPr/>
            <p:nvPr/>
          </p:nvGrpSpPr>
          <p:grpSpPr>
            <a:xfrm>
              <a:off x="351593" y="6119146"/>
              <a:ext cx="646938" cy="381000"/>
              <a:chOff x="351593" y="6119146"/>
              <a:chExt cx="646938" cy="381000"/>
            </a:xfrm>
          </p:grpSpPr>
          <p:sp>
            <p:nvSpPr>
              <p:cNvPr id="26" name="Freeform 25">
                <a:extLst>
                  <a:ext uri="{FF2B5EF4-FFF2-40B4-BE49-F238E27FC236}">
                    <a16:creationId xmlns:a16="http://schemas.microsoft.com/office/drawing/2014/main" id="{53E9EA48-3B06-2A9A-E6C4-5A2BA74B50FB}"/>
                  </a:ext>
                </a:extLst>
              </p:cNvPr>
              <p:cNvSpPr/>
              <p:nvPr/>
            </p:nvSpPr>
            <p:spPr>
              <a:xfrm>
                <a:off x="564698" y="6128543"/>
                <a:ext cx="137541" cy="362330"/>
              </a:xfrm>
              <a:custGeom>
                <a:avLst/>
                <a:gdLst>
                  <a:gd name="connsiteX0" fmla="*/ 42672 w 137541"/>
                  <a:gd name="connsiteY0" fmla="*/ 362331 h 362330"/>
                  <a:gd name="connsiteX1" fmla="*/ 0 w 137541"/>
                  <a:gd name="connsiteY1" fmla="*/ 362331 h 362330"/>
                  <a:gd name="connsiteX2" fmla="*/ 0 w 137541"/>
                  <a:gd name="connsiteY2" fmla="*/ 0 h 362330"/>
                  <a:gd name="connsiteX3" fmla="*/ 65913 w 137541"/>
                  <a:gd name="connsiteY3" fmla="*/ 0 h 362330"/>
                  <a:gd name="connsiteX4" fmla="*/ 110109 w 137541"/>
                  <a:gd name="connsiteY4" fmla="*/ 298958 h 362330"/>
                  <a:gd name="connsiteX5" fmla="*/ 94869 w 137541"/>
                  <a:gd name="connsiteY5" fmla="*/ 52832 h 362330"/>
                  <a:gd name="connsiteX6" fmla="*/ 94869 w 137541"/>
                  <a:gd name="connsiteY6" fmla="*/ 0 h 362330"/>
                  <a:gd name="connsiteX7" fmla="*/ 137541 w 137541"/>
                  <a:gd name="connsiteY7" fmla="*/ 0 h 362330"/>
                  <a:gd name="connsiteX8" fmla="*/ 137541 w 137541"/>
                  <a:gd name="connsiteY8" fmla="*/ 362331 h 362330"/>
                  <a:gd name="connsiteX9" fmla="*/ 77089 w 137541"/>
                  <a:gd name="connsiteY9" fmla="*/ 362331 h 362330"/>
                  <a:gd name="connsiteX10" fmla="*/ 36449 w 137541"/>
                  <a:gd name="connsiteY10" fmla="*/ 72009 h 362330"/>
                  <a:gd name="connsiteX11" fmla="*/ 42545 w 137541"/>
                  <a:gd name="connsiteY11" fmla="*/ 258318 h 362330"/>
                  <a:gd name="connsiteX12" fmla="*/ 42545 w 137541"/>
                  <a:gd name="connsiteY12" fmla="*/ 362331 h 36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541" h="362330">
                    <a:moveTo>
                      <a:pt x="42672" y="362331"/>
                    </a:moveTo>
                    <a:lnTo>
                      <a:pt x="0" y="362331"/>
                    </a:lnTo>
                    <a:lnTo>
                      <a:pt x="0" y="0"/>
                    </a:lnTo>
                    <a:lnTo>
                      <a:pt x="65913" y="0"/>
                    </a:lnTo>
                    <a:lnTo>
                      <a:pt x="110109" y="298958"/>
                    </a:lnTo>
                    <a:cubicBezTo>
                      <a:pt x="103505" y="227838"/>
                      <a:pt x="94869" y="113157"/>
                      <a:pt x="94869" y="52832"/>
                    </a:cubicBezTo>
                    <a:lnTo>
                      <a:pt x="94869" y="0"/>
                    </a:lnTo>
                    <a:lnTo>
                      <a:pt x="137541" y="0"/>
                    </a:lnTo>
                    <a:lnTo>
                      <a:pt x="137541" y="362331"/>
                    </a:lnTo>
                    <a:lnTo>
                      <a:pt x="77089" y="362331"/>
                    </a:lnTo>
                    <a:lnTo>
                      <a:pt x="36449" y="72009"/>
                    </a:lnTo>
                    <a:cubicBezTo>
                      <a:pt x="40005" y="137033"/>
                      <a:pt x="42545" y="214630"/>
                      <a:pt x="42545" y="258318"/>
                    </a:cubicBezTo>
                    <a:lnTo>
                      <a:pt x="42545" y="362331"/>
                    </a:lnTo>
                    <a:close/>
                  </a:path>
                </a:pathLst>
              </a:custGeom>
              <a:solidFill>
                <a:srgbClr val="284384"/>
              </a:solidFill>
              <a:ln w="0"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5A9B1FF5-359F-A5D7-D09A-C48608C8F8A1}"/>
                  </a:ext>
                </a:extLst>
              </p:cNvPr>
              <p:cNvSpPr/>
              <p:nvPr/>
            </p:nvSpPr>
            <p:spPr>
              <a:xfrm>
                <a:off x="726623" y="6128543"/>
                <a:ext cx="125349" cy="362585"/>
              </a:xfrm>
              <a:custGeom>
                <a:avLst/>
                <a:gdLst>
                  <a:gd name="connsiteX0" fmla="*/ 48768 w 125349"/>
                  <a:gd name="connsiteY0" fmla="*/ 204978 h 362585"/>
                  <a:gd name="connsiteX1" fmla="*/ 48768 w 125349"/>
                  <a:gd name="connsiteY1" fmla="*/ 316611 h 362585"/>
                  <a:gd name="connsiteX2" fmla="*/ 56896 w 125349"/>
                  <a:gd name="connsiteY2" fmla="*/ 316611 h 362585"/>
                  <a:gd name="connsiteX3" fmla="*/ 76708 w 125349"/>
                  <a:gd name="connsiteY3" fmla="*/ 290703 h 362585"/>
                  <a:gd name="connsiteX4" fmla="*/ 76708 w 125349"/>
                  <a:gd name="connsiteY4" fmla="*/ 229235 h 362585"/>
                  <a:gd name="connsiteX5" fmla="*/ 54864 w 125349"/>
                  <a:gd name="connsiteY5" fmla="*/ 204851 h 362585"/>
                  <a:gd name="connsiteX6" fmla="*/ 48768 w 125349"/>
                  <a:gd name="connsiteY6" fmla="*/ 204851 h 362585"/>
                  <a:gd name="connsiteX7" fmla="*/ 48768 w 125349"/>
                  <a:gd name="connsiteY7" fmla="*/ 45593 h 362585"/>
                  <a:gd name="connsiteX8" fmla="*/ 48768 w 125349"/>
                  <a:gd name="connsiteY8" fmla="*/ 165354 h 362585"/>
                  <a:gd name="connsiteX9" fmla="*/ 54864 w 125349"/>
                  <a:gd name="connsiteY9" fmla="*/ 165354 h 362585"/>
                  <a:gd name="connsiteX10" fmla="*/ 76708 w 125349"/>
                  <a:gd name="connsiteY10" fmla="*/ 138938 h 362585"/>
                  <a:gd name="connsiteX11" fmla="*/ 76708 w 125349"/>
                  <a:gd name="connsiteY11" fmla="*/ 69850 h 362585"/>
                  <a:gd name="connsiteX12" fmla="*/ 56896 w 125349"/>
                  <a:gd name="connsiteY12" fmla="*/ 45466 h 362585"/>
                  <a:gd name="connsiteX13" fmla="*/ 48768 w 125349"/>
                  <a:gd name="connsiteY13" fmla="*/ 45466 h 362585"/>
                  <a:gd name="connsiteX14" fmla="*/ 0 w 125349"/>
                  <a:gd name="connsiteY14" fmla="*/ 362331 h 362585"/>
                  <a:gd name="connsiteX15" fmla="*/ 0 w 125349"/>
                  <a:gd name="connsiteY15" fmla="*/ 0 h 362585"/>
                  <a:gd name="connsiteX16" fmla="*/ 60452 w 125349"/>
                  <a:gd name="connsiteY16" fmla="*/ 0 h 362585"/>
                  <a:gd name="connsiteX17" fmla="*/ 125349 w 125349"/>
                  <a:gd name="connsiteY17" fmla="*/ 72644 h 362585"/>
                  <a:gd name="connsiteX18" fmla="*/ 125349 w 125349"/>
                  <a:gd name="connsiteY18" fmla="*/ 125984 h 362585"/>
                  <a:gd name="connsiteX19" fmla="*/ 100965 w 125349"/>
                  <a:gd name="connsiteY19" fmla="*/ 184404 h 362585"/>
                  <a:gd name="connsiteX20" fmla="*/ 125349 w 125349"/>
                  <a:gd name="connsiteY20" fmla="*/ 237744 h 362585"/>
                  <a:gd name="connsiteX21" fmla="*/ 125349 w 125349"/>
                  <a:gd name="connsiteY21" fmla="*/ 290576 h 362585"/>
                  <a:gd name="connsiteX22" fmla="*/ 60452 w 125349"/>
                  <a:gd name="connsiteY22" fmla="*/ 362585 h 362585"/>
                  <a:gd name="connsiteX23" fmla="*/ 0 w 125349"/>
                  <a:gd name="connsiteY23" fmla="*/ 362585 h 36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5349" h="362585">
                    <a:moveTo>
                      <a:pt x="48768" y="204978"/>
                    </a:moveTo>
                    <a:lnTo>
                      <a:pt x="48768" y="316611"/>
                    </a:lnTo>
                    <a:lnTo>
                      <a:pt x="56896" y="316611"/>
                    </a:lnTo>
                    <a:cubicBezTo>
                      <a:pt x="72136" y="316611"/>
                      <a:pt x="76708" y="307975"/>
                      <a:pt x="76708" y="290703"/>
                    </a:cubicBezTo>
                    <a:lnTo>
                      <a:pt x="76708" y="229235"/>
                    </a:lnTo>
                    <a:cubicBezTo>
                      <a:pt x="76708" y="211455"/>
                      <a:pt x="71120" y="204851"/>
                      <a:pt x="54864" y="204851"/>
                    </a:cubicBezTo>
                    <a:lnTo>
                      <a:pt x="48768" y="204851"/>
                    </a:lnTo>
                    <a:close/>
                    <a:moveTo>
                      <a:pt x="48768" y="45593"/>
                    </a:moveTo>
                    <a:lnTo>
                      <a:pt x="48768" y="165354"/>
                    </a:lnTo>
                    <a:lnTo>
                      <a:pt x="54864" y="165354"/>
                    </a:lnTo>
                    <a:cubicBezTo>
                      <a:pt x="72136" y="165354"/>
                      <a:pt x="76708" y="158750"/>
                      <a:pt x="76708" y="138938"/>
                    </a:cubicBezTo>
                    <a:lnTo>
                      <a:pt x="76708" y="69850"/>
                    </a:lnTo>
                    <a:cubicBezTo>
                      <a:pt x="76708" y="53086"/>
                      <a:pt x="71628" y="45466"/>
                      <a:pt x="56896" y="45466"/>
                    </a:cubicBezTo>
                    <a:lnTo>
                      <a:pt x="48768" y="45466"/>
                    </a:lnTo>
                    <a:close/>
                    <a:moveTo>
                      <a:pt x="0" y="362331"/>
                    </a:moveTo>
                    <a:lnTo>
                      <a:pt x="0" y="0"/>
                    </a:lnTo>
                    <a:lnTo>
                      <a:pt x="60452" y="0"/>
                    </a:lnTo>
                    <a:cubicBezTo>
                      <a:pt x="100584" y="0"/>
                      <a:pt x="125349" y="21844"/>
                      <a:pt x="125349" y="72644"/>
                    </a:cubicBezTo>
                    <a:lnTo>
                      <a:pt x="125349" y="125984"/>
                    </a:lnTo>
                    <a:cubicBezTo>
                      <a:pt x="125349" y="159004"/>
                      <a:pt x="115189" y="175768"/>
                      <a:pt x="100965" y="184404"/>
                    </a:cubicBezTo>
                    <a:cubicBezTo>
                      <a:pt x="115189" y="193548"/>
                      <a:pt x="125349" y="209804"/>
                      <a:pt x="125349" y="237744"/>
                    </a:cubicBezTo>
                    <a:lnTo>
                      <a:pt x="125349" y="290576"/>
                    </a:lnTo>
                    <a:cubicBezTo>
                      <a:pt x="125349" y="340360"/>
                      <a:pt x="98933" y="362585"/>
                      <a:pt x="60452" y="362585"/>
                    </a:cubicBezTo>
                    <a:lnTo>
                      <a:pt x="0" y="362585"/>
                    </a:lnTo>
                    <a:close/>
                  </a:path>
                </a:pathLst>
              </a:custGeom>
              <a:solidFill>
                <a:srgbClr val="284384"/>
              </a:solid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BA1B691-9897-0D90-D4B2-238D6CF09FA5}"/>
                  </a:ext>
                </a:extLst>
              </p:cNvPr>
              <p:cNvSpPr/>
              <p:nvPr/>
            </p:nvSpPr>
            <p:spPr>
              <a:xfrm>
                <a:off x="859465" y="6128543"/>
                <a:ext cx="139065" cy="362330"/>
              </a:xfrm>
              <a:custGeom>
                <a:avLst/>
                <a:gdLst>
                  <a:gd name="connsiteX0" fmla="*/ 55372 w 139065"/>
                  <a:gd name="connsiteY0" fmla="*/ 253111 h 362330"/>
                  <a:gd name="connsiteX1" fmla="*/ 81280 w 139065"/>
                  <a:gd name="connsiteY1" fmla="*/ 253111 h 362330"/>
                  <a:gd name="connsiteX2" fmla="*/ 77216 w 139065"/>
                  <a:gd name="connsiteY2" fmla="*/ 186563 h 362330"/>
                  <a:gd name="connsiteX3" fmla="*/ 68580 w 139065"/>
                  <a:gd name="connsiteY3" fmla="*/ 31242 h 362330"/>
                  <a:gd name="connsiteX4" fmla="*/ 66548 w 139065"/>
                  <a:gd name="connsiteY4" fmla="*/ 31242 h 362330"/>
                  <a:gd name="connsiteX5" fmla="*/ 59436 w 139065"/>
                  <a:gd name="connsiteY5" fmla="*/ 186563 h 362330"/>
                  <a:gd name="connsiteX6" fmla="*/ 55372 w 139065"/>
                  <a:gd name="connsiteY6" fmla="*/ 253111 h 362330"/>
                  <a:gd name="connsiteX7" fmla="*/ 83820 w 139065"/>
                  <a:gd name="connsiteY7" fmla="*/ 294259 h 362330"/>
                  <a:gd name="connsiteX8" fmla="*/ 53340 w 139065"/>
                  <a:gd name="connsiteY8" fmla="*/ 294259 h 362330"/>
                  <a:gd name="connsiteX9" fmla="*/ 49276 w 139065"/>
                  <a:gd name="connsiteY9" fmla="*/ 362331 h 362330"/>
                  <a:gd name="connsiteX10" fmla="*/ 0 w 139065"/>
                  <a:gd name="connsiteY10" fmla="*/ 362331 h 362330"/>
                  <a:gd name="connsiteX11" fmla="*/ 35560 w 139065"/>
                  <a:gd name="connsiteY11" fmla="*/ 0 h 362330"/>
                  <a:gd name="connsiteX12" fmla="*/ 104521 w 139065"/>
                  <a:gd name="connsiteY12" fmla="*/ 0 h 362330"/>
                  <a:gd name="connsiteX13" fmla="*/ 139065 w 139065"/>
                  <a:gd name="connsiteY13" fmla="*/ 362331 h 362330"/>
                  <a:gd name="connsiteX14" fmla="*/ 87757 w 139065"/>
                  <a:gd name="connsiteY14" fmla="*/ 362331 h 362330"/>
                  <a:gd name="connsiteX15" fmla="*/ 83693 w 139065"/>
                  <a:gd name="connsiteY15" fmla="*/ 294259 h 36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065" h="362330">
                    <a:moveTo>
                      <a:pt x="55372" y="253111"/>
                    </a:moveTo>
                    <a:lnTo>
                      <a:pt x="81280" y="253111"/>
                    </a:lnTo>
                    <a:lnTo>
                      <a:pt x="77216" y="186563"/>
                    </a:lnTo>
                    <a:cubicBezTo>
                      <a:pt x="75692" y="160147"/>
                      <a:pt x="71628" y="76454"/>
                      <a:pt x="68580" y="31242"/>
                    </a:cubicBezTo>
                    <a:lnTo>
                      <a:pt x="66548" y="31242"/>
                    </a:lnTo>
                    <a:lnTo>
                      <a:pt x="59436" y="186563"/>
                    </a:lnTo>
                    <a:lnTo>
                      <a:pt x="55372" y="253111"/>
                    </a:lnTo>
                    <a:close/>
                    <a:moveTo>
                      <a:pt x="83820" y="294259"/>
                    </a:moveTo>
                    <a:lnTo>
                      <a:pt x="53340" y="294259"/>
                    </a:lnTo>
                    <a:lnTo>
                      <a:pt x="49276" y="362331"/>
                    </a:lnTo>
                    <a:lnTo>
                      <a:pt x="0" y="362331"/>
                    </a:lnTo>
                    <a:lnTo>
                      <a:pt x="35560" y="0"/>
                    </a:lnTo>
                    <a:lnTo>
                      <a:pt x="104521" y="0"/>
                    </a:lnTo>
                    <a:lnTo>
                      <a:pt x="139065" y="362331"/>
                    </a:lnTo>
                    <a:lnTo>
                      <a:pt x="87757" y="362331"/>
                    </a:lnTo>
                    <a:lnTo>
                      <a:pt x="83693" y="294259"/>
                    </a:lnTo>
                    <a:close/>
                  </a:path>
                </a:pathLst>
              </a:custGeom>
              <a:solidFill>
                <a:srgbClr val="284384"/>
              </a:solidFill>
              <a:ln w="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BE7D104C-50E9-84DA-582A-DD6EC8023196}"/>
                  </a:ext>
                </a:extLst>
              </p:cNvPr>
              <p:cNvSpPr/>
              <p:nvPr/>
            </p:nvSpPr>
            <p:spPr>
              <a:xfrm>
                <a:off x="351593" y="6119146"/>
                <a:ext cx="168148" cy="381000"/>
              </a:xfrm>
              <a:custGeom>
                <a:avLst/>
                <a:gdLst>
                  <a:gd name="connsiteX0" fmla="*/ 128651 w 168148"/>
                  <a:gd name="connsiteY0" fmla="*/ 0 h 381000"/>
                  <a:gd name="connsiteX1" fmla="*/ 39497 w 168148"/>
                  <a:gd name="connsiteY1" fmla="*/ 0 h 381000"/>
                  <a:gd name="connsiteX2" fmla="*/ 0 w 168148"/>
                  <a:gd name="connsiteY2" fmla="*/ 39497 h 381000"/>
                  <a:gd name="connsiteX3" fmla="*/ 0 w 168148"/>
                  <a:gd name="connsiteY3" fmla="*/ 341503 h 381000"/>
                  <a:gd name="connsiteX4" fmla="*/ 39497 w 168148"/>
                  <a:gd name="connsiteY4" fmla="*/ 381000 h 381000"/>
                  <a:gd name="connsiteX5" fmla="*/ 128651 w 168148"/>
                  <a:gd name="connsiteY5" fmla="*/ 381000 h 381000"/>
                  <a:gd name="connsiteX6" fmla="*/ 168148 w 168148"/>
                  <a:gd name="connsiteY6" fmla="*/ 341503 h 381000"/>
                  <a:gd name="connsiteX7" fmla="*/ 168148 w 168148"/>
                  <a:gd name="connsiteY7" fmla="*/ 39497 h 381000"/>
                  <a:gd name="connsiteX8" fmla="*/ 128651 w 168148"/>
                  <a:gd name="connsiteY8"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148" h="381000">
                    <a:moveTo>
                      <a:pt x="128651" y="0"/>
                    </a:moveTo>
                    <a:lnTo>
                      <a:pt x="39497" y="0"/>
                    </a:lnTo>
                    <a:cubicBezTo>
                      <a:pt x="17780" y="0"/>
                      <a:pt x="0" y="17653"/>
                      <a:pt x="0" y="39497"/>
                    </a:cubicBezTo>
                    <a:lnTo>
                      <a:pt x="0" y="341503"/>
                    </a:lnTo>
                    <a:cubicBezTo>
                      <a:pt x="0" y="363347"/>
                      <a:pt x="17653" y="381000"/>
                      <a:pt x="39497" y="381000"/>
                    </a:cubicBezTo>
                    <a:lnTo>
                      <a:pt x="128651" y="381000"/>
                    </a:lnTo>
                    <a:cubicBezTo>
                      <a:pt x="150368" y="381000"/>
                      <a:pt x="168148" y="363220"/>
                      <a:pt x="168148" y="341503"/>
                    </a:cubicBezTo>
                    <a:lnTo>
                      <a:pt x="168148" y="39497"/>
                    </a:lnTo>
                    <a:cubicBezTo>
                      <a:pt x="168148" y="17780"/>
                      <a:pt x="150368" y="0"/>
                      <a:pt x="128651" y="0"/>
                    </a:cubicBezTo>
                  </a:path>
                </a:pathLst>
              </a:custGeom>
              <a:solidFill>
                <a:srgbClr val="FFFFFF"/>
              </a:solid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3DAFE734-D5A4-30D4-E6F7-72C36BB8B501}"/>
                  </a:ext>
                </a:extLst>
              </p:cNvPr>
              <p:cNvSpPr/>
              <p:nvPr/>
            </p:nvSpPr>
            <p:spPr>
              <a:xfrm>
                <a:off x="447570" y="6128417"/>
                <a:ext cx="62772" cy="176021"/>
              </a:xfrm>
              <a:custGeom>
                <a:avLst/>
                <a:gdLst>
                  <a:gd name="connsiteX0" fmla="*/ 10576 w 62772"/>
                  <a:gd name="connsiteY0" fmla="*/ 60579 h 176021"/>
                  <a:gd name="connsiteX1" fmla="*/ 10576 w 62772"/>
                  <a:gd name="connsiteY1" fmla="*/ 61849 h 176021"/>
                  <a:gd name="connsiteX2" fmla="*/ 17561 w 62772"/>
                  <a:gd name="connsiteY2" fmla="*/ 66548 h 176021"/>
                  <a:gd name="connsiteX3" fmla="*/ 32674 w 62772"/>
                  <a:gd name="connsiteY3" fmla="*/ 107315 h 176021"/>
                  <a:gd name="connsiteX4" fmla="*/ 37500 w 62772"/>
                  <a:gd name="connsiteY4" fmla="*/ 129286 h 176021"/>
                  <a:gd name="connsiteX5" fmla="*/ 44866 w 62772"/>
                  <a:gd name="connsiteY5" fmla="*/ 148717 h 176021"/>
                  <a:gd name="connsiteX6" fmla="*/ 47406 w 62772"/>
                  <a:gd name="connsiteY6" fmla="*/ 160528 h 176021"/>
                  <a:gd name="connsiteX7" fmla="*/ 53883 w 62772"/>
                  <a:gd name="connsiteY7" fmla="*/ 164211 h 176021"/>
                  <a:gd name="connsiteX8" fmla="*/ 59344 w 62772"/>
                  <a:gd name="connsiteY8" fmla="*/ 169672 h 176021"/>
                  <a:gd name="connsiteX9" fmla="*/ 62773 w 62772"/>
                  <a:gd name="connsiteY9" fmla="*/ 176022 h 176021"/>
                  <a:gd name="connsiteX10" fmla="*/ 62773 w 62772"/>
                  <a:gd name="connsiteY10" fmla="*/ 30099 h 176021"/>
                  <a:gd name="connsiteX11" fmla="*/ 32674 w 62772"/>
                  <a:gd name="connsiteY11" fmla="*/ 0 h 176021"/>
                  <a:gd name="connsiteX12" fmla="*/ 3845 w 62772"/>
                  <a:gd name="connsiteY12" fmla="*/ 0 h 176021"/>
                  <a:gd name="connsiteX13" fmla="*/ 12608 w 62772"/>
                  <a:gd name="connsiteY13" fmla="*/ 6731 h 176021"/>
                  <a:gd name="connsiteX14" fmla="*/ 13878 w 62772"/>
                  <a:gd name="connsiteY14" fmla="*/ 27686 h 176021"/>
                  <a:gd name="connsiteX15" fmla="*/ 12354 w 62772"/>
                  <a:gd name="connsiteY15" fmla="*/ 36322 h 176021"/>
                  <a:gd name="connsiteX16" fmla="*/ 8925 w 62772"/>
                  <a:gd name="connsiteY16" fmla="*/ 39370 h 176021"/>
                  <a:gd name="connsiteX17" fmla="*/ 797 w 62772"/>
                  <a:gd name="connsiteY17" fmla="*/ 50546 h 176021"/>
                  <a:gd name="connsiteX18" fmla="*/ 670 w 62772"/>
                  <a:gd name="connsiteY18" fmla="*/ 54864 h 176021"/>
                  <a:gd name="connsiteX19" fmla="*/ 10576 w 62772"/>
                  <a:gd name="connsiteY19" fmla="*/ 60579 h 17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772" h="176021">
                    <a:moveTo>
                      <a:pt x="10576" y="60579"/>
                    </a:moveTo>
                    <a:lnTo>
                      <a:pt x="10576" y="61849"/>
                    </a:lnTo>
                    <a:cubicBezTo>
                      <a:pt x="13370" y="63373"/>
                      <a:pt x="14767" y="64770"/>
                      <a:pt x="17561" y="66548"/>
                    </a:cubicBezTo>
                    <a:cubicBezTo>
                      <a:pt x="24800" y="71120"/>
                      <a:pt x="33817" y="79248"/>
                      <a:pt x="32674" y="107315"/>
                    </a:cubicBezTo>
                    <a:cubicBezTo>
                      <a:pt x="34706" y="113411"/>
                      <a:pt x="35595" y="125476"/>
                      <a:pt x="37500" y="129286"/>
                    </a:cubicBezTo>
                    <a:cubicBezTo>
                      <a:pt x="41310" y="136779"/>
                      <a:pt x="43850" y="141732"/>
                      <a:pt x="44866" y="148717"/>
                    </a:cubicBezTo>
                    <a:cubicBezTo>
                      <a:pt x="44866" y="148717"/>
                      <a:pt x="46009" y="159766"/>
                      <a:pt x="47406" y="160528"/>
                    </a:cubicBezTo>
                    <a:cubicBezTo>
                      <a:pt x="54899" y="162179"/>
                      <a:pt x="52740" y="162941"/>
                      <a:pt x="53883" y="164211"/>
                    </a:cubicBezTo>
                    <a:cubicBezTo>
                      <a:pt x="55026" y="165735"/>
                      <a:pt x="59344" y="165608"/>
                      <a:pt x="59344" y="169672"/>
                    </a:cubicBezTo>
                    <a:cubicBezTo>
                      <a:pt x="60868" y="171704"/>
                      <a:pt x="62011" y="173736"/>
                      <a:pt x="62773" y="176022"/>
                    </a:cubicBezTo>
                    <a:lnTo>
                      <a:pt x="62773" y="30099"/>
                    </a:lnTo>
                    <a:cubicBezTo>
                      <a:pt x="62773" y="13462"/>
                      <a:pt x="49184" y="0"/>
                      <a:pt x="32674" y="0"/>
                    </a:cubicBezTo>
                    <a:lnTo>
                      <a:pt x="3845" y="0"/>
                    </a:lnTo>
                    <a:cubicBezTo>
                      <a:pt x="8417" y="1651"/>
                      <a:pt x="11084" y="3556"/>
                      <a:pt x="12608" y="6731"/>
                    </a:cubicBezTo>
                    <a:cubicBezTo>
                      <a:pt x="16291" y="6985"/>
                      <a:pt x="20736" y="15367"/>
                      <a:pt x="13878" y="27686"/>
                    </a:cubicBezTo>
                    <a:cubicBezTo>
                      <a:pt x="16926" y="29718"/>
                      <a:pt x="14513" y="32766"/>
                      <a:pt x="12354" y="36322"/>
                    </a:cubicBezTo>
                    <a:cubicBezTo>
                      <a:pt x="11719" y="37465"/>
                      <a:pt x="11084" y="39497"/>
                      <a:pt x="8925" y="39370"/>
                    </a:cubicBezTo>
                    <a:cubicBezTo>
                      <a:pt x="6258" y="44831"/>
                      <a:pt x="3083" y="50165"/>
                      <a:pt x="797" y="50546"/>
                    </a:cubicBezTo>
                    <a:cubicBezTo>
                      <a:pt x="35" y="51435"/>
                      <a:pt x="-473" y="53848"/>
                      <a:pt x="670" y="54864"/>
                    </a:cubicBezTo>
                    <a:cubicBezTo>
                      <a:pt x="4226" y="56388"/>
                      <a:pt x="8417" y="58547"/>
                      <a:pt x="10576" y="60579"/>
                    </a:cubicBezTo>
                  </a:path>
                </a:pathLst>
              </a:custGeom>
              <a:solidFill>
                <a:srgbClr val="B83336"/>
              </a:solidFill>
              <a:ln w="0"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C92AFE7C-DD41-628C-215E-9D00A0097B9B}"/>
                  </a:ext>
                </a:extLst>
              </p:cNvPr>
              <p:cNvSpPr/>
              <p:nvPr/>
            </p:nvSpPr>
            <p:spPr>
              <a:xfrm>
                <a:off x="439476" y="6229013"/>
                <a:ext cx="70993" cy="261480"/>
              </a:xfrm>
              <a:custGeom>
                <a:avLst/>
                <a:gdLst>
                  <a:gd name="connsiteX0" fmla="*/ 70866 w 70993"/>
                  <a:gd name="connsiteY0" fmla="*/ 95238 h 261480"/>
                  <a:gd name="connsiteX1" fmla="*/ 45847 w 70993"/>
                  <a:gd name="connsiteY1" fmla="*/ 112129 h 261480"/>
                  <a:gd name="connsiteX2" fmla="*/ 18923 w 70993"/>
                  <a:gd name="connsiteY2" fmla="*/ 85332 h 261480"/>
                  <a:gd name="connsiteX3" fmla="*/ 39497 w 70993"/>
                  <a:gd name="connsiteY3" fmla="*/ 59170 h 261480"/>
                  <a:gd name="connsiteX4" fmla="*/ 27940 w 70993"/>
                  <a:gd name="connsiteY4" fmla="*/ 34786 h 261480"/>
                  <a:gd name="connsiteX5" fmla="*/ 20701 w 70993"/>
                  <a:gd name="connsiteY5" fmla="*/ 115 h 261480"/>
                  <a:gd name="connsiteX6" fmla="*/ 9017 w 70993"/>
                  <a:gd name="connsiteY6" fmla="*/ 7227 h 261480"/>
                  <a:gd name="connsiteX7" fmla="*/ 127 w 70993"/>
                  <a:gd name="connsiteY7" fmla="*/ 29579 h 261480"/>
                  <a:gd name="connsiteX8" fmla="*/ 0 w 70993"/>
                  <a:gd name="connsiteY8" fmla="*/ 33008 h 261480"/>
                  <a:gd name="connsiteX9" fmla="*/ 6096 w 70993"/>
                  <a:gd name="connsiteY9" fmla="*/ 40247 h 261480"/>
                  <a:gd name="connsiteX10" fmla="*/ 14986 w 70993"/>
                  <a:gd name="connsiteY10" fmla="*/ 71616 h 261480"/>
                  <a:gd name="connsiteX11" fmla="*/ 13081 w 70993"/>
                  <a:gd name="connsiteY11" fmla="*/ 73394 h 261480"/>
                  <a:gd name="connsiteX12" fmla="*/ 22479 w 70993"/>
                  <a:gd name="connsiteY12" fmla="*/ 122416 h 261480"/>
                  <a:gd name="connsiteX13" fmla="*/ 32639 w 70993"/>
                  <a:gd name="connsiteY13" fmla="*/ 142482 h 261480"/>
                  <a:gd name="connsiteX14" fmla="*/ 40005 w 70993"/>
                  <a:gd name="connsiteY14" fmla="*/ 179185 h 261480"/>
                  <a:gd name="connsiteX15" fmla="*/ 47117 w 70993"/>
                  <a:gd name="connsiteY15" fmla="*/ 192774 h 261480"/>
                  <a:gd name="connsiteX16" fmla="*/ 44704 w 70993"/>
                  <a:gd name="connsiteY16" fmla="*/ 211443 h 261480"/>
                  <a:gd name="connsiteX17" fmla="*/ 47498 w 70993"/>
                  <a:gd name="connsiteY17" fmla="*/ 223635 h 261480"/>
                  <a:gd name="connsiteX18" fmla="*/ 48260 w 70993"/>
                  <a:gd name="connsiteY18" fmla="*/ 227699 h 261480"/>
                  <a:gd name="connsiteX19" fmla="*/ 47879 w 70993"/>
                  <a:gd name="connsiteY19" fmla="*/ 229350 h 261480"/>
                  <a:gd name="connsiteX20" fmla="*/ 45339 w 70993"/>
                  <a:gd name="connsiteY20" fmla="*/ 261481 h 261480"/>
                  <a:gd name="connsiteX21" fmla="*/ 45593 w 70993"/>
                  <a:gd name="connsiteY21" fmla="*/ 261481 h 261480"/>
                  <a:gd name="connsiteX22" fmla="*/ 70993 w 70993"/>
                  <a:gd name="connsiteY22" fmla="*/ 231636 h 261480"/>
                  <a:gd name="connsiteX23" fmla="*/ 70993 w 70993"/>
                  <a:gd name="connsiteY23" fmla="*/ 95238 h 26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993" h="261480">
                    <a:moveTo>
                      <a:pt x="70866" y="95238"/>
                    </a:moveTo>
                    <a:cubicBezTo>
                      <a:pt x="66929" y="105144"/>
                      <a:pt x="57277" y="112129"/>
                      <a:pt x="45847" y="112129"/>
                    </a:cubicBezTo>
                    <a:cubicBezTo>
                      <a:pt x="30988" y="112129"/>
                      <a:pt x="18923" y="100064"/>
                      <a:pt x="18923" y="85332"/>
                    </a:cubicBezTo>
                    <a:cubicBezTo>
                      <a:pt x="18923" y="72632"/>
                      <a:pt x="27686" y="62091"/>
                      <a:pt x="39497" y="59170"/>
                    </a:cubicBezTo>
                    <a:cubicBezTo>
                      <a:pt x="36449" y="51423"/>
                      <a:pt x="29845" y="38850"/>
                      <a:pt x="27940" y="34786"/>
                    </a:cubicBezTo>
                    <a:cubicBezTo>
                      <a:pt x="26035" y="30722"/>
                      <a:pt x="21717" y="5195"/>
                      <a:pt x="20701" y="115"/>
                    </a:cubicBezTo>
                    <a:cubicBezTo>
                      <a:pt x="20447" y="-1028"/>
                      <a:pt x="9144" y="6719"/>
                      <a:pt x="9017" y="7227"/>
                    </a:cubicBezTo>
                    <a:cubicBezTo>
                      <a:pt x="8382" y="7862"/>
                      <a:pt x="508" y="28436"/>
                      <a:pt x="127" y="29579"/>
                    </a:cubicBezTo>
                    <a:cubicBezTo>
                      <a:pt x="0" y="30341"/>
                      <a:pt x="0" y="33008"/>
                      <a:pt x="0" y="33008"/>
                    </a:cubicBezTo>
                    <a:cubicBezTo>
                      <a:pt x="0" y="33008"/>
                      <a:pt x="3937" y="33516"/>
                      <a:pt x="6096" y="40247"/>
                    </a:cubicBezTo>
                    <a:cubicBezTo>
                      <a:pt x="8255" y="46978"/>
                      <a:pt x="14986" y="71616"/>
                      <a:pt x="14986" y="71616"/>
                    </a:cubicBezTo>
                    <a:cubicBezTo>
                      <a:pt x="14986" y="71616"/>
                      <a:pt x="13208" y="73521"/>
                      <a:pt x="13081" y="73394"/>
                    </a:cubicBezTo>
                    <a:cubicBezTo>
                      <a:pt x="21590" y="101842"/>
                      <a:pt x="18669" y="114034"/>
                      <a:pt x="22479" y="122416"/>
                    </a:cubicBezTo>
                    <a:cubicBezTo>
                      <a:pt x="27305" y="134100"/>
                      <a:pt x="28575" y="132576"/>
                      <a:pt x="32639" y="142482"/>
                    </a:cubicBezTo>
                    <a:cubicBezTo>
                      <a:pt x="35560" y="149721"/>
                      <a:pt x="38862" y="177915"/>
                      <a:pt x="40005" y="179185"/>
                    </a:cubicBezTo>
                    <a:cubicBezTo>
                      <a:pt x="44577" y="185027"/>
                      <a:pt x="47117" y="189472"/>
                      <a:pt x="47117" y="192774"/>
                    </a:cubicBezTo>
                    <a:cubicBezTo>
                      <a:pt x="47117" y="196076"/>
                      <a:pt x="43180" y="205855"/>
                      <a:pt x="44704" y="211443"/>
                    </a:cubicBezTo>
                    <a:cubicBezTo>
                      <a:pt x="45593" y="214745"/>
                      <a:pt x="45974" y="222238"/>
                      <a:pt x="47498" y="223635"/>
                    </a:cubicBezTo>
                    <a:cubicBezTo>
                      <a:pt x="47498" y="223635"/>
                      <a:pt x="48895" y="226429"/>
                      <a:pt x="48260" y="227699"/>
                    </a:cubicBezTo>
                    <a:cubicBezTo>
                      <a:pt x="48133" y="228080"/>
                      <a:pt x="47625" y="228715"/>
                      <a:pt x="47879" y="229350"/>
                    </a:cubicBezTo>
                    <a:cubicBezTo>
                      <a:pt x="50419" y="238240"/>
                      <a:pt x="58547" y="253480"/>
                      <a:pt x="45339" y="261481"/>
                    </a:cubicBezTo>
                    <a:lnTo>
                      <a:pt x="45593" y="261481"/>
                    </a:lnTo>
                    <a:cubicBezTo>
                      <a:pt x="60071" y="259322"/>
                      <a:pt x="70993" y="246876"/>
                      <a:pt x="70993" y="231636"/>
                    </a:cubicBezTo>
                    <a:lnTo>
                      <a:pt x="70993" y="95238"/>
                    </a:lnTo>
                    <a:close/>
                  </a:path>
                </a:pathLst>
              </a:custGeom>
              <a:solidFill>
                <a:srgbClr val="B83336"/>
              </a:solidFill>
              <a:ln w="0"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F199FEA0-5395-B8E6-8819-90BBD98BDBD4}"/>
                  </a:ext>
                </a:extLst>
              </p:cNvPr>
              <p:cNvSpPr/>
              <p:nvPr/>
            </p:nvSpPr>
            <p:spPr>
              <a:xfrm>
                <a:off x="360736" y="6128290"/>
                <a:ext cx="119379" cy="362458"/>
              </a:xfrm>
              <a:custGeom>
                <a:avLst/>
                <a:gdLst>
                  <a:gd name="connsiteX0" fmla="*/ 115697 w 119379"/>
                  <a:gd name="connsiteY0" fmla="*/ 326517 h 362458"/>
                  <a:gd name="connsiteX1" fmla="*/ 113919 w 119379"/>
                  <a:gd name="connsiteY1" fmla="*/ 318643 h 362458"/>
                  <a:gd name="connsiteX2" fmla="*/ 105664 w 119379"/>
                  <a:gd name="connsiteY2" fmla="*/ 293116 h 362458"/>
                  <a:gd name="connsiteX3" fmla="*/ 101727 w 119379"/>
                  <a:gd name="connsiteY3" fmla="*/ 283337 h 362458"/>
                  <a:gd name="connsiteX4" fmla="*/ 69088 w 119379"/>
                  <a:gd name="connsiteY4" fmla="*/ 256540 h 362458"/>
                  <a:gd name="connsiteX5" fmla="*/ 60452 w 119379"/>
                  <a:gd name="connsiteY5" fmla="*/ 247777 h 362458"/>
                  <a:gd name="connsiteX6" fmla="*/ 32766 w 119379"/>
                  <a:gd name="connsiteY6" fmla="*/ 206756 h 362458"/>
                  <a:gd name="connsiteX7" fmla="*/ 25019 w 119379"/>
                  <a:gd name="connsiteY7" fmla="*/ 205613 h 362458"/>
                  <a:gd name="connsiteX8" fmla="*/ 9271 w 119379"/>
                  <a:gd name="connsiteY8" fmla="*/ 164338 h 362458"/>
                  <a:gd name="connsiteX9" fmla="*/ 12700 w 119379"/>
                  <a:gd name="connsiteY9" fmla="*/ 144653 h 362458"/>
                  <a:gd name="connsiteX10" fmla="*/ 18161 w 119379"/>
                  <a:gd name="connsiteY10" fmla="*/ 138303 h 362458"/>
                  <a:gd name="connsiteX11" fmla="*/ 18161 w 119379"/>
                  <a:gd name="connsiteY11" fmla="*/ 134366 h 362458"/>
                  <a:gd name="connsiteX12" fmla="*/ 3048 w 119379"/>
                  <a:gd name="connsiteY12" fmla="*/ 126492 h 362458"/>
                  <a:gd name="connsiteX13" fmla="*/ 3175 w 119379"/>
                  <a:gd name="connsiteY13" fmla="*/ 117729 h 362458"/>
                  <a:gd name="connsiteX14" fmla="*/ 16256 w 119379"/>
                  <a:gd name="connsiteY14" fmla="*/ 87249 h 362458"/>
                  <a:gd name="connsiteX15" fmla="*/ 20447 w 119379"/>
                  <a:gd name="connsiteY15" fmla="*/ 75946 h 362458"/>
                  <a:gd name="connsiteX16" fmla="*/ 52959 w 119379"/>
                  <a:gd name="connsiteY16" fmla="*/ 50546 h 362458"/>
                  <a:gd name="connsiteX17" fmla="*/ 53721 w 119379"/>
                  <a:gd name="connsiteY17" fmla="*/ 49530 h 362458"/>
                  <a:gd name="connsiteX18" fmla="*/ 68453 w 119379"/>
                  <a:gd name="connsiteY18" fmla="*/ 33147 h 362458"/>
                  <a:gd name="connsiteX19" fmla="*/ 65659 w 119379"/>
                  <a:gd name="connsiteY19" fmla="*/ 28575 h 362458"/>
                  <a:gd name="connsiteX20" fmla="*/ 69596 w 119379"/>
                  <a:gd name="connsiteY20" fmla="*/ 21717 h 362458"/>
                  <a:gd name="connsiteX21" fmla="*/ 81153 w 119379"/>
                  <a:gd name="connsiteY21" fmla="*/ 0 h 362458"/>
                  <a:gd name="connsiteX22" fmla="*/ 30226 w 119379"/>
                  <a:gd name="connsiteY22" fmla="*/ 0 h 362458"/>
                  <a:gd name="connsiteX23" fmla="*/ 0 w 119379"/>
                  <a:gd name="connsiteY23" fmla="*/ 30226 h 362458"/>
                  <a:gd name="connsiteX24" fmla="*/ 0 w 119379"/>
                  <a:gd name="connsiteY24" fmla="*/ 332232 h 362458"/>
                  <a:gd name="connsiteX25" fmla="*/ 30226 w 119379"/>
                  <a:gd name="connsiteY25" fmla="*/ 362458 h 362458"/>
                  <a:gd name="connsiteX26" fmla="*/ 119380 w 119379"/>
                  <a:gd name="connsiteY26" fmla="*/ 362458 h 362458"/>
                  <a:gd name="connsiteX27" fmla="*/ 115570 w 119379"/>
                  <a:gd name="connsiteY27" fmla="*/ 326517 h 36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9379" h="362458">
                    <a:moveTo>
                      <a:pt x="115697" y="326517"/>
                    </a:moveTo>
                    <a:cubicBezTo>
                      <a:pt x="110871" y="322199"/>
                      <a:pt x="114046" y="320421"/>
                      <a:pt x="113919" y="318643"/>
                    </a:cubicBezTo>
                    <a:cubicBezTo>
                      <a:pt x="110744" y="305435"/>
                      <a:pt x="100203" y="297434"/>
                      <a:pt x="105664" y="293116"/>
                    </a:cubicBezTo>
                    <a:cubicBezTo>
                      <a:pt x="104394" y="288798"/>
                      <a:pt x="101600" y="283337"/>
                      <a:pt x="101727" y="283337"/>
                    </a:cubicBezTo>
                    <a:cubicBezTo>
                      <a:pt x="85344" y="273939"/>
                      <a:pt x="71501" y="258699"/>
                      <a:pt x="69088" y="256540"/>
                    </a:cubicBezTo>
                    <a:cubicBezTo>
                      <a:pt x="66167" y="253365"/>
                      <a:pt x="61341" y="250317"/>
                      <a:pt x="60452" y="247777"/>
                    </a:cubicBezTo>
                    <a:cubicBezTo>
                      <a:pt x="56515" y="244221"/>
                      <a:pt x="37211" y="216916"/>
                      <a:pt x="32766" y="206756"/>
                    </a:cubicBezTo>
                    <a:lnTo>
                      <a:pt x="25019" y="205613"/>
                    </a:lnTo>
                    <a:cubicBezTo>
                      <a:pt x="21463" y="191135"/>
                      <a:pt x="9525" y="178943"/>
                      <a:pt x="9271" y="164338"/>
                    </a:cubicBezTo>
                    <a:cubicBezTo>
                      <a:pt x="9271" y="158877"/>
                      <a:pt x="11811" y="147066"/>
                      <a:pt x="12700" y="144653"/>
                    </a:cubicBezTo>
                    <a:cubicBezTo>
                      <a:pt x="13589" y="142240"/>
                      <a:pt x="18161" y="138303"/>
                      <a:pt x="18161" y="138303"/>
                    </a:cubicBezTo>
                    <a:lnTo>
                      <a:pt x="18161" y="134366"/>
                    </a:lnTo>
                    <a:cubicBezTo>
                      <a:pt x="1143" y="134874"/>
                      <a:pt x="5969" y="133096"/>
                      <a:pt x="3048" y="126492"/>
                    </a:cubicBezTo>
                    <a:cubicBezTo>
                      <a:pt x="1016" y="121920"/>
                      <a:pt x="2413" y="120904"/>
                      <a:pt x="3175" y="117729"/>
                    </a:cubicBezTo>
                    <a:cubicBezTo>
                      <a:pt x="5461" y="108331"/>
                      <a:pt x="13081" y="93853"/>
                      <a:pt x="16256" y="87249"/>
                    </a:cubicBezTo>
                    <a:cubicBezTo>
                      <a:pt x="17272" y="83947"/>
                      <a:pt x="20447" y="75946"/>
                      <a:pt x="20447" y="75946"/>
                    </a:cubicBezTo>
                    <a:cubicBezTo>
                      <a:pt x="33147" y="50038"/>
                      <a:pt x="37846" y="51943"/>
                      <a:pt x="52959" y="50546"/>
                    </a:cubicBezTo>
                    <a:lnTo>
                      <a:pt x="53721" y="49530"/>
                    </a:lnTo>
                    <a:cubicBezTo>
                      <a:pt x="68834" y="48895"/>
                      <a:pt x="66421" y="47752"/>
                      <a:pt x="68453" y="33147"/>
                    </a:cubicBezTo>
                    <a:cubicBezTo>
                      <a:pt x="66294" y="34036"/>
                      <a:pt x="65659" y="28575"/>
                      <a:pt x="65659" y="28575"/>
                    </a:cubicBezTo>
                    <a:cubicBezTo>
                      <a:pt x="64389" y="20320"/>
                      <a:pt x="67945" y="21844"/>
                      <a:pt x="69596" y="21717"/>
                    </a:cubicBezTo>
                    <a:cubicBezTo>
                      <a:pt x="69977" y="8128"/>
                      <a:pt x="71374" y="3810"/>
                      <a:pt x="81153" y="0"/>
                    </a:cubicBezTo>
                    <a:lnTo>
                      <a:pt x="30226" y="0"/>
                    </a:lnTo>
                    <a:cubicBezTo>
                      <a:pt x="13589" y="0"/>
                      <a:pt x="0" y="13462"/>
                      <a:pt x="0" y="30226"/>
                    </a:cubicBezTo>
                    <a:lnTo>
                      <a:pt x="0" y="332232"/>
                    </a:lnTo>
                    <a:cubicBezTo>
                      <a:pt x="0" y="348869"/>
                      <a:pt x="13462" y="362458"/>
                      <a:pt x="30226" y="362458"/>
                    </a:cubicBezTo>
                    <a:lnTo>
                      <a:pt x="119380" y="362458"/>
                    </a:lnTo>
                    <a:cubicBezTo>
                      <a:pt x="109220" y="356997"/>
                      <a:pt x="115189" y="346456"/>
                      <a:pt x="115570" y="326517"/>
                    </a:cubicBezTo>
                  </a:path>
                </a:pathLst>
              </a:custGeom>
              <a:solidFill>
                <a:srgbClr val="284384"/>
              </a:solidFill>
              <a:ln w="0" cap="flat">
                <a:noFill/>
                <a:prstDash val="solid"/>
                <a:miter/>
              </a:ln>
            </p:spPr>
            <p:txBody>
              <a:bodyPr rtlCol="0" anchor="ctr"/>
              <a:lstStyle/>
              <a:p>
                <a:endParaRPr lang="en-US"/>
              </a:p>
            </p:txBody>
          </p:sp>
        </p:grpSp>
        <p:grpSp>
          <p:nvGrpSpPr>
            <p:cNvPr id="36" name="Graphic 22">
              <a:extLst>
                <a:ext uri="{FF2B5EF4-FFF2-40B4-BE49-F238E27FC236}">
                  <a16:creationId xmlns:a16="http://schemas.microsoft.com/office/drawing/2014/main" id="{D67CC137-F5E8-1C97-8F3E-075BA637D03D}"/>
                </a:ext>
              </a:extLst>
            </p:cNvPr>
            <p:cNvGrpSpPr/>
            <p:nvPr/>
          </p:nvGrpSpPr>
          <p:grpSpPr>
            <a:xfrm>
              <a:off x="2109971" y="6119273"/>
              <a:ext cx="660336" cy="381000"/>
              <a:chOff x="2109971" y="6119273"/>
              <a:chExt cx="660336" cy="381000"/>
            </a:xfrm>
          </p:grpSpPr>
          <p:sp>
            <p:nvSpPr>
              <p:cNvPr id="37" name="Freeform 36">
                <a:extLst>
                  <a:ext uri="{FF2B5EF4-FFF2-40B4-BE49-F238E27FC236}">
                    <a16:creationId xmlns:a16="http://schemas.microsoft.com/office/drawing/2014/main" id="{548E9670-A128-F679-448C-F803F7B16E08}"/>
                  </a:ext>
                </a:extLst>
              </p:cNvPr>
              <p:cNvSpPr/>
              <p:nvPr/>
            </p:nvSpPr>
            <p:spPr>
              <a:xfrm>
                <a:off x="2407595" y="6129686"/>
                <a:ext cx="38480" cy="103886"/>
              </a:xfrm>
              <a:custGeom>
                <a:avLst/>
                <a:gdLst>
                  <a:gd name="connsiteX0" fmla="*/ 24638 w 38480"/>
                  <a:gd name="connsiteY0" fmla="*/ 75438 h 103886"/>
                  <a:gd name="connsiteX1" fmla="*/ 22860 w 38480"/>
                  <a:gd name="connsiteY1" fmla="*/ 64008 h 103886"/>
                  <a:gd name="connsiteX2" fmla="*/ 18288 w 38480"/>
                  <a:gd name="connsiteY2" fmla="*/ 56896 h 103886"/>
                  <a:gd name="connsiteX3" fmla="*/ 12319 w 38480"/>
                  <a:gd name="connsiteY3" fmla="*/ 51816 h 103886"/>
                  <a:gd name="connsiteX4" fmla="*/ 6350 w 38480"/>
                  <a:gd name="connsiteY4" fmla="*/ 46482 h 103886"/>
                  <a:gd name="connsiteX5" fmla="*/ 1778 w 38480"/>
                  <a:gd name="connsiteY5" fmla="*/ 38735 h 103886"/>
                  <a:gd name="connsiteX6" fmla="*/ 0 w 38480"/>
                  <a:gd name="connsiteY6" fmla="*/ 26162 h 103886"/>
                  <a:gd name="connsiteX7" fmla="*/ 0 w 38480"/>
                  <a:gd name="connsiteY7" fmla="*/ 0 h 103886"/>
                  <a:gd name="connsiteX8" fmla="*/ 38354 w 38480"/>
                  <a:gd name="connsiteY8" fmla="*/ 0 h 103886"/>
                  <a:gd name="connsiteX9" fmla="*/ 38354 w 38480"/>
                  <a:gd name="connsiteY9" fmla="*/ 29718 h 103886"/>
                  <a:gd name="connsiteX10" fmla="*/ 24511 w 38480"/>
                  <a:gd name="connsiteY10" fmla="*/ 29718 h 103886"/>
                  <a:gd name="connsiteX11" fmla="*/ 24511 w 38480"/>
                  <a:gd name="connsiteY11" fmla="*/ 11303 h 103886"/>
                  <a:gd name="connsiteX12" fmla="*/ 13843 w 38480"/>
                  <a:gd name="connsiteY12" fmla="*/ 11303 h 103886"/>
                  <a:gd name="connsiteX13" fmla="*/ 13843 w 38480"/>
                  <a:gd name="connsiteY13" fmla="*/ 25654 h 103886"/>
                  <a:gd name="connsiteX14" fmla="*/ 15621 w 38480"/>
                  <a:gd name="connsiteY14" fmla="*/ 35433 h 103886"/>
                  <a:gd name="connsiteX15" fmla="*/ 20193 w 38480"/>
                  <a:gd name="connsiteY15" fmla="*/ 41402 h 103886"/>
                  <a:gd name="connsiteX16" fmla="*/ 26162 w 38480"/>
                  <a:gd name="connsiteY16" fmla="*/ 46101 h 103886"/>
                  <a:gd name="connsiteX17" fmla="*/ 32131 w 38480"/>
                  <a:gd name="connsiteY17" fmla="*/ 51689 h 103886"/>
                  <a:gd name="connsiteX18" fmla="*/ 36703 w 38480"/>
                  <a:gd name="connsiteY18" fmla="*/ 60579 h 103886"/>
                  <a:gd name="connsiteX19" fmla="*/ 38481 w 38480"/>
                  <a:gd name="connsiteY19" fmla="*/ 74930 h 103886"/>
                  <a:gd name="connsiteX20" fmla="*/ 38481 w 38480"/>
                  <a:gd name="connsiteY20" fmla="*/ 103886 h 103886"/>
                  <a:gd name="connsiteX21" fmla="*/ 127 w 38480"/>
                  <a:gd name="connsiteY21" fmla="*/ 103886 h 103886"/>
                  <a:gd name="connsiteX22" fmla="*/ 127 w 38480"/>
                  <a:gd name="connsiteY22" fmla="*/ 72644 h 103886"/>
                  <a:gd name="connsiteX23" fmla="*/ 13970 w 38480"/>
                  <a:gd name="connsiteY23" fmla="*/ 72644 h 103886"/>
                  <a:gd name="connsiteX24" fmla="*/ 13970 w 38480"/>
                  <a:gd name="connsiteY24" fmla="*/ 92456 h 103886"/>
                  <a:gd name="connsiteX25" fmla="*/ 24638 w 38480"/>
                  <a:gd name="connsiteY25" fmla="*/ 92456 h 103886"/>
                  <a:gd name="connsiteX26" fmla="*/ 24638 w 38480"/>
                  <a:gd name="connsiteY26" fmla="*/ 75057 h 1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80" h="103886">
                    <a:moveTo>
                      <a:pt x="24638" y="75438"/>
                    </a:moveTo>
                    <a:cubicBezTo>
                      <a:pt x="24638" y="70739"/>
                      <a:pt x="24003" y="66929"/>
                      <a:pt x="22860" y="64008"/>
                    </a:cubicBezTo>
                    <a:cubicBezTo>
                      <a:pt x="21717" y="61087"/>
                      <a:pt x="20193" y="58801"/>
                      <a:pt x="18288" y="56896"/>
                    </a:cubicBezTo>
                    <a:cubicBezTo>
                      <a:pt x="16383" y="54991"/>
                      <a:pt x="14478" y="53340"/>
                      <a:pt x="12319" y="51816"/>
                    </a:cubicBezTo>
                    <a:cubicBezTo>
                      <a:pt x="10160" y="50292"/>
                      <a:pt x="8255" y="48514"/>
                      <a:pt x="6350" y="46482"/>
                    </a:cubicBezTo>
                    <a:cubicBezTo>
                      <a:pt x="4572" y="44450"/>
                      <a:pt x="3048" y="41910"/>
                      <a:pt x="1778" y="38735"/>
                    </a:cubicBezTo>
                    <a:cubicBezTo>
                      <a:pt x="635" y="35687"/>
                      <a:pt x="0" y="31369"/>
                      <a:pt x="0" y="26162"/>
                    </a:cubicBezTo>
                    <a:lnTo>
                      <a:pt x="0" y="0"/>
                    </a:lnTo>
                    <a:lnTo>
                      <a:pt x="38354" y="0"/>
                    </a:lnTo>
                    <a:lnTo>
                      <a:pt x="38354" y="29718"/>
                    </a:lnTo>
                    <a:lnTo>
                      <a:pt x="24511" y="29718"/>
                    </a:lnTo>
                    <a:lnTo>
                      <a:pt x="24511" y="11303"/>
                    </a:lnTo>
                    <a:lnTo>
                      <a:pt x="13843" y="11303"/>
                    </a:lnTo>
                    <a:lnTo>
                      <a:pt x="13843" y="25654"/>
                    </a:lnTo>
                    <a:cubicBezTo>
                      <a:pt x="13843" y="29845"/>
                      <a:pt x="14478" y="33020"/>
                      <a:pt x="15621" y="35433"/>
                    </a:cubicBezTo>
                    <a:cubicBezTo>
                      <a:pt x="16764" y="37846"/>
                      <a:pt x="18288" y="39878"/>
                      <a:pt x="20193" y="41402"/>
                    </a:cubicBezTo>
                    <a:cubicBezTo>
                      <a:pt x="21971" y="43053"/>
                      <a:pt x="24003" y="44577"/>
                      <a:pt x="26162" y="46101"/>
                    </a:cubicBezTo>
                    <a:cubicBezTo>
                      <a:pt x="28321" y="47625"/>
                      <a:pt x="30226" y="49403"/>
                      <a:pt x="32131" y="51689"/>
                    </a:cubicBezTo>
                    <a:cubicBezTo>
                      <a:pt x="34036" y="53975"/>
                      <a:pt x="35433" y="56896"/>
                      <a:pt x="36703" y="60579"/>
                    </a:cubicBezTo>
                    <a:cubicBezTo>
                      <a:pt x="37846" y="64262"/>
                      <a:pt x="38481" y="68961"/>
                      <a:pt x="38481" y="74930"/>
                    </a:cubicBezTo>
                    <a:lnTo>
                      <a:pt x="38481" y="103886"/>
                    </a:lnTo>
                    <a:lnTo>
                      <a:pt x="127" y="103886"/>
                    </a:lnTo>
                    <a:lnTo>
                      <a:pt x="127" y="72644"/>
                    </a:lnTo>
                    <a:lnTo>
                      <a:pt x="13970" y="72644"/>
                    </a:lnTo>
                    <a:lnTo>
                      <a:pt x="13970" y="92456"/>
                    </a:lnTo>
                    <a:lnTo>
                      <a:pt x="24638" y="92456"/>
                    </a:lnTo>
                    <a:lnTo>
                      <a:pt x="24638" y="75057"/>
                    </a:lnTo>
                    <a:close/>
                  </a:path>
                </a:pathLst>
              </a:custGeom>
              <a:solidFill>
                <a:srgbClr val="008248"/>
              </a:solidFill>
              <a:ln w="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1E575328-CC9A-6C07-6898-186AD21ED045}"/>
                  </a:ext>
                </a:extLst>
              </p:cNvPr>
              <p:cNvSpPr/>
              <p:nvPr/>
            </p:nvSpPr>
            <p:spPr>
              <a:xfrm>
                <a:off x="2460173" y="6129813"/>
                <a:ext cx="41783" cy="104013"/>
              </a:xfrm>
              <a:custGeom>
                <a:avLst/>
                <a:gdLst>
                  <a:gd name="connsiteX0" fmla="*/ 13589 w 41783"/>
                  <a:gd name="connsiteY0" fmla="*/ 46355 h 104013"/>
                  <a:gd name="connsiteX1" fmla="*/ 25781 w 41783"/>
                  <a:gd name="connsiteY1" fmla="*/ 0 h 104013"/>
                  <a:gd name="connsiteX2" fmla="*/ 40894 w 41783"/>
                  <a:gd name="connsiteY2" fmla="*/ 0 h 104013"/>
                  <a:gd name="connsiteX3" fmla="*/ 24638 w 41783"/>
                  <a:gd name="connsiteY3" fmla="*/ 51562 h 104013"/>
                  <a:gd name="connsiteX4" fmla="*/ 41783 w 41783"/>
                  <a:gd name="connsiteY4" fmla="*/ 104013 h 104013"/>
                  <a:gd name="connsiteX5" fmla="*/ 26797 w 41783"/>
                  <a:gd name="connsiteY5" fmla="*/ 104013 h 104013"/>
                  <a:gd name="connsiteX6" fmla="*/ 13589 w 41783"/>
                  <a:gd name="connsiteY6" fmla="*/ 56642 h 104013"/>
                  <a:gd name="connsiteX7" fmla="*/ 13843 w 41783"/>
                  <a:gd name="connsiteY7" fmla="*/ 104013 h 104013"/>
                  <a:gd name="connsiteX8" fmla="*/ 0 w 41783"/>
                  <a:gd name="connsiteY8" fmla="*/ 104013 h 104013"/>
                  <a:gd name="connsiteX9" fmla="*/ 0 w 41783"/>
                  <a:gd name="connsiteY9" fmla="*/ 0 h 104013"/>
                  <a:gd name="connsiteX10" fmla="*/ 13843 w 41783"/>
                  <a:gd name="connsiteY10" fmla="*/ 0 h 104013"/>
                  <a:gd name="connsiteX11" fmla="*/ 13589 w 41783"/>
                  <a:gd name="connsiteY11" fmla="*/ 46355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83" h="104013">
                    <a:moveTo>
                      <a:pt x="13589" y="46355"/>
                    </a:moveTo>
                    <a:lnTo>
                      <a:pt x="25781" y="0"/>
                    </a:lnTo>
                    <a:lnTo>
                      <a:pt x="40894" y="0"/>
                    </a:lnTo>
                    <a:lnTo>
                      <a:pt x="24638" y="51562"/>
                    </a:lnTo>
                    <a:lnTo>
                      <a:pt x="41783" y="104013"/>
                    </a:lnTo>
                    <a:lnTo>
                      <a:pt x="26797" y="104013"/>
                    </a:lnTo>
                    <a:lnTo>
                      <a:pt x="13589" y="56642"/>
                    </a:lnTo>
                    <a:lnTo>
                      <a:pt x="13843" y="104013"/>
                    </a:lnTo>
                    <a:lnTo>
                      <a:pt x="0" y="104013"/>
                    </a:lnTo>
                    <a:lnTo>
                      <a:pt x="0" y="0"/>
                    </a:lnTo>
                    <a:lnTo>
                      <a:pt x="13843" y="0"/>
                    </a:lnTo>
                    <a:lnTo>
                      <a:pt x="13589" y="46355"/>
                    </a:lnTo>
                    <a:close/>
                  </a:path>
                </a:pathLst>
              </a:custGeom>
              <a:solidFill>
                <a:srgbClr val="008248"/>
              </a:solid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A2F7CBD-E05A-917B-97E1-286161093727}"/>
                  </a:ext>
                </a:extLst>
              </p:cNvPr>
              <p:cNvSpPr/>
              <p:nvPr/>
            </p:nvSpPr>
            <p:spPr>
              <a:xfrm>
                <a:off x="2512370" y="6129813"/>
                <a:ext cx="31623" cy="104013"/>
              </a:xfrm>
              <a:custGeom>
                <a:avLst/>
                <a:gdLst>
                  <a:gd name="connsiteX0" fmla="*/ 13843 w 31623"/>
                  <a:gd name="connsiteY0" fmla="*/ 92710 h 104013"/>
                  <a:gd name="connsiteX1" fmla="*/ 31623 w 31623"/>
                  <a:gd name="connsiteY1" fmla="*/ 90932 h 104013"/>
                  <a:gd name="connsiteX2" fmla="*/ 31623 w 31623"/>
                  <a:gd name="connsiteY2" fmla="*/ 104013 h 104013"/>
                  <a:gd name="connsiteX3" fmla="*/ 0 w 31623"/>
                  <a:gd name="connsiteY3" fmla="*/ 104013 h 104013"/>
                  <a:gd name="connsiteX4" fmla="*/ 0 w 31623"/>
                  <a:gd name="connsiteY4" fmla="*/ 0 h 104013"/>
                  <a:gd name="connsiteX5" fmla="*/ 31623 w 31623"/>
                  <a:gd name="connsiteY5" fmla="*/ 0 h 104013"/>
                  <a:gd name="connsiteX6" fmla="*/ 31623 w 31623"/>
                  <a:gd name="connsiteY6" fmla="*/ 13208 h 104013"/>
                  <a:gd name="connsiteX7" fmla="*/ 13843 w 31623"/>
                  <a:gd name="connsiteY7" fmla="*/ 11430 h 104013"/>
                  <a:gd name="connsiteX8" fmla="*/ 13843 w 31623"/>
                  <a:gd name="connsiteY8" fmla="*/ 46863 h 104013"/>
                  <a:gd name="connsiteX9" fmla="*/ 29210 w 31623"/>
                  <a:gd name="connsiteY9" fmla="*/ 44958 h 104013"/>
                  <a:gd name="connsiteX10" fmla="*/ 29210 w 31623"/>
                  <a:gd name="connsiteY10" fmla="*/ 57785 h 104013"/>
                  <a:gd name="connsiteX11" fmla="*/ 13843 w 31623"/>
                  <a:gd name="connsiteY11" fmla="*/ 56007 h 104013"/>
                  <a:gd name="connsiteX12" fmla="*/ 13843 w 31623"/>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23" h="104013">
                    <a:moveTo>
                      <a:pt x="13843" y="92710"/>
                    </a:moveTo>
                    <a:lnTo>
                      <a:pt x="31623" y="90932"/>
                    </a:lnTo>
                    <a:lnTo>
                      <a:pt x="31623" y="104013"/>
                    </a:lnTo>
                    <a:lnTo>
                      <a:pt x="0" y="104013"/>
                    </a:lnTo>
                    <a:lnTo>
                      <a:pt x="0" y="0"/>
                    </a:lnTo>
                    <a:lnTo>
                      <a:pt x="31623" y="0"/>
                    </a:lnTo>
                    <a:lnTo>
                      <a:pt x="31623" y="13208"/>
                    </a:lnTo>
                    <a:lnTo>
                      <a:pt x="13843" y="11430"/>
                    </a:lnTo>
                    <a:lnTo>
                      <a:pt x="13843" y="46863"/>
                    </a:lnTo>
                    <a:lnTo>
                      <a:pt x="29210" y="44958"/>
                    </a:lnTo>
                    <a:lnTo>
                      <a:pt x="29210"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C175C7D1-2818-0FCC-988B-CF3A7C4DC0F8}"/>
                  </a:ext>
                </a:extLst>
              </p:cNvPr>
              <p:cNvSpPr/>
              <p:nvPr/>
            </p:nvSpPr>
            <p:spPr>
              <a:xfrm>
                <a:off x="2552884" y="6129813"/>
                <a:ext cx="37210" cy="104013"/>
              </a:xfrm>
              <a:custGeom>
                <a:avLst/>
                <a:gdLst>
                  <a:gd name="connsiteX0" fmla="*/ 25527 w 37210"/>
                  <a:gd name="connsiteY0" fmla="*/ 104013 h 104013"/>
                  <a:gd name="connsiteX1" fmla="*/ 11684 w 37210"/>
                  <a:gd name="connsiteY1" fmla="*/ 104013 h 104013"/>
                  <a:gd name="connsiteX2" fmla="*/ 11684 w 37210"/>
                  <a:gd name="connsiteY2" fmla="*/ 11430 h 104013"/>
                  <a:gd name="connsiteX3" fmla="*/ 0 w 37210"/>
                  <a:gd name="connsiteY3" fmla="*/ 13208 h 104013"/>
                  <a:gd name="connsiteX4" fmla="*/ 0 w 37210"/>
                  <a:gd name="connsiteY4" fmla="*/ 0 h 104013"/>
                  <a:gd name="connsiteX5" fmla="*/ 37211 w 37210"/>
                  <a:gd name="connsiteY5" fmla="*/ 0 h 104013"/>
                  <a:gd name="connsiteX6" fmla="*/ 37211 w 37210"/>
                  <a:gd name="connsiteY6" fmla="*/ 13208 h 104013"/>
                  <a:gd name="connsiteX7" fmla="*/ 25527 w 37210"/>
                  <a:gd name="connsiteY7" fmla="*/ 11430 h 104013"/>
                  <a:gd name="connsiteX8" fmla="*/ 25527 w 37210"/>
                  <a:gd name="connsiteY8" fmla="*/ 104013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10" h="104013">
                    <a:moveTo>
                      <a:pt x="25527" y="104013"/>
                    </a:moveTo>
                    <a:lnTo>
                      <a:pt x="11684" y="104013"/>
                    </a:lnTo>
                    <a:lnTo>
                      <a:pt x="11684" y="11430"/>
                    </a:lnTo>
                    <a:lnTo>
                      <a:pt x="0" y="13208"/>
                    </a:lnTo>
                    <a:lnTo>
                      <a:pt x="0" y="0"/>
                    </a:lnTo>
                    <a:lnTo>
                      <a:pt x="37211" y="0"/>
                    </a:lnTo>
                    <a:lnTo>
                      <a:pt x="37211" y="13208"/>
                    </a:lnTo>
                    <a:lnTo>
                      <a:pt x="25527" y="11430"/>
                    </a:lnTo>
                    <a:lnTo>
                      <a:pt x="25527" y="104013"/>
                    </a:lnTo>
                    <a:close/>
                  </a:path>
                </a:pathLst>
              </a:custGeom>
              <a:solidFill>
                <a:srgbClr val="008248"/>
              </a:solid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787CF78A-103B-D949-B44B-DF1031D13482}"/>
                  </a:ext>
                </a:extLst>
              </p:cNvPr>
              <p:cNvSpPr/>
              <p:nvPr/>
            </p:nvSpPr>
            <p:spPr>
              <a:xfrm>
                <a:off x="2603048" y="6129813"/>
                <a:ext cx="36510" cy="104013"/>
              </a:xfrm>
              <a:custGeom>
                <a:avLst/>
                <a:gdLst>
                  <a:gd name="connsiteX0" fmla="*/ 0 w 36510"/>
                  <a:gd name="connsiteY0" fmla="*/ 104013 h 104013"/>
                  <a:gd name="connsiteX1" fmla="*/ 35941 w 36510"/>
                  <a:gd name="connsiteY1" fmla="*/ 104013 h 104013"/>
                  <a:gd name="connsiteX2" fmla="*/ 35941 w 36510"/>
                  <a:gd name="connsiteY2" fmla="*/ 73279 h 104013"/>
                  <a:gd name="connsiteX3" fmla="*/ 24257 w 36510"/>
                  <a:gd name="connsiteY3" fmla="*/ 51308 h 104013"/>
                  <a:gd name="connsiteX4" fmla="*/ 36449 w 36510"/>
                  <a:gd name="connsiteY4" fmla="*/ 30226 h 104013"/>
                  <a:gd name="connsiteX5" fmla="*/ 36449 w 36510"/>
                  <a:gd name="connsiteY5" fmla="*/ 0 h 104013"/>
                  <a:gd name="connsiteX6" fmla="*/ 0 w 36510"/>
                  <a:gd name="connsiteY6" fmla="*/ 0 h 104013"/>
                  <a:gd name="connsiteX7" fmla="*/ 0 w 36510"/>
                  <a:gd name="connsiteY7" fmla="*/ 104013 h 104013"/>
                  <a:gd name="connsiteX8" fmla="*/ 13843 w 36510"/>
                  <a:gd name="connsiteY8" fmla="*/ 12446 h 104013"/>
                  <a:gd name="connsiteX9" fmla="*/ 22606 w 36510"/>
                  <a:gd name="connsiteY9" fmla="*/ 12446 h 104013"/>
                  <a:gd name="connsiteX10" fmla="*/ 22606 w 36510"/>
                  <a:gd name="connsiteY10" fmla="*/ 28956 h 104013"/>
                  <a:gd name="connsiteX11" fmla="*/ 13843 w 36510"/>
                  <a:gd name="connsiteY11" fmla="*/ 44196 h 104013"/>
                  <a:gd name="connsiteX12" fmla="*/ 13843 w 36510"/>
                  <a:gd name="connsiteY12" fmla="*/ 12446 h 104013"/>
                  <a:gd name="connsiteX13" fmla="*/ 13843 w 36510"/>
                  <a:gd name="connsiteY13" fmla="*/ 58420 h 104013"/>
                  <a:gd name="connsiteX14" fmla="*/ 14605 w 36510"/>
                  <a:gd name="connsiteY14" fmla="*/ 58928 h 104013"/>
                  <a:gd name="connsiteX15" fmla="*/ 22098 w 36510"/>
                  <a:gd name="connsiteY15" fmla="*/ 73279 h 104013"/>
                  <a:gd name="connsiteX16" fmla="*/ 22098 w 36510"/>
                  <a:gd name="connsiteY16" fmla="*/ 91694 h 104013"/>
                  <a:gd name="connsiteX17" fmla="*/ 13843 w 36510"/>
                  <a:gd name="connsiteY17" fmla="*/ 91694 h 104013"/>
                  <a:gd name="connsiteX18" fmla="*/ 13843 w 36510"/>
                  <a:gd name="connsiteY18" fmla="*/ 584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510" h="104013">
                    <a:moveTo>
                      <a:pt x="0" y="104013"/>
                    </a:moveTo>
                    <a:lnTo>
                      <a:pt x="35941" y="104013"/>
                    </a:lnTo>
                    <a:lnTo>
                      <a:pt x="35941" y="73279"/>
                    </a:lnTo>
                    <a:cubicBezTo>
                      <a:pt x="35941" y="71755"/>
                      <a:pt x="37338" y="59944"/>
                      <a:pt x="24257" y="51308"/>
                    </a:cubicBezTo>
                    <a:cubicBezTo>
                      <a:pt x="38100" y="42418"/>
                      <a:pt x="36449" y="30734"/>
                      <a:pt x="36449" y="30226"/>
                    </a:cubicBezTo>
                    <a:lnTo>
                      <a:pt x="36449" y="0"/>
                    </a:lnTo>
                    <a:lnTo>
                      <a:pt x="0" y="0"/>
                    </a:lnTo>
                    <a:lnTo>
                      <a:pt x="0" y="104013"/>
                    </a:lnTo>
                    <a:close/>
                    <a:moveTo>
                      <a:pt x="13843" y="12446"/>
                    </a:moveTo>
                    <a:lnTo>
                      <a:pt x="22606" y="12446"/>
                    </a:lnTo>
                    <a:lnTo>
                      <a:pt x="22606" y="28956"/>
                    </a:lnTo>
                    <a:cubicBezTo>
                      <a:pt x="22606" y="35179"/>
                      <a:pt x="19304" y="41021"/>
                      <a:pt x="13843" y="44196"/>
                    </a:cubicBezTo>
                    <a:lnTo>
                      <a:pt x="13843" y="12446"/>
                    </a:lnTo>
                    <a:close/>
                    <a:moveTo>
                      <a:pt x="13843" y="58420"/>
                    </a:moveTo>
                    <a:lnTo>
                      <a:pt x="14605" y="58928"/>
                    </a:lnTo>
                    <a:cubicBezTo>
                      <a:pt x="19304" y="62230"/>
                      <a:pt x="22098" y="67564"/>
                      <a:pt x="22098" y="73279"/>
                    </a:cubicBezTo>
                    <a:lnTo>
                      <a:pt x="22098" y="91694"/>
                    </a:lnTo>
                    <a:lnTo>
                      <a:pt x="13843" y="91694"/>
                    </a:lnTo>
                    <a:lnTo>
                      <a:pt x="13843" y="58420"/>
                    </a:lnTo>
                    <a:close/>
                  </a:path>
                </a:pathLst>
              </a:custGeom>
              <a:solidFill>
                <a:srgbClr val="008248"/>
              </a:solidFill>
              <a:ln w="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D83A13EC-F47C-E2F8-DD2F-F448B040F6F7}"/>
                  </a:ext>
                </a:extLst>
              </p:cNvPr>
              <p:cNvSpPr/>
              <p:nvPr/>
            </p:nvSpPr>
            <p:spPr>
              <a:xfrm>
                <a:off x="2312726" y="6129813"/>
                <a:ext cx="36510" cy="104013"/>
              </a:xfrm>
              <a:custGeom>
                <a:avLst/>
                <a:gdLst>
                  <a:gd name="connsiteX0" fmla="*/ 0 w 36510"/>
                  <a:gd name="connsiteY0" fmla="*/ 104013 h 104013"/>
                  <a:gd name="connsiteX1" fmla="*/ 35941 w 36510"/>
                  <a:gd name="connsiteY1" fmla="*/ 104013 h 104013"/>
                  <a:gd name="connsiteX2" fmla="*/ 35941 w 36510"/>
                  <a:gd name="connsiteY2" fmla="*/ 73279 h 104013"/>
                  <a:gd name="connsiteX3" fmla="*/ 24257 w 36510"/>
                  <a:gd name="connsiteY3" fmla="*/ 51308 h 104013"/>
                  <a:gd name="connsiteX4" fmla="*/ 36449 w 36510"/>
                  <a:gd name="connsiteY4" fmla="*/ 30226 h 104013"/>
                  <a:gd name="connsiteX5" fmla="*/ 36449 w 36510"/>
                  <a:gd name="connsiteY5" fmla="*/ 0 h 104013"/>
                  <a:gd name="connsiteX6" fmla="*/ 0 w 36510"/>
                  <a:gd name="connsiteY6" fmla="*/ 0 h 104013"/>
                  <a:gd name="connsiteX7" fmla="*/ 0 w 36510"/>
                  <a:gd name="connsiteY7" fmla="*/ 104013 h 104013"/>
                  <a:gd name="connsiteX8" fmla="*/ 13843 w 36510"/>
                  <a:gd name="connsiteY8" fmla="*/ 12446 h 104013"/>
                  <a:gd name="connsiteX9" fmla="*/ 22606 w 36510"/>
                  <a:gd name="connsiteY9" fmla="*/ 12446 h 104013"/>
                  <a:gd name="connsiteX10" fmla="*/ 22606 w 36510"/>
                  <a:gd name="connsiteY10" fmla="*/ 28956 h 104013"/>
                  <a:gd name="connsiteX11" fmla="*/ 13843 w 36510"/>
                  <a:gd name="connsiteY11" fmla="*/ 44196 h 104013"/>
                  <a:gd name="connsiteX12" fmla="*/ 13843 w 36510"/>
                  <a:gd name="connsiteY12" fmla="*/ 12446 h 104013"/>
                  <a:gd name="connsiteX13" fmla="*/ 13843 w 36510"/>
                  <a:gd name="connsiteY13" fmla="*/ 58420 h 104013"/>
                  <a:gd name="connsiteX14" fmla="*/ 14605 w 36510"/>
                  <a:gd name="connsiteY14" fmla="*/ 58928 h 104013"/>
                  <a:gd name="connsiteX15" fmla="*/ 22098 w 36510"/>
                  <a:gd name="connsiteY15" fmla="*/ 73279 h 104013"/>
                  <a:gd name="connsiteX16" fmla="*/ 22098 w 36510"/>
                  <a:gd name="connsiteY16" fmla="*/ 91694 h 104013"/>
                  <a:gd name="connsiteX17" fmla="*/ 13843 w 36510"/>
                  <a:gd name="connsiteY17" fmla="*/ 91694 h 104013"/>
                  <a:gd name="connsiteX18" fmla="*/ 13843 w 36510"/>
                  <a:gd name="connsiteY18" fmla="*/ 584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510" h="104013">
                    <a:moveTo>
                      <a:pt x="0" y="104013"/>
                    </a:moveTo>
                    <a:lnTo>
                      <a:pt x="35941" y="104013"/>
                    </a:lnTo>
                    <a:lnTo>
                      <a:pt x="35941" y="73279"/>
                    </a:lnTo>
                    <a:cubicBezTo>
                      <a:pt x="35941" y="71755"/>
                      <a:pt x="37338" y="59944"/>
                      <a:pt x="24257" y="51308"/>
                    </a:cubicBezTo>
                    <a:cubicBezTo>
                      <a:pt x="38100" y="42418"/>
                      <a:pt x="36449" y="30734"/>
                      <a:pt x="36449" y="30226"/>
                    </a:cubicBezTo>
                    <a:lnTo>
                      <a:pt x="36449" y="0"/>
                    </a:lnTo>
                    <a:lnTo>
                      <a:pt x="0" y="0"/>
                    </a:lnTo>
                    <a:lnTo>
                      <a:pt x="0" y="104013"/>
                    </a:lnTo>
                    <a:close/>
                    <a:moveTo>
                      <a:pt x="13843" y="12446"/>
                    </a:moveTo>
                    <a:lnTo>
                      <a:pt x="22606" y="12446"/>
                    </a:lnTo>
                    <a:lnTo>
                      <a:pt x="22606" y="28956"/>
                    </a:lnTo>
                    <a:cubicBezTo>
                      <a:pt x="22606" y="35179"/>
                      <a:pt x="19304" y="41021"/>
                      <a:pt x="13843" y="44196"/>
                    </a:cubicBezTo>
                    <a:lnTo>
                      <a:pt x="13843" y="12446"/>
                    </a:lnTo>
                    <a:close/>
                    <a:moveTo>
                      <a:pt x="13843" y="58420"/>
                    </a:moveTo>
                    <a:lnTo>
                      <a:pt x="14605" y="58928"/>
                    </a:lnTo>
                    <a:cubicBezTo>
                      <a:pt x="19304" y="62230"/>
                      <a:pt x="22098" y="67564"/>
                      <a:pt x="22098" y="73279"/>
                    </a:cubicBezTo>
                    <a:lnTo>
                      <a:pt x="22098" y="91694"/>
                    </a:lnTo>
                    <a:lnTo>
                      <a:pt x="13843" y="91694"/>
                    </a:lnTo>
                    <a:lnTo>
                      <a:pt x="13843" y="58420"/>
                    </a:lnTo>
                    <a:close/>
                  </a:path>
                </a:pathLst>
              </a:custGeom>
              <a:solidFill>
                <a:srgbClr val="008248"/>
              </a:solidFill>
              <a:ln w="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45140609-656B-BCAB-A243-FF5F8863EC4F}"/>
                  </a:ext>
                </a:extLst>
              </p:cNvPr>
              <p:cNvSpPr/>
              <p:nvPr/>
            </p:nvSpPr>
            <p:spPr>
              <a:xfrm>
                <a:off x="2357303" y="6129813"/>
                <a:ext cx="39624" cy="104013"/>
              </a:xfrm>
              <a:custGeom>
                <a:avLst/>
                <a:gdLst>
                  <a:gd name="connsiteX0" fmla="*/ 24892 w 39624"/>
                  <a:gd name="connsiteY0" fmla="*/ 104013 h 104013"/>
                  <a:gd name="connsiteX1" fmla="*/ 39624 w 39624"/>
                  <a:gd name="connsiteY1" fmla="*/ 104013 h 104013"/>
                  <a:gd name="connsiteX2" fmla="*/ 29845 w 39624"/>
                  <a:gd name="connsiteY2" fmla="*/ 0 h 104013"/>
                  <a:gd name="connsiteX3" fmla="*/ 10033 w 39624"/>
                  <a:gd name="connsiteY3" fmla="*/ 0 h 104013"/>
                  <a:gd name="connsiteX4" fmla="*/ 0 w 39624"/>
                  <a:gd name="connsiteY4" fmla="*/ 104013 h 104013"/>
                  <a:gd name="connsiteX5" fmla="*/ 14986 w 39624"/>
                  <a:gd name="connsiteY5" fmla="*/ 104013 h 104013"/>
                  <a:gd name="connsiteX6" fmla="*/ 15367 w 39624"/>
                  <a:gd name="connsiteY6" fmla="*/ 96774 h 104013"/>
                  <a:gd name="connsiteX7" fmla="*/ 24257 w 39624"/>
                  <a:gd name="connsiteY7" fmla="*/ 92964 h 104013"/>
                  <a:gd name="connsiteX8" fmla="*/ 24892 w 39624"/>
                  <a:gd name="connsiteY8" fmla="*/ 104013 h 104013"/>
                  <a:gd name="connsiteX9" fmla="*/ 16002 w 39624"/>
                  <a:gd name="connsiteY9" fmla="*/ 83947 h 104013"/>
                  <a:gd name="connsiteX10" fmla="*/ 19177 w 39624"/>
                  <a:gd name="connsiteY10" fmla="*/ 10795 h 104013"/>
                  <a:gd name="connsiteX11" fmla="*/ 19431 w 39624"/>
                  <a:gd name="connsiteY11" fmla="*/ 10795 h 104013"/>
                  <a:gd name="connsiteX12" fmla="*/ 19685 w 39624"/>
                  <a:gd name="connsiteY12" fmla="*/ 15621 h 104013"/>
                  <a:gd name="connsiteX13" fmla="*/ 21463 w 39624"/>
                  <a:gd name="connsiteY13" fmla="*/ 45974 h 104013"/>
                  <a:gd name="connsiteX14" fmla="*/ 23622 w 39624"/>
                  <a:gd name="connsiteY14" fmla="*/ 82804 h 104013"/>
                  <a:gd name="connsiteX15" fmla="*/ 15875 w 39624"/>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4" h="104013">
                    <a:moveTo>
                      <a:pt x="24892" y="104013"/>
                    </a:moveTo>
                    <a:lnTo>
                      <a:pt x="39624" y="104013"/>
                    </a:lnTo>
                    <a:cubicBezTo>
                      <a:pt x="36322" y="69342"/>
                      <a:pt x="33020" y="34671"/>
                      <a:pt x="29845" y="0"/>
                    </a:cubicBezTo>
                    <a:lnTo>
                      <a:pt x="10033" y="0"/>
                    </a:lnTo>
                    <a:cubicBezTo>
                      <a:pt x="6731" y="34671"/>
                      <a:pt x="3429" y="69342"/>
                      <a:pt x="0" y="104013"/>
                    </a:cubicBezTo>
                    <a:lnTo>
                      <a:pt x="14986" y="104013"/>
                    </a:lnTo>
                    <a:cubicBezTo>
                      <a:pt x="14986" y="101727"/>
                      <a:pt x="15240" y="99187"/>
                      <a:pt x="15367" y="96774"/>
                    </a:cubicBezTo>
                    <a:lnTo>
                      <a:pt x="24257" y="92964"/>
                    </a:lnTo>
                    <a:cubicBezTo>
                      <a:pt x="24511" y="97409"/>
                      <a:pt x="24765" y="101219"/>
                      <a:pt x="24892" y="104013"/>
                    </a:cubicBezTo>
                    <a:moveTo>
                      <a:pt x="16002" y="83947"/>
                    </a:moveTo>
                    <a:cubicBezTo>
                      <a:pt x="17018" y="59436"/>
                      <a:pt x="18161" y="30607"/>
                      <a:pt x="19177" y="10795"/>
                    </a:cubicBezTo>
                    <a:lnTo>
                      <a:pt x="19431" y="10795"/>
                    </a:lnTo>
                    <a:cubicBezTo>
                      <a:pt x="19431" y="12446"/>
                      <a:pt x="19558" y="14097"/>
                      <a:pt x="19685" y="15621"/>
                    </a:cubicBezTo>
                    <a:cubicBezTo>
                      <a:pt x="20320" y="25781"/>
                      <a:pt x="20955" y="35941"/>
                      <a:pt x="21463" y="45974"/>
                    </a:cubicBezTo>
                    <a:cubicBezTo>
                      <a:pt x="21717" y="49657"/>
                      <a:pt x="22733"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60D0F0C-1460-EA73-BF35-43AA321BC2B9}"/>
                  </a:ext>
                </a:extLst>
              </p:cNvPr>
              <p:cNvSpPr/>
              <p:nvPr/>
            </p:nvSpPr>
            <p:spPr>
              <a:xfrm>
                <a:off x="2650038" y="6129813"/>
                <a:ext cx="39497" cy="104013"/>
              </a:xfrm>
              <a:custGeom>
                <a:avLst/>
                <a:gdLst>
                  <a:gd name="connsiteX0" fmla="*/ 24892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875 w 39497"/>
                  <a:gd name="connsiteY9" fmla="*/ 83947 h 104013"/>
                  <a:gd name="connsiteX10" fmla="*/ 19050 w 39497"/>
                  <a:gd name="connsiteY10" fmla="*/ 10795 h 104013"/>
                  <a:gd name="connsiteX11" fmla="*/ 19304 w 39497"/>
                  <a:gd name="connsiteY11" fmla="*/ 10795 h 104013"/>
                  <a:gd name="connsiteX12" fmla="*/ 19558 w 39497"/>
                  <a:gd name="connsiteY12" fmla="*/ 15621 h 104013"/>
                  <a:gd name="connsiteX13" fmla="*/ 21336 w 39497"/>
                  <a:gd name="connsiteY13" fmla="*/ 45974 h 104013"/>
                  <a:gd name="connsiteX14" fmla="*/ 23622 w 39497"/>
                  <a:gd name="connsiteY14" fmla="*/ 82804 h 104013"/>
                  <a:gd name="connsiteX15" fmla="*/ 15875 w 39497"/>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892" y="104013"/>
                    </a:moveTo>
                    <a:lnTo>
                      <a:pt x="39497" y="104013"/>
                    </a:lnTo>
                    <a:cubicBezTo>
                      <a:pt x="36195" y="69342"/>
                      <a:pt x="32893" y="34671"/>
                      <a:pt x="29718" y="0"/>
                    </a:cubicBezTo>
                    <a:lnTo>
                      <a:pt x="9906" y="0"/>
                    </a:lnTo>
                    <a:cubicBezTo>
                      <a:pt x="6604" y="34671"/>
                      <a:pt x="3302" y="69342"/>
                      <a:pt x="0" y="104013"/>
                    </a:cubicBezTo>
                    <a:lnTo>
                      <a:pt x="14986" y="104013"/>
                    </a:lnTo>
                    <a:cubicBezTo>
                      <a:pt x="14986" y="101727"/>
                      <a:pt x="15240" y="99187"/>
                      <a:pt x="15367" y="96774"/>
                    </a:cubicBezTo>
                    <a:lnTo>
                      <a:pt x="24257" y="92964"/>
                    </a:lnTo>
                    <a:cubicBezTo>
                      <a:pt x="24511" y="97409"/>
                      <a:pt x="24765" y="101219"/>
                      <a:pt x="24892" y="104013"/>
                    </a:cubicBezTo>
                    <a:moveTo>
                      <a:pt x="15875" y="83947"/>
                    </a:moveTo>
                    <a:cubicBezTo>
                      <a:pt x="16891" y="59436"/>
                      <a:pt x="18034" y="30607"/>
                      <a:pt x="19050" y="10795"/>
                    </a:cubicBezTo>
                    <a:lnTo>
                      <a:pt x="19304" y="10795"/>
                    </a:lnTo>
                    <a:cubicBezTo>
                      <a:pt x="19304" y="12446"/>
                      <a:pt x="19431" y="14097"/>
                      <a:pt x="19558" y="15621"/>
                    </a:cubicBezTo>
                    <a:cubicBezTo>
                      <a:pt x="20193" y="25781"/>
                      <a:pt x="20828" y="35941"/>
                      <a:pt x="21336" y="45974"/>
                    </a:cubicBezTo>
                    <a:cubicBezTo>
                      <a:pt x="21590" y="49657"/>
                      <a:pt x="22606"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71942C7A-74BE-734C-074E-8A9267805E0B}"/>
                  </a:ext>
                </a:extLst>
              </p:cNvPr>
              <p:cNvSpPr/>
              <p:nvPr/>
            </p:nvSpPr>
            <p:spPr>
              <a:xfrm>
                <a:off x="2700076" y="6129813"/>
                <a:ext cx="31623" cy="104013"/>
              </a:xfrm>
              <a:custGeom>
                <a:avLst/>
                <a:gdLst>
                  <a:gd name="connsiteX0" fmla="*/ 13843 w 31623"/>
                  <a:gd name="connsiteY0" fmla="*/ 0 h 104013"/>
                  <a:gd name="connsiteX1" fmla="*/ 0 w 31623"/>
                  <a:gd name="connsiteY1" fmla="*/ 0 h 104013"/>
                  <a:gd name="connsiteX2" fmla="*/ 0 w 31623"/>
                  <a:gd name="connsiteY2" fmla="*/ 104013 h 104013"/>
                  <a:gd name="connsiteX3" fmla="*/ 31623 w 31623"/>
                  <a:gd name="connsiteY3" fmla="*/ 104013 h 104013"/>
                  <a:gd name="connsiteX4" fmla="*/ 31623 w 31623"/>
                  <a:gd name="connsiteY4" fmla="*/ 90932 h 104013"/>
                  <a:gd name="connsiteX5" fmla="*/ 13843 w 31623"/>
                  <a:gd name="connsiteY5" fmla="*/ 92710 h 104013"/>
                  <a:gd name="connsiteX6" fmla="*/ 13843 w 31623"/>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3" h="104013">
                    <a:moveTo>
                      <a:pt x="13843" y="0"/>
                    </a:moveTo>
                    <a:lnTo>
                      <a:pt x="0" y="0"/>
                    </a:lnTo>
                    <a:lnTo>
                      <a:pt x="0" y="104013"/>
                    </a:lnTo>
                    <a:lnTo>
                      <a:pt x="31623" y="104013"/>
                    </a:lnTo>
                    <a:lnTo>
                      <a:pt x="31623" y="90932"/>
                    </a:lnTo>
                    <a:lnTo>
                      <a:pt x="13843" y="92710"/>
                    </a:lnTo>
                    <a:lnTo>
                      <a:pt x="13843" y="0"/>
                    </a:lnTo>
                    <a:close/>
                  </a:path>
                </a:pathLst>
              </a:custGeom>
              <a:solidFill>
                <a:srgbClr val="008248"/>
              </a:solid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524BE7B0-58EA-A740-59DE-92835C20C382}"/>
                  </a:ext>
                </a:extLst>
              </p:cNvPr>
              <p:cNvSpPr/>
              <p:nvPr/>
            </p:nvSpPr>
            <p:spPr>
              <a:xfrm>
                <a:off x="2738557" y="6129813"/>
                <a:ext cx="31750" cy="104013"/>
              </a:xfrm>
              <a:custGeom>
                <a:avLst/>
                <a:gdLst>
                  <a:gd name="connsiteX0" fmla="*/ 13843 w 31750"/>
                  <a:gd name="connsiteY0" fmla="*/ 0 h 104013"/>
                  <a:gd name="connsiteX1" fmla="*/ 0 w 31750"/>
                  <a:gd name="connsiteY1" fmla="*/ 0 h 104013"/>
                  <a:gd name="connsiteX2" fmla="*/ 0 w 31750"/>
                  <a:gd name="connsiteY2" fmla="*/ 104013 h 104013"/>
                  <a:gd name="connsiteX3" fmla="*/ 31750 w 31750"/>
                  <a:gd name="connsiteY3" fmla="*/ 104013 h 104013"/>
                  <a:gd name="connsiteX4" fmla="*/ 31750 w 31750"/>
                  <a:gd name="connsiteY4" fmla="*/ 90932 h 104013"/>
                  <a:gd name="connsiteX5" fmla="*/ 13843 w 31750"/>
                  <a:gd name="connsiteY5" fmla="*/ 92710 h 104013"/>
                  <a:gd name="connsiteX6" fmla="*/ 13843 w 31750"/>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50" h="104013">
                    <a:moveTo>
                      <a:pt x="13843" y="0"/>
                    </a:moveTo>
                    <a:lnTo>
                      <a:pt x="0" y="0"/>
                    </a:lnTo>
                    <a:lnTo>
                      <a:pt x="0" y="104013"/>
                    </a:lnTo>
                    <a:lnTo>
                      <a:pt x="31750" y="104013"/>
                    </a:lnTo>
                    <a:lnTo>
                      <a:pt x="31750" y="90932"/>
                    </a:lnTo>
                    <a:lnTo>
                      <a:pt x="13843" y="92710"/>
                    </a:lnTo>
                    <a:lnTo>
                      <a:pt x="13843" y="0"/>
                    </a:lnTo>
                    <a:close/>
                  </a:path>
                </a:pathLst>
              </a:custGeom>
              <a:solidFill>
                <a:srgbClr val="008248"/>
              </a:solid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C92DD65E-16F4-5017-CF1D-F605D057B342}"/>
                  </a:ext>
                </a:extLst>
              </p:cNvPr>
              <p:cNvSpPr/>
              <p:nvPr/>
            </p:nvSpPr>
            <p:spPr>
              <a:xfrm>
                <a:off x="2354256" y="6385465"/>
                <a:ext cx="31750" cy="104013"/>
              </a:xfrm>
              <a:custGeom>
                <a:avLst/>
                <a:gdLst>
                  <a:gd name="connsiteX0" fmla="*/ 13843 w 31750"/>
                  <a:gd name="connsiteY0" fmla="*/ 92710 h 104013"/>
                  <a:gd name="connsiteX1" fmla="*/ 31750 w 31750"/>
                  <a:gd name="connsiteY1" fmla="*/ 90932 h 104013"/>
                  <a:gd name="connsiteX2" fmla="*/ 31750 w 31750"/>
                  <a:gd name="connsiteY2" fmla="*/ 104013 h 104013"/>
                  <a:gd name="connsiteX3" fmla="*/ 0 w 31750"/>
                  <a:gd name="connsiteY3" fmla="*/ 104013 h 104013"/>
                  <a:gd name="connsiteX4" fmla="*/ 0 w 31750"/>
                  <a:gd name="connsiteY4" fmla="*/ 0 h 104013"/>
                  <a:gd name="connsiteX5" fmla="*/ 31750 w 31750"/>
                  <a:gd name="connsiteY5" fmla="*/ 0 h 104013"/>
                  <a:gd name="connsiteX6" fmla="*/ 31750 w 31750"/>
                  <a:gd name="connsiteY6" fmla="*/ 13208 h 104013"/>
                  <a:gd name="connsiteX7" fmla="*/ 13843 w 31750"/>
                  <a:gd name="connsiteY7" fmla="*/ 11430 h 104013"/>
                  <a:gd name="connsiteX8" fmla="*/ 13843 w 31750"/>
                  <a:gd name="connsiteY8" fmla="*/ 46863 h 104013"/>
                  <a:gd name="connsiteX9" fmla="*/ 29337 w 31750"/>
                  <a:gd name="connsiteY9" fmla="*/ 45085 h 104013"/>
                  <a:gd name="connsiteX10" fmla="*/ 29337 w 31750"/>
                  <a:gd name="connsiteY10" fmla="*/ 57785 h 104013"/>
                  <a:gd name="connsiteX11" fmla="*/ 13843 w 31750"/>
                  <a:gd name="connsiteY11" fmla="*/ 56007 h 104013"/>
                  <a:gd name="connsiteX12" fmla="*/ 13843 w 31750"/>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750" h="104013">
                    <a:moveTo>
                      <a:pt x="13843" y="92710"/>
                    </a:moveTo>
                    <a:lnTo>
                      <a:pt x="31750" y="90932"/>
                    </a:lnTo>
                    <a:lnTo>
                      <a:pt x="31750" y="104013"/>
                    </a:lnTo>
                    <a:lnTo>
                      <a:pt x="0" y="104013"/>
                    </a:lnTo>
                    <a:lnTo>
                      <a:pt x="0" y="0"/>
                    </a:lnTo>
                    <a:lnTo>
                      <a:pt x="31750" y="0"/>
                    </a:lnTo>
                    <a:lnTo>
                      <a:pt x="31750" y="13208"/>
                    </a:lnTo>
                    <a:lnTo>
                      <a:pt x="13843" y="11430"/>
                    </a:lnTo>
                    <a:lnTo>
                      <a:pt x="13843" y="46863"/>
                    </a:lnTo>
                    <a:lnTo>
                      <a:pt x="29337" y="45085"/>
                    </a:lnTo>
                    <a:lnTo>
                      <a:pt x="29337"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81E20BD4-77DE-771D-2606-4ADB35A92D12}"/>
                  </a:ext>
                </a:extLst>
              </p:cNvPr>
              <p:cNvSpPr/>
              <p:nvPr/>
            </p:nvSpPr>
            <p:spPr>
              <a:xfrm>
                <a:off x="2554662" y="6385465"/>
                <a:ext cx="31623" cy="104013"/>
              </a:xfrm>
              <a:custGeom>
                <a:avLst/>
                <a:gdLst>
                  <a:gd name="connsiteX0" fmla="*/ 13843 w 31623"/>
                  <a:gd name="connsiteY0" fmla="*/ 92710 h 104013"/>
                  <a:gd name="connsiteX1" fmla="*/ 31623 w 31623"/>
                  <a:gd name="connsiteY1" fmla="*/ 90932 h 104013"/>
                  <a:gd name="connsiteX2" fmla="*/ 31623 w 31623"/>
                  <a:gd name="connsiteY2" fmla="*/ 104013 h 104013"/>
                  <a:gd name="connsiteX3" fmla="*/ 0 w 31623"/>
                  <a:gd name="connsiteY3" fmla="*/ 104013 h 104013"/>
                  <a:gd name="connsiteX4" fmla="*/ 0 w 31623"/>
                  <a:gd name="connsiteY4" fmla="*/ 0 h 104013"/>
                  <a:gd name="connsiteX5" fmla="*/ 31623 w 31623"/>
                  <a:gd name="connsiteY5" fmla="*/ 0 h 104013"/>
                  <a:gd name="connsiteX6" fmla="*/ 31623 w 31623"/>
                  <a:gd name="connsiteY6" fmla="*/ 13208 h 104013"/>
                  <a:gd name="connsiteX7" fmla="*/ 13843 w 31623"/>
                  <a:gd name="connsiteY7" fmla="*/ 11430 h 104013"/>
                  <a:gd name="connsiteX8" fmla="*/ 13843 w 31623"/>
                  <a:gd name="connsiteY8" fmla="*/ 46863 h 104013"/>
                  <a:gd name="connsiteX9" fmla="*/ 29210 w 31623"/>
                  <a:gd name="connsiteY9" fmla="*/ 45085 h 104013"/>
                  <a:gd name="connsiteX10" fmla="*/ 29210 w 31623"/>
                  <a:gd name="connsiteY10" fmla="*/ 57785 h 104013"/>
                  <a:gd name="connsiteX11" fmla="*/ 13843 w 31623"/>
                  <a:gd name="connsiteY11" fmla="*/ 56007 h 104013"/>
                  <a:gd name="connsiteX12" fmla="*/ 13843 w 31623"/>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23" h="104013">
                    <a:moveTo>
                      <a:pt x="13843" y="92710"/>
                    </a:moveTo>
                    <a:lnTo>
                      <a:pt x="31623" y="90932"/>
                    </a:lnTo>
                    <a:lnTo>
                      <a:pt x="31623" y="104013"/>
                    </a:lnTo>
                    <a:lnTo>
                      <a:pt x="0" y="104013"/>
                    </a:lnTo>
                    <a:lnTo>
                      <a:pt x="0" y="0"/>
                    </a:lnTo>
                    <a:lnTo>
                      <a:pt x="31623" y="0"/>
                    </a:lnTo>
                    <a:lnTo>
                      <a:pt x="31623" y="13208"/>
                    </a:lnTo>
                    <a:lnTo>
                      <a:pt x="13843" y="11430"/>
                    </a:lnTo>
                    <a:lnTo>
                      <a:pt x="13843" y="46863"/>
                    </a:lnTo>
                    <a:lnTo>
                      <a:pt x="29210" y="45085"/>
                    </a:lnTo>
                    <a:lnTo>
                      <a:pt x="29210"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77F4E008-FC2E-00AF-4381-8FFAC8B22504}"/>
                  </a:ext>
                </a:extLst>
              </p:cNvPr>
              <p:cNvSpPr/>
              <p:nvPr/>
            </p:nvSpPr>
            <p:spPr>
              <a:xfrm>
                <a:off x="2312726" y="6385465"/>
                <a:ext cx="31623" cy="104013"/>
              </a:xfrm>
              <a:custGeom>
                <a:avLst/>
                <a:gdLst>
                  <a:gd name="connsiteX0" fmla="*/ 13716 w 31623"/>
                  <a:gd name="connsiteY0" fmla="*/ 0 h 104013"/>
                  <a:gd name="connsiteX1" fmla="*/ 0 w 31623"/>
                  <a:gd name="connsiteY1" fmla="*/ 0 h 104013"/>
                  <a:gd name="connsiteX2" fmla="*/ 0 w 31623"/>
                  <a:gd name="connsiteY2" fmla="*/ 104013 h 104013"/>
                  <a:gd name="connsiteX3" fmla="*/ 31623 w 31623"/>
                  <a:gd name="connsiteY3" fmla="*/ 104013 h 104013"/>
                  <a:gd name="connsiteX4" fmla="*/ 31623 w 31623"/>
                  <a:gd name="connsiteY4" fmla="*/ 90932 h 104013"/>
                  <a:gd name="connsiteX5" fmla="*/ 13716 w 31623"/>
                  <a:gd name="connsiteY5" fmla="*/ 92710 h 104013"/>
                  <a:gd name="connsiteX6" fmla="*/ 13716 w 31623"/>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3" h="104013">
                    <a:moveTo>
                      <a:pt x="13716" y="0"/>
                    </a:moveTo>
                    <a:lnTo>
                      <a:pt x="0" y="0"/>
                    </a:lnTo>
                    <a:lnTo>
                      <a:pt x="0" y="104013"/>
                    </a:lnTo>
                    <a:lnTo>
                      <a:pt x="31623" y="104013"/>
                    </a:lnTo>
                    <a:lnTo>
                      <a:pt x="31623" y="90932"/>
                    </a:lnTo>
                    <a:lnTo>
                      <a:pt x="13716" y="92710"/>
                    </a:lnTo>
                    <a:lnTo>
                      <a:pt x="13716" y="0"/>
                    </a:lnTo>
                    <a:close/>
                  </a:path>
                </a:pathLst>
              </a:custGeom>
              <a:solidFill>
                <a:srgbClr val="008248"/>
              </a:solidFill>
              <a:ln w="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DF0F6BAD-2519-CE49-12A5-811378C918DE}"/>
                  </a:ext>
                </a:extLst>
              </p:cNvPr>
              <p:cNvSpPr/>
              <p:nvPr/>
            </p:nvSpPr>
            <p:spPr>
              <a:xfrm>
                <a:off x="2397309" y="6385465"/>
                <a:ext cx="39497" cy="104013"/>
              </a:xfrm>
              <a:custGeom>
                <a:avLst/>
                <a:gdLst>
                  <a:gd name="connsiteX0" fmla="*/ 24765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875 w 39497"/>
                  <a:gd name="connsiteY9" fmla="*/ 83947 h 104013"/>
                  <a:gd name="connsiteX10" fmla="*/ 19050 w 39497"/>
                  <a:gd name="connsiteY10" fmla="*/ 10795 h 104013"/>
                  <a:gd name="connsiteX11" fmla="*/ 19304 w 39497"/>
                  <a:gd name="connsiteY11" fmla="*/ 10795 h 104013"/>
                  <a:gd name="connsiteX12" fmla="*/ 19558 w 39497"/>
                  <a:gd name="connsiteY12" fmla="*/ 15621 h 104013"/>
                  <a:gd name="connsiteX13" fmla="*/ 21336 w 39497"/>
                  <a:gd name="connsiteY13" fmla="*/ 45974 h 104013"/>
                  <a:gd name="connsiteX14" fmla="*/ 23622 w 39497"/>
                  <a:gd name="connsiteY14" fmla="*/ 82804 h 104013"/>
                  <a:gd name="connsiteX15" fmla="*/ 15875 w 39497"/>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765" y="104013"/>
                    </a:moveTo>
                    <a:lnTo>
                      <a:pt x="39497" y="104013"/>
                    </a:lnTo>
                    <a:cubicBezTo>
                      <a:pt x="36195" y="69215"/>
                      <a:pt x="32893" y="34671"/>
                      <a:pt x="29718" y="0"/>
                    </a:cubicBezTo>
                    <a:lnTo>
                      <a:pt x="9906" y="0"/>
                    </a:lnTo>
                    <a:cubicBezTo>
                      <a:pt x="6604" y="34671"/>
                      <a:pt x="3302" y="69342"/>
                      <a:pt x="0" y="104013"/>
                    </a:cubicBezTo>
                    <a:lnTo>
                      <a:pt x="14986" y="104013"/>
                    </a:lnTo>
                    <a:cubicBezTo>
                      <a:pt x="14986" y="101727"/>
                      <a:pt x="15240" y="99187"/>
                      <a:pt x="15367" y="96774"/>
                    </a:cubicBezTo>
                    <a:lnTo>
                      <a:pt x="24257" y="92964"/>
                    </a:lnTo>
                    <a:cubicBezTo>
                      <a:pt x="24511" y="97409"/>
                      <a:pt x="24765" y="101219"/>
                      <a:pt x="24892" y="104013"/>
                    </a:cubicBezTo>
                    <a:moveTo>
                      <a:pt x="15875" y="83947"/>
                    </a:moveTo>
                    <a:cubicBezTo>
                      <a:pt x="16891" y="59436"/>
                      <a:pt x="18034" y="30607"/>
                      <a:pt x="19050" y="10795"/>
                    </a:cubicBezTo>
                    <a:lnTo>
                      <a:pt x="19304" y="10795"/>
                    </a:lnTo>
                    <a:cubicBezTo>
                      <a:pt x="19304" y="12446"/>
                      <a:pt x="19431" y="14097"/>
                      <a:pt x="19558" y="15621"/>
                    </a:cubicBezTo>
                    <a:cubicBezTo>
                      <a:pt x="20193" y="25781"/>
                      <a:pt x="20701" y="35941"/>
                      <a:pt x="21336" y="45974"/>
                    </a:cubicBezTo>
                    <a:cubicBezTo>
                      <a:pt x="21590" y="49657"/>
                      <a:pt x="22606"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D9F27AB-F8ED-96DB-528E-794CAF21132A}"/>
                  </a:ext>
                </a:extLst>
              </p:cNvPr>
              <p:cNvSpPr/>
              <p:nvPr/>
            </p:nvSpPr>
            <p:spPr>
              <a:xfrm>
                <a:off x="2447982" y="6385465"/>
                <a:ext cx="38353" cy="104013"/>
              </a:xfrm>
              <a:custGeom>
                <a:avLst/>
                <a:gdLst>
                  <a:gd name="connsiteX0" fmla="*/ 38354 w 38353"/>
                  <a:gd name="connsiteY0" fmla="*/ 29718 h 104013"/>
                  <a:gd name="connsiteX1" fmla="*/ 38354 w 38353"/>
                  <a:gd name="connsiteY1" fmla="*/ 0 h 104013"/>
                  <a:gd name="connsiteX2" fmla="*/ 0 w 38353"/>
                  <a:gd name="connsiteY2" fmla="*/ 0 h 104013"/>
                  <a:gd name="connsiteX3" fmla="*/ 0 w 38353"/>
                  <a:gd name="connsiteY3" fmla="*/ 104013 h 104013"/>
                  <a:gd name="connsiteX4" fmla="*/ 38354 w 38353"/>
                  <a:gd name="connsiteY4" fmla="*/ 104013 h 104013"/>
                  <a:gd name="connsiteX5" fmla="*/ 38354 w 38353"/>
                  <a:gd name="connsiteY5" fmla="*/ 57277 h 104013"/>
                  <a:gd name="connsiteX6" fmla="*/ 38354 w 38353"/>
                  <a:gd name="connsiteY6" fmla="*/ 45085 h 104013"/>
                  <a:gd name="connsiteX7" fmla="*/ 38354 w 38353"/>
                  <a:gd name="connsiteY7" fmla="*/ 44577 h 104013"/>
                  <a:gd name="connsiteX8" fmla="*/ 19177 w 38353"/>
                  <a:gd name="connsiteY8" fmla="*/ 44577 h 104013"/>
                  <a:gd name="connsiteX9" fmla="*/ 19177 w 38353"/>
                  <a:gd name="connsiteY9" fmla="*/ 57277 h 104013"/>
                  <a:gd name="connsiteX10" fmla="*/ 24511 w 38353"/>
                  <a:gd name="connsiteY10" fmla="*/ 57277 h 104013"/>
                  <a:gd name="connsiteX11" fmla="*/ 24511 w 38353"/>
                  <a:gd name="connsiteY11" fmla="*/ 92710 h 104013"/>
                  <a:gd name="connsiteX12" fmla="*/ 13843 w 38353"/>
                  <a:gd name="connsiteY12" fmla="*/ 92710 h 104013"/>
                  <a:gd name="connsiteX13" fmla="*/ 13843 w 38353"/>
                  <a:gd name="connsiteY13" fmla="*/ 11303 h 104013"/>
                  <a:gd name="connsiteX14" fmla="*/ 24511 w 38353"/>
                  <a:gd name="connsiteY14" fmla="*/ 11303 h 104013"/>
                  <a:gd name="connsiteX15" fmla="*/ 24511 w 38353"/>
                  <a:gd name="connsiteY15" fmla="*/ 29718 h 104013"/>
                  <a:gd name="connsiteX16" fmla="*/ 38354 w 38353"/>
                  <a:gd name="connsiteY16" fmla="*/ 29718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353" h="104013">
                    <a:moveTo>
                      <a:pt x="38354" y="29718"/>
                    </a:moveTo>
                    <a:lnTo>
                      <a:pt x="38354" y="0"/>
                    </a:lnTo>
                    <a:lnTo>
                      <a:pt x="0" y="0"/>
                    </a:lnTo>
                    <a:lnTo>
                      <a:pt x="0" y="104013"/>
                    </a:lnTo>
                    <a:lnTo>
                      <a:pt x="38354" y="104013"/>
                    </a:lnTo>
                    <a:lnTo>
                      <a:pt x="38354" y="57277"/>
                    </a:lnTo>
                    <a:lnTo>
                      <a:pt x="38354" y="45085"/>
                    </a:lnTo>
                    <a:lnTo>
                      <a:pt x="38354" y="44577"/>
                    </a:lnTo>
                    <a:lnTo>
                      <a:pt x="19177" y="44577"/>
                    </a:lnTo>
                    <a:lnTo>
                      <a:pt x="19177" y="57277"/>
                    </a:lnTo>
                    <a:lnTo>
                      <a:pt x="24511" y="57277"/>
                    </a:lnTo>
                    <a:lnTo>
                      <a:pt x="24511" y="92710"/>
                    </a:lnTo>
                    <a:lnTo>
                      <a:pt x="13843" y="92710"/>
                    </a:lnTo>
                    <a:lnTo>
                      <a:pt x="13843" y="11303"/>
                    </a:lnTo>
                    <a:lnTo>
                      <a:pt x="24511" y="11303"/>
                    </a:lnTo>
                    <a:lnTo>
                      <a:pt x="24511" y="29718"/>
                    </a:lnTo>
                    <a:lnTo>
                      <a:pt x="38354" y="29718"/>
                    </a:lnTo>
                    <a:close/>
                  </a:path>
                </a:pathLst>
              </a:custGeom>
              <a:solidFill>
                <a:srgbClr val="008248"/>
              </a:solidFill>
              <a:ln w="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9E14FEC0-85AB-ACEE-3DE6-ABCCE39AE963}"/>
                  </a:ext>
                </a:extLst>
              </p:cNvPr>
              <p:cNvSpPr/>
              <p:nvPr/>
            </p:nvSpPr>
            <p:spPr>
              <a:xfrm>
                <a:off x="2500560" y="6385465"/>
                <a:ext cx="38353" cy="104013"/>
              </a:xfrm>
              <a:custGeom>
                <a:avLst/>
                <a:gdLst>
                  <a:gd name="connsiteX0" fmla="*/ 24511 w 38353"/>
                  <a:gd name="connsiteY0" fmla="*/ 0 h 104013"/>
                  <a:gd name="connsiteX1" fmla="*/ 26289 w 38353"/>
                  <a:gd name="connsiteY1" fmla="*/ 92710 h 104013"/>
                  <a:gd name="connsiteX2" fmla="*/ 12065 w 38353"/>
                  <a:gd name="connsiteY2" fmla="*/ 92710 h 104013"/>
                  <a:gd name="connsiteX3" fmla="*/ 13843 w 38353"/>
                  <a:gd name="connsiteY3" fmla="*/ 0 h 104013"/>
                  <a:gd name="connsiteX4" fmla="*/ 0 w 38353"/>
                  <a:gd name="connsiteY4" fmla="*/ 0 h 104013"/>
                  <a:gd name="connsiteX5" fmla="*/ 0 w 38353"/>
                  <a:gd name="connsiteY5" fmla="*/ 104013 h 104013"/>
                  <a:gd name="connsiteX6" fmla="*/ 38354 w 38353"/>
                  <a:gd name="connsiteY6" fmla="*/ 104013 h 104013"/>
                  <a:gd name="connsiteX7" fmla="*/ 38354 w 38353"/>
                  <a:gd name="connsiteY7" fmla="*/ 0 h 104013"/>
                  <a:gd name="connsiteX8" fmla="*/ 24511 w 38353"/>
                  <a:gd name="connsiteY8"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53" h="104013">
                    <a:moveTo>
                      <a:pt x="24511" y="0"/>
                    </a:moveTo>
                    <a:lnTo>
                      <a:pt x="26289" y="92710"/>
                    </a:lnTo>
                    <a:lnTo>
                      <a:pt x="12065" y="92710"/>
                    </a:lnTo>
                    <a:lnTo>
                      <a:pt x="13843" y="0"/>
                    </a:lnTo>
                    <a:lnTo>
                      <a:pt x="0" y="0"/>
                    </a:lnTo>
                    <a:lnTo>
                      <a:pt x="0" y="104013"/>
                    </a:lnTo>
                    <a:lnTo>
                      <a:pt x="38354" y="104013"/>
                    </a:lnTo>
                    <a:lnTo>
                      <a:pt x="38354" y="0"/>
                    </a:lnTo>
                    <a:lnTo>
                      <a:pt x="24511" y="0"/>
                    </a:lnTo>
                    <a:close/>
                  </a:path>
                </a:pathLst>
              </a:custGeom>
              <a:solidFill>
                <a:srgbClr val="008248"/>
              </a:solidFill>
              <a:ln w="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69012D35-4107-AEC8-AB37-A2ABD7F73852}"/>
                  </a:ext>
                </a:extLst>
              </p:cNvPr>
              <p:cNvSpPr/>
              <p:nvPr/>
            </p:nvSpPr>
            <p:spPr>
              <a:xfrm>
                <a:off x="2359970" y="6257575"/>
                <a:ext cx="30861" cy="104140"/>
              </a:xfrm>
              <a:custGeom>
                <a:avLst/>
                <a:gdLst>
                  <a:gd name="connsiteX0" fmla="*/ 0 w 30861"/>
                  <a:gd name="connsiteY0" fmla="*/ 104140 h 104140"/>
                  <a:gd name="connsiteX1" fmla="*/ 0 w 30861"/>
                  <a:gd name="connsiteY1" fmla="*/ 0 h 104140"/>
                  <a:gd name="connsiteX2" fmla="*/ 30861 w 30861"/>
                  <a:gd name="connsiteY2" fmla="*/ 0 h 104140"/>
                  <a:gd name="connsiteX3" fmla="*/ 30861 w 30861"/>
                  <a:gd name="connsiteY3" fmla="*/ 13335 h 104140"/>
                  <a:gd name="connsiteX4" fmla="*/ 13843 w 30861"/>
                  <a:gd name="connsiteY4" fmla="*/ 11557 h 104140"/>
                  <a:gd name="connsiteX5" fmla="*/ 13843 w 30861"/>
                  <a:gd name="connsiteY5" fmla="*/ 46863 h 104140"/>
                  <a:gd name="connsiteX6" fmla="*/ 28575 w 30861"/>
                  <a:gd name="connsiteY6" fmla="*/ 45085 h 104140"/>
                  <a:gd name="connsiteX7" fmla="*/ 28575 w 30861"/>
                  <a:gd name="connsiteY7" fmla="*/ 57912 h 104140"/>
                  <a:gd name="connsiteX8" fmla="*/ 13843 w 30861"/>
                  <a:gd name="connsiteY8" fmla="*/ 56134 h 104140"/>
                  <a:gd name="connsiteX9" fmla="*/ 13843 w 30861"/>
                  <a:gd name="connsiteY9" fmla="*/ 104140 h 104140"/>
                  <a:gd name="connsiteX10" fmla="*/ 0 w 30861"/>
                  <a:gd name="connsiteY10" fmla="*/ 104140 h 10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61" h="104140">
                    <a:moveTo>
                      <a:pt x="0" y="104140"/>
                    </a:moveTo>
                    <a:lnTo>
                      <a:pt x="0" y="0"/>
                    </a:lnTo>
                    <a:lnTo>
                      <a:pt x="30861" y="0"/>
                    </a:lnTo>
                    <a:lnTo>
                      <a:pt x="30861" y="13335"/>
                    </a:lnTo>
                    <a:lnTo>
                      <a:pt x="13843" y="11557"/>
                    </a:lnTo>
                    <a:lnTo>
                      <a:pt x="13843" y="46863"/>
                    </a:lnTo>
                    <a:lnTo>
                      <a:pt x="28575" y="45085"/>
                    </a:lnTo>
                    <a:lnTo>
                      <a:pt x="28575" y="57912"/>
                    </a:lnTo>
                    <a:lnTo>
                      <a:pt x="13843" y="56134"/>
                    </a:lnTo>
                    <a:lnTo>
                      <a:pt x="13843" y="104140"/>
                    </a:lnTo>
                    <a:lnTo>
                      <a:pt x="0" y="104140"/>
                    </a:lnTo>
                    <a:close/>
                  </a:path>
                </a:pathLst>
              </a:custGeom>
              <a:solidFill>
                <a:srgbClr val="008248"/>
              </a:solidFill>
              <a:ln w="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EACEE24C-5CCE-90D9-82E2-9834AA84DA76}"/>
                  </a:ext>
                </a:extLst>
              </p:cNvPr>
              <p:cNvSpPr/>
              <p:nvPr/>
            </p:nvSpPr>
            <p:spPr>
              <a:xfrm>
                <a:off x="2455856" y="6257576"/>
                <a:ext cx="13843" cy="104012"/>
              </a:xfrm>
              <a:custGeom>
                <a:avLst/>
                <a:gdLst>
                  <a:gd name="connsiteX0" fmla="*/ 0 w 13843"/>
                  <a:gd name="connsiteY0" fmla="*/ 0 h 104012"/>
                  <a:gd name="connsiteX1" fmla="*/ 13843 w 13843"/>
                  <a:gd name="connsiteY1" fmla="*/ 0 h 104012"/>
                  <a:gd name="connsiteX2" fmla="*/ 13843 w 13843"/>
                  <a:gd name="connsiteY2" fmla="*/ 104013 h 104012"/>
                  <a:gd name="connsiteX3" fmla="*/ 0 w 13843"/>
                  <a:gd name="connsiteY3" fmla="*/ 104013 h 104012"/>
                </a:gdLst>
                <a:ahLst/>
                <a:cxnLst>
                  <a:cxn ang="0">
                    <a:pos x="connsiteX0" y="connsiteY0"/>
                  </a:cxn>
                  <a:cxn ang="0">
                    <a:pos x="connsiteX1" y="connsiteY1"/>
                  </a:cxn>
                  <a:cxn ang="0">
                    <a:pos x="connsiteX2" y="connsiteY2"/>
                  </a:cxn>
                  <a:cxn ang="0">
                    <a:pos x="connsiteX3" y="connsiteY3"/>
                  </a:cxn>
                </a:cxnLst>
                <a:rect l="l" t="t" r="r" b="b"/>
                <a:pathLst>
                  <a:path w="13843" h="104012">
                    <a:moveTo>
                      <a:pt x="0" y="0"/>
                    </a:moveTo>
                    <a:lnTo>
                      <a:pt x="13843" y="0"/>
                    </a:lnTo>
                    <a:lnTo>
                      <a:pt x="13843" y="104013"/>
                    </a:lnTo>
                    <a:lnTo>
                      <a:pt x="0" y="104013"/>
                    </a:lnTo>
                    <a:close/>
                  </a:path>
                </a:pathLst>
              </a:custGeom>
              <a:solidFill>
                <a:srgbClr val="008248"/>
              </a:solidFill>
              <a:ln w="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67BCD10D-51B5-277A-59B6-D1925E67566A}"/>
                  </a:ext>
                </a:extLst>
              </p:cNvPr>
              <p:cNvSpPr/>
              <p:nvPr/>
            </p:nvSpPr>
            <p:spPr>
              <a:xfrm>
                <a:off x="2311075" y="6257703"/>
                <a:ext cx="39497" cy="104013"/>
              </a:xfrm>
              <a:custGeom>
                <a:avLst/>
                <a:gdLst>
                  <a:gd name="connsiteX0" fmla="*/ 24765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748 w 39497"/>
                  <a:gd name="connsiteY9" fmla="*/ 83820 h 104013"/>
                  <a:gd name="connsiteX10" fmla="*/ 18923 w 39497"/>
                  <a:gd name="connsiteY10" fmla="*/ 10668 h 104013"/>
                  <a:gd name="connsiteX11" fmla="*/ 19177 w 39497"/>
                  <a:gd name="connsiteY11" fmla="*/ 10668 h 104013"/>
                  <a:gd name="connsiteX12" fmla="*/ 19431 w 39497"/>
                  <a:gd name="connsiteY12" fmla="*/ 15494 h 104013"/>
                  <a:gd name="connsiteX13" fmla="*/ 21209 w 39497"/>
                  <a:gd name="connsiteY13" fmla="*/ 45847 h 104013"/>
                  <a:gd name="connsiteX14" fmla="*/ 23495 w 39497"/>
                  <a:gd name="connsiteY14" fmla="*/ 82677 h 104013"/>
                  <a:gd name="connsiteX15" fmla="*/ 15748 w 39497"/>
                  <a:gd name="connsiteY15" fmla="*/ 838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765" y="104013"/>
                    </a:moveTo>
                    <a:lnTo>
                      <a:pt x="39497" y="104013"/>
                    </a:lnTo>
                    <a:cubicBezTo>
                      <a:pt x="36195" y="69342"/>
                      <a:pt x="32893" y="34671"/>
                      <a:pt x="29718" y="0"/>
                    </a:cubicBezTo>
                    <a:lnTo>
                      <a:pt x="9906" y="0"/>
                    </a:lnTo>
                    <a:cubicBezTo>
                      <a:pt x="6604" y="34671"/>
                      <a:pt x="3302" y="69342"/>
                      <a:pt x="0" y="104013"/>
                    </a:cubicBezTo>
                    <a:lnTo>
                      <a:pt x="14986" y="104013"/>
                    </a:lnTo>
                    <a:cubicBezTo>
                      <a:pt x="15113" y="101727"/>
                      <a:pt x="15240" y="99187"/>
                      <a:pt x="15367" y="96774"/>
                    </a:cubicBezTo>
                    <a:lnTo>
                      <a:pt x="24257" y="92964"/>
                    </a:lnTo>
                    <a:cubicBezTo>
                      <a:pt x="24511" y="97409"/>
                      <a:pt x="24765" y="101219"/>
                      <a:pt x="24892" y="104013"/>
                    </a:cubicBezTo>
                    <a:moveTo>
                      <a:pt x="15748" y="83820"/>
                    </a:moveTo>
                    <a:cubicBezTo>
                      <a:pt x="16764" y="59309"/>
                      <a:pt x="17907" y="30480"/>
                      <a:pt x="18923" y="10668"/>
                    </a:cubicBezTo>
                    <a:lnTo>
                      <a:pt x="19177" y="10668"/>
                    </a:lnTo>
                    <a:cubicBezTo>
                      <a:pt x="19177" y="12319"/>
                      <a:pt x="19304" y="13970"/>
                      <a:pt x="19431" y="15494"/>
                    </a:cubicBezTo>
                    <a:cubicBezTo>
                      <a:pt x="20066" y="25654"/>
                      <a:pt x="20701" y="35814"/>
                      <a:pt x="21209" y="45847"/>
                    </a:cubicBezTo>
                    <a:cubicBezTo>
                      <a:pt x="21463" y="49530"/>
                      <a:pt x="22479" y="67056"/>
                      <a:pt x="23495" y="82677"/>
                    </a:cubicBezTo>
                    <a:lnTo>
                      <a:pt x="15748" y="83820"/>
                    </a:lnTo>
                    <a:close/>
                  </a:path>
                </a:pathLst>
              </a:custGeom>
              <a:solidFill>
                <a:srgbClr val="008248"/>
              </a:solidFill>
              <a:ln w="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EDA8465D-DE3F-D76A-C6BA-4E5A28CCEF9E}"/>
                  </a:ext>
                </a:extLst>
              </p:cNvPr>
              <p:cNvSpPr/>
              <p:nvPr/>
            </p:nvSpPr>
            <p:spPr>
              <a:xfrm>
                <a:off x="2533198" y="6257703"/>
                <a:ext cx="39623" cy="104013"/>
              </a:xfrm>
              <a:custGeom>
                <a:avLst/>
                <a:gdLst>
                  <a:gd name="connsiteX0" fmla="*/ 24892 w 39623"/>
                  <a:gd name="connsiteY0" fmla="*/ 104013 h 104013"/>
                  <a:gd name="connsiteX1" fmla="*/ 39624 w 39623"/>
                  <a:gd name="connsiteY1" fmla="*/ 104013 h 104013"/>
                  <a:gd name="connsiteX2" fmla="*/ 29845 w 39623"/>
                  <a:gd name="connsiteY2" fmla="*/ 0 h 104013"/>
                  <a:gd name="connsiteX3" fmla="*/ 10033 w 39623"/>
                  <a:gd name="connsiteY3" fmla="*/ 0 h 104013"/>
                  <a:gd name="connsiteX4" fmla="*/ 0 w 39623"/>
                  <a:gd name="connsiteY4" fmla="*/ 104013 h 104013"/>
                  <a:gd name="connsiteX5" fmla="*/ 14986 w 39623"/>
                  <a:gd name="connsiteY5" fmla="*/ 104013 h 104013"/>
                  <a:gd name="connsiteX6" fmla="*/ 15367 w 39623"/>
                  <a:gd name="connsiteY6" fmla="*/ 96774 h 104013"/>
                  <a:gd name="connsiteX7" fmla="*/ 24257 w 39623"/>
                  <a:gd name="connsiteY7" fmla="*/ 92964 h 104013"/>
                  <a:gd name="connsiteX8" fmla="*/ 24892 w 39623"/>
                  <a:gd name="connsiteY8" fmla="*/ 104013 h 104013"/>
                  <a:gd name="connsiteX9" fmla="*/ 15875 w 39623"/>
                  <a:gd name="connsiteY9" fmla="*/ 83820 h 104013"/>
                  <a:gd name="connsiteX10" fmla="*/ 19050 w 39623"/>
                  <a:gd name="connsiteY10" fmla="*/ 10668 h 104013"/>
                  <a:gd name="connsiteX11" fmla="*/ 19304 w 39623"/>
                  <a:gd name="connsiteY11" fmla="*/ 10668 h 104013"/>
                  <a:gd name="connsiteX12" fmla="*/ 19558 w 39623"/>
                  <a:gd name="connsiteY12" fmla="*/ 15494 h 104013"/>
                  <a:gd name="connsiteX13" fmla="*/ 21336 w 39623"/>
                  <a:gd name="connsiteY13" fmla="*/ 45847 h 104013"/>
                  <a:gd name="connsiteX14" fmla="*/ 23622 w 39623"/>
                  <a:gd name="connsiteY14" fmla="*/ 82677 h 104013"/>
                  <a:gd name="connsiteX15" fmla="*/ 15875 w 39623"/>
                  <a:gd name="connsiteY15" fmla="*/ 838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3" h="104013">
                    <a:moveTo>
                      <a:pt x="24892" y="104013"/>
                    </a:moveTo>
                    <a:lnTo>
                      <a:pt x="39624" y="104013"/>
                    </a:lnTo>
                    <a:cubicBezTo>
                      <a:pt x="36322" y="69342"/>
                      <a:pt x="33020" y="34671"/>
                      <a:pt x="29845" y="0"/>
                    </a:cubicBezTo>
                    <a:lnTo>
                      <a:pt x="10033" y="0"/>
                    </a:lnTo>
                    <a:cubicBezTo>
                      <a:pt x="6731" y="34671"/>
                      <a:pt x="3429" y="69342"/>
                      <a:pt x="0" y="104013"/>
                    </a:cubicBezTo>
                    <a:lnTo>
                      <a:pt x="14986" y="104013"/>
                    </a:lnTo>
                    <a:cubicBezTo>
                      <a:pt x="15113" y="101727"/>
                      <a:pt x="15240" y="99187"/>
                      <a:pt x="15367" y="96774"/>
                    </a:cubicBezTo>
                    <a:lnTo>
                      <a:pt x="24257" y="92964"/>
                    </a:lnTo>
                    <a:cubicBezTo>
                      <a:pt x="24511" y="97409"/>
                      <a:pt x="24765" y="101219"/>
                      <a:pt x="24892" y="104013"/>
                    </a:cubicBezTo>
                    <a:moveTo>
                      <a:pt x="15875" y="83820"/>
                    </a:moveTo>
                    <a:cubicBezTo>
                      <a:pt x="16891" y="59309"/>
                      <a:pt x="18034" y="30480"/>
                      <a:pt x="19050" y="10668"/>
                    </a:cubicBezTo>
                    <a:lnTo>
                      <a:pt x="19304" y="10668"/>
                    </a:lnTo>
                    <a:cubicBezTo>
                      <a:pt x="19304" y="12319"/>
                      <a:pt x="19431" y="13970"/>
                      <a:pt x="19558" y="15494"/>
                    </a:cubicBezTo>
                    <a:cubicBezTo>
                      <a:pt x="20193" y="25654"/>
                      <a:pt x="20828" y="35814"/>
                      <a:pt x="21336" y="45847"/>
                    </a:cubicBezTo>
                    <a:cubicBezTo>
                      <a:pt x="21590" y="49530"/>
                      <a:pt x="22606" y="67056"/>
                      <a:pt x="23622" y="82677"/>
                    </a:cubicBezTo>
                    <a:lnTo>
                      <a:pt x="15875" y="83820"/>
                    </a:lnTo>
                    <a:close/>
                  </a:path>
                </a:pathLst>
              </a:custGeom>
              <a:solidFill>
                <a:srgbClr val="008248"/>
              </a:solidFill>
              <a:ln w="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873C0245-5254-258D-307F-B7E3C8971B5B}"/>
                  </a:ext>
                </a:extLst>
              </p:cNvPr>
              <p:cNvSpPr/>
              <p:nvPr/>
            </p:nvSpPr>
            <p:spPr>
              <a:xfrm>
                <a:off x="2485193" y="6257575"/>
                <a:ext cx="38354" cy="104140"/>
              </a:xfrm>
              <a:custGeom>
                <a:avLst/>
                <a:gdLst>
                  <a:gd name="connsiteX0" fmla="*/ 38354 w 38354"/>
                  <a:gd name="connsiteY0" fmla="*/ 29718 h 104140"/>
                  <a:gd name="connsiteX1" fmla="*/ 38354 w 38354"/>
                  <a:gd name="connsiteY1" fmla="*/ 0 h 104140"/>
                  <a:gd name="connsiteX2" fmla="*/ 0 w 38354"/>
                  <a:gd name="connsiteY2" fmla="*/ 0 h 104140"/>
                  <a:gd name="connsiteX3" fmla="*/ 0 w 38354"/>
                  <a:gd name="connsiteY3" fmla="*/ 19558 h 104140"/>
                  <a:gd name="connsiteX4" fmla="*/ 0 w 38354"/>
                  <a:gd name="connsiteY4" fmla="*/ 104140 h 104140"/>
                  <a:gd name="connsiteX5" fmla="*/ 38354 w 38354"/>
                  <a:gd name="connsiteY5" fmla="*/ 104140 h 104140"/>
                  <a:gd name="connsiteX6" fmla="*/ 38354 w 38354"/>
                  <a:gd name="connsiteY6" fmla="*/ 74422 h 104140"/>
                  <a:gd name="connsiteX7" fmla="*/ 24638 w 38354"/>
                  <a:gd name="connsiteY7" fmla="*/ 74422 h 104140"/>
                  <a:gd name="connsiteX8" fmla="*/ 24638 w 38354"/>
                  <a:gd name="connsiteY8" fmla="*/ 92710 h 104140"/>
                  <a:gd name="connsiteX9" fmla="*/ 13843 w 38354"/>
                  <a:gd name="connsiteY9" fmla="*/ 92710 h 104140"/>
                  <a:gd name="connsiteX10" fmla="*/ 13843 w 38354"/>
                  <a:gd name="connsiteY10" fmla="*/ 11430 h 104140"/>
                  <a:gd name="connsiteX11" fmla="*/ 24638 w 38354"/>
                  <a:gd name="connsiteY11" fmla="*/ 11430 h 104140"/>
                  <a:gd name="connsiteX12" fmla="*/ 24638 w 38354"/>
                  <a:gd name="connsiteY12" fmla="*/ 29718 h 104140"/>
                  <a:gd name="connsiteX13" fmla="*/ 38354 w 38354"/>
                  <a:gd name="connsiteY13" fmla="*/ 29718 h 10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54" h="104140">
                    <a:moveTo>
                      <a:pt x="38354" y="29718"/>
                    </a:moveTo>
                    <a:lnTo>
                      <a:pt x="38354" y="0"/>
                    </a:lnTo>
                    <a:lnTo>
                      <a:pt x="0" y="0"/>
                    </a:lnTo>
                    <a:lnTo>
                      <a:pt x="0" y="19558"/>
                    </a:lnTo>
                    <a:lnTo>
                      <a:pt x="0" y="104140"/>
                    </a:lnTo>
                    <a:lnTo>
                      <a:pt x="38354" y="104140"/>
                    </a:lnTo>
                    <a:lnTo>
                      <a:pt x="38354" y="74422"/>
                    </a:lnTo>
                    <a:lnTo>
                      <a:pt x="24638" y="74422"/>
                    </a:lnTo>
                    <a:lnTo>
                      <a:pt x="24638" y="92710"/>
                    </a:lnTo>
                    <a:lnTo>
                      <a:pt x="13843" y="92710"/>
                    </a:lnTo>
                    <a:lnTo>
                      <a:pt x="13843" y="11430"/>
                    </a:lnTo>
                    <a:lnTo>
                      <a:pt x="24638" y="11430"/>
                    </a:lnTo>
                    <a:lnTo>
                      <a:pt x="24638" y="29718"/>
                    </a:lnTo>
                    <a:lnTo>
                      <a:pt x="38354" y="29718"/>
                    </a:lnTo>
                    <a:close/>
                  </a:path>
                </a:pathLst>
              </a:custGeom>
              <a:solidFill>
                <a:srgbClr val="008248"/>
              </a:solidFill>
              <a:ln w="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6E4230FF-84CE-8CD7-2502-010184F3B03C}"/>
                  </a:ext>
                </a:extLst>
              </p:cNvPr>
              <p:cNvSpPr/>
              <p:nvPr/>
            </p:nvSpPr>
            <p:spPr>
              <a:xfrm>
                <a:off x="2403404" y="6257575"/>
                <a:ext cx="36510" cy="104013"/>
              </a:xfrm>
              <a:custGeom>
                <a:avLst/>
                <a:gdLst>
                  <a:gd name="connsiteX0" fmla="*/ 24257 w 36510"/>
                  <a:gd name="connsiteY0" fmla="*/ 51308 h 104013"/>
                  <a:gd name="connsiteX1" fmla="*/ 36449 w 36510"/>
                  <a:gd name="connsiteY1" fmla="*/ 30226 h 104013"/>
                  <a:gd name="connsiteX2" fmla="*/ 36449 w 36510"/>
                  <a:gd name="connsiteY2" fmla="*/ 0 h 104013"/>
                  <a:gd name="connsiteX3" fmla="*/ 0 w 36510"/>
                  <a:gd name="connsiteY3" fmla="*/ 0 h 104013"/>
                  <a:gd name="connsiteX4" fmla="*/ 0 w 36510"/>
                  <a:gd name="connsiteY4" fmla="*/ 104013 h 104013"/>
                  <a:gd name="connsiteX5" fmla="*/ 13843 w 36510"/>
                  <a:gd name="connsiteY5" fmla="*/ 104013 h 104013"/>
                  <a:gd name="connsiteX6" fmla="*/ 13843 w 36510"/>
                  <a:gd name="connsiteY6" fmla="*/ 58420 h 104013"/>
                  <a:gd name="connsiteX7" fmla="*/ 14605 w 36510"/>
                  <a:gd name="connsiteY7" fmla="*/ 58928 h 104013"/>
                  <a:gd name="connsiteX8" fmla="*/ 22098 w 36510"/>
                  <a:gd name="connsiteY8" fmla="*/ 73279 h 104013"/>
                  <a:gd name="connsiteX9" fmla="*/ 22098 w 36510"/>
                  <a:gd name="connsiteY9" fmla="*/ 104013 h 104013"/>
                  <a:gd name="connsiteX10" fmla="*/ 35941 w 36510"/>
                  <a:gd name="connsiteY10" fmla="*/ 104013 h 104013"/>
                  <a:gd name="connsiteX11" fmla="*/ 35941 w 36510"/>
                  <a:gd name="connsiteY11" fmla="*/ 73279 h 104013"/>
                  <a:gd name="connsiteX12" fmla="*/ 24257 w 36510"/>
                  <a:gd name="connsiteY12" fmla="*/ 51308 h 104013"/>
                  <a:gd name="connsiteX13" fmla="*/ 22606 w 36510"/>
                  <a:gd name="connsiteY13" fmla="*/ 29083 h 104013"/>
                  <a:gd name="connsiteX14" fmla="*/ 13843 w 36510"/>
                  <a:gd name="connsiteY14" fmla="*/ 44323 h 104013"/>
                  <a:gd name="connsiteX15" fmla="*/ 13843 w 36510"/>
                  <a:gd name="connsiteY15" fmla="*/ 12573 h 104013"/>
                  <a:gd name="connsiteX16" fmla="*/ 22606 w 36510"/>
                  <a:gd name="connsiteY16" fmla="*/ 12573 h 104013"/>
                  <a:gd name="connsiteX17" fmla="*/ 22606 w 36510"/>
                  <a:gd name="connsiteY17" fmla="*/ 29083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510" h="104013">
                    <a:moveTo>
                      <a:pt x="24257" y="51308"/>
                    </a:moveTo>
                    <a:cubicBezTo>
                      <a:pt x="38100" y="42418"/>
                      <a:pt x="36449" y="30734"/>
                      <a:pt x="36449" y="30226"/>
                    </a:cubicBezTo>
                    <a:lnTo>
                      <a:pt x="36449" y="0"/>
                    </a:lnTo>
                    <a:lnTo>
                      <a:pt x="0" y="0"/>
                    </a:lnTo>
                    <a:lnTo>
                      <a:pt x="0" y="104013"/>
                    </a:lnTo>
                    <a:lnTo>
                      <a:pt x="13843" y="104013"/>
                    </a:lnTo>
                    <a:lnTo>
                      <a:pt x="13843" y="58420"/>
                    </a:lnTo>
                    <a:lnTo>
                      <a:pt x="14605" y="58928"/>
                    </a:lnTo>
                    <a:cubicBezTo>
                      <a:pt x="19304" y="62230"/>
                      <a:pt x="22098" y="67564"/>
                      <a:pt x="22098" y="73279"/>
                    </a:cubicBezTo>
                    <a:lnTo>
                      <a:pt x="22098" y="104013"/>
                    </a:lnTo>
                    <a:lnTo>
                      <a:pt x="35941" y="104013"/>
                    </a:lnTo>
                    <a:lnTo>
                      <a:pt x="35941" y="73279"/>
                    </a:lnTo>
                    <a:cubicBezTo>
                      <a:pt x="35941" y="71755"/>
                      <a:pt x="37338" y="59944"/>
                      <a:pt x="24257" y="51308"/>
                    </a:cubicBezTo>
                    <a:moveTo>
                      <a:pt x="22606" y="29083"/>
                    </a:moveTo>
                    <a:cubicBezTo>
                      <a:pt x="22606" y="35306"/>
                      <a:pt x="19304" y="41148"/>
                      <a:pt x="13843" y="44323"/>
                    </a:cubicBezTo>
                    <a:lnTo>
                      <a:pt x="13843" y="12573"/>
                    </a:lnTo>
                    <a:lnTo>
                      <a:pt x="22606" y="12573"/>
                    </a:lnTo>
                    <a:lnTo>
                      <a:pt x="22606" y="29083"/>
                    </a:lnTo>
                    <a:close/>
                  </a:path>
                </a:pathLst>
              </a:custGeom>
              <a:solidFill>
                <a:srgbClr val="008248"/>
              </a:solidFill>
              <a:ln w="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77BEA58F-C63A-C678-DD9D-22B7CC384988}"/>
                  </a:ext>
                </a:extLst>
              </p:cNvPr>
              <p:cNvSpPr/>
              <p:nvPr/>
            </p:nvSpPr>
            <p:spPr>
              <a:xfrm>
                <a:off x="2109971" y="6119273"/>
                <a:ext cx="176530" cy="381000"/>
              </a:xfrm>
              <a:custGeom>
                <a:avLst/>
                <a:gdLst>
                  <a:gd name="connsiteX0" fmla="*/ 158940 w 176530"/>
                  <a:gd name="connsiteY0" fmla="*/ 21844 h 381000"/>
                  <a:gd name="connsiteX1" fmla="*/ 158940 w 176530"/>
                  <a:gd name="connsiteY1" fmla="*/ 21844 h 381000"/>
                  <a:gd name="connsiteX2" fmla="*/ 158940 w 176530"/>
                  <a:gd name="connsiteY2" fmla="*/ 21844 h 381000"/>
                  <a:gd name="connsiteX3" fmla="*/ 127571 w 176530"/>
                  <a:gd name="connsiteY3" fmla="*/ 0 h 381000"/>
                  <a:gd name="connsiteX4" fmla="*/ 44767 w 176530"/>
                  <a:gd name="connsiteY4" fmla="*/ 0 h 381000"/>
                  <a:gd name="connsiteX5" fmla="*/ 17717 w 176530"/>
                  <a:gd name="connsiteY5" fmla="*/ 21717 h 381000"/>
                  <a:gd name="connsiteX6" fmla="*/ 17717 w 176530"/>
                  <a:gd name="connsiteY6" fmla="*/ 21717 h 381000"/>
                  <a:gd name="connsiteX7" fmla="*/ 17717 w 176530"/>
                  <a:gd name="connsiteY7" fmla="*/ 21844 h 381000"/>
                  <a:gd name="connsiteX8" fmla="*/ 17717 w 176530"/>
                  <a:gd name="connsiteY8" fmla="*/ 359029 h 381000"/>
                  <a:gd name="connsiteX9" fmla="*/ 17717 w 176530"/>
                  <a:gd name="connsiteY9" fmla="*/ 359029 h 381000"/>
                  <a:gd name="connsiteX10" fmla="*/ 17717 w 176530"/>
                  <a:gd name="connsiteY10" fmla="*/ 359156 h 381000"/>
                  <a:gd name="connsiteX11" fmla="*/ 44767 w 176530"/>
                  <a:gd name="connsiteY11" fmla="*/ 381000 h 381000"/>
                  <a:gd name="connsiteX12" fmla="*/ 131889 w 176530"/>
                  <a:gd name="connsiteY12" fmla="*/ 381000 h 381000"/>
                  <a:gd name="connsiteX13" fmla="*/ 158814 w 176530"/>
                  <a:gd name="connsiteY13" fmla="*/ 359283 h 381000"/>
                  <a:gd name="connsiteX14" fmla="*/ 158814 w 176530"/>
                  <a:gd name="connsiteY14" fmla="*/ 359283 h 381000"/>
                  <a:gd name="connsiteX15" fmla="*/ 158814 w 176530"/>
                  <a:gd name="connsiteY15" fmla="*/ 359156 h 381000"/>
                  <a:gd name="connsiteX16" fmla="*/ 158814 w 176530"/>
                  <a:gd name="connsiteY16" fmla="*/ 21971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530" h="381000">
                    <a:moveTo>
                      <a:pt x="158940" y="21844"/>
                    </a:moveTo>
                    <a:lnTo>
                      <a:pt x="158940" y="21844"/>
                    </a:lnTo>
                    <a:cubicBezTo>
                      <a:pt x="158940" y="21844"/>
                      <a:pt x="158940" y="21844"/>
                      <a:pt x="158940" y="21844"/>
                    </a:cubicBezTo>
                    <a:cubicBezTo>
                      <a:pt x="156273" y="9779"/>
                      <a:pt x="139764" y="0"/>
                      <a:pt x="127571" y="0"/>
                    </a:cubicBezTo>
                    <a:lnTo>
                      <a:pt x="44767" y="0"/>
                    </a:lnTo>
                    <a:cubicBezTo>
                      <a:pt x="32575" y="0"/>
                      <a:pt x="20511" y="9779"/>
                      <a:pt x="17717" y="21717"/>
                    </a:cubicBezTo>
                    <a:lnTo>
                      <a:pt x="17717" y="21717"/>
                    </a:lnTo>
                    <a:cubicBezTo>
                      <a:pt x="17717" y="21717"/>
                      <a:pt x="17717" y="21844"/>
                      <a:pt x="17717" y="21844"/>
                    </a:cubicBezTo>
                    <a:cubicBezTo>
                      <a:pt x="-5906" y="133731"/>
                      <a:pt x="-5906" y="247142"/>
                      <a:pt x="17717" y="359029"/>
                    </a:cubicBezTo>
                    <a:lnTo>
                      <a:pt x="17717" y="359029"/>
                    </a:lnTo>
                    <a:cubicBezTo>
                      <a:pt x="17717" y="359029"/>
                      <a:pt x="17717" y="359156"/>
                      <a:pt x="17717" y="359156"/>
                    </a:cubicBezTo>
                    <a:cubicBezTo>
                      <a:pt x="20383" y="371221"/>
                      <a:pt x="32575" y="381000"/>
                      <a:pt x="44767" y="381000"/>
                    </a:cubicBezTo>
                    <a:lnTo>
                      <a:pt x="131889" y="381000"/>
                    </a:lnTo>
                    <a:cubicBezTo>
                      <a:pt x="144081" y="381000"/>
                      <a:pt x="156146" y="371221"/>
                      <a:pt x="158814" y="359283"/>
                    </a:cubicBezTo>
                    <a:lnTo>
                      <a:pt x="158814" y="359283"/>
                    </a:lnTo>
                    <a:cubicBezTo>
                      <a:pt x="158814" y="359283"/>
                      <a:pt x="158814" y="359156"/>
                      <a:pt x="158814" y="359156"/>
                    </a:cubicBezTo>
                    <a:cubicBezTo>
                      <a:pt x="182436" y="247269"/>
                      <a:pt x="182436" y="133858"/>
                      <a:pt x="158814" y="21971"/>
                    </a:cubicBezTo>
                  </a:path>
                </a:pathLst>
              </a:custGeom>
              <a:solidFill>
                <a:srgbClr val="FFFFFF"/>
              </a:solidFill>
              <a:ln w="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BAF7DA4-B061-6225-5335-AC1138BBAC35}"/>
                  </a:ext>
                </a:extLst>
              </p:cNvPr>
              <p:cNvSpPr/>
              <p:nvPr/>
            </p:nvSpPr>
            <p:spPr>
              <a:xfrm>
                <a:off x="2167057" y="6338221"/>
                <a:ext cx="67564" cy="152780"/>
              </a:xfrm>
              <a:custGeom>
                <a:avLst/>
                <a:gdLst>
                  <a:gd name="connsiteX0" fmla="*/ 0 w 67564"/>
                  <a:gd name="connsiteY0" fmla="*/ 152654 h 152780"/>
                  <a:gd name="connsiteX1" fmla="*/ 67564 w 67564"/>
                  <a:gd name="connsiteY1" fmla="*/ 152654 h 152780"/>
                  <a:gd name="connsiteX2" fmla="*/ 62865 w 67564"/>
                  <a:gd name="connsiteY2" fmla="*/ 149479 h 152780"/>
                  <a:gd name="connsiteX3" fmla="*/ 60960 w 67564"/>
                  <a:gd name="connsiteY3" fmla="*/ 136398 h 152780"/>
                  <a:gd name="connsiteX4" fmla="*/ 58801 w 67564"/>
                  <a:gd name="connsiteY4" fmla="*/ 126365 h 152780"/>
                  <a:gd name="connsiteX5" fmla="*/ 62738 w 67564"/>
                  <a:gd name="connsiteY5" fmla="*/ 111379 h 152780"/>
                  <a:gd name="connsiteX6" fmla="*/ 66421 w 67564"/>
                  <a:gd name="connsiteY6" fmla="*/ 106045 h 152780"/>
                  <a:gd name="connsiteX7" fmla="*/ 66421 w 67564"/>
                  <a:gd name="connsiteY7" fmla="*/ 106045 h 152780"/>
                  <a:gd name="connsiteX8" fmla="*/ 64262 w 67564"/>
                  <a:gd name="connsiteY8" fmla="*/ 89154 h 152780"/>
                  <a:gd name="connsiteX9" fmla="*/ 54483 w 67564"/>
                  <a:gd name="connsiteY9" fmla="*/ 65659 h 152780"/>
                  <a:gd name="connsiteX10" fmla="*/ 55372 w 67564"/>
                  <a:gd name="connsiteY10" fmla="*/ 46609 h 152780"/>
                  <a:gd name="connsiteX11" fmla="*/ 53721 w 67564"/>
                  <a:gd name="connsiteY11" fmla="*/ 42418 h 152780"/>
                  <a:gd name="connsiteX12" fmla="*/ 51054 w 67564"/>
                  <a:gd name="connsiteY12" fmla="*/ 35433 h 152780"/>
                  <a:gd name="connsiteX13" fmla="*/ 49530 w 67564"/>
                  <a:gd name="connsiteY13" fmla="*/ 31242 h 152780"/>
                  <a:gd name="connsiteX14" fmla="*/ 46863 w 67564"/>
                  <a:gd name="connsiteY14" fmla="*/ 30607 h 152780"/>
                  <a:gd name="connsiteX15" fmla="*/ 37592 w 67564"/>
                  <a:gd name="connsiteY15" fmla="*/ 0 h 152780"/>
                  <a:gd name="connsiteX16" fmla="*/ 24892 w 67564"/>
                  <a:gd name="connsiteY16" fmla="*/ 30099 h 152780"/>
                  <a:gd name="connsiteX17" fmla="*/ 22606 w 67564"/>
                  <a:gd name="connsiteY17" fmla="*/ 30099 h 152780"/>
                  <a:gd name="connsiteX18" fmla="*/ 15367 w 67564"/>
                  <a:gd name="connsiteY18" fmla="*/ 48133 h 152780"/>
                  <a:gd name="connsiteX19" fmla="*/ 8255 w 67564"/>
                  <a:gd name="connsiteY19" fmla="*/ 82931 h 152780"/>
                  <a:gd name="connsiteX20" fmla="*/ 2413 w 67564"/>
                  <a:gd name="connsiteY20" fmla="*/ 108839 h 152780"/>
                  <a:gd name="connsiteX21" fmla="*/ 3429 w 67564"/>
                  <a:gd name="connsiteY21" fmla="*/ 108839 h 152780"/>
                  <a:gd name="connsiteX22" fmla="*/ 4699 w 67564"/>
                  <a:gd name="connsiteY22" fmla="*/ 114173 h 152780"/>
                  <a:gd name="connsiteX23" fmla="*/ 6858 w 67564"/>
                  <a:gd name="connsiteY23" fmla="*/ 125857 h 152780"/>
                  <a:gd name="connsiteX24" fmla="*/ 3429 w 67564"/>
                  <a:gd name="connsiteY24" fmla="*/ 134493 h 152780"/>
                  <a:gd name="connsiteX25" fmla="*/ 3429 w 67564"/>
                  <a:gd name="connsiteY25" fmla="*/ 147447 h 152780"/>
                  <a:gd name="connsiteX26" fmla="*/ 381 w 67564"/>
                  <a:gd name="connsiteY26" fmla="*/ 152781 h 1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7564" h="152780">
                    <a:moveTo>
                      <a:pt x="0" y="152654"/>
                    </a:moveTo>
                    <a:lnTo>
                      <a:pt x="67564" y="152654"/>
                    </a:lnTo>
                    <a:cubicBezTo>
                      <a:pt x="65786" y="152019"/>
                      <a:pt x="64135" y="151003"/>
                      <a:pt x="62865" y="149479"/>
                    </a:cubicBezTo>
                    <a:cubicBezTo>
                      <a:pt x="57404" y="143764"/>
                      <a:pt x="59309" y="141097"/>
                      <a:pt x="60960" y="136398"/>
                    </a:cubicBezTo>
                    <a:cubicBezTo>
                      <a:pt x="62484" y="131826"/>
                      <a:pt x="59309" y="130175"/>
                      <a:pt x="58801" y="126365"/>
                    </a:cubicBezTo>
                    <a:cubicBezTo>
                      <a:pt x="58293" y="122555"/>
                      <a:pt x="61976" y="115189"/>
                      <a:pt x="62738" y="111379"/>
                    </a:cubicBezTo>
                    <a:cubicBezTo>
                      <a:pt x="63500" y="107569"/>
                      <a:pt x="66421" y="106045"/>
                      <a:pt x="66421" y="106045"/>
                    </a:cubicBezTo>
                    <a:lnTo>
                      <a:pt x="66421" y="106045"/>
                    </a:lnTo>
                    <a:cubicBezTo>
                      <a:pt x="66929" y="104775"/>
                      <a:pt x="66167" y="100965"/>
                      <a:pt x="64262" y="89154"/>
                    </a:cubicBezTo>
                    <a:cubicBezTo>
                      <a:pt x="63373" y="84328"/>
                      <a:pt x="54864" y="68453"/>
                      <a:pt x="54483" y="65659"/>
                    </a:cubicBezTo>
                    <a:cubicBezTo>
                      <a:pt x="53340" y="58166"/>
                      <a:pt x="56642" y="49403"/>
                      <a:pt x="55372" y="46609"/>
                    </a:cubicBezTo>
                    <a:cubicBezTo>
                      <a:pt x="54991" y="45466"/>
                      <a:pt x="53848" y="42926"/>
                      <a:pt x="53721" y="42418"/>
                    </a:cubicBezTo>
                    <a:cubicBezTo>
                      <a:pt x="53340" y="40513"/>
                      <a:pt x="51054" y="35433"/>
                      <a:pt x="51054" y="35433"/>
                    </a:cubicBezTo>
                    <a:lnTo>
                      <a:pt x="49530" y="31242"/>
                    </a:lnTo>
                    <a:cubicBezTo>
                      <a:pt x="49530" y="31242"/>
                      <a:pt x="48006" y="31242"/>
                      <a:pt x="46863" y="30607"/>
                    </a:cubicBezTo>
                    <a:cubicBezTo>
                      <a:pt x="45212" y="23749"/>
                      <a:pt x="37592" y="0"/>
                      <a:pt x="37592" y="0"/>
                    </a:cubicBezTo>
                    <a:cubicBezTo>
                      <a:pt x="34544" y="2794"/>
                      <a:pt x="27305" y="25527"/>
                      <a:pt x="24892" y="30099"/>
                    </a:cubicBezTo>
                    <a:cubicBezTo>
                      <a:pt x="24892" y="30099"/>
                      <a:pt x="23749" y="30226"/>
                      <a:pt x="22606" y="30099"/>
                    </a:cubicBezTo>
                    <a:cubicBezTo>
                      <a:pt x="22098" y="31115"/>
                      <a:pt x="16891" y="42418"/>
                      <a:pt x="15367" y="48133"/>
                    </a:cubicBezTo>
                    <a:cubicBezTo>
                      <a:pt x="12700" y="57531"/>
                      <a:pt x="21717" y="59055"/>
                      <a:pt x="8255" y="82931"/>
                    </a:cubicBezTo>
                    <a:cubicBezTo>
                      <a:pt x="6350" y="86360"/>
                      <a:pt x="3556" y="101854"/>
                      <a:pt x="2413" y="108839"/>
                    </a:cubicBezTo>
                    <a:lnTo>
                      <a:pt x="3429" y="108839"/>
                    </a:lnTo>
                    <a:cubicBezTo>
                      <a:pt x="5207" y="110236"/>
                      <a:pt x="4699" y="111760"/>
                      <a:pt x="4699" y="114173"/>
                    </a:cubicBezTo>
                    <a:cubicBezTo>
                      <a:pt x="4699" y="123444"/>
                      <a:pt x="7493" y="120015"/>
                      <a:pt x="6858" y="125857"/>
                    </a:cubicBezTo>
                    <a:cubicBezTo>
                      <a:pt x="5969" y="133223"/>
                      <a:pt x="4064" y="131318"/>
                      <a:pt x="3429" y="134493"/>
                    </a:cubicBezTo>
                    <a:cubicBezTo>
                      <a:pt x="2794" y="140462"/>
                      <a:pt x="4953" y="141224"/>
                      <a:pt x="3429" y="147447"/>
                    </a:cubicBezTo>
                    <a:cubicBezTo>
                      <a:pt x="2921" y="149606"/>
                      <a:pt x="1778" y="151384"/>
                      <a:pt x="381" y="152781"/>
                    </a:cubicBezTo>
                  </a:path>
                </a:pathLst>
              </a:custGeom>
              <a:solidFill>
                <a:srgbClr val="008248"/>
              </a:solidFill>
              <a:ln w="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A9EF33CA-1390-C2D3-23D6-28B798967137}"/>
                  </a:ext>
                </a:extLst>
              </p:cNvPr>
              <p:cNvSpPr/>
              <p:nvPr/>
            </p:nvSpPr>
            <p:spPr>
              <a:xfrm>
                <a:off x="2119940" y="6128671"/>
                <a:ext cx="80263" cy="361822"/>
              </a:xfrm>
              <a:custGeom>
                <a:avLst/>
                <a:gdLst>
                  <a:gd name="connsiteX0" fmla="*/ 68707 w 80263"/>
                  <a:gd name="connsiteY0" fmla="*/ 14097 h 361822"/>
                  <a:gd name="connsiteX1" fmla="*/ 68707 w 80263"/>
                  <a:gd name="connsiteY1" fmla="*/ 13589 h 361822"/>
                  <a:gd name="connsiteX2" fmla="*/ 68961 w 80263"/>
                  <a:gd name="connsiteY2" fmla="*/ 12827 h 361822"/>
                  <a:gd name="connsiteX3" fmla="*/ 69088 w 80263"/>
                  <a:gd name="connsiteY3" fmla="*/ 12192 h 361822"/>
                  <a:gd name="connsiteX4" fmla="*/ 69342 w 80263"/>
                  <a:gd name="connsiteY4" fmla="*/ 11557 h 361822"/>
                  <a:gd name="connsiteX5" fmla="*/ 69596 w 80263"/>
                  <a:gd name="connsiteY5" fmla="*/ 10922 h 361822"/>
                  <a:gd name="connsiteX6" fmla="*/ 69850 w 80263"/>
                  <a:gd name="connsiteY6" fmla="*/ 10414 h 361822"/>
                  <a:gd name="connsiteX7" fmla="*/ 70231 w 80263"/>
                  <a:gd name="connsiteY7" fmla="*/ 9779 h 361822"/>
                  <a:gd name="connsiteX8" fmla="*/ 70485 w 80263"/>
                  <a:gd name="connsiteY8" fmla="*/ 9398 h 361822"/>
                  <a:gd name="connsiteX9" fmla="*/ 70866 w 80263"/>
                  <a:gd name="connsiteY9" fmla="*/ 8636 h 361822"/>
                  <a:gd name="connsiteX10" fmla="*/ 71120 w 80263"/>
                  <a:gd name="connsiteY10" fmla="*/ 8255 h 361822"/>
                  <a:gd name="connsiteX11" fmla="*/ 71628 w 80263"/>
                  <a:gd name="connsiteY11" fmla="*/ 7493 h 361822"/>
                  <a:gd name="connsiteX12" fmla="*/ 71755 w 80263"/>
                  <a:gd name="connsiteY12" fmla="*/ 7239 h 361822"/>
                  <a:gd name="connsiteX13" fmla="*/ 72263 w 80263"/>
                  <a:gd name="connsiteY13" fmla="*/ 6477 h 361822"/>
                  <a:gd name="connsiteX14" fmla="*/ 72390 w 80263"/>
                  <a:gd name="connsiteY14" fmla="*/ 6223 h 361822"/>
                  <a:gd name="connsiteX15" fmla="*/ 73025 w 80263"/>
                  <a:gd name="connsiteY15" fmla="*/ 5461 h 361822"/>
                  <a:gd name="connsiteX16" fmla="*/ 73152 w 80263"/>
                  <a:gd name="connsiteY16" fmla="*/ 5334 h 361822"/>
                  <a:gd name="connsiteX17" fmla="*/ 73914 w 80263"/>
                  <a:gd name="connsiteY17" fmla="*/ 4572 h 361822"/>
                  <a:gd name="connsiteX18" fmla="*/ 73914 w 80263"/>
                  <a:gd name="connsiteY18" fmla="*/ 4572 h 361822"/>
                  <a:gd name="connsiteX19" fmla="*/ 74676 w 80263"/>
                  <a:gd name="connsiteY19" fmla="*/ 3810 h 361822"/>
                  <a:gd name="connsiteX20" fmla="*/ 74676 w 80263"/>
                  <a:gd name="connsiteY20" fmla="*/ 3810 h 361822"/>
                  <a:gd name="connsiteX21" fmla="*/ 75565 w 80263"/>
                  <a:gd name="connsiteY21" fmla="*/ 3048 h 361822"/>
                  <a:gd name="connsiteX22" fmla="*/ 75565 w 80263"/>
                  <a:gd name="connsiteY22" fmla="*/ 3048 h 361822"/>
                  <a:gd name="connsiteX23" fmla="*/ 76454 w 80263"/>
                  <a:gd name="connsiteY23" fmla="*/ 2286 h 361822"/>
                  <a:gd name="connsiteX24" fmla="*/ 76454 w 80263"/>
                  <a:gd name="connsiteY24" fmla="*/ 2286 h 361822"/>
                  <a:gd name="connsiteX25" fmla="*/ 77470 w 80263"/>
                  <a:gd name="connsiteY25" fmla="*/ 1524 h 361822"/>
                  <a:gd name="connsiteX26" fmla="*/ 77470 w 80263"/>
                  <a:gd name="connsiteY26" fmla="*/ 1524 h 361822"/>
                  <a:gd name="connsiteX27" fmla="*/ 78486 w 80263"/>
                  <a:gd name="connsiteY27" fmla="*/ 889 h 361822"/>
                  <a:gd name="connsiteX28" fmla="*/ 79629 w 80263"/>
                  <a:gd name="connsiteY28" fmla="*/ 254 h 361822"/>
                  <a:gd name="connsiteX29" fmla="*/ 80264 w 80263"/>
                  <a:gd name="connsiteY29" fmla="*/ 0 h 361822"/>
                  <a:gd name="connsiteX30" fmla="*/ 34544 w 80263"/>
                  <a:gd name="connsiteY30" fmla="*/ 0 h 361822"/>
                  <a:gd name="connsiteX31" fmla="*/ 33401 w 80263"/>
                  <a:gd name="connsiteY31" fmla="*/ 0 h 361822"/>
                  <a:gd name="connsiteX32" fmla="*/ 33274 w 80263"/>
                  <a:gd name="connsiteY32" fmla="*/ 0 h 361822"/>
                  <a:gd name="connsiteX33" fmla="*/ 32131 w 80263"/>
                  <a:gd name="connsiteY33" fmla="*/ 127 h 361822"/>
                  <a:gd name="connsiteX34" fmla="*/ 31877 w 80263"/>
                  <a:gd name="connsiteY34" fmla="*/ 127 h 361822"/>
                  <a:gd name="connsiteX35" fmla="*/ 30734 w 80263"/>
                  <a:gd name="connsiteY35" fmla="*/ 381 h 361822"/>
                  <a:gd name="connsiteX36" fmla="*/ 30607 w 80263"/>
                  <a:gd name="connsiteY36" fmla="*/ 381 h 361822"/>
                  <a:gd name="connsiteX37" fmla="*/ 29464 w 80263"/>
                  <a:gd name="connsiteY37" fmla="*/ 762 h 361822"/>
                  <a:gd name="connsiteX38" fmla="*/ 28448 w 80263"/>
                  <a:gd name="connsiteY38" fmla="*/ 1143 h 361822"/>
                  <a:gd name="connsiteX39" fmla="*/ 28321 w 80263"/>
                  <a:gd name="connsiteY39" fmla="*/ 1143 h 361822"/>
                  <a:gd name="connsiteX40" fmla="*/ 27305 w 80263"/>
                  <a:gd name="connsiteY40" fmla="*/ 1651 h 361822"/>
                  <a:gd name="connsiteX41" fmla="*/ 27305 w 80263"/>
                  <a:gd name="connsiteY41" fmla="*/ 1651 h 361822"/>
                  <a:gd name="connsiteX42" fmla="*/ 26416 w 80263"/>
                  <a:gd name="connsiteY42" fmla="*/ 2159 h 361822"/>
                  <a:gd name="connsiteX43" fmla="*/ 26289 w 80263"/>
                  <a:gd name="connsiteY43" fmla="*/ 2159 h 361822"/>
                  <a:gd name="connsiteX44" fmla="*/ 25400 w 80263"/>
                  <a:gd name="connsiteY44" fmla="*/ 2794 h 361822"/>
                  <a:gd name="connsiteX45" fmla="*/ 25273 w 80263"/>
                  <a:gd name="connsiteY45" fmla="*/ 2794 h 361822"/>
                  <a:gd name="connsiteX46" fmla="*/ 24384 w 80263"/>
                  <a:gd name="connsiteY46" fmla="*/ 3429 h 361822"/>
                  <a:gd name="connsiteX47" fmla="*/ 24384 w 80263"/>
                  <a:gd name="connsiteY47" fmla="*/ 3429 h 361822"/>
                  <a:gd name="connsiteX48" fmla="*/ 23495 w 80263"/>
                  <a:gd name="connsiteY48" fmla="*/ 4064 h 361822"/>
                  <a:gd name="connsiteX49" fmla="*/ 23368 w 80263"/>
                  <a:gd name="connsiteY49" fmla="*/ 4191 h 361822"/>
                  <a:gd name="connsiteX50" fmla="*/ 22606 w 80263"/>
                  <a:gd name="connsiteY50" fmla="*/ 4953 h 361822"/>
                  <a:gd name="connsiteX51" fmla="*/ 22606 w 80263"/>
                  <a:gd name="connsiteY51" fmla="*/ 4953 h 361822"/>
                  <a:gd name="connsiteX52" fmla="*/ 21844 w 80263"/>
                  <a:gd name="connsiteY52" fmla="*/ 5715 h 361822"/>
                  <a:gd name="connsiteX53" fmla="*/ 21717 w 80263"/>
                  <a:gd name="connsiteY53" fmla="*/ 5842 h 361822"/>
                  <a:gd name="connsiteX54" fmla="*/ 20955 w 80263"/>
                  <a:gd name="connsiteY54" fmla="*/ 6604 h 361822"/>
                  <a:gd name="connsiteX55" fmla="*/ 20955 w 80263"/>
                  <a:gd name="connsiteY55" fmla="*/ 6604 h 361822"/>
                  <a:gd name="connsiteX56" fmla="*/ 20320 w 80263"/>
                  <a:gd name="connsiteY56" fmla="*/ 7366 h 361822"/>
                  <a:gd name="connsiteX57" fmla="*/ 20193 w 80263"/>
                  <a:gd name="connsiteY57" fmla="*/ 7493 h 361822"/>
                  <a:gd name="connsiteX58" fmla="*/ 19558 w 80263"/>
                  <a:gd name="connsiteY58" fmla="*/ 8382 h 361822"/>
                  <a:gd name="connsiteX59" fmla="*/ 19558 w 80263"/>
                  <a:gd name="connsiteY59" fmla="*/ 8509 h 361822"/>
                  <a:gd name="connsiteX60" fmla="*/ 19050 w 80263"/>
                  <a:gd name="connsiteY60" fmla="*/ 9271 h 361822"/>
                  <a:gd name="connsiteX61" fmla="*/ 19050 w 80263"/>
                  <a:gd name="connsiteY61" fmla="*/ 9398 h 361822"/>
                  <a:gd name="connsiteX62" fmla="*/ 18542 w 80263"/>
                  <a:gd name="connsiteY62" fmla="*/ 10287 h 361822"/>
                  <a:gd name="connsiteX63" fmla="*/ 18542 w 80263"/>
                  <a:gd name="connsiteY63" fmla="*/ 10541 h 361822"/>
                  <a:gd name="connsiteX64" fmla="*/ 18161 w 80263"/>
                  <a:gd name="connsiteY64" fmla="*/ 11430 h 361822"/>
                  <a:gd name="connsiteX65" fmla="*/ 18161 w 80263"/>
                  <a:gd name="connsiteY65" fmla="*/ 11557 h 361822"/>
                  <a:gd name="connsiteX66" fmla="*/ 17780 w 80263"/>
                  <a:gd name="connsiteY66" fmla="*/ 12573 h 361822"/>
                  <a:gd name="connsiteX67" fmla="*/ 17780 w 80263"/>
                  <a:gd name="connsiteY67" fmla="*/ 12827 h 361822"/>
                  <a:gd name="connsiteX68" fmla="*/ 17526 w 80263"/>
                  <a:gd name="connsiteY68" fmla="*/ 13843 h 361822"/>
                  <a:gd name="connsiteX69" fmla="*/ 17526 w 80263"/>
                  <a:gd name="connsiteY69" fmla="*/ 347218 h 361822"/>
                  <a:gd name="connsiteX70" fmla="*/ 35179 w 80263"/>
                  <a:gd name="connsiteY70" fmla="*/ 361823 h 361822"/>
                  <a:gd name="connsiteX71" fmla="*/ 33528 w 80263"/>
                  <a:gd name="connsiteY71" fmla="*/ 357632 h 361822"/>
                  <a:gd name="connsiteX72" fmla="*/ 34290 w 80263"/>
                  <a:gd name="connsiteY72" fmla="*/ 344551 h 361822"/>
                  <a:gd name="connsiteX73" fmla="*/ 36703 w 80263"/>
                  <a:gd name="connsiteY73" fmla="*/ 336042 h 361822"/>
                  <a:gd name="connsiteX74" fmla="*/ 37211 w 80263"/>
                  <a:gd name="connsiteY74" fmla="*/ 328676 h 361822"/>
                  <a:gd name="connsiteX75" fmla="*/ 38227 w 80263"/>
                  <a:gd name="connsiteY75" fmla="*/ 319024 h 361822"/>
                  <a:gd name="connsiteX76" fmla="*/ 39624 w 80263"/>
                  <a:gd name="connsiteY76" fmla="*/ 318008 h 361822"/>
                  <a:gd name="connsiteX77" fmla="*/ 40005 w 80263"/>
                  <a:gd name="connsiteY77" fmla="*/ 318008 h 361822"/>
                  <a:gd name="connsiteX78" fmla="*/ 41148 w 80263"/>
                  <a:gd name="connsiteY78" fmla="*/ 303149 h 361822"/>
                  <a:gd name="connsiteX79" fmla="*/ 41656 w 80263"/>
                  <a:gd name="connsiteY79" fmla="*/ 272415 h 361822"/>
                  <a:gd name="connsiteX80" fmla="*/ 47371 w 80263"/>
                  <a:gd name="connsiteY80" fmla="*/ 257683 h 361822"/>
                  <a:gd name="connsiteX81" fmla="*/ 48768 w 80263"/>
                  <a:gd name="connsiteY81" fmla="*/ 244602 h 361822"/>
                  <a:gd name="connsiteX82" fmla="*/ 49149 w 80263"/>
                  <a:gd name="connsiteY82" fmla="*/ 233426 h 361822"/>
                  <a:gd name="connsiteX83" fmla="*/ 47371 w 80263"/>
                  <a:gd name="connsiteY83" fmla="*/ 232156 h 361822"/>
                  <a:gd name="connsiteX84" fmla="*/ 56515 w 80263"/>
                  <a:gd name="connsiteY84" fmla="*/ 191516 h 361822"/>
                  <a:gd name="connsiteX85" fmla="*/ 63373 w 80263"/>
                  <a:gd name="connsiteY85" fmla="*/ 173863 h 361822"/>
                  <a:gd name="connsiteX86" fmla="*/ 66929 w 80263"/>
                  <a:gd name="connsiteY86" fmla="*/ 164592 h 361822"/>
                  <a:gd name="connsiteX87" fmla="*/ 71755 w 80263"/>
                  <a:gd name="connsiteY87" fmla="*/ 157480 h 361822"/>
                  <a:gd name="connsiteX88" fmla="*/ 72898 w 80263"/>
                  <a:gd name="connsiteY88" fmla="*/ 150495 h 361822"/>
                  <a:gd name="connsiteX89" fmla="*/ 70993 w 80263"/>
                  <a:gd name="connsiteY89" fmla="*/ 141859 h 361822"/>
                  <a:gd name="connsiteX90" fmla="*/ 68326 w 80263"/>
                  <a:gd name="connsiteY90" fmla="*/ 118237 h 361822"/>
                  <a:gd name="connsiteX91" fmla="*/ 67691 w 80263"/>
                  <a:gd name="connsiteY91" fmla="*/ 102616 h 361822"/>
                  <a:gd name="connsiteX92" fmla="*/ 66802 w 80263"/>
                  <a:gd name="connsiteY92" fmla="*/ 98679 h 361822"/>
                  <a:gd name="connsiteX93" fmla="*/ 66548 w 80263"/>
                  <a:gd name="connsiteY93" fmla="*/ 97790 h 361822"/>
                  <a:gd name="connsiteX94" fmla="*/ 63500 w 80263"/>
                  <a:gd name="connsiteY94" fmla="*/ 89535 h 361822"/>
                  <a:gd name="connsiteX95" fmla="*/ 60706 w 80263"/>
                  <a:gd name="connsiteY95" fmla="*/ 88519 h 361822"/>
                  <a:gd name="connsiteX96" fmla="*/ 44831 w 80263"/>
                  <a:gd name="connsiteY96" fmla="*/ 78359 h 361822"/>
                  <a:gd name="connsiteX97" fmla="*/ 29972 w 80263"/>
                  <a:gd name="connsiteY97" fmla="*/ 63627 h 361822"/>
                  <a:gd name="connsiteX98" fmla="*/ 27305 w 80263"/>
                  <a:gd name="connsiteY98" fmla="*/ 56134 h 361822"/>
                  <a:gd name="connsiteX99" fmla="*/ 27813 w 80263"/>
                  <a:gd name="connsiteY99" fmla="*/ 54991 h 361822"/>
                  <a:gd name="connsiteX100" fmla="*/ 28702 w 80263"/>
                  <a:gd name="connsiteY100" fmla="*/ 54102 h 361822"/>
                  <a:gd name="connsiteX101" fmla="*/ 45720 w 80263"/>
                  <a:gd name="connsiteY101" fmla="*/ 41275 h 361822"/>
                  <a:gd name="connsiteX102" fmla="*/ 61214 w 80263"/>
                  <a:gd name="connsiteY102" fmla="*/ 33401 h 361822"/>
                  <a:gd name="connsiteX103" fmla="*/ 65786 w 80263"/>
                  <a:gd name="connsiteY103" fmla="*/ 29845 h 361822"/>
                  <a:gd name="connsiteX104" fmla="*/ 69596 w 80263"/>
                  <a:gd name="connsiteY104" fmla="*/ 26670 h 361822"/>
                  <a:gd name="connsiteX105" fmla="*/ 70485 w 80263"/>
                  <a:gd name="connsiteY105" fmla="*/ 26416 h 361822"/>
                  <a:gd name="connsiteX106" fmla="*/ 69088 w 80263"/>
                  <a:gd name="connsiteY106" fmla="*/ 14478 h 361822"/>
                  <a:gd name="connsiteX107" fmla="*/ 69342 w 80263"/>
                  <a:gd name="connsiteY107" fmla="*/ 13208 h 361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80263" h="361822">
                    <a:moveTo>
                      <a:pt x="68707" y="14097"/>
                    </a:moveTo>
                    <a:cubicBezTo>
                      <a:pt x="68707" y="14097"/>
                      <a:pt x="68707" y="13843"/>
                      <a:pt x="68707" y="13589"/>
                    </a:cubicBezTo>
                    <a:cubicBezTo>
                      <a:pt x="68707" y="13335"/>
                      <a:pt x="68707" y="13081"/>
                      <a:pt x="68961" y="12827"/>
                    </a:cubicBezTo>
                    <a:cubicBezTo>
                      <a:pt x="68961" y="12573"/>
                      <a:pt x="69088" y="12446"/>
                      <a:pt x="69088" y="12192"/>
                    </a:cubicBezTo>
                    <a:cubicBezTo>
                      <a:pt x="69088" y="11938"/>
                      <a:pt x="69215" y="11811"/>
                      <a:pt x="69342" y="11557"/>
                    </a:cubicBezTo>
                    <a:cubicBezTo>
                      <a:pt x="69342" y="11303"/>
                      <a:pt x="69469" y="11176"/>
                      <a:pt x="69596" y="10922"/>
                    </a:cubicBezTo>
                    <a:cubicBezTo>
                      <a:pt x="69596" y="10795"/>
                      <a:pt x="69723" y="10541"/>
                      <a:pt x="69850" y="10414"/>
                    </a:cubicBezTo>
                    <a:cubicBezTo>
                      <a:pt x="69850" y="10160"/>
                      <a:pt x="70104" y="9906"/>
                      <a:pt x="70231" y="9779"/>
                    </a:cubicBezTo>
                    <a:cubicBezTo>
                      <a:pt x="70231" y="9652"/>
                      <a:pt x="70231" y="9525"/>
                      <a:pt x="70485" y="9398"/>
                    </a:cubicBezTo>
                    <a:cubicBezTo>
                      <a:pt x="70612" y="9144"/>
                      <a:pt x="70739" y="8890"/>
                      <a:pt x="70866" y="8636"/>
                    </a:cubicBezTo>
                    <a:cubicBezTo>
                      <a:pt x="70866" y="8636"/>
                      <a:pt x="70866" y="8382"/>
                      <a:pt x="71120" y="8255"/>
                    </a:cubicBezTo>
                    <a:cubicBezTo>
                      <a:pt x="71247" y="8001"/>
                      <a:pt x="71374" y="7747"/>
                      <a:pt x="71628" y="7493"/>
                    </a:cubicBezTo>
                    <a:cubicBezTo>
                      <a:pt x="71628" y="7493"/>
                      <a:pt x="71628" y="7366"/>
                      <a:pt x="71755" y="7239"/>
                    </a:cubicBezTo>
                    <a:cubicBezTo>
                      <a:pt x="71882" y="6985"/>
                      <a:pt x="72136" y="6731"/>
                      <a:pt x="72263" y="6477"/>
                    </a:cubicBezTo>
                    <a:cubicBezTo>
                      <a:pt x="72263" y="6477"/>
                      <a:pt x="72263" y="6350"/>
                      <a:pt x="72390" y="6223"/>
                    </a:cubicBezTo>
                    <a:cubicBezTo>
                      <a:pt x="72644" y="5969"/>
                      <a:pt x="72771" y="5715"/>
                      <a:pt x="73025" y="5461"/>
                    </a:cubicBezTo>
                    <a:cubicBezTo>
                      <a:pt x="73025" y="5461"/>
                      <a:pt x="73025" y="5461"/>
                      <a:pt x="73152" y="5334"/>
                    </a:cubicBezTo>
                    <a:cubicBezTo>
                      <a:pt x="73406" y="5080"/>
                      <a:pt x="73660" y="4826"/>
                      <a:pt x="73914" y="4572"/>
                    </a:cubicBezTo>
                    <a:cubicBezTo>
                      <a:pt x="73914" y="4572"/>
                      <a:pt x="73914" y="4572"/>
                      <a:pt x="73914" y="4572"/>
                    </a:cubicBezTo>
                    <a:cubicBezTo>
                      <a:pt x="74168" y="4318"/>
                      <a:pt x="74422" y="4064"/>
                      <a:pt x="74676" y="3810"/>
                    </a:cubicBezTo>
                    <a:cubicBezTo>
                      <a:pt x="74676" y="3810"/>
                      <a:pt x="74676" y="3810"/>
                      <a:pt x="74676" y="3810"/>
                    </a:cubicBezTo>
                    <a:cubicBezTo>
                      <a:pt x="74930" y="3556"/>
                      <a:pt x="75184" y="3302"/>
                      <a:pt x="75565" y="3048"/>
                    </a:cubicBezTo>
                    <a:cubicBezTo>
                      <a:pt x="75565" y="3048"/>
                      <a:pt x="75565" y="3048"/>
                      <a:pt x="75565" y="3048"/>
                    </a:cubicBezTo>
                    <a:cubicBezTo>
                      <a:pt x="75819" y="2794"/>
                      <a:pt x="76200" y="2540"/>
                      <a:pt x="76454" y="2286"/>
                    </a:cubicBezTo>
                    <a:cubicBezTo>
                      <a:pt x="76454" y="2286"/>
                      <a:pt x="76454" y="2286"/>
                      <a:pt x="76454" y="2286"/>
                    </a:cubicBezTo>
                    <a:cubicBezTo>
                      <a:pt x="76835" y="2032"/>
                      <a:pt x="77089" y="1778"/>
                      <a:pt x="77470" y="1524"/>
                    </a:cubicBezTo>
                    <a:lnTo>
                      <a:pt x="77470" y="1524"/>
                    </a:lnTo>
                    <a:cubicBezTo>
                      <a:pt x="77470" y="1524"/>
                      <a:pt x="78105" y="1143"/>
                      <a:pt x="78486" y="889"/>
                    </a:cubicBezTo>
                    <a:cubicBezTo>
                      <a:pt x="78867" y="635"/>
                      <a:pt x="79248" y="508"/>
                      <a:pt x="79629" y="254"/>
                    </a:cubicBezTo>
                    <a:cubicBezTo>
                      <a:pt x="79883" y="254"/>
                      <a:pt x="80010" y="0"/>
                      <a:pt x="80264" y="0"/>
                    </a:cubicBezTo>
                    <a:lnTo>
                      <a:pt x="34544" y="0"/>
                    </a:lnTo>
                    <a:cubicBezTo>
                      <a:pt x="34544" y="0"/>
                      <a:pt x="33782" y="0"/>
                      <a:pt x="33401" y="0"/>
                    </a:cubicBezTo>
                    <a:cubicBezTo>
                      <a:pt x="33401" y="0"/>
                      <a:pt x="33401" y="0"/>
                      <a:pt x="33274" y="0"/>
                    </a:cubicBezTo>
                    <a:cubicBezTo>
                      <a:pt x="32893" y="0"/>
                      <a:pt x="32512" y="0"/>
                      <a:pt x="32131" y="127"/>
                    </a:cubicBezTo>
                    <a:cubicBezTo>
                      <a:pt x="32131" y="127"/>
                      <a:pt x="32004" y="127"/>
                      <a:pt x="31877" y="127"/>
                    </a:cubicBezTo>
                    <a:cubicBezTo>
                      <a:pt x="31496" y="127"/>
                      <a:pt x="31115" y="254"/>
                      <a:pt x="30734" y="381"/>
                    </a:cubicBezTo>
                    <a:cubicBezTo>
                      <a:pt x="30734" y="381"/>
                      <a:pt x="30734" y="381"/>
                      <a:pt x="30607" y="381"/>
                    </a:cubicBezTo>
                    <a:cubicBezTo>
                      <a:pt x="30226" y="381"/>
                      <a:pt x="29845" y="635"/>
                      <a:pt x="29464" y="762"/>
                    </a:cubicBezTo>
                    <a:cubicBezTo>
                      <a:pt x="29083" y="762"/>
                      <a:pt x="28829" y="1016"/>
                      <a:pt x="28448" y="1143"/>
                    </a:cubicBezTo>
                    <a:cubicBezTo>
                      <a:pt x="28448" y="1143"/>
                      <a:pt x="28321" y="1143"/>
                      <a:pt x="28321" y="1143"/>
                    </a:cubicBezTo>
                    <a:cubicBezTo>
                      <a:pt x="27940" y="1270"/>
                      <a:pt x="27686" y="1397"/>
                      <a:pt x="27305" y="1651"/>
                    </a:cubicBezTo>
                    <a:cubicBezTo>
                      <a:pt x="27305" y="1651"/>
                      <a:pt x="27305" y="1651"/>
                      <a:pt x="27305" y="1651"/>
                    </a:cubicBezTo>
                    <a:cubicBezTo>
                      <a:pt x="27051" y="1778"/>
                      <a:pt x="26670" y="1905"/>
                      <a:pt x="26416" y="2159"/>
                    </a:cubicBezTo>
                    <a:cubicBezTo>
                      <a:pt x="26416" y="2159"/>
                      <a:pt x="26416" y="2159"/>
                      <a:pt x="26289" y="2159"/>
                    </a:cubicBezTo>
                    <a:cubicBezTo>
                      <a:pt x="25908" y="2286"/>
                      <a:pt x="25654" y="2540"/>
                      <a:pt x="25400" y="2794"/>
                    </a:cubicBezTo>
                    <a:cubicBezTo>
                      <a:pt x="25400" y="2794"/>
                      <a:pt x="25400" y="2794"/>
                      <a:pt x="25273" y="2794"/>
                    </a:cubicBezTo>
                    <a:cubicBezTo>
                      <a:pt x="25019" y="2921"/>
                      <a:pt x="24765" y="3175"/>
                      <a:pt x="24384" y="3429"/>
                    </a:cubicBezTo>
                    <a:cubicBezTo>
                      <a:pt x="24384" y="3429"/>
                      <a:pt x="24384" y="3429"/>
                      <a:pt x="24384" y="3429"/>
                    </a:cubicBezTo>
                    <a:cubicBezTo>
                      <a:pt x="24130" y="3683"/>
                      <a:pt x="23749" y="3810"/>
                      <a:pt x="23495" y="4064"/>
                    </a:cubicBezTo>
                    <a:cubicBezTo>
                      <a:pt x="23495" y="4064"/>
                      <a:pt x="23495" y="4064"/>
                      <a:pt x="23368" y="4191"/>
                    </a:cubicBezTo>
                    <a:cubicBezTo>
                      <a:pt x="23114" y="4445"/>
                      <a:pt x="22860" y="4699"/>
                      <a:pt x="22606" y="4953"/>
                    </a:cubicBezTo>
                    <a:cubicBezTo>
                      <a:pt x="22606" y="4953"/>
                      <a:pt x="22606" y="4953"/>
                      <a:pt x="22606" y="4953"/>
                    </a:cubicBezTo>
                    <a:cubicBezTo>
                      <a:pt x="22352" y="5207"/>
                      <a:pt x="22098" y="5461"/>
                      <a:pt x="21844" y="5715"/>
                    </a:cubicBezTo>
                    <a:cubicBezTo>
                      <a:pt x="21844" y="5715"/>
                      <a:pt x="21844" y="5715"/>
                      <a:pt x="21717" y="5842"/>
                    </a:cubicBezTo>
                    <a:cubicBezTo>
                      <a:pt x="21463" y="6096"/>
                      <a:pt x="21209" y="6350"/>
                      <a:pt x="20955" y="6604"/>
                    </a:cubicBezTo>
                    <a:cubicBezTo>
                      <a:pt x="20955" y="6604"/>
                      <a:pt x="20955" y="6604"/>
                      <a:pt x="20955" y="6604"/>
                    </a:cubicBezTo>
                    <a:cubicBezTo>
                      <a:pt x="20701" y="6858"/>
                      <a:pt x="20574" y="7112"/>
                      <a:pt x="20320" y="7366"/>
                    </a:cubicBezTo>
                    <a:cubicBezTo>
                      <a:pt x="20320" y="7366"/>
                      <a:pt x="20320" y="7493"/>
                      <a:pt x="20193" y="7493"/>
                    </a:cubicBezTo>
                    <a:cubicBezTo>
                      <a:pt x="19939" y="7747"/>
                      <a:pt x="19812" y="8128"/>
                      <a:pt x="19558" y="8382"/>
                    </a:cubicBezTo>
                    <a:cubicBezTo>
                      <a:pt x="19558" y="8382"/>
                      <a:pt x="19558" y="8382"/>
                      <a:pt x="19558" y="8509"/>
                    </a:cubicBezTo>
                    <a:lnTo>
                      <a:pt x="19050" y="9271"/>
                    </a:lnTo>
                    <a:cubicBezTo>
                      <a:pt x="19050" y="9271"/>
                      <a:pt x="19050" y="9271"/>
                      <a:pt x="19050" y="9398"/>
                    </a:cubicBezTo>
                    <a:cubicBezTo>
                      <a:pt x="18923" y="9652"/>
                      <a:pt x="18669" y="10033"/>
                      <a:pt x="18542" y="10287"/>
                    </a:cubicBezTo>
                    <a:cubicBezTo>
                      <a:pt x="18542" y="10287"/>
                      <a:pt x="18542" y="10414"/>
                      <a:pt x="18542" y="10541"/>
                    </a:cubicBezTo>
                    <a:cubicBezTo>
                      <a:pt x="18415" y="10795"/>
                      <a:pt x="18288" y="11049"/>
                      <a:pt x="18161" y="11430"/>
                    </a:cubicBezTo>
                    <a:cubicBezTo>
                      <a:pt x="18161" y="11430"/>
                      <a:pt x="18161" y="11430"/>
                      <a:pt x="18161" y="11557"/>
                    </a:cubicBezTo>
                    <a:cubicBezTo>
                      <a:pt x="18161" y="11811"/>
                      <a:pt x="17907" y="12192"/>
                      <a:pt x="17780" y="12573"/>
                    </a:cubicBezTo>
                    <a:cubicBezTo>
                      <a:pt x="17780" y="12573"/>
                      <a:pt x="17780" y="12700"/>
                      <a:pt x="17780" y="12827"/>
                    </a:cubicBezTo>
                    <a:cubicBezTo>
                      <a:pt x="17780" y="13208"/>
                      <a:pt x="17526" y="13462"/>
                      <a:pt x="17526" y="13843"/>
                    </a:cubicBezTo>
                    <a:cubicBezTo>
                      <a:pt x="-5842" y="124460"/>
                      <a:pt x="-5842" y="236728"/>
                      <a:pt x="17526" y="347218"/>
                    </a:cubicBezTo>
                    <a:cubicBezTo>
                      <a:pt x="19304" y="354838"/>
                      <a:pt x="27432" y="361569"/>
                      <a:pt x="35179" y="361823"/>
                    </a:cubicBezTo>
                    <a:cubicBezTo>
                      <a:pt x="34544" y="360807"/>
                      <a:pt x="34036" y="359537"/>
                      <a:pt x="33528" y="357632"/>
                    </a:cubicBezTo>
                    <a:cubicBezTo>
                      <a:pt x="32512" y="352933"/>
                      <a:pt x="33147" y="347980"/>
                      <a:pt x="34290" y="344551"/>
                    </a:cubicBezTo>
                    <a:cubicBezTo>
                      <a:pt x="35052" y="342392"/>
                      <a:pt x="36195" y="339090"/>
                      <a:pt x="36703" y="336042"/>
                    </a:cubicBezTo>
                    <a:cubicBezTo>
                      <a:pt x="37211" y="333121"/>
                      <a:pt x="37211" y="330454"/>
                      <a:pt x="37211" y="328676"/>
                    </a:cubicBezTo>
                    <a:cubicBezTo>
                      <a:pt x="37211" y="324739"/>
                      <a:pt x="37211" y="319913"/>
                      <a:pt x="38227" y="319024"/>
                    </a:cubicBezTo>
                    <a:cubicBezTo>
                      <a:pt x="39116" y="318135"/>
                      <a:pt x="39624" y="318008"/>
                      <a:pt x="39624" y="318008"/>
                    </a:cubicBezTo>
                    <a:lnTo>
                      <a:pt x="40005" y="318008"/>
                    </a:lnTo>
                    <a:cubicBezTo>
                      <a:pt x="40005" y="318008"/>
                      <a:pt x="41148" y="303149"/>
                      <a:pt x="41148" y="303149"/>
                    </a:cubicBezTo>
                    <a:cubicBezTo>
                      <a:pt x="41148" y="303149"/>
                      <a:pt x="40259" y="282956"/>
                      <a:pt x="41656" y="272415"/>
                    </a:cubicBezTo>
                    <a:cubicBezTo>
                      <a:pt x="42418" y="266192"/>
                      <a:pt x="47371" y="257683"/>
                      <a:pt x="47371" y="257683"/>
                    </a:cubicBezTo>
                    <a:lnTo>
                      <a:pt x="48768" y="244602"/>
                    </a:lnTo>
                    <a:cubicBezTo>
                      <a:pt x="49403" y="238379"/>
                      <a:pt x="49149" y="233426"/>
                      <a:pt x="49149" y="233426"/>
                    </a:cubicBezTo>
                    <a:cubicBezTo>
                      <a:pt x="48006" y="232664"/>
                      <a:pt x="47371" y="232156"/>
                      <a:pt x="47371" y="232156"/>
                    </a:cubicBezTo>
                    <a:cubicBezTo>
                      <a:pt x="47371" y="232156"/>
                      <a:pt x="50165" y="212217"/>
                      <a:pt x="56515" y="191516"/>
                    </a:cubicBezTo>
                    <a:cubicBezTo>
                      <a:pt x="58039" y="186436"/>
                      <a:pt x="62738" y="175768"/>
                      <a:pt x="63373" y="173863"/>
                    </a:cubicBezTo>
                    <a:cubicBezTo>
                      <a:pt x="64008" y="171196"/>
                      <a:pt x="65913" y="167005"/>
                      <a:pt x="66929" y="164592"/>
                    </a:cubicBezTo>
                    <a:cubicBezTo>
                      <a:pt x="69977" y="157734"/>
                      <a:pt x="71755" y="157480"/>
                      <a:pt x="71755" y="157480"/>
                    </a:cubicBezTo>
                    <a:cubicBezTo>
                      <a:pt x="72771" y="154813"/>
                      <a:pt x="72263" y="152527"/>
                      <a:pt x="72898" y="150495"/>
                    </a:cubicBezTo>
                    <a:cubicBezTo>
                      <a:pt x="72136" y="149987"/>
                      <a:pt x="71247" y="147828"/>
                      <a:pt x="70993" y="141859"/>
                    </a:cubicBezTo>
                    <a:cubicBezTo>
                      <a:pt x="70739" y="137414"/>
                      <a:pt x="68961" y="124206"/>
                      <a:pt x="68326" y="118237"/>
                    </a:cubicBezTo>
                    <a:cubicBezTo>
                      <a:pt x="67437" y="111125"/>
                      <a:pt x="66929" y="103124"/>
                      <a:pt x="67691" y="102616"/>
                    </a:cubicBezTo>
                    <a:cubicBezTo>
                      <a:pt x="67691" y="101981"/>
                      <a:pt x="66675" y="100457"/>
                      <a:pt x="66802" y="98679"/>
                    </a:cubicBezTo>
                    <a:lnTo>
                      <a:pt x="66548" y="97790"/>
                    </a:lnTo>
                    <a:cubicBezTo>
                      <a:pt x="65913" y="95631"/>
                      <a:pt x="67056" y="91694"/>
                      <a:pt x="63500" y="89535"/>
                    </a:cubicBezTo>
                    <a:cubicBezTo>
                      <a:pt x="62611" y="89154"/>
                      <a:pt x="61722" y="88773"/>
                      <a:pt x="60706" y="88519"/>
                    </a:cubicBezTo>
                    <a:cubicBezTo>
                      <a:pt x="53848" y="86741"/>
                      <a:pt x="47371" y="81153"/>
                      <a:pt x="44831" y="78359"/>
                    </a:cubicBezTo>
                    <a:cubicBezTo>
                      <a:pt x="36449" y="69215"/>
                      <a:pt x="32385" y="68707"/>
                      <a:pt x="29972" y="63627"/>
                    </a:cubicBezTo>
                    <a:cubicBezTo>
                      <a:pt x="28321" y="60071"/>
                      <a:pt x="27305" y="58166"/>
                      <a:pt x="27305" y="56134"/>
                    </a:cubicBezTo>
                    <a:cubicBezTo>
                      <a:pt x="27305" y="56134"/>
                      <a:pt x="27559" y="55245"/>
                      <a:pt x="27813" y="54991"/>
                    </a:cubicBezTo>
                    <a:cubicBezTo>
                      <a:pt x="28067" y="54610"/>
                      <a:pt x="28321" y="54356"/>
                      <a:pt x="28702" y="54102"/>
                    </a:cubicBezTo>
                    <a:cubicBezTo>
                      <a:pt x="32258" y="52451"/>
                      <a:pt x="35814" y="46736"/>
                      <a:pt x="45720" y="41275"/>
                    </a:cubicBezTo>
                    <a:cubicBezTo>
                      <a:pt x="52832" y="37338"/>
                      <a:pt x="57404" y="35560"/>
                      <a:pt x="61214" y="33401"/>
                    </a:cubicBezTo>
                    <a:cubicBezTo>
                      <a:pt x="63119" y="32004"/>
                      <a:pt x="64643" y="30861"/>
                      <a:pt x="65786" y="29845"/>
                    </a:cubicBezTo>
                    <a:cubicBezTo>
                      <a:pt x="66802" y="29083"/>
                      <a:pt x="68580" y="27305"/>
                      <a:pt x="69596" y="26670"/>
                    </a:cubicBezTo>
                    <a:cubicBezTo>
                      <a:pt x="69850" y="26670"/>
                      <a:pt x="70231" y="26416"/>
                      <a:pt x="70485" y="26416"/>
                    </a:cubicBezTo>
                    <a:cubicBezTo>
                      <a:pt x="68961" y="22860"/>
                      <a:pt x="68326" y="18923"/>
                      <a:pt x="69088" y="14478"/>
                    </a:cubicBezTo>
                    <a:cubicBezTo>
                      <a:pt x="69088" y="14097"/>
                      <a:pt x="69215" y="13589"/>
                      <a:pt x="69342" y="13208"/>
                    </a:cubicBezTo>
                  </a:path>
                </a:pathLst>
              </a:custGeom>
              <a:solidFill>
                <a:srgbClr val="1D4289"/>
              </a:solidFill>
              <a:ln w="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061A5DB3-76A5-DF81-6A27-32689AF75CC3}"/>
                  </a:ext>
                </a:extLst>
              </p:cNvPr>
              <p:cNvSpPr/>
              <p:nvPr/>
            </p:nvSpPr>
            <p:spPr>
              <a:xfrm>
                <a:off x="2218747" y="6128417"/>
                <a:ext cx="58419" cy="361060"/>
              </a:xfrm>
              <a:custGeom>
                <a:avLst/>
                <a:gdLst>
                  <a:gd name="connsiteX0" fmla="*/ 41148 w 58419"/>
                  <a:gd name="connsiteY0" fmla="*/ 14605 h 361060"/>
                  <a:gd name="connsiteX1" fmla="*/ 23114 w 58419"/>
                  <a:gd name="connsiteY1" fmla="*/ 0 h 361060"/>
                  <a:gd name="connsiteX2" fmla="*/ 0 w 58419"/>
                  <a:gd name="connsiteY2" fmla="*/ 0 h 361060"/>
                  <a:gd name="connsiteX3" fmla="*/ 762 w 58419"/>
                  <a:gd name="connsiteY3" fmla="*/ 0 h 361060"/>
                  <a:gd name="connsiteX4" fmla="*/ 762 w 58419"/>
                  <a:gd name="connsiteY4" fmla="*/ 0 h 361060"/>
                  <a:gd name="connsiteX5" fmla="*/ 1397 w 58419"/>
                  <a:gd name="connsiteY5" fmla="*/ 127 h 361060"/>
                  <a:gd name="connsiteX6" fmla="*/ 2413 w 58419"/>
                  <a:gd name="connsiteY6" fmla="*/ 508 h 361060"/>
                  <a:gd name="connsiteX7" fmla="*/ 3683 w 58419"/>
                  <a:gd name="connsiteY7" fmla="*/ 1143 h 361060"/>
                  <a:gd name="connsiteX8" fmla="*/ 3683 w 58419"/>
                  <a:gd name="connsiteY8" fmla="*/ 1143 h 361060"/>
                  <a:gd name="connsiteX9" fmla="*/ 3937 w 58419"/>
                  <a:gd name="connsiteY9" fmla="*/ 1143 h 361060"/>
                  <a:gd name="connsiteX10" fmla="*/ 4064 w 58419"/>
                  <a:gd name="connsiteY10" fmla="*/ 1143 h 361060"/>
                  <a:gd name="connsiteX11" fmla="*/ 4191 w 58419"/>
                  <a:gd name="connsiteY11" fmla="*/ 1143 h 361060"/>
                  <a:gd name="connsiteX12" fmla="*/ 4445 w 58419"/>
                  <a:gd name="connsiteY12" fmla="*/ 1143 h 361060"/>
                  <a:gd name="connsiteX13" fmla="*/ 4572 w 58419"/>
                  <a:gd name="connsiteY13" fmla="*/ 1143 h 361060"/>
                  <a:gd name="connsiteX14" fmla="*/ 4826 w 58419"/>
                  <a:gd name="connsiteY14" fmla="*/ 1143 h 361060"/>
                  <a:gd name="connsiteX15" fmla="*/ 4953 w 58419"/>
                  <a:gd name="connsiteY15" fmla="*/ 1143 h 361060"/>
                  <a:gd name="connsiteX16" fmla="*/ 5461 w 58419"/>
                  <a:gd name="connsiteY16" fmla="*/ 1270 h 361060"/>
                  <a:gd name="connsiteX17" fmla="*/ 6477 w 58419"/>
                  <a:gd name="connsiteY17" fmla="*/ 1651 h 361060"/>
                  <a:gd name="connsiteX18" fmla="*/ 8763 w 58419"/>
                  <a:gd name="connsiteY18" fmla="*/ 3937 h 361060"/>
                  <a:gd name="connsiteX19" fmla="*/ 9271 w 58419"/>
                  <a:gd name="connsiteY19" fmla="*/ 4318 h 361060"/>
                  <a:gd name="connsiteX20" fmla="*/ 9779 w 58419"/>
                  <a:gd name="connsiteY20" fmla="*/ 5588 h 361060"/>
                  <a:gd name="connsiteX21" fmla="*/ 11430 w 58419"/>
                  <a:gd name="connsiteY21" fmla="*/ 10922 h 361060"/>
                  <a:gd name="connsiteX22" fmla="*/ 12446 w 58419"/>
                  <a:gd name="connsiteY22" fmla="*/ 12954 h 361060"/>
                  <a:gd name="connsiteX23" fmla="*/ 13208 w 58419"/>
                  <a:gd name="connsiteY23" fmla="*/ 14478 h 361060"/>
                  <a:gd name="connsiteX24" fmla="*/ 12446 w 58419"/>
                  <a:gd name="connsiteY24" fmla="*/ 16637 h 361060"/>
                  <a:gd name="connsiteX25" fmla="*/ 15748 w 58419"/>
                  <a:gd name="connsiteY25" fmla="*/ 25654 h 361060"/>
                  <a:gd name="connsiteX26" fmla="*/ 19431 w 58419"/>
                  <a:gd name="connsiteY26" fmla="*/ 33274 h 361060"/>
                  <a:gd name="connsiteX27" fmla="*/ 24511 w 58419"/>
                  <a:gd name="connsiteY27" fmla="*/ 55753 h 361060"/>
                  <a:gd name="connsiteX28" fmla="*/ 29210 w 58419"/>
                  <a:gd name="connsiteY28" fmla="*/ 76327 h 361060"/>
                  <a:gd name="connsiteX29" fmla="*/ 30861 w 58419"/>
                  <a:gd name="connsiteY29" fmla="*/ 93091 h 361060"/>
                  <a:gd name="connsiteX30" fmla="*/ 27305 w 58419"/>
                  <a:gd name="connsiteY30" fmla="*/ 102743 h 361060"/>
                  <a:gd name="connsiteX31" fmla="*/ 25400 w 58419"/>
                  <a:gd name="connsiteY31" fmla="*/ 113919 h 361060"/>
                  <a:gd name="connsiteX32" fmla="*/ 25654 w 58419"/>
                  <a:gd name="connsiteY32" fmla="*/ 114173 h 361060"/>
                  <a:gd name="connsiteX33" fmla="*/ 24003 w 58419"/>
                  <a:gd name="connsiteY33" fmla="*/ 124841 h 361060"/>
                  <a:gd name="connsiteX34" fmla="*/ 20701 w 58419"/>
                  <a:gd name="connsiteY34" fmla="*/ 134874 h 361060"/>
                  <a:gd name="connsiteX35" fmla="*/ 18034 w 58419"/>
                  <a:gd name="connsiteY35" fmla="*/ 142875 h 361060"/>
                  <a:gd name="connsiteX36" fmla="*/ 15367 w 58419"/>
                  <a:gd name="connsiteY36" fmla="*/ 152273 h 361060"/>
                  <a:gd name="connsiteX37" fmla="*/ 14097 w 58419"/>
                  <a:gd name="connsiteY37" fmla="*/ 154305 h 361060"/>
                  <a:gd name="connsiteX38" fmla="*/ 15113 w 58419"/>
                  <a:gd name="connsiteY38" fmla="*/ 160528 h 361060"/>
                  <a:gd name="connsiteX39" fmla="*/ 21844 w 58419"/>
                  <a:gd name="connsiteY39" fmla="*/ 182372 h 361060"/>
                  <a:gd name="connsiteX40" fmla="*/ 23114 w 58419"/>
                  <a:gd name="connsiteY40" fmla="*/ 219710 h 361060"/>
                  <a:gd name="connsiteX41" fmla="*/ 22479 w 58419"/>
                  <a:gd name="connsiteY41" fmla="*/ 233680 h 361060"/>
                  <a:gd name="connsiteX42" fmla="*/ 19939 w 58419"/>
                  <a:gd name="connsiteY42" fmla="*/ 235077 h 361060"/>
                  <a:gd name="connsiteX43" fmla="*/ 19685 w 58419"/>
                  <a:gd name="connsiteY43" fmla="*/ 237998 h 361060"/>
                  <a:gd name="connsiteX44" fmla="*/ 19685 w 58419"/>
                  <a:gd name="connsiteY44" fmla="*/ 239522 h 361060"/>
                  <a:gd name="connsiteX45" fmla="*/ 19685 w 58419"/>
                  <a:gd name="connsiteY45" fmla="*/ 247396 h 361060"/>
                  <a:gd name="connsiteX46" fmla="*/ 24892 w 58419"/>
                  <a:gd name="connsiteY46" fmla="*/ 270891 h 361060"/>
                  <a:gd name="connsiteX47" fmla="*/ 25781 w 58419"/>
                  <a:gd name="connsiteY47" fmla="*/ 316230 h 361060"/>
                  <a:gd name="connsiteX48" fmla="*/ 25781 w 58419"/>
                  <a:gd name="connsiteY48" fmla="*/ 316230 h 361060"/>
                  <a:gd name="connsiteX49" fmla="*/ 27686 w 58419"/>
                  <a:gd name="connsiteY49" fmla="*/ 321691 h 361060"/>
                  <a:gd name="connsiteX50" fmla="*/ 26924 w 58419"/>
                  <a:gd name="connsiteY50" fmla="*/ 338836 h 361060"/>
                  <a:gd name="connsiteX51" fmla="*/ 27813 w 58419"/>
                  <a:gd name="connsiteY51" fmla="*/ 355981 h 361060"/>
                  <a:gd name="connsiteX52" fmla="*/ 23876 w 58419"/>
                  <a:gd name="connsiteY52" fmla="*/ 361061 h 361060"/>
                  <a:gd name="connsiteX53" fmla="*/ 40894 w 58419"/>
                  <a:gd name="connsiteY53" fmla="*/ 346583 h 361060"/>
                  <a:gd name="connsiteX54" fmla="*/ 40894 w 58419"/>
                  <a:gd name="connsiteY54" fmla="*/ 13208 h 36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419" h="361060">
                    <a:moveTo>
                      <a:pt x="41148" y="14605"/>
                    </a:moveTo>
                    <a:cubicBezTo>
                      <a:pt x="39370" y="6858"/>
                      <a:pt x="30988" y="0"/>
                      <a:pt x="23114" y="0"/>
                    </a:cubicBezTo>
                    <a:lnTo>
                      <a:pt x="0" y="0"/>
                    </a:lnTo>
                    <a:cubicBezTo>
                      <a:pt x="0" y="0"/>
                      <a:pt x="508" y="0"/>
                      <a:pt x="762" y="0"/>
                    </a:cubicBezTo>
                    <a:cubicBezTo>
                      <a:pt x="762" y="0"/>
                      <a:pt x="762" y="0"/>
                      <a:pt x="762" y="0"/>
                    </a:cubicBezTo>
                    <a:cubicBezTo>
                      <a:pt x="1016" y="0"/>
                      <a:pt x="1143" y="0"/>
                      <a:pt x="1397" y="127"/>
                    </a:cubicBezTo>
                    <a:cubicBezTo>
                      <a:pt x="1778" y="127"/>
                      <a:pt x="2032" y="381"/>
                      <a:pt x="2413" y="508"/>
                    </a:cubicBezTo>
                    <a:cubicBezTo>
                      <a:pt x="2794" y="762"/>
                      <a:pt x="3302" y="889"/>
                      <a:pt x="3683" y="1143"/>
                    </a:cubicBezTo>
                    <a:lnTo>
                      <a:pt x="3683" y="1143"/>
                    </a:lnTo>
                    <a:cubicBezTo>
                      <a:pt x="3683" y="1143"/>
                      <a:pt x="3810" y="1143"/>
                      <a:pt x="3937" y="1143"/>
                    </a:cubicBezTo>
                    <a:cubicBezTo>
                      <a:pt x="3937" y="1143"/>
                      <a:pt x="3937" y="1143"/>
                      <a:pt x="4064" y="1143"/>
                    </a:cubicBezTo>
                    <a:cubicBezTo>
                      <a:pt x="4064" y="1143"/>
                      <a:pt x="4064" y="1143"/>
                      <a:pt x="4191" y="1143"/>
                    </a:cubicBezTo>
                    <a:cubicBezTo>
                      <a:pt x="4191" y="1143"/>
                      <a:pt x="4318" y="1143"/>
                      <a:pt x="4445" y="1143"/>
                    </a:cubicBezTo>
                    <a:cubicBezTo>
                      <a:pt x="4445" y="1143"/>
                      <a:pt x="4445" y="1143"/>
                      <a:pt x="4572" y="1143"/>
                    </a:cubicBezTo>
                    <a:cubicBezTo>
                      <a:pt x="4572" y="1143"/>
                      <a:pt x="4699" y="1143"/>
                      <a:pt x="4826" y="1143"/>
                    </a:cubicBezTo>
                    <a:cubicBezTo>
                      <a:pt x="4826" y="1143"/>
                      <a:pt x="4826" y="1143"/>
                      <a:pt x="4953" y="1143"/>
                    </a:cubicBezTo>
                    <a:cubicBezTo>
                      <a:pt x="5080" y="1143"/>
                      <a:pt x="5207" y="1143"/>
                      <a:pt x="5461" y="1270"/>
                    </a:cubicBezTo>
                    <a:cubicBezTo>
                      <a:pt x="5842" y="1270"/>
                      <a:pt x="6223" y="1397"/>
                      <a:pt x="6477" y="1651"/>
                    </a:cubicBezTo>
                    <a:cubicBezTo>
                      <a:pt x="7493" y="2159"/>
                      <a:pt x="7874" y="3302"/>
                      <a:pt x="8763" y="3937"/>
                    </a:cubicBezTo>
                    <a:cubicBezTo>
                      <a:pt x="8890" y="3937"/>
                      <a:pt x="9144" y="4191"/>
                      <a:pt x="9271" y="4318"/>
                    </a:cubicBezTo>
                    <a:cubicBezTo>
                      <a:pt x="9525" y="4699"/>
                      <a:pt x="9652" y="5080"/>
                      <a:pt x="9779" y="5588"/>
                    </a:cubicBezTo>
                    <a:cubicBezTo>
                      <a:pt x="10287" y="7493"/>
                      <a:pt x="10795" y="9017"/>
                      <a:pt x="11430" y="10922"/>
                    </a:cubicBezTo>
                    <a:cubicBezTo>
                      <a:pt x="11684" y="11557"/>
                      <a:pt x="11938" y="12446"/>
                      <a:pt x="12446" y="12954"/>
                    </a:cubicBezTo>
                    <a:cubicBezTo>
                      <a:pt x="12700" y="13208"/>
                      <a:pt x="13081" y="13843"/>
                      <a:pt x="13208" y="14478"/>
                    </a:cubicBezTo>
                    <a:cubicBezTo>
                      <a:pt x="13208" y="15240"/>
                      <a:pt x="12827" y="16383"/>
                      <a:pt x="12446" y="16637"/>
                    </a:cubicBezTo>
                    <a:cubicBezTo>
                      <a:pt x="13462" y="19558"/>
                      <a:pt x="15748" y="25654"/>
                      <a:pt x="15748" y="25654"/>
                    </a:cubicBezTo>
                    <a:cubicBezTo>
                      <a:pt x="15748" y="25654"/>
                      <a:pt x="17907" y="30353"/>
                      <a:pt x="19431" y="33274"/>
                    </a:cubicBezTo>
                    <a:cubicBezTo>
                      <a:pt x="23749" y="42037"/>
                      <a:pt x="24765" y="45847"/>
                      <a:pt x="24511" y="55753"/>
                    </a:cubicBezTo>
                    <a:cubicBezTo>
                      <a:pt x="24384" y="63627"/>
                      <a:pt x="29718" y="65405"/>
                      <a:pt x="29210" y="76327"/>
                    </a:cubicBezTo>
                    <a:cubicBezTo>
                      <a:pt x="29210" y="77597"/>
                      <a:pt x="33655" y="84582"/>
                      <a:pt x="30861" y="93091"/>
                    </a:cubicBezTo>
                    <a:cubicBezTo>
                      <a:pt x="29718" y="96647"/>
                      <a:pt x="28194" y="100457"/>
                      <a:pt x="27305" y="102743"/>
                    </a:cubicBezTo>
                    <a:cubicBezTo>
                      <a:pt x="27178" y="106934"/>
                      <a:pt x="26289" y="110617"/>
                      <a:pt x="25400" y="113919"/>
                    </a:cubicBezTo>
                    <a:cubicBezTo>
                      <a:pt x="25400" y="113919"/>
                      <a:pt x="25400" y="114046"/>
                      <a:pt x="25654" y="114173"/>
                    </a:cubicBezTo>
                    <a:cubicBezTo>
                      <a:pt x="25908" y="116332"/>
                      <a:pt x="24511" y="123063"/>
                      <a:pt x="24003" y="124841"/>
                    </a:cubicBezTo>
                    <a:cubicBezTo>
                      <a:pt x="23495" y="126619"/>
                      <a:pt x="21463" y="132334"/>
                      <a:pt x="20701" y="134874"/>
                    </a:cubicBezTo>
                    <a:cubicBezTo>
                      <a:pt x="20320" y="136017"/>
                      <a:pt x="19177" y="139700"/>
                      <a:pt x="18034" y="142875"/>
                    </a:cubicBezTo>
                    <a:cubicBezTo>
                      <a:pt x="17145" y="147193"/>
                      <a:pt x="16383" y="150495"/>
                      <a:pt x="15367" y="152273"/>
                    </a:cubicBezTo>
                    <a:cubicBezTo>
                      <a:pt x="15367" y="152527"/>
                      <a:pt x="14097" y="154051"/>
                      <a:pt x="14097" y="154305"/>
                    </a:cubicBezTo>
                    <a:cubicBezTo>
                      <a:pt x="14097" y="154813"/>
                      <a:pt x="14605" y="157988"/>
                      <a:pt x="15113" y="160528"/>
                    </a:cubicBezTo>
                    <a:cubicBezTo>
                      <a:pt x="17145" y="163322"/>
                      <a:pt x="20955" y="171958"/>
                      <a:pt x="21844" y="182372"/>
                    </a:cubicBezTo>
                    <a:cubicBezTo>
                      <a:pt x="22733" y="192278"/>
                      <a:pt x="25146" y="198882"/>
                      <a:pt x="23114" y="219710"/>
                    </a:cubicBezTo>
                    <a:cubicBezTo>
                      <a:pt x="22860" y="226568"/>
                      <a:pt x="22733" y="232029"/>
                      <a:pt x="22479" y="233680"/>
                    </a:cubicBezTo>
                    <a:cubicBezTo>
                      <a:pt x="21463" y="234696"/>
                      <a:pt x="19939" y="235077"/>
                      <a:pt x="19939" y="235077"/>
                    </a:cubicBezTo>
                    <a:lnTo>
                      <a:pt x="19685" y="237998"/>
                    </a:lnTo>
                    <a:lnTo>
                      <a:pt x="19685" y="239522"/>
                    </a:lnTo>
                    <a:cubicBezTo>
                      <a:pt x="19685" y="239522"/>
                      <a:pt x="19685" y="247396"/>
                      <a:pt x="19685" y="247396"/>
                    </a:cubicBezTo>
                    <a:cubicBezTo>
                      <a:pt x="20828" y="253365"/>
                      <a:pt x="25019" y="264414"/>
                      <a:pt x="24892" y="270891"/>
                    </a:cubicBezTo>
                    <a:cubicBezTo>
                      <a:pt x="24892" y="275336"/>
                      <a:pt x="25654" y="314071"/>
                      <a:pt x="25781" y="316230"/>
                    </a:cubicBezTo>
                    <a:lnTo>
                      <a:pt x="25781" y="316230"/>
                    </a:lnTo>
                    <a:cubicBezTo>
                      <a:pt x="25781" y="316230"/>
                      <a:pt x="28702" y="318897"/>
                      <a:pt x="27686" y="321691"/>
                    </a:cubicBezTo>
                    <a:cubicBezTo>
                      <a:pt x="26670" y="324485"/>
                      <a:pt x="28829" y="329565"/>
                      <a:pt x="26924" y="338836"/>
                    </a:cubicBezTo>
                    <a:cubicBezTo>
                      <a:pt x="25146" y="348107"/>
                      <a:pt x="29464" y="348615"/>
                      <a:pt x="27813" y="355981"/>
                    </a:cubicBezTo>
                    <a:cubicBezTo>
                      <a:pt x="27305" y="358521"/>
                      <a:pt x="25781" y="360172"/>
                      <a:pt x="23876" y="361061"/>
                    </a:cubicBezTo>
                    <a:cubicBezTo>
                      <a:pt x="31369" y="360553"/>
                      <a:pt x="39243" y="353949"/>
                      <a:pt x="40894" y="346583"/>
                    </a:cubicBezTo>
                    <a:cubicBezTo>
                      <a:pt x="64262" y="235966"/>
                      <a:pt x="64262" y="123698"/>
                      <a:pt x="40894" y="13208"/>
                    </a:cubicBezTo>
                  </a:path>
                </a:pathLst>
              </a:custGeom>
              <a:solidFill>
                <a:srgbClr val="C7102E"/>
              </a:solidFill>
              <a:ln w="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CE55ACB7-0F75-5ED5-81E4-93F681E3F814}"/>
                  </a:ext>
                </a:extLst>
              </p:cNvPr>
              <p:cNvSpPr/>
              <p:nvPr/>
            </p:nvSpPr>
            <p:spPr>
              <a:xfrm>
                <a:off x="2166169" y="6161436"/>
                <a:ext cx="59563" cy="45339"/>
              </a:xfrm>
              <a:custGeom>
                <a:avLst/>
                <a:gdLst>
                  <a:gd name="connsiteX0" fmla="*/ 59182 w 59563"/>
                  <a:gd name="connsiteY0" fmla="*/ 3556 h 45339"/>
                  <a:gd name="connsiteX1" fmla="*/ 58674 w 59563"/>
                  <a:gd name="connsiteY1" fmla="*/ 0 h 45339"/>
                  <a:gd name="connsiteX2" fmla="*/ 45339 w 59563"/>
                  <a:gd name="connsiteY2" fmla="*/ 6985 h 45339"/>
                  <a:gd name="connsiteX3" fmla="*/ 39878 w 59563"/>
                  <a:gd name="connsiteY3" fmla="*/ 8382 h 45339"/>
                  <a:gd name="connsiteX4" fmla="*/ 32893 w 59563"/>
                  <a:gd name="connsiteY4" fmla="*/ 8001 h 45339"/>
                  <a:gd name="connsiteX5" fmla="*/ 30734 w 59563"/>
                  <a:gd name="connsiteY5" fmla="*/ 7493 h 45339"/>
                  <a:gd name="connsiteX6" fmla="*/ 27813 w 59563"/>
                  <a:gd name="connsiteY6" fmla="*/ 6223 h 45339"/>
                  <a:gd name="connsiteX7" fmla="*/ 23368 w 59563"/>
                  <a:gd name="connsiteY7" fmla="*/ 6223 h 45339"/>
                  <a:gd name="connsiteX8" fmla="*/ 9525 w 59563"/>
                  <a:gd name="connsiteY8" fmla="*/ 20955 h 45339"/>
                  <a:gd name="connsiteX9" fmla="*/ 0 w 59563"/>
                  <a:gd name="connsiteY9" fmla="*/ 28829 h 45339"/>
                  <a:gd name="connsiteX10" fmla="*/ 1270 w 59563"/>
                  <a:gd name="connsiteY10" fmla="*/ 28956 h 45339"/>
                  <a:gd name="connsiteX11" fmla="*/ 1651 w 59563"/>
                  <a:gd name="connsiteY11" fmla="*/ 28956 h 45339"/>
                  <a:gd name="connsiteX12" fmla="*/ 2413 w 59563"/>
                  <a:gd name="connsiteY12" fmla="*/ 29083 h 45339"/>
                  <a:gd name="connsiteX13" fmla="*/ 2921 w 59563"/>
                  <a:gd name="connsiteY13" fmla="*/ 29083 h 45339"/>
                  <a:gd name="connsiteX14" fmla="*/ 3556 w 59563"/>
                  <a:gd name="connsiteY14" fmla="*/ 29210 h 45339"/>
                  <a:gd name="connsiteX15" fmla="*/ 3937 w 59563"/>
                  <a:gd name="connsiteY15" fmla="*/ 29210 h 45339"/>
                  <a:gd name="connsiteX16" fmla="*/ 4572 w 59563"/>
                  <a:gd name="connsiteY16" fmla="*/ 29337 h 45339"/>
                  <a:gd name="connsiteX17" fmla="*/ 4953 w 59563"/>
                  <a:gd name="connsiteY17" fmla="*/ 29464 h 45339"/>
                  <a:gd name="connsiteX18" fmla="*/ 5588 w 59563"/>
                  <a:gd name="connsiteY18" fmla="*/ 29591 h 45339"/>
                  <a:gd name="connsiteX19" fmla="*/ 5969 w 59563"/>
                  <a:gd name="connsiteY19" fmla="*/ 29718 h 45339"/>
                  <a:gd name="connsiteX20" fmla="*/ 6604 w 59563"/>
                  <a:gd name="connsiteY20" fmla="*/ 29972 h 45339"/>
                  <a:gd name="connsiteX21" fmla="*/ 6985 w 59563"/>
                  <a:gd name="connsiteY21" fmla="*/ 30099 h 45339"/>
                  <a:gd name="connsiteX22" fmla="*/ 7620 w 59563"/>
                  <a:gd name="connsiteY22" fmla="*/ 30353 h 45339"/>
                  <a:gd name="connsiteX23" fmla="*/ 8001 w 59563"/>
                  <a:gd name="connsiteY23" fmla="*/ 30480 h 45339"/>
                  <a:gd name="connsiteX24" fmla="*/ 8636 w 59563"/>
                  <a:gd name="connsiteY24" fmla="*/ 30734 h 45339"/>
                  <a:gd name="connsiteX25" fmla="*/ 8890 w 59563"/>
                  <a:gd name="connsiteY25" fmla="*/ 30861 h 45339"/>
                  <a:gd name="connsiteX26" fmla="*/ 9525 w 59563"/>
                  <a:gd name="connsiteY26" fmla="*/ 31115 h 45339"/>
                  <a:gd name="connsiteX27" fmla="*/ 9779 w 59563"/>
                  <a:gd name="connsiteY27" fmla="*/ 31242 h 45339"/>
                  <a:gd name="connsiteX28" fmla="*/ 10541 w 59563"/>
                  <a:gd name="connsiteY28" fmla="*/ 31623 h 45339"/>
                  <a:gd name="connsiteX29" fmla="*/ 10541 w 59563"/>
                  <a:gd name="connsiteY29" fmla="*/ 31623 h 45339"/>
                  <a:gd name="connsiteX30" fmla="*/ 12065 w 59563"/>
                  <a:gd name="connsiteY30" fmla="*/ 32639 h 45339"/>
                  <a:gd name="connsiteX31" fmla="*/ 12065 w 59563"/>
                  <a:gd name="connsiteY31" fmla="*/ 32639 h 45339"/>
                  <a:gd name="connsiteX32" fmla="*/ 12700 w 59563"/>
                  <a:gd name="connsiteY32" fmla="*/ 33020 h 45339"/>
                  <a:gd name="connsiteX33" fmla="*/ 12827 w 59563"/>
                  <a:gd name="connsiteY33" fmla="*/ 33020 h 45339"/>
                  <a:gd name="connsiteX34" fmla="*/ 13335 w 59563"/>
                  <a:gd name="connsiteY34" fmla="*/ 33401 h 45339"/>
                  <a:gd name="connsiteX35" fmla="*/ 13462 w 59563"/>
                  <a:gd name="connsiteY35" fmla="*/ 33528 h 45339"/>
                  <a:gd name="connsiteX36" fmla="*/ 13970 w 59563"/>
                  <a:gd name="connsiteY36" fmla="*/ 33909 h 45339"/>
                  <a:gd name="connsiteX37" fmla="*/ 14097 w 59563"/>
                  <a:gd name="connsiteY37" fmla="*/ 34036 h 45339"/>
                  <a:gd name="connsiteX38" fmla="*/ 14478 w 59563"/>
                  <a:gd name="connsiteY38" fmla="*/ 34417 h 45339"/>
                  <a:gd name="connsiteX39" fmla="*/ 14605 w 59563"/>
                  <a:gd name="connsiteY39" fmla="*/ 34544 h 45339"/>
                  <a:gd name="connsiteX40" fmla="*/ 14986 w 59563"/>
                  <a:gd name="connsiteY40" fmla="*/ 34925 h 45339"/>
                  <a:gd name="connsiteX41" fmla="*/ 15113 w 59563"/>
                  <a:gd name="connsiteY41" fmla="*/ 35052 h 45339"/>
                  <a:gd name="connsiteX42" fmla="*/ 15494 w 59563"/>
                  <a:gd name="connsiteY42" fmla="*/ 35433 h 45339"/>
                  <a:gd name="connsiteX43" fmla="*/ 15494 w 59563"/>
                  <a:gd name="connsiteY43" fmla="*/ 35433 h 45339"/>
                  <a:gd name="connsiteX44" fmla="*/ 15875 w 59563"/>
                  <a:gd name="connsiteY44" fmla="*/ 35814 h 45339"/>
                  <a:gd name="connsiteX45" fmla="*/ 15875 w 59563"/>
                  <a:gd name="connsiteY45" fmla="*/ 35814 h 45339"/>
                  <a:gd name="connsiteX46" fmla="*/ 16256 w 59563"/>
                  <a:gd name="connsiteY46" fmla="*/ 36322 h 45339"/>
                  <a:gd name="connsiteX47" fmla="*/ 16256 w 59563"/>
                  <a:gd name="connsiteY47" fmla="*/ 36322 h 45339"/>
                  <a:gd name="connsiteX48" fmla="*/ 17399 w 59563"/>
                  <a:gd name="connsiteY48" fmla="*/ 37719 h 45339"/>
                  <a:gd name="connsiteX49" fmla="*/ 17399 w 59563"/>
                  <a:gd name="connsiteY49" fmla="*/ 37719 h 45339"/>
                  <a:gd name="connsiteX50" fmla="*/ 17653 w 59563"/>
                  <a:gd name="connsiteY50" fmla="*/ 38100 h 45339"/>
                  <a:gd name="connsiteX51" fmla="*/ 17653 w 59563"/>
                  <a:gd name="connsiteY51" fmla="*/ 38100 h 45339"/>
                  <a:gd name="connsiteX52" fmla="*/ 17780 w 59563"/>
                  <a:gd name="connsiteY52" fmla="*/ 38354 h 45339"/>
                  <a:gd name="connsiteX53" fmla="*/ 17780 w 59563"/>
                  <a:gd name="connsiteY53" fmla="*/ 38354 h 45339"/>
                  <a:gd name="connsiteX54" fmla="*/ 17907 w 59563"/>
                  <a:gd name="connsiteY54" fmla="*/ 38608 h 45339"/>
                  <a:gd name="connsiteX55" fmla="*/ 17907 w 59563"/>
                  <a:gd name="connsiteY55" fmla="*/ 38608 h 45339"/>
                  <a:gd name="connsiteX56" fmla="*/ 17907 w 59563"/>
                  <a:gd name="connsiteY56" fmla="*/ 38735 h 45339"/>
                  <a:gd name="connsiteX57" fmla="*/ 17907 w 59563"/>
                  <a:gd name="connsiteY57" fmla="*/ 38735 h 45339"/>
                  <a:gd name="connsiteX58" fmla="*/ 17907 w 59563"/>
                  <a:gd name="connsiteY58" fmla="*/ 38735 h 45339"/>
                  <a:gd name="connsiteX59" fmla="*/ 17907 w 59563"/>
                  <a:gd name="connsiteY59" fmla="*/ 38735 h 45339"/>
                  <a:gd name="connsiteX60" fmla="*/ 17907 w 59563"/>
                  <a:gd name="connsiteY60" fmla="*/ 38735 h 45339"/>
                  <a:gd name="connsiteX61" fmla="*/ 17907 w 59563"/>
                  <a:gd name="connsiteY61" fmla="*/ 38862 h 45339"/>
                  <a:gd name="connsiteX62" fmla="*/ 18034 w 59563"/>
                  <a:gd name="connsiteY62" fmla="*/ 39116 h 45339"/>
                  <a:gd name="connsiteX63" fmla="*/ 18796 w 59563"/>
                  <a:gd name="connsiteY63" fmla="*/ 39116 h 45339"/>
                  <a:gd name="connsiteX64" fmla="*/ 19812 w 59563"/>
                  <a:gd name="connsiteY64" fmla="*/ 39116 h 45339"/>
                  <a:gd name="connsiteX65" fmla="*/ 19812 w 59563"/>
                  <a:gd name="connsiteY65" fmla="*/ 39116 h 45339"/>
                  <a:gd name="connsiteX66" fmla="*/ 20447 w 59563"/>
                  <a:gd name="connsiteY66" fmla="*/ 39116 h 45339"/>
                  <a:gd name="connsiteX67" fmla="*/ 20574 w 59563"/>
                  <a:gd name="connsiteY67" fmla="*/ 39116 h 45339"/>
                  <a:gd name="connsiteX68" fmla="*/ 21209 w 59563"/>
                  <a:gd name="connsiteY68" fmla="*/ 39116 h 45339"/>
                  <a:gd name="connsiteX69" fmla="*/ 21336 w 59563"/>
                  <a:gd name="connsiteY69" fmla="*/ 39116 h 45339"/>
                  <a:gd name="connsiteX70" fmla="*/ 22098 w 59563"/>
                  <a:gd name="connsiteY70" fmla="*/ 39116 h 45339"/>
                  <a:gd name="connsiteX71" fmla="*/ 22225 w 59563"/>
                  <a:gd name="connsiteY71" fmla="*/ 39116 h 45339"/>
                  <a:gd name="connsiteX72" fmla="*/ 22987 w 59563"/>
                  <a:gd name="connsiteY72" fmla="*/ 39116 h 45339"/>
                  <a:gd name="connsiteX73" fmla="*/ 22987 w 59563"/>
                  <a:gd name="connsiteY73" fmla="*/ 39116 h 45339"/>
                  <a:gd name="connsiteX74" fmla="*/ 23876 w 59563"/>
                  <a:gd name="connsiteY74" fmla="*/ 39116 h 45339"/>
                  <a:gd name="connsiteX75" fmla="*/ 24003 w 59563"/>
                  <a:gd name="connsiteY75" fmla="*/ 39116 h 45339"/>
                  <a:gd name="connsiteX76" fmla="*/ 24765 w 59563"/>
                  <a:gd name="connsiteY76" fmla="*/ 39116 h 45339"/>
                  <a:gd name="connsiteX77" fmla="*/ 25019 w 59563"/>
                  <a:gd name="connsiteY77" fmla="*/ 39116 h 45339"/>
                  <a:gd name="connsiteX78" fmla="*/ 25781 w 59563"/>
                  <a:gd name="connsiteY78" fmla="*/ 39116 h 45339"/>
                  <a:gd name="connsiteX79" fmla="*/ 25908 w 59563"/>
                  <a:gd name="connsiteY79" fmla="*/ 39116 h 45339"/>
                  <a:gd name="connsiteX80" fmla="*/ 26797 w 59563"/>
                  <a:gd name="connsiteY80" fmla="*/ 39116 h 45339"/>
                  <a:gd name="connsiteX81" fmla="*/ 26797 w 59563"/>
                  <a:gd name="connsiteY81" fmla="*/ 39116 h 45339"/>
                  <a:gd name="connsiteX82" fmla="*/ 27686 w 59563"/>
                  <a:gd name="connsiteY82" fmla="*/ 39243 h 45339"/>
                  <a:gd name="connsiteX83" fmla="*/ 27686 w 59563"/>
                  <a:gd name="connsiteY83" fmla="*/ 39243 h 45339"/>
                  <a:gd name="connsiteX84" fmla="*/ 28448 w 59563"/>
                  <a:gd name="connsiteY84" fmla="*/ 39370 h 45339"/>
                  <a:gd name="connsiteX85" fmla="*/ 28575 w 59563"/>
                  <a:gd name="connsiteY85" fmla="*/ 39370 h 45339"/>
                  <a:gd name="connsiteX86" fmla="*/ 29337 w 59563"/>
                  <a:gd name="connsiteY86" fmla="*/ 39497 h 45339"/>
                  <a:gd name="connsiteX87" fmla="*/ 29464 w 59563"/>
                  <a:gd name="connsiteY87" fmla="*/ 39497 h 45339"/>
                  <a:gd name="connsiteX88" fmla="*/ 30099 w 59563"/>
                  <a:gd name="connsiteY88" fmla="*/ 39624 h 45339"/>
                  <a:gd name="connsiteX89" fmla="*/ 30099 w 59563"/>
                  <a:gd name="connsiteY89" fmla="*/ 39624 h 45339"/>
                  <a:gd name="connsiteX90" fmla="*/ 30734 w 59563"/>
                  <a:gd name="connsiteY90" fmla="*/ 39878 h 45339"/>
                  <a:gd name="connsiteX91" fmla="*/ 37211 w 59563"/>
                  <a:gd name="connsiteY91" fmla="*/ 44196 h 45339"/>
                  <a:gd name="connsiteX92" fmla="*/ 38608 w 59563"/>
                  <a:gd name="connsiteY92" fmla="*/ 45339 h 45339"/>
                  <a:gd name="connsiteX93" fmla="*/ 40005 w 59563"/>
                  <a:gd name="connsiteY93" fmla="*/ 45212 h 45339"/>
                  <a:gd name="connsiteX94" fmla="*/ 40640 w 59563"/>
                  <a:gd name="connsiteY94" fmla="*/ 40513 h 45339"/>
                  <a:gd name="connsiteX95" fmla="*/ 38989 w 59563"/>
                  <a:gd name="connsiteY95" fmla="*/ 31496 h 45339"/>
                  <a:gd name="connsiteX96" fmla="*/ 41148 w 59563"/>
                  <a:gd name="connsiteY96" fmla="*/ 26416 h 45339"/>
                  <a:gd name="connsiteX97" fmla="*/ 41656 w 59563"/>
                  <a:gd name="connsiteY97" fmla="*/ 21590 h 45339"/>
                  <a:gd name="connsiteX98" fmla="*/ 55499 w 59563"/>
                  <a:gd name="connsiteY98" fmla="*/ 14351 h 45339"/>
                  <a:gd name="connsiteX99" fmla="*/ 59563 w 59563"/>
                  <a:gd name="connsiteY99" fmla="*/ 15748 h 45339"/>
                  <a:gd name="connsiteX100" fmla="*/ 57785 w 59563"/>
                  <a:gd name="connsiteY100" fmla="*/ 1143 h 4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63" h="45339">
                    <a:moveTo>
                      <a:pt x="59182" y="3556"/>
                    </a:moveTo>
                    <a:lnTo>
                      <a:pt x="58674" y="0"/>
                    </a:lnTo>
                    <a:cubicBezTo>
                      <a:pt x="55372" y="3810"/>
                      <a:pt x="50673" y="6350"/>
                      <a:pt x="45339" y="6985"/>
                    </a:cubicBezTo>
                    <a:cubicBezTo>
                      <a:pt x="44196" y="7874"/>
                      <a:pt x="41656" y="8382"/>
                      <a:pt x="39878" y="8382"/>
                    </a:cubicBezTo>
                    <a:cubicBezTo>
                      <a:pt x="36195" y="8382"/>
                      <a:pt x="33782" y="8001"/>
                      <a:pt x="32893" y="8001"/>
                    </a:cubicBezTo>
                    <a:cubicBezTo>
                      <a:pt x="32004" y="8001"/>
                      <a:pt x="31242" y="7747"/>
                      <a:pt x="30734" y="7493"/>
                    </a:cubicBezTo>
                    <a:cubicBezTo>
                      <a:pt x="29464" y="7112"/>
                      <a:pt x="28702" y="6477"/>
                      <a:pt x="27813" y="6223"/>
                    </a:cubicBezTo>
                    <a:cubicBezTo>
                      <a:pt x="26924" y="5969"/>
                      <a:pt x="25146" y="5461"/>
                      <a:pt x="23368" y="6223"/>
                    </a:cubicBezTo>
                    <a:cubicBezTo>
                      <a:pt x="20955" y="7493"/>
                      <a:pt x="12954" y="16510"/>
                      <a:pt x="9525" y="20955"/>
                    </a:cubicBezTo>
                    <a:cubicBezTo>
                      <a:pt x="7112" y="24003"/>
                      <a:pt x="2032" y="27305"/>
                      <a:pt x="0" y="28829"/>
                    </a:cubicBezTo>
                    <a:cubicBezTo>
                      <a:pt x="381" y="28829"/>
                      <a:pt x="762" y="28829"/>
                      <a:pt x="1270" y="28956"/>
                    </a:cubicBezTo>
                    <a:cubicBezTo>
                      <a:pt x="1397" y="28956"/>
                      <a:pt x="1524" y="28956"/>
                      <a:pt x="1651" y="28956"/>
                    </a:cubicBezTo>
                    <a:cubicBezTo>
                      <a:pt x="1905" y="28956"/>
                      <a:pt x="2159" y="28956"/>
                      <a:pt x="2413" y="29083"/>
                    </a:cubicBezTo>
                    <a:cubicBezTo>
                      <a:pt x="2540" y="29083"/>
                      <a:pt x="2667" y="29083"/>
                      <a:pt x="2921" y="29083"/>
                    </a:cubicBezTo>
                    <a:cubicBezTo>
                      <a:pt x="3175" y="29083"/>
                      <a:pt x="3429" y="29083"/>
                      <a:pt x="3556" y="29210"/>
                    </a:cubicBezTo>
                    <a:cubicBezTo>
                      <a:pt x="3683" y="29210"/>
                      <a:pt x="3810" y="29210"/>
                      <a:pt x="3937" y="29210"/>
                    </a:cubicBezTo>
                    <a:cubicBezTo>
                      <a:pt x="4191" y="29210"/>
                      <a:pt x="4318" y="29210"/>
                      <a:pt x="4572" y="29337"/>
                    </a:cubicBezTo>
                    <a:cubicBezTo>
                      <a:pt x="4699" y="29337"/>
                      <a:pt x="4826" y="29337"/>
                      <a:pt x="4953" y="29464"/>
                    </a:cubicBezTo>
                    <a:cubicBezTo>
                      <a:pt x="5207" y="29464"/>
                      <a:pt x="5334" y="29464"/>
                      <a:pt x="5588" y="29591"/>
                    </a:cubicBezTo>
                    <a:cubicBezTo>
                      <a:pt x="5715" y="29591"/>
                      <a:pt x="5842" y="29591"/>
                      <a:pt x="5969" y="29718"/>
                    </a:cubicBezTo>
                    <a:cubicBezTo>
                      <a:pt x="6096" y="29718"/>
                      <a:pt x="6350" y="29845"/>
                      <a:pt x="6604" y="29972"/>
                    </a:cubicBezTo>
                    <a:cubicBezTo>
                      <a:pt x="6731" y="29972"/>
                      <a:pt x="6858" y="29972"/>
                      <a:pt x="6985" y="30099"/>
                    </a:cubicBezTo>
                    <a:cubicBezTo>
                      <a:pt x="7112" y="30099"/>
                      <a:pt x="7366" y="30226"/>
                      <a:pt x="7620" y="30353"/>
                    </a:cubicBezTo>
                    <a:cubicBezTo>
                      <a:pt x="7620" y="30353"/>
                      <a:pt x="7874" y="30353"/>
                      <a:pt x="8001" y="30480"/>
                    </a:cubicBezTo>
                    <a:cubicBezTo>
                      <a:pt x="8255" y="30480"/>
                      <a:pt x="8382" y="30607"/>
                      <a:pt x="8636" y="30734"/>
                    </a:cubicBezTo>
                    <a:cubicBezTo>
                      <a:pt x="8636" y="30734"/>
                      <a:pt x="8890" y="30734"/>
                      <a:pt x="8890" y="30861"/>
                    </a:cubicBezTo>
                    <a:cubicBezTo>
                      <a:pt x="9144" y="30861"/>
                      <a:pt x="9271" y="31115"/>
                      <a:pt x="9525" y="31115"/>
                    </a:cubicBezTo>
                    <a:cubicBezTo>
                      <a:pt x="9525" y="31115"/>
                      <a:pt x="9652" y="31115"/>
                      <a:pt x="9779" y="31242"/>
                    </a:cubicBezTo>
                    <a:cubicBezTo>
                      <a:pt x="10033" y="31369"/>
                      <a:pt x="10287" y="31496"/>
                      <a:pt x="10541" y="31623"/>
                    </a:cubicBezTo>
                    <a:cubicBezTo>
                      <a:pt x="10541" y="31623"/>
                      <a:pt x="10541" y="31623"/>
                      <a:pt x="10541" y="31623"/>
                    </a:cubicBezTo>
                    <a:cubicBezTo>
                      <a:pt x="11049" y="32004"/>
                      <a:pt x="11557" y="32258"/>
                      <a:pt x="12065" y="32639"/>
                    </a:cubicBezTo>
                    <a:cubicBezTo>
                      <a:pt x="12065" y="32639"/>
                      <a:pt x="12065" y="32639"/>
                      <a:pt x="12065" y="32639"/>
                    </a:cubicBezTo>
                    <a:cubicBezTo>
                      <a:pt x="12319" y="32766"/>
                      <a:pt x="12446" y="32893"/>
                      <a:pt x="12700" y="33020"/>
                    </a:cubicBezTo>
                    <a:cubicBezTo>
                      <a:pt x="12700" y="33020"/>
                      <a:pt x="12700" y="33020"/>
                      <a:pt x="12827" y="33020"/>
                    </a:cubicBezTo>
                    <a:cubicBezTo>
                      <a:pt x="12954" y="33147"/>
                      <a:pt x="13208" y="33274"/>
                      <a:pt x="13335" y="33401"/>
                    </a:cubicBezTo>
                    <a:cubicBezTo>
                      <a:pt x="13335" y="33401"/>
                      <a:pt x="13335" y="33401"/>
                      <a:pt x="13462" y="33528"/>
                    </a:cubicBezTo>
                    <a:cubicBezTo>
                      <a:pt x="13589" y="33655"/>
                      <a:pt x="13716" y="33782"/>
                      <a:pt x="13970" y="33909"/>
                    </a:cubicBezTo>
                    <a:cubicBezTo>
                      <a:pt x="13970" y="33909"/>
                      <a:pt x="13970" y="33909"/>
                      <a:pt x="14097" y="34036"/>
                    </a:cubicBezTo>
                    <a:cubicBezTo>
                      <a:pt x="14224" y="34163"/>
                      <a:pt x="14351" y="34290"/>
                      <a:pt x="14478" y="34417"/>
                    </a:cubicBezTo>
                    <a:cubicBezTo>
                      <a:pt x="14478" y="34417"/>
                      <a:pt x="14478" y="34417"/>
                      <a:pt x="14605" y="34544"/>
                    </a:cubicBezTo>
                    <a:cubicBezTo>
                      <a:pt x="14732" y="34544"/>
                      <a:pt x="14859" y="34798"/>
                      <a:pt x="14986" y="34925"/>
                    </a:cubicBezTo>
                    <a:cubicBezTo>
                      <a:pt x="14986" y="34925"/>
                      <a:pt x="14986" y="34925"/>
                      <a:pt x="15113" y="35052"/>
                    </a:cubicBezTo>
                    <a:cubicBezTo>
                      <a:pt x="15240" y="35179"/>
                      <a:pt x="15367" y="35306"/>
                      <a:pt x="15494" y="35433"/>
                    </a:cubicBezTo>
                    <a:cubicBezTo>
                      <a:pt x="15494" y="35433"/>
                      <a:pt x="15494" y="35433"/>
                      <a:pt x="15494" y="35433"/>
                    </a:cubicBezTo>
                    <a:cubicBezTo>
                      <a:pt x="15494" y="35560"/>
                      <a:pt x="15748" y="35687"/>
                      <a:pt x="15875" y="35814"/>
                    </a:cubicBezTo>
                    <a:cubicBezTo>
                      <a:pt x="15875" y="35814"/>
                      <a:pt x="15875" y="35814"/>
                      <a:pt x="15875" y="35814"/>
                    </a:cubicBezTo>
                    <a:cubicBezTo>
                      <a:pt x="16002" y="35941"/>
                      <a:pt x="16129" y="36195"/>
                      <a:pt x="16256" y="36322"/>
                    </a:cubicBezTo>
                    <a:lnTo>
                      <a:pt x="16256" y="36322"/>
                    </a:lnTo>
                    <a:cubicBezTo>
                      <a:pt x="16256" y="36322"/>
                      <a:pt x="17018" y="37211"/>
                      <a:pt x="17399" y="37719"/>
                    </a:cubicBezTo>
                    <a:cubicBezTo>
                      <a:pt x="17399" y="37719"/>
                      <a:pt x="17399" y="37719"/>
                      <a:pt x="17399" y="37719"/>
                    </a:cubicBezTo>
                    <a:cubicBezTo>
                      <a:pt x="17399" y="37719"/>
                      <a:pt x="17526" y="37973"/>
                      <a:pt x="17653" y="38100"/>
                    </a:cubicBezTo>
                    <a:cubicBezTo>
                      <a:pt x="17653" y="38100"/>
                      <a:pt x="17653" y="38100"/>
                      <a:pt x="17653" y="38100"/>
                    </a:cubicBezTo>
                    <a:cubicBezTo>
                      <a:pt x="17653" y="38100"/>
                      <a:pt x="17653" y="38227"/>
                      <a:pt x="17780" y="38354"/>
                    </a:cubicBezTo>
                    <a:cubicBezTo>
                      <a:pt x="17780" y="38354"/>
                      <a:pt x="17780" y="38354"/>
                      <a:pt x="17780" y="38354"/>
                    </a:cubicBezTo>
                    <a:cubicBezTo>
                      <a:pt x="17780" y="38354"/>
                      <a:pt x="17780" y="38481"/>
                      <a:pt x="17907" y="38608"/>
                    </a:cubicBezTo>
                    <a:cubicBezTo>
                      <a:pt x="17907" y="38608"/>
                      <a:pt x="17907" y="38608"/>
                      <a:pt x="17907" y="38608"/>
                    </a:cubicBezTo>
                    <a:cubicBezTo>
                      <a:pt x="17907" y="38608"/>
                      <a:pt x="17907" y="38608"/>
                      <a:pt x="17907" y="38735"/>
                    </a:cubicBezTo>
                    <a:cubicBezTo>
                      <a:pt x="17907" y="38735"/>
                      <a:pt x="17907" y="38735"/>
                      <a:pt x="17907" y="38735"/>
                    </a:cubicBezTo>
                    <a:cubicBezTo>
                      <a:pt x="17907" y="38735"/>
                      <a:pt x="17907" y="38735"/>
                      <a:pt x="17907" y="38735"/>
                    </a:cubicBezTo>
                    <a:cubicBezTo>
                      <a:pt x="17907" y="38735"/>
                      <a:pt x="17907" y="38735"/>
                      <a:pt x="17907" y="38735"/>
                    </a:cubicBezTo>
                    <a:cubicBezTo>
                      <a:pt x="17907" y="38735"/>
                      <a:pt x="17907" y="38735"/>
                      <a:pt x="17907" y="38735"/>
                    </a:cubicBezTo>
                    <a:cubicBezTo>
                      <a:pt x="17907" y="38735"/>
                      <a:pt x="17907" y="38735"/>
                      <a:pt x="17907" y="38862"/>
                    </a:cubicBezTo>
                    <a:cubicBezTo>
                      <a:pt x="17907" y="38989"/>
                      <a:pt x="18034" y="39116"/>
                      <a:pt x="18034" y="39116"/>
                    </a:cubicBezTo>
                    <a:lnTo>
                      <a:pt x="18796" y="39116"/>
                    </a:lnTo>
                    <a:cubicBezTo>
                      <a:pt x="18796" y="39116"/>
                      <a:pt x="19431" y="39116"/>
                      <a:pt x="19812" y="39116"/>
                    </a:cubicBezTo>
                    <a:lnTo>
                      <a:pt x="19812" y="39116"/>
                    </a:lnTo>
                    <a:cubicBezTo>
                      <a:pt x="19812" y="39116"/>
                      <a:pt x="20193" y="39116"/>
                      <a:pt x="20447" y="39116"/>
                    </a:cubicBezTo>
                    <a:lnTo>
                      <a:pt x="20574" y="39116"/>
                    </a:lnTo>
                    <a:cubicBezTo>
                      <a:pt x="20574" y="39116"/>
                      <a:pt x="20955" y="39116"/>
                      <a:pt x="21209" y="39116"/>
                    </a:cubicBezTo>
                    <a:lnTo>
                      <a:pt x="21336" y="39116"/>
                    </a:lnTo>
                    <a:cubicBezTo>
                      <a:pt x="21336" y="39116"/>
                      <a:pt x="21844" y="39116"/>
                      <a:pt x="22098" y="39116"/>
                    </a:cubicBezTo>
                    <a:cubicBezTo>
                      <a:pt x="22098" y="39116"/>
                      <a:pt x="22098" y="39116"/>
                      <a:pt x="22225" y="39116"/>
                    </a:cubicBezTo>
                    <a:cubicBezTo>
                      <a:pt x="22479" y="39116"/>
                      <a:pt x="22733" y="39116"/>
                      <a:pt x="22987" y="39116"/>
                    </a:cubicBezTo>
                    <a:lnTo>
                      <a:pt x="22987" y="39116"/>
                    </a:lnTo>
                    <a:cubicBezTo>
                      <a:pt x="22987" y="39116"/>
                      <a:pt x="23495" y="39116"/>
                      <a:pt x="23876" y="39116"/>
                    </a:cubicBezTo>
                    <a:cubicBezTo>
                      <a:pt x="23876" y="39116"/>
                      <a:pt x="23876" y="39116"/>
                      <a:pt x="24003" y="39116"/>
                    </a:cubicBezTo>
                    <a:cubicBezTo>
                      <a:pt x="24257" y="39116"/>
                      <a:pt x="24511" y="39116"/>
                      <a:pt x="24765" y="39116"/>
                    </a:cubicBezTo>
                    <a:cubicBezTo>
                      <a:pt x="24765" y="39116"/>
                      <a:pt x="24765" y="39116"/>
                      <a:pt x="25019" y="39116"/>
                    </a:cubicBezTo>
                    <a:cubicBezTo>
                      <a:pt x="25273" y="39116"/>
                      <a:pt x="25527" y="39116"/>
                      <a:pt x="25781" y="39116"/>
                    </a:cubicBezTo>
                    <a:cubicBezTo>
                      <a:pt x="25781" y="39116"/>
                      <a:pt x="25781" y="39116"/>
                      <a:pt x="25908" y="39116"/>
                    </a:cubicBezTo>
                    <a:cubicBezTo>
                      <a:pt x="26162" y="39116"/>
                      <a:pt x="26416" y="39116"/>
                      <a:pt x="26797" y="39116"/>
                    </a:cubicBezTo>
                    <a:cubicBezTo>
                      <a:pt x="26797" y="39116"/>
                      <a:pt x="26797" y="39116"/>
                      <a:pt x="26797" y="39116"/>
                    </a:cubicBezTo>
                    <a:cubicBezTo>
                      <a:pt x="27051" y="39116"/>
                      <a:pt x="27305" y="39116"/>
                      <a:pt x="27686" y="39243"/>
                    </a:cubicBezTo>
                    <a:cubicBezTo>
                      <a:pt x="27686" y="39243"/>
                      <a:pt x="27686" y="39243"/>
                      <a:pt x="27686" y="39243"/>
                    </a:cubicBezTo>
                    <a:cubicBezTo>
                      <a:pt x="27940" y="39243"/>
                      <a:pt x="28194" y="39243"/>
                      <a:pt x="28448" y="39370"/>
                    </a:cubicBezTo>
                    <a:cubicBezTo>
                      <a:pt x="28448" y="39370"/>
                      <a:pt x="28448" y="39370"/>
                      <a:pt x="28575" y="39370"/>
                    </a:cubicBezTo>
                    <a:cubicBezTo>
                      <a:pt x="28829" y="39370"/>
                      <a:pt x="29083" y="39370"/>
                      <a:pt x="29337" y="39497"/>
                    </a:cubicBezTo>
                    <a:cubicBezTo>
                      <a:pt x="29337" y="39497"/>
                      <a:pt x="29337" y="39497"/>
                      <a:pt x="29464" y="39497"/>
                    </a:cubicBezTo>
                    <a:cubicBezTo>
                      <a:pt x="29718" y="39497"/>
                      <a:pt x="29972" y="39497"/>
                      <a:pt x="30099" y="39624"/>
                    </a:cubicBezTo>
                    <a:cubicBezTo>
                      <a:pt x="30099" y="39624"/>
                      <a:pt x="30099" y="39624"/>
                      <a:pt x="30099" y="39624"/>
                    </a:cubicBezTo>
                    <a:cubicBezTo>
                      <a:pt x="30353" y="39624"/>
                      <a:pt x="30607" y="39751"/>
                      <a:pt x="30734" y="39878"/>
                    </a:cubicBezTo>
                    <a:cubicBezTo>
                      <a:pt x="33401" y="40894"/>
                      <a:pt x="36195" y="43180"/>
                      <a:pt x="37211" y="44196"/>
                    </a:cubicBezTo>
                    <a:lnTo>
                      <a:pt x="38608" y="45339"/>
                    </a:lnTo>
                    <a:cubicBezTo>
                      <a:pt x="38608" y="45339"/>
                      <a:pt x="39497" y="45339"/>
                      <a:pt x="40005" y="45212"/>
                    </a:cubicBezTo>
                    <a:cubicBezTo>
                      <a:pt x="40259" y="44450"/>
                      <a:pt x="40767" y="41910"/>
                      <a:pt x="40640" y="40513"/>
                    </a:cubicBezTo>
                    <a:cubicBezTo>
                      <a:pt x="38989" y="40005"/>
                      <a:pt x="38735" y="34798"/>
                      <a:pt x="38989" y="31496"/>
                    </a:cubicBezTo>
                    <a:cubicBezTo>
                      <a:pt x="39116" y="29591"/>
                      <a:pt x="40259" y="27178"/>
                      <a:pt x="41148" y="26416"/>
                    </a:cubicBezTo>
                    <a:cubicBezTo>
                      <a:pt x="42037" y="25654"/>
                      <a:pt x="40640" y="22733"/>
                      <a:pt x="41656" y="21590"/>
                    </a:cubicBezTo>
                    <a:cubicBezTo>
                      <a:pt x="42545" y="20574"/>
                      <a:pt x="46736" y="12827"/>
                      <a:pt x="55499" y="14351"/>
                    </a:cubicBezTo>
                    <a:cubicBezTo>
                      <a:pt x="57023" y="14605"/>
                      <a:pt x="58293" y="15113"/>
                      <a:pt x="59563" y="15748"/>
                    </a:cubicBezTo>
                    <a:cubicBezTo>
                      <a:pt x="58674" y="12446"/>
                      <a:pt x="57785" y="7493"/>
                      <a:pt x="57785" y="1143"/>
                    </a:cubicBezTo>
                  </a:path>
                </a:pathLst>
              </a:custGeom>
              <a:solidFill>
                <a:srgbClr val="FCB827"/>
              </a:solidFill>
              <a:ln w="0" cap="flat">
                <a:noFill/>
                <a:prstDash val="solid"/>
                <a:miter/>
              </a:ln>
            </p:spPr>
            <p:txBody>
              <a:bodyPr rtlCol="0" anchor="ctr"/>
              <a:lstStyle/>
              <a:p>
                <a:endParaRPr lang="en-US"/>
              </a:p>
            </p:txBody>
          </p:sp>
        </p:grpSp>
        <p:grpSp>
          <p:nvGrpSpPr>
            <p:cNvPr id="66" name="Graphic 22">
              <a:extLst>
                <a:ext uri="{FF2B5EF4-FFF2-40B4-BE49-F238E27FC236}">
                  <a16:creationId xmlns:a16="http://schemas.microsoft.com/office/drawing/2014/main" id="{89961F02-A275-FB31-76A2-2C1A14980BF3}"/>
                </a:ext>
              </a:extLst>
            </p:cNvPr>
            <p:cNvGrpSpPr/>
            <p:nvPr/>
          </p:nvGrpSpPr>
          <p:grpSpPr>
            <a:xfrm>
              <a:off x="1261293" y="6119146"/>
              <a:ext cx="585978" cy="381507"/>
              <a:chOff x="1261293" y="6119146"/>
              <a:chExt cx="585978" cy="381507"/>
            </a:xfrm>
          </p:grpSpPr>
          <p:sp>
            <p:nvSpPr>
              <p:cNvPr id="67" name="Freeform 66">
                <a:extLst>
                  <a:ext uri="{FF2B5EF4-FFF2-40B4-BE49-F238E27FC236}">
                    <a16:creationId xmlns:a16="http://schemas.microsoft.com/office/drawing/2014/main" id="{E68133C6-AC4A-AE66-9652-DC41EFA3B1A8}"/>
                  </a:ext>
                </a:extLst>
              </p:cNvPr>
              <p:cNvSpPr/>
              <p:nvPr/>
            </p:nvSpPr>
            <p:spPr>
              <a:xfrm>
                <a:off x="1261293" y="6119146"/>
                <a:ext cx="168021" cy="381507"/>
              </a:xfrm>
              <a:custGeom>
                <a:avLst/>
                <a:gdLst>
                  <a:gd name="connsiteX0" fmla="*/ 128651 w 168021"/>
                  <a:gd name="connsiteY0" fmla="*/ 0 h 381507"/>
                  <a:gd name="connsiteX1" fmla="*/ 39370 w 168021"/>
                  <a:gd name="connsiteY1" fmla="*/ 0 h 381507"/>
                  <a:gd name="connsiteX2" fmla="*/ 0 w 168021"/>
                  <a:gd name="connsiteY2" fmla="*/ 39370 h 381507"/>
                  <a:gd name="connsiteX3" fmla="*/ 0 w 168021"/>
                  <a:gd name="connsiteY3" fmla="*/ 342138 h 381507"/>
                  <a:gd name="connsiteX4" fmla="*/ 39370 w 168021"/>
                  <a:gd name="connsiteY4" fmla="*/ 381508 h 381507"/>
                  <a:gd name="connsiteX5" fmla="*/ 128651 w 168021"/>
                  <a:gd name="connsiteY5" fmla="*/ 381508 h 381507"/>
                  <a:gd name="connsiteX6" fmla="*/ 168021 w 168021"/>
                  <a:gd name="connsiteY6" fmla="*/ 342138 h 381507"/>
                  <a:gd name="connsiteX7" fmla="*/ 168021 w 168021"/>
                  <a:gd name="connsiteY7" fmla="*/ 39497 h 381507"/>
                  <a:gd name="connsiteX8" fmla="*/ 128651 w 168021"/>
                  <a:gd name="connsiteY8" fmla="*/ 127 h 381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021" h="381507">
                    <a:moveTo>
                      <a:pt x="128651" y="0"/>
                    </a:moveTo>
                    <a:lnTo>
                      <a:pt x="39370" y="0"/>
                    </a:lnTo>
                    <a:cubicBezTo>
                      <a:pt x="17653" y="0"/>
                      <a:pt x="0" y="17653"/>
                      <a:pt x="0" y="39370"/>
                    </a:cubicBezTo>
                    <a:lnTo>
                      <a:pt x="0" y="342138"/>
                    </a:lnTo>
                    <a:cubicBezTo>
                      <a:pt x="0" y="363855"/>
                      <a:pt x="17653" y="381508"/>
                      <a:pt x="39370" y="381508"/>
                    </a:cubicBezTo>
                    <a:lnTo>
                      <a:pt x="128651" y="381508"/>
                    </a:lnTo>
                    <a:cubicBezTo>
                      <a:pt x="150368" y="381508"/>
                      <a:pt x="168021" y="363855"/>
                      <a:pt x="168021" y="342138"/>
                    </a:cubicBezTo>
                    <a:lnTo>
                      <a:pt x="168021" y="39497"/>
                    </a:lnTo>
                    <a:cubicBezTo>
                      <a:pt x="168021" y="17780"/>
                      <a:pt x="150368" y="127"/>
                      <a:pt x="128651" y="127"/>
                    </a:cubicBezTo>
                  </a:path>
                </a:pathLst>
              </a:custGeom>
              <a:solidFill>
                <a:srgbClr val="FFFFFF"/>
              </a:solidFill>
              <a:ln w="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2FADC018-CCD2-ACE1-BDC5-E0DF5DC863D7}"/>
                  </a:ext>
                </a:extLst>
              </p:cNvPr>
              <p:cNvSpPr/>
              <p:nvPr/>
            </p:nvSpPr>
            <p:spPr>
              <a:xfrm>
                <a:off x="1301045" y="6128924"/>
                <a:ext cx="119125" cy="362839"/>
              </a:xfrm>
              <a:custGeom>
                <a:avLst/>
                <a:gdLst>
                  <a:gd name="connsiteX0" fmla="*/ 115697 w 119125"/>
                  <a:gd name="connsiteY0" fmla="*/ 213106 h 362839"/>
                  <a:gd name="connsiteX1" fmla="*/ 116205 w 119125"/>
                  <a:gd name="connsiteY1" fmla="*/ 212471 h 362839"/>
                  <a:gd name="connsiteX2" fmla="*/ 115570 w 119125"/>
                  <a:gd name="connsiteY2" fmla="*/ 211201 h 362839"/>
                  <a:gd name="connsiteX3" fmla="*/ 114300 w 119125"/>
                  <a:gd name="connsiteY3" fmla="*/ 206121 h 362839"/>
                  <a:gd name="connsiteX4" fmla="*/ 112395 w 119125"/>
                  <a:gd name="connsiteY4" fmla="*/ 190373 h 362839"/>
                  <a:gd name="connsiteX5" fmla="*/ 111760 w 119125"/>
                  <a:gd name="connsiteY5" fmla="*/ 185674 h 362839"/>
                  <a:gd name="connsiteX6" fmla="*/ 108712 w 119125"/>
                  <a:gd name="connsiteY6" fmla="*/ 174244 h 362839"/>
                  <a:gd name="connsiteX7" fmla="*/ 105156 w 119125"/>
                  <a:gd name="connsiteY7" fmla="*/ 158877 h 362839"/>
                  <a:gd name="connsiteX8" fmla="*/ 95631 w 119125"/>
                  <a:gd name="connsiteY8" fmla="*/ 139700 h 362839"/>
                  <a:gd name="connsiteX9" fmla="*/ 85979 w 119125"/>
                  <a:gd name="connsiteY9" fmla="*/ 115189 h 362839"/>
                  <a:gd name="connsiteX10" fmla="*/ 81280 w 119125"/>
                  <a:gd name="connsiteY10" fmla="*/ 100838 h 362839"/>
                  <a:gd name="connsiteX11" fmla="*/ 71120 w 119125"/>
                  <a:gd name="connsiteY11" fmla="*/ 94361 h 362839"/>
                  <a:gd name="connsiteX12" fmla="*/ 69723 w 119125"/>
                  <a:gd name="connsiteY12" fmla="*/ 93853 h 362839"/>
                  <a:gd name="connsiteX13" fmla="*/ 69088 w 119125"/>
                  <a:gd name="connsiteY13" fmla="*/ 92710 h 362839"/>
                  <a:gd name="connsiteX14" fmla="*/ 64389 w 119125"/>
                  <a:gd name="connsiteY14" fmla="*/ 91313 h 362839"/>
                  <a:gd name="connsiteX15" fmla="*/ 62230 w 119125"/>
                  <a:gd name="connsiteY15" fmla="*/ 84201 h 362839"/>
                  <a:gd name="connsiteX16" fmla="*/ 67183 w 119125"/>
                  <a:gd name="connsiteY16" fmla="*/ 81407 h 362839"/>
                  <a:gd name="connsiteX17" fmla="*/ 67564 w 119125"/>
                  <a:gd name="connsiteY17" fmla="*/ 78359 h 362839"/>
                  <a:gd name="connsiteX18" fmla="*/ 66929 w 119125"/>
                  <a:gd name="connsiteY18" fmla="*/ 76581 h 362839"/>
                  <a:gd name="connsiteX19" fmla="*/ 67183 w 119125"/>
                  <a:gd name="connsiteY19" fmla="*/ 74803 h 362839"/>
                  <a:gd name="connsiteX20" fmla="*/ 65913 w 119125"/>
                  <a:gd name="connsiteY20" fmla="*/ 73406 h 362839"/>
                  <a:gd name="connsiteX21" fmla="*/ 65532 w 119125"/>
                  <a:gd name="connsiteY21" fmla="*/ 72771 h 362839"/>
                  <a:gd name="connsiteX22" fmla="*/ 66040 w 119125"/>
                  <a:gd name="connsiteY22" fmla="*/ 71120 h 362839"/>
                  <a:gd name="connsiteX23" fmla="*/ 65405 w 119125"/>
                  <a:gd name="connsiteY23" fmla="*/ 69723 h 362839"/>
                  <a:gd name="connsiteX24" fmla="*/ 64008 w 119125"/>
                  <a:gd name="connsiteY24" fmla="*/ 68707 h 362839"/>
                  <a:gd name="connsiteX25" fmla="*/ 64008 w 119125"/>
                  <a:gd name="connsiteY25" fmla="*/ 68707 h 362839"/>
                  <a:gd name="connsiteX26" fmla="*/ 65278 w 119125"/>
                  <a:gd name="connsiteY26" fmla="*/ 66802 h 362839"/>
                  <a:gd name="connsiteX27" fmla="*/ 64643 w 119125"/>
                  <a:gd name="connsiteY27" fmla="*/ 64643 h 362839"/>
                  <a:gd name="connsiteX28" fmla="*/ 59055 w 119125"/>
                  <a:gd name="connsiteY28" fmla="*/ 62230 h 362839"/>
                  <a:gd name="connsiteX29" fmla="*/ 58039 w 119125"/>
                  <a:gd name="connsiteY29" fmla="*/ 58293 h 362839"/>
                  <a:gd name="connsiteX30" fmla="*/ 52197 w 119125"/>
                  <a:gd name="connsiteY30" fmla="*/ 52832 h 362839"/>
                  <a:gd name="connsiteX31" fmla="*/ 43942 w 119125"/>
                  <a:gd name="connsiteY31" fmla="*/ 50546 h 362839"/>
                  <a:gd name="connsiteX32" fmla="*/ 34290 w 119125"/>
                  <a:gd name="connsiteY32" fmla="*/ 53086 h 362839"/>
                  <a:gd name="connsiteX33" fmla="*/ 26162 w 119125"/>
                  <a:gd name="connsiteY33" fmla="*/ 61595 h 362839"/>
                  <a:gd name="connsiteX34" fmla="*/ 33020 w 119125"/>
                  <a:gd name="connsiteY34" fmla="*/ 80137 h 362839"/>
                  <a:gd name="connsiteX35" fmla="*/ 38354 w 119125"/>
                  <a:gd name="connsiteY35" fmla="*/ 87376 h 362839"/>
                  <a:gd name="connsiteX36" fmla="*/ 37719 w 119125"/>
                  <a:gd name="connsiteY36" fmla="*/ 87630 h 362839"/>
                  <a:gd name="connsiteX37" fmla="*/ 31369 w 119125"/>
                  <a:gd name="connsiteY37" fmla="*/ 85344 h 362839"/>
                  <a:gd name="connsiteX38" fmla="*/ 22098 w 119125"/>
                  <a:gd name="connsiteY38" fmla="*/ 84836 h 362839"/>
                  <a:gd name="connsiteX39" fmla="*/ 14732 w 119125"/>
                  <a:gd name="connsiteY39" fmla="*/ 79121 h 362839"/>
                  <a:gd name="connsiteX40" fmla="*/ 0 w 119125"/>
                  <a:gd name="connsiteY40" fmla="*/ 72517 h 362839"/>
                  <a:gd name="connsiteX41" fmla="*/ 1016 w 119125"/>
                  <a:gd name="connsiteY41" fmla="*/ 58547 h 362839"/>
                  <a:gd name="connsiteX42" fmla="*/ 3683 w 119125"/>
                  <a:gd name="connsiteY42" fmla="*/ 37719 h 362839"/>
                  <a:gd name="connsiteX43" fmla="*/ 19558 w 119125"/>
                  <a:gd name="connsiteY43" fmla="*/ 42291 h 362839"/>
                  <a:gd name="connsiteX44" fmla="*/ 38227 w 119125"/>
                  <a:gd name="connsiteY44" fmla="*/ 23495 h 362839"/>
                  <a:gd name="connsiteX45" fmla="*/ 22733 w 119125"/>
                  <a:gd name="connsiteY45" fmla="*/ 0 h 362839"/>
                  <a:gd name="connsiteX46" fmla="*/ 89154 w 119125"/>
                  <a:gd name="connsiteY46" fmla="*/ 0 h 362839"/>
                  <a:gd name="connsiteX47" fmla="*/ 119126 w 119125"/>
                  <a:gd name="connsiteY47" fmla="*/ 29972 h 362839"/>
                  <a:gd name="connsiteX48" fmla="*/ 119126 w 119125"/>
                  <a:gd name="connsiteY48" fmla="*/ 332867 h 362839"/>
                  <a:gd name="connsiteX49" fmla="*/ 89154 w 119125"/>
                  <a:gd name="connsiteY49" fmla="*/ 362839 h 362839"/>
                  <a:gd name="connsiteX50" fmla="*/ 18415 w 119125"/>
                  <a:gd name="connsiteY50" fmla="*/ 362839 h 362839"/>
                  <a:gd name="connsiteX51" fmla="*/ 20955 w 119125"/>
                  <a:gd name="connsiteY51" fmla="*/ 361188 h 362839"/>
                  <a:gd name="connsiteX52" fmla="*/ 22733 w 119125"/>
                  <a:gd name="connsiteY52" fmla="*/ 347091 h 362839"/>
                  <a:gd name="connsiteX53" fmla="*/ 27178 w 119125"/>
                  <a:gd name="connsiteY53" fmla="*/ 333883 h 362839"/>
                  <a:gd name="connsiteX54" fmla="*/ 32131 w 119125"/>
                  <a:gd name="connsiteY54" fmla="*/ 326517 h 362839"/>
                  <a:gd name="connsiteX55" fmla="*/ 32512 w 119125"/>
                  <a:gd name="connsiteY55" fmla="*/ 323596 h 362839"/>
                  <a:gd name="connsiteX56" fmla="*/ 66294 w 119125"/>
                  <a:gd name="connsiteY56" fmla="*/ 279146 h 362839"/>
                  <a:gd name="connsiteX57" fmla="*/ 70993 w 119125"/>
                  <a:gd name="connsiteY57" fmla="*/ 274955 h 362839"/>
                  <a:gd name="connsiteX58" fmla="*/ 75692 w 119125"/>
                  <a:gd name="connsiteY58" fmla="*/ 261493 h 362839"/>
                  <a:gd name="connsiteX59" fmla="*/ 79883 w 119125"/>
                  <a:gd name="connsiteY59" fmla="*/ 239014 h 362839"/>
                  <a:gd name="connsiteX60" fmla="*/ 83439 w 119125"/>
                  <a:gd name="connsiteY60" fmla="*/ 236347 h 362839"/>
                  <a:gd name="connsiteX61" fmla="*/ 87249 w 119125"/>
                  <a:gd name="connsiteY61" fmla="*/ 208026 h 362839"/>
                  <a:gd name="connsiteX62" fmla="*/ 87884 w 119125"/>
                  <a:gd name="connsiteY62" fmla="*/ 171196 h 362839"/>
                  <a:gd name="connsiteX63" fmla="*/ 88138 w 119125"/>
                  <a:gd name="connsiteY63" fmla="*/ 167132 h 362839"/>
                  <a:gd name="connsiteX64" fmla="*/ 86868 w 119125"/>
                  <a:gd name="connsiteY64" fmla="*/ 155194 h 362839"/>
                  <a:gd name="connsiteX65" fmla="*/ 93345 w 119125"/>
                  <a:gd name="connsiteY65" fmla="*/ 167767 h 362839"/>
                  <a:gd name="connsiteX66" fmla="*/ 102743 w 119125"/>
                  <a:gd name="connsiteY66" fmla="*/ 185801 h 362839"/>
                  <a:gd name="connsiteX67" fmla="*/ 102743 w 119125"/>
                  <a:gd name="connsiteY67" fmla="*/ 187706 h 362839"/>
                  <a:gd name="connsiteX68" fmla="*/ 99441 w 119125"/>
                  <a:gd name="connsiteY68" fmla="*/ 195453 h 362839"/>
                  <a:gd name="connsiteX69" fmla="*/ 97790 w 119125"/>
                  <a:gd name="connsiteY69" fmla="*/ 200152 h 362839"/>
                  <a:gd name="connsiteX70" fmla="*/ 96647 w 119125"/>
                  <a:gd name="connsiteY70" fmla="*/ 202438 h 362839"/>
                  <a:gd name="connsiteX71" fmla="*/ 95250 w 119125"/>
                  <a:gd name="connsiteY71" fmla="*/ 204470 h 362839"/>
                  <a:gd name="connsiteX72" fmla="*/ 98425 w 119125"/>
                  <a:gd name="connsiteY72" fmla="*/ 205105 h 362839"/>
                  <a:gd name="connsiteX73" fmla="*/ 101219 w 119125"/>
                  <a:gd name="connsiteY73" fmla="*/ 201930 h 362839"/>
                  <a:gd name="connsiteX74" fmla="*/ 104267 w 119125"/>
                  <a:gd name="connsiteY74" fmla="*/ 198755 h 362839"/>
                  <a:gd name="connsiteX75" fmla="*/ 105918 w 119125"/>
                  <a:gd name="connsiteY75" fmla="*/ 199263 h 362839"/>
                  <a:gd name="connsiteX76" fmla="*/ 107569 w 119125"/>
                  <a:gd name="connsiteY76" fmla="*/ 204343 h 362839"/>
                  <a:gd name="connsiteX77" fmla="*/ 108585 w 119125"/>
                  <a:gd name="connsiteY77" fmla="*/ 207899 h 362839"/>
                  <a:gd name="connsiteX78" fmla="*/ 111379 w 119125"/>
                  <a:gd name="connsiteY78" fmla="*/ 215265 h 362839"/>
                  <a:gd name="connsiteX79" fmla="*/ 112395 w 119125"/>
                  <a:gd name="connsiteY79" fmla="*/ 217805 h 362839"/>
                  <a:gd name="connsiteX80" fmla="*/ 114300 w 119125"/>
                  <a:gd name="connsiteY80" fmla="*/ 219583 h 362839"/>
                  <a:gd name="connsiteX81" fmla="*/ 115316 w 119125"/>
                  <a:gd name="connsiteY81" fmla="*/ 218821 h 362839"/>
                  <a:gd name="connsiteX82" fmla="*/ 114808 w 119125"/>
                  <a:gd name="connsiteY82" fmla="*/ 217170 h 362839"/>
                  <a:gd name="connsiteX83" fmla="*/ 117094 w 119125"/>
                  <a:gd name="connsiteY83" fmla="*/ 216789 h 362839"/>
                  <a:gd name="connsiteX84" fmla="*/ 116459 w 119125"/>
                  <a:gd name="connsiteY84" fmla="*/ 215392 h 362839"/>
                  <a:gd name="connsiteX85" fmla="*/ 115824 w 119125"/>
                  <a:gd name="connsiteY85" fmla="*/ 213868 h 362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9125" h="362839">
                    <a:moveTo>
                      <a:pt x="115697" y="213106"/>
                    </a:moveTo>
                    <a:cubicBezTo>
                      <a:pt x="115697" y="213106"/>
                      <a:pt x="116205" y="212852"/>
                      <a:pt x="116205" y="212471"/>
                    </a:cubicBezTo>
                    <a:cubicBezTo>
                      <a:pt x="116205" y="212344"/>
                      <a:pt x="115824" y="211582"/>
                      <a:pt x="115570" y="211201"/>
                    </a:cubicBezTo>
                    <a:cubicBezTo>
                      <a:pt x="114554" y="209042"/>
                      <a:pt x="114300" y="206375"/>
                      <a:pt x="114300" y="206121"/>
                    </a:cubicBezTo>
                    <a:cubicBezTo>
                      <a:pt x="114300" y="206121"/>
                      <a:pt x="113792" y="197612"/>
                      <a:pt x="112395" y="190373"/>
                    </a:cubicBezTo>
                    <a:cubicBezTo>
                      <a:pt x="112141" y="188468"/>
                      <a:pt x="112014" y="186690"/>
                      <a:pt x="111760" y="185674"/>
                    </a:cubicBezTo>
                    <a:cubicBezTo>
                      <a:pt x="111379" y="184023"/>
                      <a:pt x="109474" y="177292"/>
                      <a:pt x="108712" y="174244"/>
                    </a:cubicBezTo>
                    <a:cubicBezTo>
                      <a:pt x="108712" y="174244"/>
                      <a:pt x="106807" y="164973"/>
                      <a:pt x="105156" y="158877"/>
                    </a:cubicBezTo>
                    <a:cubicBezTo>
                      <a:pt x="102997" y="149987"/>
                      <a:pt x="98171" y="144272"/>
                      <a:pt x="95631" y="139700"/>
                    </a:cubicBezTo>
                    <a:cubicBezTo>
                      <a:pt x="93726" y="131318"/>
                      <a:pt x="89916" y="119634"/>
                      <a:pt x="85979" y="115189"/>
                    </a:cubicBezTo>
                    <a:cubicBezTo>
                      <a:pt x="84836" y="110109"/>
                      <a:pt x="84074" y="104775"/>
                      <a:pt x="81280" y="100838"/>
                    </a:cubicBezTo>
                    <a:cubicBezTo>
                      <a:pt x="78232" y="96647"/>
                      <a:pt x="75819" y="95504"/>
                      <a:pt x="71120" y="94361"/>
                    </a:cubicBezTo>
                    <a:cubicBezTo>
                      <a:pt x="70612" y="94234"/>
                      <a:pt x="70104" y="93980"/>
                      <a:pt x="69723" y="93853"/>
                    </a:cubicBezTo>
                    <a:cubicBezTo>
                      <a:pt x="69342" y="92964"/>
                      <a:pt x="69088" y="92710"/>
                      <a:pt x="69088" y="92710"/>
                    </a:cubicBezTo>
                    <a:cubicBezTo>
                      <a:pt x="69088" y="92710"/>
                      <a:pt x="65786" y="90932"/>
                      <a:pt x="64389" y="91313"/>
                    </a:cubicBezTo>
                    <a:cubicBezTo>
                      <a:pt x="61087" y="89916"/>
                      <a:pt x="60706" y="85217"/>
                      <a:pt x="62230" y="84201"/>
                    </a:cubicBezTo>
                    <a:cubicBezTo>
                      <a:pt x="63500" y="83439"/>
                      <a:pt x="66548" y="82677"/>
                      <a:pt x="67183" y="81407"/>
                    </a:cubicBezTo>
                    <a:cubicBezTo>
                      <a:pt x="67818" y="80391"/>
                      <a:pt x="67945" y="79629"/>
                      <a:pt x="67564" y="78359"/>
                    </a:cubicBezTo>
                    <a:cubicBezTo>
                      <a:pt x="67310" y="77470"/>
                      <a:pt x="67056" y="77597"/>
                      <a:pt x="66929" y="76581"/>
                    </a:cubicBezTo>
                    <a:cubicBezTo>
                      <a:pt x="66802" y="75692"/>
                      <a:pt x="67310" y="75565"/>
                      <a:pt x="67183" y="74803"/>
                    </a:cubicBezTo>
                    <a:cubicBezTo>
                      <a:pt x="67056" y="73787"/>
                      <a:pt x="66421" y="73533"/>
                      <a:pt x="65913" y="73406"/>
                    </a:cubicBezTo>
                    <a:cubicBezTo>
                      <a:pt x="65659" y="73406"/>
                      <a:pt x="65405" y="73025"/>
                      <a:pt x="65532" y="72771"/>
                    </a:cubicBezTo>
                    <a:cubicBezTo>
                      <a:pt x="65532" y="72771"/>
                      <a:pt x="66040" y="71628"/>
                      <a:pt x="66040" y="71120"/>
                    </a:cubicBezTo>
                    <a:cubicBezTo>
                      <a:pt x="66040" y="70612"/>
                      <a:pt x="66040" y="70231"/>
                      <a:pt x="65405" y="69723"/>
                    </a:cubicBezTo>
                    <a:cubicBezTo>
                      <a:pt x="64389" y="68961"/>
                      <a:pt x="64516" y="69088"/>
                      <a:pt x="64008" y="68707"/>
                    </a:cubicBezTo>
                    <a:cubicBezTo>
                      <a:pt x="64008" y="68707"/>
                      <a:pt x="64008" y="68707"/>
                      <a:pt x="64008" y="68707"/>
                    </a:cubicBezTo>
                    <a:cubicBezTo>
                      <a:pt x="64643" y="68199"/>
                      <a:pt x="65151" y="67437"/>
                      <a:pt x="65278" y="66802"/>
                    </a:cubicBezTo>
                    <a:cubicBezTo>
                      <a:pt x="65405" y="66040"/>
                      <a:pt x="65278" y="65151"/>
                      <a:pt x="64643" y="64643"/>
                    </a:cubicBezTo>
                    <a:cubicBezTo>
                      <a:pt x="63500" y="63754"/>
                      <a:pt x="59436" y="62484"/>
                      <a:pt x="59055" y="62230"/>
                    </a:cubicBezTo>
                    <a:cubicBezTo>
                      <a:pt x="58166" y="61468"/>
                      <a:pt x="59182" y="60325"/>
                      <a:pt x="58039" y="58293"/>
                    </a:cubicBezTo>
                    <a:cubicBezTo>
                      <a:pt x="57277" y="56896"/>
                      <a:pt x="54864" y="54610"/>
                      <a:pt x="52197" y="52832"/>
                    </a:cubicBezTo>
                    <a:cubicBezTo>
                      <a:pt x="51943" y="51562"/>
                      <a:pt x="47371" y="50419"/>
                      <a:pt x="43942" y="50546"/>
                    </a:cubicBezTo>
                    <a:cubicBezTo>
                      <a:pt x="40513" y="50546"/>
                      <a:pt x="36957" y="51562"/>
                      <a:pt x="34290" y="53086"/>
                    </a:cubicBezTo>
                    <a:cubicBezTo>
                      <a:pt x="31242" y="54737"/>
                      <a:pt x="27686" y="57531"/>
                      <a:pt x="26162" y="61595"/>
                    </a:cubicBezTo>
                    <a:cubicBezTo>
                      <a:pt x="23876" y="68707"/>
                      <a:pt x="25781" y="74041"/>
                      <a:pt x="33020" y="80137"/>
                    </a:cubicBezTo>
                    <a:cubicBezTo>
                      <a:pt x="35560" y="82296"/>
                      <a:pt x="36449" y="83185"/>
                      <a:pt x="38354" y="87376"/>
                    </a:cubicBezTo>
                    <a:cubicBezTo>
                      <a:pt x="38227" y="87376"/>
                      <a:pt x="37846" y="87503"/>
                      <a:pt x="37719" y="87630"/>
                    </a:cubicBezTo>
                    <a:cubicBezTo>
                      <a:pt x="35687" y="86614"/>
                      <a:pt x="33528" y="85598"/>
                      <a:pt x="31369" y="85344"/>
                    </a:cubicBezTo>
                    <a:cubicBezTo>
                      <a:pt x="25908" y="84709"/>
                      <a:pt x="22352" y="85344"/>
                      <a:pt x="22098" y="84836"/>
                    </a:cubicBezTo>
                    <a:cubicBezTo>
                      <a:pt x="21463" y="83820"/>
                      <a:pt x="16637" y="80264"/>
                      <a:pt x="14732" y="79121"/>
                    </a:cubicBezTo>
                    <a:cubicBezTo>
                      <a:pt x="6858" y="74549"/>
                      <a:pt x="2286" y="73406"/>
                      <a:pt x="0" y="72517"/>
                    </a:cubicBezTo>
                    <a:cubicBezTo>
                      <a:pt x="762" y="68580"/>
                      <a:pt x="1143" y="62484"/>
                      <a:pt x="1016" y="58547"/>
                    </a:cubicBezTo>
                    <a:cubicBezTo>
                      <a:pt x="635" y="50546"/>
                      <a:pt x="2540" y="41021"/>
                      <a:pt x="3683" y="37719"/>
                    </a:cubicBezTo>
                    <a:cubicBezTo>
                      <a:pt x="8001" y="41148"/>
                      <a:pt x="13589" y="42926"/>
                      <a:pt x="19558" y="42291"/>
                    </a:cubicBezTo>
                    <a:cubicBezTo>
                      <a:pt x="29210" y="41148"/>
                      <a:pt x="37084" y="33274"/>
                      <a:pt x="38227" y="23495"/>
                    </a:cubicBezTo>
                    <a:cubicBezTo>
                      <a:pt x="39497" y="12446"/>
                      <a:pt x="32639" y="2794"/>
                      <a:pt x="22733" y="0"/>
                    </a:cubicBezTo>
                    <a:lnTo>
                      <a:pt x="89154" y="0"/>
                    </a:lnTo>
                    <a:cubicBezTo>
                      <a:pt x="105664" y="0"/>
                      <a:pt x="119126" y="13335"/>
                      <a:pt x="119126" y="29972"/>
                    </a:cubicBezTo>
                    <a:lnTo>
                      <a:pt x="119126" y="332867"/>
                    </a:lnTo>
                    <a:cubicBezTo>
                      <a:pt x="119126" y="349377"/>
                      <a:pt x="105791" y="362839"/>
                      <a:pt x="89154" y="362839"/>
                    </a:cubicBezTo>
                    <a:lnTo>
                      <a:pt x="18415" y="362839"/>
                    </a:lnTo>
                    <a:cubicBezTo>
                      <a:pt x="18415" y="362839"/>
                      <a:pt x="19939" y="362839"/>
                      <a:pt x="20955" y="361188"/>
                    </a:cubicBezTo>
                    <a:cubicBezTo>
                      <a:pt x="22479" y="358394"/>
                      <a:pt x="22225" y="352552"/>
                      <a:pt x="22733" y="347091"/>
                    </a:cubicBezTo>
                    <a:cubicBezTo>
                      <a:pt x="23241" y="345567"/>
                      <a:pt x="26543" y="335661"/>
                      <a:pt x="27178" y="333883"/>
                    </a:cubicBezTo>
                    <a:cubicBezTo>
                      <a:pt x="29083" y="330835"/>
                      <a:pt x="30607" y="328295"/>
                      <a:pt x="32131" y="326517"/>
                    </a:cubicBezTo>
                    <a:cubicBezTo>
                      <a:pt x="33655" y="324739"/>
                      <a:pt x="32512" y="323596"/>
                      <a:pt x="32512" y="323596"/>
                    </a:cubicBezTo>
                    <a:cubicBezTo>
                      <a:pt x="32512" y="323596"/>
                      <a:pt x="54483" y="289941"/>
                      <a:pt x="66294" y="279146"/>
                    </a:cubicBezTo>
                    <a:cubicBezTo>
                      <a:pt x="66294" y="279146"/>
                      <a:pt x="68707" y="276860"/>
                      <a:pt x="70993" y="274955"/>
                    </a:cubicBezTo>
                    <a:cubicBezTo>
                      <a:pt x="75946" y="270129"/>
                      <a:pt x="75692" y="263398"/>
                      <a:pt x="75692" y="261493"/>
                    </a:cubicBezTo>
                    <a:cubicBezTo>
                      <a:pt x="78740" y="245999"/>
                      <a:pt x="79883" y="239141"/>
                      <a:pt x="79883" y="239014"/>
                    </a:cubicBezTo>
                    <a:cubicBezTo>
                      <a:pt x="81915" y="237998"/>
                      <a:pt x="83439" y="236347"/>
                      <a:pt x="83439" y="236347"/>
                    </a:cubicBezTo>
                    <a:cubicBezTo>
                      <a:pt x="83312" y="230886"/>
                      <a:pt x="85090" y="219837"/>
                      <a:pt x="87249" y="208026"/>
                    </a:cubicBezTo>
                    <a:cubicBezTo>
                      <a:pt x="91313" y="185801"/>
                      <a:pt x="87884" y="171196"/>
                      <a:pt x="87884" y="171196"/>
                    </a:cubicBezTo>
                    <a:cubicBezTo>
                      <a:pt x="88519" y="170053"/>
                      <a:pt x="88519" y="169291"/>
                      <a:pt x="88138" y="167132"/>
                    </a:cubicBezTo>
                    <a:cubicBezTo>
                      <a:pt x="87503" y="163449"/>
                      <a:pt x="87249" y="157988"/>
                      <a:pt x="86868" y="155194"/>
                    </a:cubicBezTo>
                    <a:cubicBezTo>
                      <a:pt x="87757" y="157480"/>
                      <a:pt x="89281" y="162814"/>
                      <a:pt x="93345" y="167767"/>
                    </a:cubicBezTo>
                    <a:cubicBezTo>
                      <a:pt x="98425" y="173990"/>
                      <a:pt x="100965" y="180848"/>
                      <a:pt x="102743" y="185801"/>
                    </a:cubicBezTo>
                    <a:cubicBezTo>
                      <a:pt x="102743" y="185801"/>
                      <a:pt x="103251" y="186944"/>
                      <a:pt x="102743" y="187706"/>
                    </a:cubicBezTo>
                    <a:cubicBezTo>
                      <a:pt x="102743" y="187706"/>
                      <a:pt x="99568" y="191389"/>
                      <a:pt x="99441" y="195453"/>
                    </a:cubicBezTo>
                    <a:cubicBezTo>
                      <a:pt x="99441" y="195961"/>
                      <a:pt x="99187" y="197993"/>
                      <a:pt x="97790" y="200152"/>
                    </a:cubicBezTo>
                    <a:cubicBezTo>
                      <a:pt x="97536" y="200533"/>
                      <a:pt x="97282" y="201295"/>
                      <a:pt x="96647" y="202438"/>
                    </a:cubicBezTo>
                    <a:cubicBezTo>
                      <a:pt x="96012" y="203581"/>
                      <a:pt x="95250" y="204216"/>
                      <a:pt x="95250" y="204470"/>
                    </a:cubicBezTo>
                    <a:cubicBezTo>
                      <a:pt x="95250" y="205740"/>
                      <a:pt x="96774" y="206375"/>
                      <a:pt x="98425" y="205105"/>
                    </a:cubicBezTo>
                    <a:cubicBezTo>
                      <a:pt x="99314" y="204343"/>
                      <a:pt x="100584" y="202946"/>
                      <a:pt x="101219" y="201930"/>
                    </a:cubicBezTo>
                    <a:cubicBezTo>
                      <a:pt x="101727" y="201041"/>
                      <a:pt x="102997" y="198755"/>
                      <a:pt x="104267" y="198755"/>
                    </a:cubicBezTo>
                    <a:cubicBezTo>
                      <a:pt x="105410" y="198755"/>
                      <a:pt x="105664" y="199009"/>
                      <a:pt x="105918" y="199263"/>
                    </a:cubicBezTo>
                    <a:cubicBezTo>
                      <a:pt x="106553" y="199898"/>
                      <a:pt x="106807" y="201295"/>
                      <a:pt x="107569" y="204343"/>
                    </a:cubicBezTo>
                    <a:cubicBezTo>
                      <a:pt x="107823" y="205359"/>
                      <a:pt x="108204" y="206629"/>
                      <a:pt x="108585" y="207899"/>
                    </a:cubicBezTo>
                    <a:cubicBezTo>
                      <a:pt x="109728" y="211201"/>
                      <a:pt x="111125" y="214757"/>
                      <a:pt x="111379" y="215265"/>
                    </a:cubicBezTo>
                    <a:cubicBezTo>
                      <a:pt x="111379" y="215646"/>
                      <a:pt x="112014" y="217043"/>
                      <a:pt x="112395" y="217805"/>
                    </a:cubicBezTo>
                    <a:cubicBezTo>
                      <a:pt x="112903" y="218821"/>
                      <a:pt x="113792" y="219583"/>
                      <a:pt x="114300" y="219583"/>
                    </a:cubicBezTo>
                    <a:cubicBezTo>
                      <a:pt x="114681" y="219583"/>
                      <a:pt x="115316" y="219202"/>
                      <a:pt x="115316" y="218821"/>
                    </a:cubicBezTo>
                    <a:cubicBezTo>
                      <a:pt x="115316" y="218821"/>
                      <a:pt x="114808" y="217170"/>
                      <a:pt x="114808" y="217170"/>
                    </a:cubicBezTo>
                    <a:cubicBezTo>
                      <a:pt x="115570" y="217805"/>
                      <a:pt x="116713" y="217678"/>
                      <a:pt x="117094" y="216789"/>
                    </a:cubicBezTo>
                    <a:cubicBezTo>
                      <a:pt x="117221" y="216408"/>
                      <a:pt x="116586" y="215519"/>
                      <a:pt x="116459" y="215392"/>
                    </a:cubicBezTo>
                    <a:cubicBezTo>
                      <a:pt x="115951" y="214630"/>
                      <a:pt x="115824" y="213868"/>
                      <a:pt x="115824" y="213868"/>
                    </a:cubicBezTo>
                  </a:path>
                </a:pathLst>
              </a:custGeom>
              <a:solidFill>
                <a:srgbClr val="252524"/>
              </a:solidFill>
              <a:ln w="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A665605C-5E35-90CE-459F-D8D95B8D1EFF}"/>
                  </a:ext>
                </a:extLst>
              </p:cNvPr>
              <p:cNvSpPr/>
              <p:nvPr/>
            </p:nvSpPr>
            <p:spPr>
              <a:xfrm>
                <a:off x="1270184" y="6128417"/>
                <a:ext cx="80676" cy="283844"/>
              </a:xfrm>
              <a:custGeom>
                <a:avLst/>
                <a:gdLst>
                  <a:gd name="connsiteX0" fmla="*/ 70104 w 80676"/>
                  <a:gd name="connsiteY0" fmla="*/ 243586 h 283844"/>
                  <a:gd name="connsiteX1" fmla="*/ 71501 w 80676"/>
                  <a:gd name="connsiteY1" fmla="*/ 241808 h 283844"/>
                  <a:gd name="connsiteX2" fmla="*/ 70485 w 80676"/>
                  <a:gd name="connsiteY2" fmla="*/ 229616 h 283844"/>
                  <a:gd name="connsiteX3" fmla="*/ 67691 w 80676"/>
                  <a:gd name="connsiteY3" fmla="*/ 227965 h 283844"/>
                  <a:gd name="connsiteX4" fmla="*/ 68834 w 80676"/>
                  <a:gd name="connsiteY4" fmla="*/ 209550 h 283844"/>
                  <a:gd name="connsiteX5" fmla="*/ 80645 w 80676"/>
                  <a:gd name="connsiteY5" fmla="*/ 161671 h 283844"/>
                  <a:gd name="connsiteX6" fmla="*/ 80518 w 80676"/>
                  <a:gd name="connsiteY6" fmla="*/ 160909 h 283844"/>
                  <a:gd name="connsiteX7" fmla="*/ 78232 w 80676"/>
                  <a:gd name="connsiteY7" fmla="*/ 154813 h 283844"/>
                  <a:gd name="connsiteX8" fmla="*/ 60071 w 80676"/>
                  <a:gd name="connsiteY8" fmla="*/ 125984 h 283844"/>
                  <a:gd name="connsiteX9" fmla="*/ 41783 w 80676"/>
                  <a:gd name="connsiteY9" fmla="*/ 101600 h 283844"/>
                  <a:gd name="connsiteX10" fmla="*/ 25400 w 80676"/>
                  <a:gd name="connsiteY10" fmla="*/ 88519 h 283844"/>
                  <a:gd name="connsiteX11" fmla="*/ 14986 w 80676"/>
                  <a:gd name="connsiteY11" fmla="*/ 78867 h 283844"/>
                  <a:gd name="connsiteX12" fmla="*/ 13716 w 80676"/>
                  <a:gd name="connsiteY12" fmla="*/ 66040 h 283844"/>
                  <a:gd name="connsiteX13" fmla="*/ 22352 w 80676"/>
                  <a:gd name="connsiteY13" fmla="*/ 38227 h 283844"/>
                  <a:gd name="connsiteX14" fmla="*/ 25146 w 80676"/>
                  <a:gd name="connsiteY14" fmla="*/ 25908 h 283844"/>
                  <a:gd name="connsiteX15" fmla="*/ 24765 w 80676"/>
                  <a:gd name="connsiteY15" fmla="*/ 20701 h 283844"/>
                  <a:gd name="connsiteX16" fmla="*/ 27305 w 80676"/>
                  <a:gd name="connsiteY16" fmla="*/ 13081 h 283844"/>
                  <a:gd name="connsiteX17" fmla="*/ 28321 w 80676"/>
                  <a:gd name="connsiteY17" fmla="*/ 10795 h 283844"/>
                  <a:gd name="connsiteX18" fmla="*/ 40005 w 80676"/>
                  <a:gd name="connsiteY18" fmla="*/ 0 h 283844"/>
                  <a:gd name="connsiteX19" fmla="*/ 29972 w 80676"/>
                  <a:gd name="connsiteY19" fmla="*/ 0 h 283844"/>
                  <a:gd name="connsiteX20" fmla="*/ 0 w 80676"/>
                  <a:gd name="connsiteY20" fmla="*/ 29972 h 283844"/>
                  <a:gd name="connsiteX21" fmla="*/ 0 w 80676"/>
                  <a:gd name="connsiteY21" fmla="*/ 283845 h 283844"/>
                  <a:gd name="connsiteX22" fmla="*/ 7620 w 80676"/>
                  <a:gd name="connsiteY22" fmla="*/ 266446 h 283844"/>
                  <a:gd name="connsiteX23" fmla="*/ 14986 w 80676"/>
                  <a:gd name="connsiteY23" fmla="*/ 256159 h 283844"/>
                  <a:gd name="connsiteX24" fmla="*/ 18669 w 80676"/>
                  <a:gd name="connsiteY24" fmla="*/ 256540 h 283844"/>
                  <a:gd name="connsiteX25" fmla="*/ 28321 w 80676"/>
                  <a:gd name="connsiteY25" fmla="*/ 260350 h 283844"/>
                  <a:gd name="connsiteX26" fmla="*/ 29337 w 80676"/>
                  <a:gd name="connsiteY26" fmla="*/ 261366 h 283844"/>
                  <a:gd name="connsiteX27" fmla="*/ 51054 w 80676"/>
                  <a:gd name="connsiteY27" fmla="*/ 251714 h 283844"/>
                  <a:gd name="connsiteX28" fmla="*/ 69977 w 80676"/>
                  <a:gd name="connsiteY28" fmla="*/ 24384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676" h="283844">
                    <a:moveTo>
                      <a:pt x="70104" y="243586"/>
                    </a:moveTo>
                    <a:cubicBezTo>
                      <a:pt x="70993" y="243459"/>
                      <a:pt x="71628" y="242697"/>
                      <a:pt x="71501" y="241808"/>
                    </a:cubicBezTo>
                    <a:lnTo>
                      <a:pt x="70485" y="229616"/>
                    </a:lnTo>
                    <a:cubicBezTo>
                      <a:pt x="70485" y="229616"/>
                      <a:pt x="69723" y="229616"/>
                      <a:pt x="67691" y="227965"/>
                    </a:cubicBezTo>
                    <a:cubicBezTo>
                      <a:pt x="68199" y="223520"/>
                      <a:pt x="68326" y="218821"/>
                      <a:pt x="68834" y="209550"/>
                    </a:cubicBezTo>
                    <a:cubicBezTo>
                      <a:pt x="68834" y="187198"/>
                      <a:pt x="70612" y="177927"/>
                      <a:pt x="80645" y="161671"/>
                    </a:cubicBezTo>
                    <a:cubicBezTo>
                      <a:pt x="80645" y="161671"/>
                      <a:pt x="80772" y="161290"/>
                      <a:pt x="80518" y="160909"/>
                    </a:cubicBezTo>
                    <a:cubicBezTo>
                      <a:pt x="79883" y="160147"/>
                      <a:pt x="78486" y="156972"/>
                      <a:pt x="78232" y="154813"/>
                    </a:cubicBezTo>
                    <a:cubicBezTo>
                      <a:pt x="77851" y="151892"/>
                      <a:pt x="75057" y="146812"/>
                      <a:pt x="60071" y="125984"/>
                    </a:cubicBezTo>
                    <a:cubicBezTo>
                      <a:pt x="45847" y="110871"/>
                      <a:pt x="47879" y="105156"/>
                      <a:pt x="41783" y="101600"/>
                    </a:cubicBezTo>
                    <a:cubicBezTo>
                      <a:pt x="37211" y="98933"/>
                      <a:pt x="29972" y="93472"/>
                      <a:pt x="25400" y="88519"/>
                    </a:cubicBezTo>
                    <a:cubicBezTo>
                      <a:pt x="21082" y="83820"/>
                      <a:pt x="17018" y="81153"/>
                      <a:pt x="14986" y="78867"/>
                    </a:cubicBezTo>
                    <a:cubicBezTo>
                      <a:pt x="12192" y="75692"/>
                      <a:pt x="13208" y="76708"/>
                      <a:pt x="13716" y="66040"/>
                    </a:cubicBezTo>
                    <a:cubicBezTo>
                      <a:pt x="14224" y="55372"/>
                      <a:pt x="18669" y="46228"/>
                      <a:pt x="22352" y="38227"/>
                    </a:cubicBezTo>
                    <a:cubicBezTo>
                      <a:pt x="24892" y="32512"/>
                      <a:pt x="25527" y="32004"/>
                      <a:pt x="25146" y="25908"/>
                    </a:cubicBezTo>
                    <a:cubicBezTo>
                      <a:pt x="25146" y="25781"/>
                      <a:pt x="24892" y="23368"/>
                      <a:pt x="24765" y="20701"/>
                    </a:cubicBezTo>
                    <a:cubicBezTo>
                      <a:pt x="24638" y="18288"/>
                      <a:pt x="25908" y="15367"/>
                      <a:pt x="27305" y="13081"/>
                    </a:cubicBezTo>
                    <a:cubicBezTo>
                      <a:pt x="27686" y="12319"/>
                      <a:pt x="27940" y="11557"/>
                      <a:pt x="28321" y="10795"/>
                    </a:cubicBezTo>
                    <a:cubicBezTo>
                      <a:pt x="30734" y="6096"/>
                      <a:pt x="34925" y="2413"/>
                      <a:pt x="40005" y="0"/>
                    </a:cubicBezTo>
                    <a:lnTo>
                      <a:pt x="29972" y="0"/>
                    </a:lnTo>
                    <a:cubicBezTo>
                      <a:pt x="13462" y="0"/>
                      <a:pt x="0" y="13462"/>
                      <a:pt x="0" y="29972"/>
                    </a:cubicBezTo>
                    <a:lnTo>
                      <a:pt x="0" y="283845"/>
                    </a:lnTo>
                    <a:cubicBezTo>
                      <a:pt x="2159" y="274701"/>
                      <a:pt x="6223" y="272669"/>
                      <a:pt x="7620" y="266446"/>
                    </a:cubicBezTo>
                    <a:cubicBezTo>
                      <a:pt x="8890" y="261112"/>
                      <a:pt x="11684" y="257175"/>
                      <a:pt x="14986" y="256159"/>
                    </a:cubicBezTo>
                    <a:cubicBezTo>
                      <a:pt x="16002" y="255778"/>
                      <a:pt x="17780" y="256159"/>
                      <a:pt x="18669" y="256540"/>
                    </a:cubicBezTo>
                    <a:cubicBezTo>
                      <a:pt x="20193" y="257302"/>
                      <a:pt x="23495" y="259207"/>
                      <a:pt x="28321" y="260350"/>
                    </a:cubicBezTo>
                    <a:cubicBezTo>
                      <a:pt x="28829" y="260477"/>
                      <a:pt x="29083" y="260985"/>
                      <a:pt x="29337" y="261366"/>
                    </a:cubicBezTo>
                    <a:cubicBezTo>
                      <a:pt x="31242" y="261747"/>
                      <a:pt x="43434" y="258572"/>
                      <a:pt x="51054" y="251714"/>
                    </a:cubicBezTo>
                    <a:cubicBezTo>
                      <a:pt x="55372" y="247904"/>
                      <a:pt x="58674" y="244602"/>
                      <a:pt x="69977" y="243840"/>
                    </a:cubicBezTo>
                  </a:path>
                </a:pathLst>
              </a:custGeom>
              <a:solidFill>
                <a:srgbClr val="252524"/>
              </a:solid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DCC84C3B-9B39-EB4F-7AD7-C25662BD3465}"/>
                  </a:ext>
                </a:extLst>
              </p:cNvPr>
              <p:cNvSpPr/>
              <p:nvPr/>
            </p:nvSpPr>
            <p:spPr>
              <a:xfrm>
                <a:off x="1270184" y="6389529"/>
                <a:ext cx="82930" cy="101600"/>
              </a:xfrm>
              <a:custGeom>
                <a:avLst/>
                <a:gdLst>
                  <a:gd name="connsiteX0" fmla="*/ 82804 w 82930"/>
                  <a:gd name="connsiteY0" fmla="*/ 0 h 101600"/>
                  <a:gd name="connsiteX1" fmla="*/ 30607 w 82930"/>
                  <a:gd name="connsiteY1" fmla="*/ 14478 h 101600"/>
                  <a:gd name="connsiteX2" fmla="*/ 21590 w 82930"/>
                  <a:gd name="connsiteY2" fmla="*/ 20447 h 101600"/>
                  <a:gd name="connsiteX3" fmla="*/ 10033 w 82930"/>
                  <a:gd name="connsiteY3" fmla="*/ 33147 h 101600"/>
                  <a:gd name="connsiteX4" fmla="*/ 1397 w 82930"/>
                  <a:gd name="connsiteY4" fmla="*/ 43307 h 101600"/>
                  <a:gd name="connsiteX5" fmla="*/ 0 w 82930"/>
                  <a:gd name="connsiteY5" fmla="*/ 41910 h 101600"/>
                  <a:gd name="connsiteX6" fmla="*/ 0 w 82930"/>
                  <a:gd name="connsiteY6" fmla="*/ 71755 h 101600"/>
                  <a:gd name="connsiteX7" fmla="*/ 29972 w 82930"/>
                  <a:gd name="connsiteY7" fmla="*/ 101600 h 101600"/>
                  <a:gd name="connsiteX8" fmla="*/ 46355 w 82930"/>
                  <a:gd name="connsiteY8" fmla="*/ 101600 h 101600"/>
                  <a:gd name="connsiteX9" fmla="*/ 39370 w 82930"/>
                  <a:gd name="connsiteY9" fmla="*/ 91567 h 101600"/>
                  <a:gd name="connsiteX10" fmla="*/ 38608 w 82930"/>
                  <a:gd name="connsiteY10" fmla="*/ 81026 h 101600"/>
                  <a:gd name="connsiteX11" fmla="*/ 37973 w 82930"/>
                  <a:gd name="connsiteY11" fmla="*/ 70739 h 101600"/>
                  <a:gd name="connsiteX12" fmla="*/ 37465 w 82930"/>
                  <a:gd name="connsiteY12" fmla="*/ 56515 h 101600"/>
                  <a:gd name="connsiteX13" fmla="*/ 41148 w 82930"/>
                  <a:gd name="connsiteY13" fmla="*/ 53721 h 101600"/>
                  <a:gd name="connsiteX14" fmla="*/ 51689 w 82930"/>
                  <a:gd name="connsiteY14" fmla="*/ 51943 h 101600"/>
                  <a:gd name="connsiteX15" fmla="*/ 52832 w 82930"/>
                  <a:gd name="connsiteY15" fmla="*/ 52197 h 101600"/>
                  <a:gd name="connsiteX16" fmla="*/ 54737 w 82930"/>
                  <a:gd name="connsiteY16" fmla="*/ 50800 h 101600"/>
                  <a:gd name="connsiteX17" fmla="*/ 64516 w 82930"/>
                  <a:gd name="connsiteY17" fmla="*/ 32639 h 101600"/>
                  <a:gd name="connsiteX18" fmla="*/ 66421 w 82930"/>
                  <a:gd name="connsiteY18" fmla="*/ 27432 h 101600"/>
                  <a:gd name="connsiteX19" fmla="*/ 82931 w 82930"/>
                  <a:gd name="connsiteY19" fmla="*/ 127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930" h="101600">
                    <a:moveTo>
                      <a:pt x="82804" y="0"/>
                    </a:moveTo>
                    <a:cubicBezTo>
                      <a:pt x="67564" y="5461"/>
                      <a:pt x="55118" y="6223"/>
                      <a:pt x="30607" y="14478"/>
                    </a:cubicBezTo>
                    <a:cubicBezTo>
                      <a:pt x="30988" y="17145"/>
                      <a:pt x="28067" y="17018"/>
                      <a:pt x="21590" y="20447"/>
                    </a:cubicBezTo>
                    <a:cubicBezTo>
                      <a:pt x="21590" y="20447"/>
                      <a:pt x="11049" y="30353"/>
                      <a:pt x="10033" y="33147"/>
                    </a:cubicBezTo>
                    <a:cubicBezTo>
                      <a:pt x="6858" y="41402"/>
                      <a:pt x="4191" y="44323"/>
                      <a:pt x="1397" y="43307"/>
                    </a:cubicBezTo>
                    <a:cubicBezTo>
                      <a:pt x="889" y="43180"/>
                      <a:pt x="381" y="42545"/>
                      <a:pt x="0" y="41910"/>
                    </a:cubicBezTo>
                    <a:lnTo>
                      <a:pt x="0" y="71755"/>
                    </a:lnTo>
                    <a:cubicBezTo>
                      <a:pt x="0" y="88265"/>
                      <a:pt x="13462" y="101600"/>
                      <a:pt x="29972" y="101600"/>
                    </a:cubicBezTo>
                    <a:lnTo>
                      <a:pt x="46355" y="101600"/>
                    </a:lnTo>
                    <a:cubicBezTo>
                      <a:pt x="42291" y="99822"/>
                      <a:pt x="41021" y="97155"/>
                      <a:pt x="39370" y="91567"/>
                    </a:cubicBezTo>
                    <a:cubicBezTo>
                      <a:pt x="38354" y="88011"/>
                      <a:pt x="38354" y="84074"/>
                      <a:pt x="38608" y="81026"/>
                    </a:cubicBezTo>
                    <a:cubicBezTo>
                      <a:pt x="39116" y="75819"/>
                      <a:pt x="38608" y="73660"/>
                      <a:pt x="37973" y="70739"/>
                    </a:cubicBezTo>
                    <a:cubicBezTo>
                      <a:pt x="36576" y="64897"/>
                      <a:pt x="35687" y="60706"/>
                      <a:pt x="37465" y="56515"/>
                    </a:cubicBezTo>
                    <a:cubicBezTo>
                      <a:pt x="37719" y="56007"/>
                      <a:pt x="39116" y="53721"/>
                      <a:pt x="41148" y="53721"/>
                    </a:cubicBezTo>
                    <a:cubicBezTo>
                      <a:pt x="43434" y="53721"/>
                      <a:pt x="46736" y="53721"/>
                      <a:pt x="51689" y="51943"/>
                    </a:cubicBezTo>
                    <a:cubicBezTo>
                      <a:pt x="52070" y="51943"/>
                      <a:pt x="52451" y="51943"/>
                      <a:pt x="52832" y="52197"/>
                    </a:cubicBezTo>
                    <a:cubicBezTo>
                      <a:pt x="53213" y="52197"/>
                      <a:pt x="54102" y="51435"/>
                      <a:pt x="54737" y="50800"/>
                    </a:cubicBezTo>
                    <a:cubicBezTo>
                      <a:pt x="57912" y="46355"/>
                      <a:pt x="62230" y="37338"/>
                      <a:pt x="64516" y="32639"/>
                    </a:cubicBezTo>
                    <a:cubicBezTo>
                      <a:pt x="65659" y="30226"/>
                      <a:pt x="65913" y="29845"/>
                      <a:pt x="66421" y="27432"/>
                    </a:cubicBezTo>
                    <a:cubicBezTo>
                      <a:pt x="69469" y="15621"/>
                      <a:pt x="70739" y="10414"/>
                      <a:pt x="82931" y="127"/>
                    </a:cubicBezTo>
                  </a:path>
                </a:pathLst>
              </a:custGeom>
              <a:solidFill>
                <a:srgbClr val="252524"/>
              </a:solidFill>
              <a:ln w="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B718FBA4-60E6-A916-A297-967213E3F823}"/>
                  </a:ext>
                </a:extLst>
              </p:cNvPr>
              <p:cNvSpPr/>
              <p:nvPr/>
            </p:nvSpPr>
            <p:spPr>
              <a:xfrm>
                <a:off x="1473765" y="6317647"/>
                <a:ext cx="43814" cy="174625"/>
              </a:xfrm>
              <a:custGeom>
                <a:avLst/>
                <a:gdLst>
                  <a:gd name="connsiteX0" fmla="*/ 0 w 43814"/>
                  <a:gd name="connsiteY0" fmla="*/ 174625 h 174625"/>
                  <a:gd name="connsiteX1" fmla="*/ 0 w 43814"/>
                  <a:gd name="connsiteY1" fmla="*/ 0 h 174625"/>
                  <a:gd name="connsiteX2" fmla="*/ 21590 w 43814"/>
                  <a:gd name="connsiteY2" fmla="*/ 0 h 174625"/>
                  <a:gd name="connsiteX3" fmla="*/ 21590 w 43814"/>
                  <a:gd name="connsiteY3" fmla="*/ 152654 h 174625"/>
                  <a:gd name="connsiteX4" fmla="*/ 43815 w 43814"/>
                  <a:gd name="connsiteY4" fmla="*/ 152654 h 174625"/>
                  <a:gd name="connsiteX5" fmla="*/ 43815 w 43814"/>
                  <a:gd name="connsiteY5" fmla="*/ 174625 h 174625"/>
                  <a:gd name="connsiteX6" fmla="*/ 0 w 43814"/>
                  <a:gd name="connsiteY6"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4" h="174625">
                    <a:moveTo>
                      <a:pt x="0" y="174625"/>
                    </a:moveTo>
                    <a:lnTo>
                      <a:pt x="0" y="0"/>
                    </a:lnTo>
                    <a:lnTo>
                      <a:pt x="21590" y="0"/>
                    </a:lnTo>
                    <a:lnTo>
                      <a:pt x="21590" y="152654"/>
                    </a:lnTo>
                    <a:lnTo>
                      <a:pt x="43815" y="152654"/>
                    </a:lnTo>
                    <a:lnTo>
                      <a:pt x="43815" y="174625"/>
                    </a:lnTo>
                    <a:lnTo>
                      <a:pt x="0" y="174625"/>
                    </a:lnTo>
                    <a:close/>
                  </a:path>
                </a:pathLst>
              </a:custGeom>
              <a:solidFill>
                <a:srgbClr val="252524"/>
              </a:solid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D8F9F6B2-E32F-E459-2BC5-CACA02B45530}"/>
                  </a:ext>
                </a:extLst>
              </p:cNvPr>
              <p:cNvSpPr/>
              <p:nvPr/>
            </p:nvSpPr>
            <p:spPr>
              <a:xfrm>
                <a:off x="1525834" y="6317647"/>
                <a:ext cx="45338" cy="174625"/>
              </a:xfrm>
              <a:custGeom>
                <a:avLst/>
                <a:gdLst>
                  <a:gd name="connsiteX0" fmla="*/ 45339 w 45338"/>
                  <a:gd name="connsiteY0" fmla="*/ 174625 h 174625"/>
                  <a:gd name="connsiteX1" fmla="*/ 0 w 45338"/>
                  <a:gd name="connsiteY1" fmla="*/ 174625 h 174625"/>
                  <a:gd name="connsiteX2" fmla="*/ 0 w 45338"/>
                  <a:gd name="connsiteY2" fmla="*/ 0 h 174625"/>
                  <a:gd name="connsiteX3" fmla="*/ 45339 w 45338"/>
                  <a:gd name="connsiteY3" fmla="*/ 0 h 174625"/>
                  <a:gd name="connsiteX4" fmla="*/ 45339 w 45338"/>
                  <a:gd name="connsiteY4" fmla="*/ 21971 h 174625"/>
                  <a:gd name="connsiteX5" fmla="*/ 22352 w 45338"/>
                  <a:gd name="connsiteY5" fmla="*/ 21971 h 174625"/>
                  <a:gd name="connsiteX6" fmla="*/ 22352 w 45338"/>
                  <a:gd name="connsiteY6" fmla="*/ 75819 h 174625"/>
                  <a:gd name="connsiteX7" fmla="*/ 42418 w 45338"/>
                  <a:gd name="connsiteY7" fmla="*/ 75819 h 174625"/>
                  <a:gd name="connsiteX8" fmla="*/ 42418 w 45338"/>
                  <a:gd name="connsiteY8" fmla="*/ 94869 h 174625"/>
                  <a:gd name="connsiteX9" fmla="*/ 22352 w 45338"/>
                  <a:gd name="connsiteY9" fmla="*/ 94869 h 174625"/>
                  <a:gd name="connsiteX10" fmla="*/ 22352 w 45338"/>
                  <a:gd name="connsiteY10" fmla="*/ 152654 h 174625"/>
                  <a:gd name="connsiteX11" fmla="*/ 45339 w 45338"/>
                  <a:gd name="connsiteY11" fmla="*/ 152654 h 174625"/>
                  <a:gd name="connsiteX12" fmla="*/ 45339 w 45338"/>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38" h="174625">
                    <a:moveTo>
                      <a:pt x="45339" y="174625"/>
                    </a:moveTo>
                    <a:lnTo>
                      <a:pt x="0" y="174625"/>
                    </a:lnTo>
                    <a:lnTo>
                      <a:pt x="0" y="0"/>
                    </a:lnTo>
                    <a:lnTo>
                      <a:pt x="45339" y="0"/>
                    </a:lnTo>
                    <a:lnTo>
                      <a:pt x="45339" y="21971"/>
                    </a:lnTo>
                    <a:lnTo>
                      <a:pt x="22352" y="21971"/>
                    </a:lnTo>
                    <a:lnTo>
                      <a:pt x="22352" y="75819"/>
                    </a:lnTo>
                    <a:lnTo>
                      <a:pt x="42418" y="75819"/>
                    </a:lnTo>
                    <a:lnTo>
                      <a:pt x="42418" y="94869"/>
                    </a:lnTo>
                    <a:lnTo>
                      <a:pt x="22352" y="94869"/>
                    </a:lnTo>
                    <a:lnTo>
                      <a:pt x="22352" y="152654"/>
                    </a:lnTo>
                    <a:lnTo>
                      <a:pt x="45339" y="152654"/>
                    </a:lnTo>
                    <a:lnTo>
                      <a:pt x="45339" y="174625"/>
                    </a:lnTo>
                    <a:close/>
                  </a:path>
                </a:pathLst>
              </a:custGeom>
              <a:solidFill>
                <a:srgbClr val="252524"/>
              </a:solidFill>
              <a:ln w="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4736FD1D-FBC8-A693-C203-3646E072BAD5}"/>
                  </a:ext>
                </a:extLst>
              </p:cNvPr>
              <p:cNvSpPr/>
              <p:nvPr/>
            </p:nvSpPr>
            <p:spPr>
              <a:xfrm>
                <a:off x="1651438" y="6316123"/>
                <a:ext cx="60451" cy="177545"/>
              </a:xfrm>
              <a:custGeom>
                <a:avLst/>
                <a:gdLst>
                  <a:gd name="connsiteX0" fmla="*/ 43053 w 60451"/>
                  <a:gd name="connsiteY0" fmla="*/ 164846 h 177545"/>
                  <a:gd name="connsiteX1" fmla="*/ 23495 w 60451"/>
                  <a:gd name="connsiteY1" fmla="*/ 177546 h 177545"/>
                  <a:gd name="connsiteX2" fmla="*/ 0 w 60451"/>
                  <a:gd name="connsiteY2" fmla="*/ 144018 h 177545"/>
                  <a:gd name="connsiteX3" fmla="*/ 0 w 60451"/>
                  <a:gd name="connsiteY3" fmla="*/ 35433 h 177545"/>
                  <a:gd name="connsiteX4" fmla="*/ 30353 w 60451"/>
                  <a:gd name="connsiteY4" fmla="*/ 0 h 177545"/>
                  <a:gd name="connsiteX5" fmla="*/ 60452 w 60451"/>
                  <a:gd name="connsiteY5" fmla="*/ 35433 h 177545"/>
                  <a:gd name="connsiteX6" fmla="*/ 60452 w 60451"/>
                  <a:gd name="connsiteY6" fmla="*/ 72644 h 177545"/>
                  <a:gd name="connsiteX7" fmla="*/ 36957 w 60451"/>
                  <a:gd name="connsiteY7" fmla="*/ 72644 h 177545"/>
                  <a:gd name="connsiteX8" fmla="*/ 36957 w 60451"/>
                  <a:gd name="connsiteY8" fmla="*/ 33274 h 177545"/>
                  <a:gd name="connsiteX9" fmla="*/ 30353 w 60451"/>
                  <a:gd name="connsiteY9" fmla="*/ 21971 h 177545"/>
                  <a:gd name="connsiteX10" fmla="*/ 23495 w 60451"/>
                  <a:gd name="connsiteY10" fmla="*/ 33274 h 177545"/>
                  <a:gd name="connsiteX11" fmla="*/ 23495 w 60451"/>
                  <a:gd name="connsiteY11" fmla="*/ 144272 h 177545"/>
                  <a:gd name="connsiteX12" fmla="*/ 32004 w 60451"/>
                  <a:gd name="connsiteY12" fmla="*/ 155575 h 177545"/>
                  <a:gd name="connsiteX13" fmla="*/ 36830 w 60451"/>
                  <a:gd name="connsiteY13" fmla="*/ 153670 h 177545"/>
                  <a:gd name="connsiteX14" fmla="*/ 36830 w 60451"/>
                  <a:gd name="connsiteY14" fmla="*/ 107188 h 177545"/>
                  <a:gd name="connsiteX15" fmla="*/ 30480 w 60451"/>
                  <a:gd name="connsiteY15" fmla="*/ 107188 h 177545"/>
                  <a:gd name="connsiteX16" fmla="*/ 30480 w 60451"/>
                  <a:gd name="connsiteY16" fmla="*/ 84963 h 177545"/>
                  <a:gd name="connsiteX17" fmla="*/ 60325 w 60451"/>
                  <a:gd name="connsiteY17" fmla="*/ 84963 h 177545"/>
                  <a:gd name="connsiteX18" fmla="*/ 60325 w 60451"/>
                  <a:gd name="connsiteY18" fmla="*/ 176149 h 177545"/>
                  <a:gd name="connsiteX19" fmla="*/ 48133 w 60451"/>
                  <a:gd name="connsiteY19" fmla="*/ 176149 h 177545"/>
                  <a:gd name="connsiteX20" fmla="*/ 43053 w 60451"/>
                  <a:gd name="connsiteY20" fmla="*/ 164846 h 17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451" h="177545">
                    <a:moveTo>
                      <a:pt x="43053" y="164846"/>
                    </a:moveTo>
                    <a:cubicBezTo>
                      <a:pt x="39370" y="172212"/>
                      <a:pt x="32258" y="177546"/>
                      <a:pt x="23495" y="177546"/>
                    </a:cubicBezTo>
                    <a:cubicBezTo>
                      <a:pt x="11303" y="177546"/>
                      <a:pt x="0" y="169037"/>
                      <a:pt x="0" y="144018"/>
                    </a:cubicBezTo>
                    <a:lnTo>
                      <a:pt x="0" y="35433"/>
                    </a:lnTo>
                    <a:cubicBezTo>
                      <a:pt x="0" y="10033"/>
                      <a:pt x="9779" y="0"/>
                      <a:pt x="30353" y="0"/>
                    </a:cubicBezTo>
                    <a:cubicBezTo>
                      <a:pt x="50927" y="0"/>
                      <a:pt x="60452" y="10033"/>
                      <a:pt x="60452" y="35433"/>
                    </a:cubicBezTo>
                    <a:lnTo>
                      <a:pt x="60452" y="72644"/>
                    </a:lnTo>
                    <a:lnTo>
                      <a:pt x="36957" y="72644"/>
                    </a:lnTo>
                    <a:lnTo>
                      <a:pt x="36957" y="33274"/>
                    </a:lnTo>
                    <a:cubicBezTo>
                      <a:pt x="36957" y="25654"/>
                      <a:pt x="34798" y="21971"/>
                      <a:pt x="30353" y="21971"/>
                    </a:cubicBezTo>
                    <a:cubicBezTo>
                      <a:pt x="25654" y="21971"/>
                      <a:pt x="23495" y="25654"/>
                      <a:pt x="23495" y="33274"/>
                    </a:cubicBezTo>
                    <a:lnTo>
                      <a:pt x="23495" y="144272"/>
                    </a:lnTo>
                    <a:cubicBezTo>
                      <a:pt x="23495" y="151892"/>
                      <a:pt x="26416" y="155575"/>
                      <a:pt x="32004" y="155575"/>
                    </a:cubicBezTo>
                    <a:cubicBezTo>
                      <a:pt x="33655" y="155575"/>
                      <a:pt x="35433" y="154813"/>
                      <a:pt x="36830" y="153670"/>
                    </a:cubicBezTo>
                    <a:lnTo>
                      <a:pt x="36830" y="107188"/>
                    </a:lnTo>
                    <a:lnTo>
                      <a:pt x="30480" y="107188"/>
                    </a:lnTo>
                    <a:lnTo>
                      <a:pt x="30480" y="84963"/>
                    </a:lnTo>
                    <a:lnTo>
                      <a:pt x="60325" y="84963"/>
                    </a:lnTo>
                    <a:lnTo>
                      <a:pt x="60325" y="176149"/>
                    </a:lnTo>
                    <a:lnTo>
                      <a:pt x="48133" y="176149"/>
                    </a:lnTo>
                    <a:lnTo>
                      <a:pt x="43053" y="164846"/>
                    </a:lnTo>
                    <a:close/>
                  </a:path>
                </a:pathLst>
              </a:custGeom>
              <a:solidFill>
                <a:srgbClr val="252524"/>
              </a:solid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A65BBC89-820D-0629-500A-E3FCA89B306F}"/>
                  </a:ext>
                </a:extLst>
              </p:cNvPr>
              <p:cNvSpPr/>
              <p:nvPr/>
            </p:nvSpPr>
            <p:spPr>
              <a:xfrm>
                <a:off x="1724463" y="6317647"/>
                <a:ext cx="60451" cy="176148"/>
              </a:xfrm>
              <a:custGeom>
                <a:avLst/>
                <a:gdLst>
                  <a:gd name="connsiteX0" fmla="*/ 60452 w 60451"/>
                  <a:gd name="connsiteY0" fmla="*/ 0 h 176148"/>
                  <a:gd name="connsiteX1" fmla="*/ 60452 w 60451"/>
                  <a:gd name="connsiteY1" fmla="*/ 140716 h 176148"/>
                  <a:gd name="connsiteX2" fmla="*/ 30353 w 60451"/>
                  <a:gd name="connsiteY2" fmla="*/ 176149 h 176148"/>
                  <a:gd name="connsiteX3" fmla="*/ 0 w 60451"/>
                  <a:gd name="connsiteY3" fmla="*/ 140716 h 176148"/>
                  <a:gd name="connsiteX4" fmla="*/ 0 w 60451"/>
                  <a:gd name="connsiteY4" fmla="*/ 0 h 176148"/>
                  <a:gd name="connsiteX5" fmla="*/ 23495 w 60451"/>
                  <a:gd name="connsiteY5" fmla="*/ 0 h 176148"/>
                  <a:gd name="connsiteX6" fmla="*/ 23495 w 60451"/>
                  <a:gd name="connsiteY6" fmla="*/ 142875 h 176148"/>
                  <a:gd name="connsiteX7" fmla="*/ 30353 w 60451"/>
                  <a:gd name="connsiteY7" fmla="*/ 154178 h 176148"/>
                  <a:gd name="connsiteX8" fmla="*/ 36957 w 60451"/>
                  <a:gd name="connsiteY8" fmla="*/ 142875 h 176148"/>
                  <a:gd name="connsiteX9" fmla="*/ 36957 w 60451"/>
                  <a:gd name="connsiteY9" fmla="*/ 0 h 176148"/>
                  <a:gd name="connsiteX10" fmla="*/ 60452 w 60451"/>
                  <a:gd name="connsiteY10" fmla="*/ 0 h 17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451" h="176148">
                    <a:moveTo>
                      <a:pt x="60452" y="0"/>
                    </a:moveTo>
                    <a:lnTo>
                      <a:pt x="60452" y="140716"/>
                    </a:lnTo>
                    <a:cubicBezTo>
                      <a:pt x="60452" y="167386"/>
                      <a:pt x="50927" y="176149"/>
                      <a:pt x="30353" y="176149"/>
                    </a:cubicBezTo>
                    <a:cubicBezTo>
                      <a:pt x="9779" y="176149"/>
                      <a:pt x="0" y="167386"/>
                      <a:pt x="0" y="140716"/>
                    </a:cubicBezTo>
                    <a:lnTo>
                      <a:pt x="0" y="0"/>
                    </a:lnTo>
                    <a:lnTo>
                      <a:pt x="23495" y="0"/>
                    </a:lnTo>
                    <a:lnTo>
                      <a:pt x="23495" y="142875"/>
                    </a:lnTo>
                    <a:cubicBezTo>
                      <a:pt x="23495" y="151384"/>
                      <a:pt x="25654" y="154178"/>
                      <a:pt x="30353" y="154178"/>
                    </a:cubicBezTo>
                    <a:cubicBezTo>
                      <a:pt x="34798" y="154178"/>
                      <a:pt x="36957" y="151511"/>
                      <a:pt x="36957" y="142875"/>
                    </a:cubicBezTo>
                    <a:lnTo>
                      <a:pt x="36957" y="0"/>
                    </a:lnTo>
                    <a:lnTo>
                      <a:pt x="60452" y="0"/>
                    </a:lnTo>
                    <a:close/>
                  </a:path>
                </a:pathLst>
              </a:custGeom>
              <a:solidFill>
                <a:srgbClr val="252524"/>
              </a:solidFill>
              <a:ln w="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125E125-19DD-1740-0B48-6218C380AF29}"/>
                  </a:ext>
                </a:extLst>
              </p:cNvPr>
              <p:cNvSpPr/>
              <p:nvPr/>
            </p:nvSpPr>
            <p:spPr>
              <a:xfrm>
                <a:off x="1797615" y="6317647"/>
                <a:ext cx="45338" cy="174625"/>
              </a:xfrm>
              <a:custGeom>
                <a:avLst/>
                <a:gdLst>
                  <a:gd name="connsiteX0" fmla="*/ 45339 w 45338"/>
                  <a:gd name="connsiteY0" fmla="*/ 174625 h 174625"/>
                  <a:gd name="connsiteX1" fmla="*/ 0 w 45338"/>
                  <a:gd name="connsiteY1" fmla="*/ 174625 h 174625"/>
                  <a:gd name="connsiteX2" fmla="*/ 0 w 45338"/>
                  <a:gd name="connsiteY2" fmla="*/ 0 h 174625"/>
                  <a:gd name="connsiteX3" fmla="*/ 45339 w 45338"/>
                  <a:gd name="connsiteY3" fmla="*/ 0 h 174625"/>
                  <a:gd name="connsiteX4" fmla="*/ 45339 w 45338"/>
                  <a:gd name="connsiteY4" fmla="*/ 21971 h 174625"/>
                  <a:gd name="connsiteX5" fmla="*/ 22479 w 45338"/>
                  <a:gd name="connsiteY5" fmla="*/ 21971 h 174625"/>
                  <a:gd name="connsiteX6" fmla="*/ 22479 w 45338"/>
                  <a:gd name="connsiteY6" fmla="*/ 75819 h 174625"/>
                  <a:gd name="connsiteX7" fmla="*/ 42418 w 45338"/>
                  <a:gd name="connsiteY7" fmla="*/ 75819 h 174625"/>
                  <a:gd name="connsiteX8" fmla="*/ 42418 w 45338"/>
                  <a:gd name="connsiteY8" fmla="*/ 94869 h 174625"/>
                  <a:gd name="connsiteX9" fmla="*/ 22479 w 45338"/>
                  <a:gd name="connsiteY9" fmla="*/ 94869 h 174625"/>
                  <a:gd name="connsiteX10" fmla="*/ 22479 w 45338"/>
                  <a:gd name="connsiteY10" fmla="*/ 152654 h 174625"/>
                  <a:gd name="connsiteX11" fmla="*/ 45339 w 45338"/>
                  <a:gd name="connsiteY11" fmla="*/ 152654 h 174625"/>
                  <a:gd name="connsiteX12" fmla="*/ 45339 w 45338"/>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38" h="174625">
                    <a:moveTo>
                      <a:pt x="45339" y="174625"/>
                    </a:moveTo>
                    <a:lnTo>
                      <a:pt x="0" y="174625"/>
                    </a:lnTo>
                    <a:lnTo>
                      <a:pt x="0" y="0"/>
                    </a:lnTo>
                    <a:lnTo>
                      <a:pt x="45339" y="0"/>
                    </a:lnTo>
                    <a:lnTo>
                      <a:pt x="45339" y="21971"/>
                    </a:lnTo>
                    <a:lnTo>
                      <a:pt x="22479" y="21971"/>
                    </a:lnTo>
                    <a:lnTo>
                      <a:pt x="22479" y="75819"/>
                    </a:lnTo>
                    <a:lnTo>
                      <a:pt x="42418" y="75819"/>
                    </a:lnTo>
                    <a:lnTo>
                      <a:pt x="42418" y="94869"/>
                    </a:lnTo>
                    <a:lnTo>
                      <a:pt x="22479" y="94869"/>
                    </a:lnTo>
                    <a:lnTo>
                      <a:pt x="22479" y="152654"/>
                    </a:lnTo>
                    <a:lnTo>
                      <a:pt x="45339" y="152654"/>
                    </a:lnTo>
                    <a:lnTo>
                      <a:pt x="45339" y="174625"/>
                    </a:lnTo>
                    <a:close/>
                  </a:path>
                </a:pathLst>
              </a:custGeom>
              <a:solidFill>
                <a:srgbClr val="252524"/>
              </a:solidFill>
              <a:ln w="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E2D7232D-720E-FBA7-348B-522532528775}"/>
                  </a:ext>
                </a:extLst>
              </p:cNvPr>
              <p:cNvSpPr/>
              <p:nvPr/>
            </p:nvSpPr>
            <p:spPr>
              <a:xfrm>
                <a:off x="1577904" y="6317519"/>
                <a:ext cx="67055" cy="174752"/>
              </a:xfrm>
              <a:custGeom>
                <a:avLst/>
                <a:gdLst>
                  <a:gd name="connsiteX0" fmla="*/ 40386 w 67055"/>
                  <a:gd name="connsiteY0" fmla="*/ 141986 h 174752"/>
                  <a:gd name="connsiteX1" fmla="*/ 25654 w 67055"/>
                  <a:gd name="connsiteY1" fmla="*/ 141986 h 174752"/>
                  <a:gd name="connsiteX2" fmla="*/ 23749 w 67055"/>
                  <a:gd name="connsiteY2" fmla="*/ 174752 h 174752"/>
                  <a:gd name="connsiteX3" fmla="*/ 0 w 67055"/>
                  <a:gd name="connsiteY3" fmla="*/ 174752 h 174752"/>
                  <a:gd name="connsiteX4" fmla="*/ 17145 w 67055"/>
                  <a:gd name="connsiteY4" fmla="*/ 0 h 174752"/>
                  <a:gd name="connsiteX5" fmla="*/ 50419 w 67055"/>
                  <a:gd name="connsiteY5" fmla="*/ 0 h 174752"/>
                  <a:gd name="connsiteX6" fmla="*/ 67056 w 67055"/>
                  <a:gd name="connsiteY6" fmla="*/ 174752 h 174752"/>
                  <a:gd name="connsiteX7" fmla="*/ 42291 w 67055"/>
                  <a:gd name="connsiteY7" fmla="*/ 174752 h 174752"/>
                  <a:gd name="connsiteX8" fmla="*/ 40386 w 67055"/>
                  <a:gd name="connsiteY8" fmla="*/ 141986 h 174752"/>
                  <a:gd name="connsiteX9" fmla="*/ 26797 w 67055"/>
                  <a:gd name="connsiteY9" fmla="*/ 122174 h 174752"/>
                  <a:gd name="connsiteX10" fmla="*/ 39243 w 67055"/>
                  <a:gd name="connsiteY10" fmla="*/ 122174 h 174752"/>
                  <a:gd name="connsiteX11" fmla="*/ 37338 w 67055"/>
                  <a:gd name="connsiteY11" fmla="*/ 90170 h 174752"/>
                  <a:gd name="connsiteX12" fmla="*/ 33147 w 67055"/>
                  <a:gd name="connsiteY12" fmla="*/ 15240 h 174752"/>
                  <a:gd name="connsiteX13" fmla="*/ 32131 w 67055"/>
                  <a:gd name="connsiteY13" fmla="*/ 15240 h 174752"/>
                  <a:gd name="connsiteX14" fmla="*/ 28702 w 67055"/>
                  <a:gd name="connsiteY14" fmla="*/ 90170 h 174752"/>
                  <a:gd name="connsiteX15" fmla="*/ 26797 w 67055"/>
                  <a:gd name="connsiteY15" fmla="*/ 122174 h 17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055" h="174752">
                    <a:moveTo>
                      <a:pt x="40386" y="141986"/>
                    </a:moveTo>
                    <a:lnTo>
                      <a:pt x="25654" y="141986"/>
                    </a:lnTo>
                    <a:lnTo>
                      <a:pt x="23749" y="174752"/>
                    </a:lnTo>
                    <a:lnTo>
                      <a:pt x="0" y="174752"/>
                    </a:lnTo>
                    <a:lnTo>
                      <a:pt x="17145" y="0"/>
                    </a:lnTo>
                    <a:lnTo>
                      <a:pt x="50419" y="0"/>
                    </a:lnTo>
                    <a:lnTo>
                      <a:pt x="67056" y="174752"/>
                    </a:lnTo>
                    <a:lnTo>
                      <a:pt x="42291" y="174752"/>
                    </a:lnTo>
                    <a:lnTo>
                      <a:pt x="40386" y="141986"/>
                    </a:lnTo>
                    <a:close/>
                    <a:moveTo>
                      <a:pt x="26797" y="122174"/>
                    </a:moveTo>
                    <a:lnTo>
                      <a:pt x="39243" y="122174"/>
                    </a:lnTo>
                    <a:lnTo>
                      <a:pt x="37338" y="90170"/>
                    </a:lnTo>
                    <a:cubicBezTo>
                      <a:pt x="36576" y="77470"/>
                      <a:pt x="34671" y="37084"/>
                      <a:pt x="33147" y="15240"/>
                    </a:cubicBezTo>
                    <a:lnTo>
                      <a:pt x="32131" y="15240"/>
                    </a:lnTo>
                    <a:lnTo>
                      <a:pt x="28702" y="90170"/>
                    </a:lnTo>
                    <a:lnTo>
                      <a:pt x="26797" y="122174"/>
                    </a:lnTo>
                    <a:close/>
                  </a:path>
                </a:pathLst>
              </a:custGeom>
              <a:solidFill>
                <a:srgbClr val="252524"/>
              </a:solidFill>
              <a:ln w="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7DFCF03-78A8-2E2C-65CC-84340ABFAD91}"/>
                  </a:ext>
                </a:extLst>
              </p:cNvPr>
              <p:cNvSpPr/>
              <p:nvPr/>
            </p:nvSpPr>
            <p:spPr>
              <a:xfrm>
                <a:off x="1473892" y="6128417"/>
                <a:ext cx="68452" cy="174625"/>
              </a:xfrm>
              <a:custGeom>
                <a:avLst/>
                <a:gdLst>
                  <a:gd name="connsiteX0" fmla="*/ 21590 w 68452"/>
                  <a:gd name="connsiteY0" fmla="*/ 174625 h 174625"/>
                  <a:gd name="connsiteX1" fmla="*/ 0 w 68452"/>
                  <a:gd name="connsiteY1" fmla="*/ 174625 h 174625"/>
                  <a:gd name="connsiteX2" fmla="*/ 0 w 68452"/>
                  <a:gd name="connsiteY2" fmla="*/ 0 h 174625"/>
                  <a:gd name="connsiteX3" fmla="*/ 32893 w 68452"/>
                  <a:gd name="connsiteY3" fmla="*/ 0 h 174625"/>
                  <a:gd name="connsiteX4" fmla="*/ 54229 w 68452"/>
                  <a:gd name="connsiteY4" fmla="*/ 144018 h 174625"/>
                  <a:gd name="connsiteX5" fmla="*/ 46863 w 68452"/>
                  <a:gd name="connsiteY5" fmla="*/ 25400 h 174625"/>
                  <a:gd name="connsiteX6" fmla="*/ 46863 w 68452"/>
                  <a:gd name="connsiteY6" fmla="*/ 0 h 174625"/>
                  <a:gd name="connsiteX7" fmla="*/ 68453 w 68452"/>
                  <a:gd name="connsiteY7" fmla="*/ 0 h 174625"/>
                  <a:gd name="connsiteX8" fmla="*/ 68453 w 68452"/>
                  <a:gd name="connsiteY8" fmla="*/ 174625 h 174625"/>
                  <a:gd name="connsiteX9" fmla="*/ 38227 w 68452"/>
                  <a:gd name="connsiteY9" fmla="*/ 174625 h 174625"/>
                  <a:gd name="connsiteX10" fmla="*/ 18669 w 68452"/>
                  <a:gd name="connsiteY10" fmla="*/ 34671 h 174625"/>
                  <a:gd name="connsiteX11" fmla="*/ 21590 w 68452"/>
                  <a:gd name="connsiteY11" fmla="*/ 124460 h 174625"/>
                  <a:gd name="connsiteX12" fmla="*/ 21590 w 68452"/>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452" h="174625">
                    <a:moveTo>
                      <a:pt x="21590" y="174625"/>
                    </a:moveTo>
                    <a:lnTo>
                      <a:pt x="0" y="174625"/>
                    </a:lnTo>
                    <a:lnTo>
                      <a:pt x="0" y="0"/>
                    </a:lnTo>
                    <a:lnTo>
                      <a:pt x="32893" y="0"/>
                    </a:lnTo>
                    <a:lnTo>
                      <a:pt x="54229" y="144018"/>
                    </a:lnTo>
                    <a:cubicBezTo>
                      <a:pt x="51054" y="109728"/>
                      <a:pt x="46863" y="54483"/>
                      <a:pt x="46863" y="25400"/>
                    </a:cubicBezTo>
                    <a:lnTo>
                      <a:pt x="46863" y="0"/>
                    </a:lnTo>
                    <a:lnTo>
                      <a:pt x="68453" y="0"/>
                    </a:lnTo>
                    <a:lnTo>
                      <a:pt x="68453" y="174625"/>
                    </a:lnTo>
                    <a:lnTo>
                      <a:pt x="38227" y="174625"/>
                    </a:lnTo>
                    <a:lnTo>
                      <a:pt x="18669" y="34671"/>
                    </a:lnTo>
                    <a:cubicBezTo>
                      <a:pt x="20447" y="66040"/>
                      <a:pt x="21590" y="103378"/>
                      <a:pt x="21590" y="124460"/>
                    </a:cubicBezTo>
                    <a:lnTo>
                      <a:pt x="21590" y="174625"/>
                    </a:lnTo>
                    <a:close/>
                  </a:path>
                </a:pathLst>
              </a:custGeom>
              <a:solidFill>
                <a:srgbClr val="252524"/>
              </a:solidFill>
              <a:ln w="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B973C776-53EA-FC97-07A0-AE7043DAFC44}"/>
                  </a:ext>
                </a:extLst>
              </p:cNvPr>
              <p:cNvSpPr/>
              <p:nvPr/>
            </p:nvSpPr>
            <p:spPr>
              <a:xfrm>
                <a:off x="1554029" y="6128417"/>
                <a:ext cx="60452" cy="174625"/>
              </a:xfrm>
              <a:custGeom>
                <a:avLst/>
                <a:gdLst>
                  <a:gd name="connsiteX0" fmla="*/ 23495 w 60452"/>
                  <a:gd name="connsiteY0" fmla="*/ 21971 h 174625"/>
                  <a:gd name="connsiteX1" fmla="*/ 23495 w 60452"/>
                  <a:gd name="connsiteY1" fmla="*/ 79756 h 174625"/>
                  <a:gd name="connsiteX2" fmla="*/ 26416 w 60452"/>
                  <a:gd name="connsiteY2" fmla="*/ 79756 h 174625"/>
                  <a:gd name="connsiteX3" fmla="*/ 36957 w 60452"/>
                  <a:gd name="connsiteY3" fmla="*/ 67056 h 174625"/>
                  <a:gd name="connsiteX4" fmla="*/ 36957 w 60452"/>
                  <a:gd name="connsiteY4" fmla="*/ 33782 h 174625"/>
                  <a:gd name="connsiteX5" fmla="*/ 27432 w 60452"/>
                  <a:gd name="connsiteY5" fmla="*/ 22098 h 174625"/>
                  <a:gd name="connsiteX6" fmla="*/ 23495 w 60452"/>
                  <a:gd name="connsiteY6" fmla="*/ 22098 h 174625"/>
                  <a:gd name="connsiteX7" fmla="*/ 0 w 60452"/>
                  <a:gd name="connsiteY7" fmla="*/ 174625 h 174625"/>
                  <a:gd name="connsiteX8" fmla="*/ 0 w 60452"/>
                  <a:gd name="connsiteY8" fmla="*/ 0 h 174625"/>
                  <a:gd name="connsiteX9" fmla="*/ 29083 w 60452"/>
                  <a:gd name="connsiteY9" fmla="*/ 0 h 174625"/>
                  <a:gd name="connsiteX10" fmla="*/ 60452 w 60452"/>
                  <a:gd name="connsiteY10" fmla="*/ 34925 h 174625"/>
                  <a:gd name="connsiteX11" fmla="*/ 60452 w 60452"/>
                  <a:gd name="connsiteY11" fmla="*/ 60579 h 174625"/>
                  <a:gd name="connsiteX12" fmla="*/ 48768 w 60452"/>
                  <a:gd name="connsiteY12" fmla="*/ 88646 h 174625"/>
                  <a:gd name="connsiteX13" fmla="*/ 60452 w 60452"/>
                  <a:gd name="connsiteY13" fmla="*/ 114300 h 174625"/>
                  <a:gd name="connsiteX14" fmla="*/ 60452 w 60452"/>
                  <a:gd name="connsiteY14" fmla="*/ 139700 h 174625"/>
                  <a:gd name="connsiteX15" fmla="*/ 29083 w 60452"/>
                  <a:gd name="connsiteY15" fmla="*/ 174498 h 174625"/>
                  <a:gd name="connsiteX16" fmla="*/ 0 w 60452"/>
                  <a:gd name="connsiteY16" fmla="*/ 174498 h 174625"/>
                  <a:gd name="connsiteX17" fmla="*/ 23495 w 60452"/>
                  <a:gd name="connsiteY17" fmla="*/ 98806 h 174625"/>
                  <a:gd name="connsiteX18" fmla="*/ 23495 w 60452"/>
                  <a:gd name="connsiteY18" fmla="*/ 152654 h 174625"/>
                  <a:gd name="connsiteX19" fmla="*/ 27432 w 60452"/>
                  <a:gd name="connsiteY19" fmla="*/ 152654 h 174625"/>
                  <a:gd name="connsiteX20" fmla="*/ 36957 w 60452"/>
                  <a:gd name="connsiteY20" fmla="*/ 140208 h 174625"/>
                  <a:gd name="connsiteX21" fmla="*/ 36957 w 60452"/>
                  <a:gd name="connsiteY21" fmla="*/ 110617 h 174625"/>
                  <a:gd name="connsiteX22" fmla="*/ 26416 w 60452"/>
                  <a:gd name="connsiteY22" fmla="*/ 98806 h 174625"/>
                  <a:gd name="connsiteX23" fmla="*/ 23495 w 60452"/>
                  <a:gd name="connsiteY23" fmla="*/ 98806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452" h="174625">
                    <a:moveTo>
                      <a:pt x="23495" y="21971"/>
                    </a:moveTo>
                    <a:lnTo>
                      <a:pt x="23495" y="79756"/>
                    </a:lnTo>
                    <a:lnTo>
                      <a:pt x="26416" y="79756"/>
                    </a:lnTo>
                    <a:cubicBezTo>
                      <a:pt x="34671" y="79756"/>
                      <a:pt x="36957" y="76581"/>
                      <a:pt x="36957" y="67056"/>
                    </a:cubicBezTo>
                    <a:lnTo>
                      <a:pt x="36957" y="33782"/>
                    </a:lnTo>
                    <a:cubicBezTo>
                      <a:pt x="36957" y="25654"/>
                      <a:pt x="34544" y="22098"/>
                      <a:pt x="27432" y="22098"/>
                    </a:cubicBezTo>
                    <a:lnTo>
                      <a:pt x="23495" y="22098"/>
                    </a:lnTo>
                    <a:close/>
                    <a:moveTo>
                      <a:pt x="0" y="174625"/>
                    </a:moveTo>
                    <a:lnTo>
                      <a:pt x="0" y="0"/>
                    </a:lnTo>
                    <a:lnTo>
                      <a:pt x="29083" y="0"/>
                    </a:lnTo>
                    <a:cubicBezTo>
                      <a:pt x="48387" y="0"/>
                      <a:pt x="60452" y="10541"/>
                      <a:pt x="60452" y="34925"/>
                    </a:cubicBezTo>
                    <a:lnTo>
                      <a:pt x="60452" y="60579"/>
                    </a:lnTo>
                    <a:cubicBezTo>
                      <a:pt x="60452" y="76454"/>
                      <a:pt x="55499" y="84582"/>
                      <a:pt x="48768" y="88646"/>
                    </a:cubicBezTo>
                    <a:cubicBezTo>
                      <a:pt x="55626" y="93091"/>
                      <a:pt x="60452" y="100838"/>
                      <a:pt x="60452" y="114300"/>
                    </a:cubicBezTo>
                    <a:lnTo>
                      <a:pt x="60452" y="139700"/>
                    </a:lnTo>
                    <a:cubicBezTo>
                      <a:pt x="60452" y="163703"/>
                      <a:pt x="47752" y="174498"/>
                      <a:pt x="29083" y="174498"/>
                    </a:cubicBezTo>
                    <a:lnTo>
                      <a:pt x="0" y="174498"/>
                    </a:lnTo>
                    <a:close/>
                    <a:moveTo>
                      <a:pt x="23495" y="98806"/>
                    </a:moveTo>
                    <a:lnTo>
                      <a:pt x="23495" y="152654"/>
                    </a:lnTo>
                    <a:lnTo>
                      <a:pt x="27432" y="152654"/>
                    </a:lnTo>
                    <a:cubicBezTo>
                      <a:pt x="34798" y="152654"/>
                      <a:pt x="36957" y="148463"/>
                      <a:pt x="36957" y="140208"/>
                    </a:cubicBezTo>
                    <a:lnTo>
                      <a:pt x="36957" y="110617"/>
                    </a:lnTo>
                    <a:cubicBezTo>
                      <a:pt x="36957" y="102108"/>
                      <a:pt x="34290" y="98806"/>
                      <a:pt x="26416" y="98806"/>
                    </a:cubicBezTo>
                    <a:lnTo>
                      <a:pt x="23495" y="98806"/>
                    </a:lnTo>
                    <a:close/>
                  </a:path>
                </a:pathLst>
              </a:custGeom>
              <a:solidFill>
                <a:srgbClr val="252524"/>
              </a:solidFill>
              <a:ln w="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FA26E361-48CA-936C-FA72-F14939F5F2B7}"/>
                  </a:ext>
                </a:extLst>
              </p:cNvPr>
              <p:cNvSpPr/>
              <p:nvPr/>
            </p:nvSpPr>
            <p:spPr>
              <a:xfrm>
                <a:off x="1619687" y="6128290"/>
                <a:ext cx="67056" cy="174752"/>
              </a:xfrm>
              <a:custGeom>
                <a:avLst/>
                <a:gdLst>
                  <a:gd name="connsiteX0" fmla="*/ 40386 w 67056"/>
                  <a:gd name="connsiteY0" fmla="*/ 141986 h 174752"/>
                  <a:gd name="connsiteX1" fmla="*/ 25654 w 67056"/>
                  <a:gd name="connsiteY1" fmla="*/ 141986 h 174752"/>
                  <a:gd name="connsiteX2" fmla="*/ 23749 w 67056"/>
                  <a:gd name="connsiteY2" fmla="*/ 174752 h 174752"/>
                  <a:gd name="connsiteX3" fmla="*/ 0 w 67056"/>
                  <a:gd name="connsiteY3" fmla="*/ 174752 h 174752"/>
                  <a:gd name="connsiteX4" fmla="*/ 17145 w 67056"/>
                  <a:gd name="connsiteY4" fmla="*/ 0 h 174752"/>
                  <a:gd name="connsiteX5" fmla="*/ 50419 w 67056"/>
                  <a:gd name="connsiteY5" fmla="*/ 0 h 174752"/>
                  <a:gd name="connsiteX6" fmla="*/ 67056 w 67056"/>
                  <a:gd name="connsiteY6" fmla="*/ 174752 h 174752"/>
                  <a:gd name="connsiteX7" fmla="*/ 42291 w 67056"/>
                  <a:gd name="connsiteY7" fmla="*/ 174752 h 174752"/>
                  <a:gd name="connsiteX8" fmla="*/ 40386 w 67056"/>
                  <a:gd name="connsiteY8" fmla="*/ 141986 h 174752"/>
                  <a:gd name="connsiteX9" fmla="*/ 26670 w 67056"/>
                  <a:gd name="connsiteY9" fmla="*/ 122174 h 174752"/>
                  <a:gd name="connsiteX10" fmla="*/ 39116 w 67056"/>
                  <a:gd name="connsiteY10" fmla="*/ 122174 h 174752"/>
                  <a:gd name="connsiteX11" fmla="*/ 37211 w 67056"/>
                  <a:gd name="connsiteY11" fmla="*/ 90170 h 174752"/>
                  <a:gd name="connsiteX12" fmla="*/ 33020 w 67056"/>
                  <a:gd name="connsiteY12" fmla="*/ 15240 h 174752"/>
                  <a:gd name="connsiteX13" fmla="*/ 32004 w 67056"/>
                  <a:gd name="connsiteY13" fmla="*/ 15240 h 174752"/>
                  <a:gd name="connsiteX14" fmla="*/ 28575 w 67056"/>
                  <a:gd name="connsiteY14" fmla="*/ 90170 h 174752"/>
                  <a:gd name="connsiteX15" fmla="*/ 26670 w 67056"/>
                  <a:gd name="connsiteY15" fmla="*/ 122174 h 17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056" h="174752">
                    <a:moveTo>
                      <a:pt x="40386" y="141986"/>
                    </a:moveTo>
                    <a:lnTo>
                      <a:pt x="25654" y="141986"/>
                    </a:lnTo>
                    <a:lnTo>
                      <a:pt x="23749" y="174752"/>
                    </a:lnTo>
                    <a:lnTo>
                      <a:pt x="0" y="174752"/>
                    </a:lnTo>
                    <a:lnTo>
                      <a:pt x="17145" y="0"/>
                    </a:lnTo>
                    <a:lnTo>
                      <a:pt x="50419" y="0"/>
                    </a:lnTo>
                    <a:lnTo>
                      <a:pt x="67056" y="174752"/>
                    </a:lnTo>
                    <a:lnTo>
                      <a:pt x="42291" y="174752"/>
                    </a:lnTo>
                    <a:lnTo>
                      <a:pt x="40386" y="141986"/>
                    </a:lnTo>
                    <a:close/>
                    <a:moveTo>
                      <a:pt x="26670" y="122174"/>
                    </a:moveTo>
                    <a:lnTo>
                      <a:pt x="39116" y="122174"/>
                    </a:lnTo>
                    <a:lnTo>
                      <a:pt x="37211" y="90170"/>
                    </a:lnTo>
                    <a:cubicBezTo>
                      <a:pt x="36449" y="77470"/>
                      <a:pt x="34544" y="37084"/>
                      <a:pt x="33020" y="15240"/>
                    </a:cubicBezTo>
                    <a:lnTo>
                      <a:pt x="32004" y="15240"/>
                    </a:lnTo>
                    <a:lnTo>
                      <a:pt x="28575" y="90170"/>
                    </a:lnTo>
                    <a:lnTo>
                      <a:pt x="26670" y="122174"/>
                    </a:lnTo>
                    <a:close/>
                  </a:path>
                </a:pathLst>
              </a:custGeom>
              <a:solidFill>
                <a:srgbClr val="252524"/>
              </a:solidFill>
              <a:ln w="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00C44FD8-B200-FD46-74A9-9BA37B4E234F}"/>
                  </a:ext>
                </a:extLst>
              </p:cNvPr>
              <p:cNvSpPr/>
              <p:nvPr/>
            </p:nvSpPr>
            <p:spPr>
              <a:xfrm>
                <a:off x="1693982" y="6128798"/>
                <a:ext cx="153289" cy="173101"/>
              </a:xfrm>
              <a:custGeom>
                <a:avLst/>
                <a:gdLst>
                  <a:gd name="connsiteX0" fmla="*/ 112776 w 153289"/>
                  <a:gd name="connsiteY0" fmla="*/ 77470 h 173101"/>
                  <a:gd name="connsiteX1" fmla="*/ 82677 w 153289"/>
                  <a:gd name="connsiteY1" fmla="*/ 108331 h 173101"/>
                  <a:gd name="connsiteX2" fmla="*/ 110617 w 153289"/>
                  <a:gd name="connsiteY2" fmla="*/ 108331 h 173101"/>
                  <a:gd name="connsiteX3" fmla="*/ 110617 w 153289"/>
                  <a:gd name="connsiteY3" fmla="*/ 132080 h 173101"/>
                  <a:gd name="connsiteX4" fmla="*/ 93345 w 153289"/>
                  <a:gd name="connsiteY4" fmla="*/ 135763 h 173101"/>
                  <a:gd name="connsiteX5" fmla="*/ 65151 w 153289"/>
                  <a:gd name="connsiteY5" fmla="*/ 126365 h 173101"/>
                  <a:gd name="connsiteX6" fmla="*/ 47244 w 153289"/>
                  <a:gd name="connsiteY6" fmla="*/ 144272 h 173101"/>
                  <a:gd name="connsiteX7" fmla="*/ 57150 w 153289"/>
                  <a:gd name="connsiteY7" fmla="*/ 118618 h 173101"/>
                  <a:gd name="connsiteX8" fmla="*/ 47244 w 153289"/>
                  <a:gd name="connsiteY8" fmla="*/ 86614 h 173101"/>
                  <a:gd name="connsiteX9" fmla="*/ 89408 w 153289"/>
                  <a:gd name="connsiteY9" fmla="*/ 41148 h 173101"/>
                  <a:gd name="connsiteX10" fmla="*/ 106553 w 153289"/>
                  <a:gd name="connsiteY10" fmla="*/ 44069 h 173101"/>
                  <a:gd name="connsiteX11" fmla="*/ 141224 w 153289"/>
                  <a:gd name="connsiteY11" fmla="*/ 32766 h 173101"/>
                  <a:gd name="connsiteX12" fmla="*/ 129032 w 153289"/>
                  <a:gd name="connsiteY12" fmla="*/ 48133 h 173101"/>
                  <a:gd name="connsiteX13" fmla="*/ 147574 w 153289"/>
                  <a:gd name="connsiteY13" fmla="*/ 41402 h 173101"/>
                  <a:gd name="connsiteX14" fmla="*/ 135509 w 153289"/>
                  <a:gd name="connsiteY14" fmla="*/ 53848 h 173101"/>
                  <a:gd name="connsiteX15" fmla="*/ 133985 w 153289"/>
                  <a:gd name="connsiteY15" fmla="*/ 55372 h 173101"/>
                  <a:gd name="connsiteX16" fmla="*/ 150495 w 153289"/>
                  <a:gd name="connsiteY16" fmla="*/ 55372 h 173101"/>
                  <a:gd name="connsiteX17" fmla="*/ 150495 w 153289"/>
                  <a:gd name="connsiteY17" fmla="*/ 0 h 173101"/>
                  <a:gd name="connsiteX18" fmla="*/ 124333 w 153289"/>
                  <a:gd name="connsiteY18" fmla="*/ 0 h 173101"/>
                  <a:gd name="connsiteX19" fmla="*/ 124333 w 153289"/>
                  <a:gd name="connsiteY19" fmla="*/ 8255 h 173101"/>
                  <a:gd name="connsiteX20" fmla="*/ 89662 w 153289"/>
                  <a:gd name="connsiteY20" fmla="*/ 2286 h 173101"/>
                  <a:gd name="connsiteX21" fmla="*/ 0 w 153289"/>
                  <a:gd name="connsiteY21" fmla="*/ 89408 h 173101"/>
                  <a:gd name="connsiteX22" fmla="*/ 87884 w 153289"/>
                  <a:gd name="connsiteY22" fmla="*/ 173101 h 173101"/>
                  <a:gd name="connsiteX23" fmla="*/ 153289 w 153289"/>
                  <a:gd name="connsiteY23" fmla="*/ 153289 h 173101"/>
                  <a:gd name="connsiteX24" fmla="*/ 153289 w 153289"/>
                  <a:gd name="connsiteY24" fmla="*/ 77470 h 173101"/>
                  <a:gd name="connsiteX25" fmla="*/ 112649 w 153289"/>
                  <a:gd name="connsiteY25" fmla="*/ 77470 h 17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3289" h="173101">
                    <a:moveTo>
                      <a:pt x="112776" y="77470"/>
                    </a:moveTo>
                    <a:lnTo>
                      <a:pt x="82677" y="108331"/>
                    </a:lnTo>
                    <a:lnTo>
                      <a:pt x="110617" y="108331"/>
                    </a:lnTo>
                    <a:lnTo>
                      <a:pt x="110617" y="132080"/>
                    </a:lnTo>
                    <a:cubicBezTo>
                      <a:pt x="104140" y="134747"/>
                      <a:pt x="99949" y="135763"/>
                      <a:pt x="93345" y="135763"/>
                    </a:cubicBezTo>
                    <a:cubicBezTo>
                      <a:pt x="82550" y="135763"/>
                      <a:pt x="72771" y="132334"/>
                      <a:pt x="65151" y="126365"/>
                    </a:cubicBezTo>
                    <a:lnTo>
                      <a:pt x="47244" y="144272"/>
                    </a:lnTo>
                    <a:lnTo>
                      <a:pt x="57150" y="118618"/>
                    </a:lnTo>
                    <a:cubicBezTo>
                      <a:pt x="51181" y="110363"/>
                      <a:pt x="47244" y="98679"/>
                      <a:pt x="47244" y="86614"/>
                    </a:cubicBezTo>
                    <a:cubicBezTo>
                      <a:pt x="47244" y="60452"/>
                      <a:pt x="65024" y="41148"/>
                      <a:pt x="89408" y="41148"/>
                    </a:cubicBezTo>
                    <a:cubicBezTo>
                      <a:pt x="95504" y="41148"/>
                      <a:pt x="101092" y="42037"/>
                      <a:pt x="106553" y="44069"/>
                    </a:cubicBezTo>
                    <a:lnTo>
                      <a:pt x="141224" y="32766"/>
                    </a:lnTo>
                    <a:lnTo>
                      <a:pt x="129032" y="48133"/>
                    </a:lnTo>
                    <a:lnTo>
                      <a:pt x="147574" y="41402"/>
                    </a:lnTo>
                    <a:lnTo>
                      <a:pt x="135509" y="53848"/>
                    </a:lnTo>
                    <a:lnTo>
                      <a:pt x="133985" y="55372"/>
                    </a:lnTo>
                    <a:lnTo>
                      <a:pt x="150495" y="55372"/>
                    </a:lnTo>
                    <a:lnTo>
                      <a:pt x="150495" y="0"/>
                    </a:lnTo>
                    <a:lnTo>
                      <a:pt x="124333" y="0"/>
                    </a:lnTo>
                    <a:lnTo>
                      <a:pt x="124333" y="8255"/>
                    </a:lnTo>
                    <a:cubicBezTo>
                      <a:pt x="113919" y="4191"/>
                      <a:pt x="102362" y="2286"/>
                      <a:pt x="89662" y="2286"/>
                    </a:cubicBezTo>
                    <a:cubicBezTo>
                      <a:pt x="37592" y="2286"/>
                      <a:pt x="0" y="38608"/>
                      <a:pt x="0" y="89408"/>
                    </a:cubicBezTo>
                    <a:cubicBezTo>
                      <a:pt x="0" y="140208"/>
                      <a:pt x="36068" y="173101"/>
                      <a:pt x="87884" y="173101"/>
                    </a:cubicBezTo>
                    <a:cubicBezTo>
                      <a:pt x="112268" y="173101"/>
                      <a:pt x="134239" y="166370"/>
                      <a:pt x="153289" y="153289"/>
                    </a:cubicBezTo>
                    <a:lnTo>
                      <a:pt x="153289" y="77470"/>
                    </a:lnTo>
                    <a:lnTo>
                      <a:pt x="112649" y="77470"/>
                    </a:lnTo>
                    <a:close/>
                  </a:path>
                </a:pathLst>
              </a:custGeom>
              <a:solidFill>
                <a:srgbClr val="252524"/>
              </a:solidFill>
              <a:ln w="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C7DF39A8-9EDD-7299-F27C-6946429534A3}"/>
                  </a:ext>
                </a:extLst>
              </p:cNvPr>
              <p:cNvSpPr/>
              <p:nvPr/>
            </p:nvSpPr>
            <p:spPr>
              <a:xfrm>
                <a:off x="1749100" y="6167532"/>
                <a:ext cx="80772" cy="93472"/>
              </a:xfrm>
              <a:custGeom>
                <a:avLst/>
                <a:gdLst>
                  <a:gd name="connsiteX0" fmla="*/ 29845 w 80772"/>
                  <a:gd name="connsiteY0" fmla="*/ 18542 h 93472"/>
                  <a:gd name="connsiteX1" fmla="*/ 16002 w 80772"/>
                  <a:gd name="connsiteY1" fmla="*/ 39497 h 93472"/>
                  <a:gd name="connsiteX2" fmla="*/ 25527 w 80772"/>
                  <a:gd name="connsiteY2" fmla="*/ 35814 h 93472"/>
                  <a:gd name="connsiteX3" fmla="*/ 8763 w 80772"/>
                  <a:gd name="connsiteY3" fmla="*/ 77978 h 93472"/>
                  <a:gd name="connsiteX4" fmla="*/ 67564 w 80772"/>
                  <a:gd name="connsiteY4" fmla="*/ 17399 h 93472"/>
                  <a:gd name="connsiteX5" fmla="*/ 53086 w 80772"/>
                  <a:gd name="connsiteY5" fmla="*/ 22352 h 93472"/>
                  <a:gd name="connsiteX6" fmla="*/ 66421 w 80772"/>
                  <a:gd name="connsiteY6" fmla="*/ 6350 h 93472"/>
                  <a:gd name="connsiteX7" fmla="*/ 0 w 80772"/>
                  <a:gd name="connsiteY7" fmla="*/ 93472 h 93472"/>
                  <a:gd name="connsiteX8" fmla="*/ 20574 w 80772"/>
                  <a:gd name="connsiteY8" fmla="*/ 41402 h 93472"/>
                  <a:gd name="connsiteX9" fmla="*/ 8763 w 80772"/>
                  <a:gd name="connsiteY9" fmla="*/ 45974 h 93472"/>
                  <a:gd name="connsiteX10" fmla="*/ 28194 w 80772"/>
                  <a:gd name="connsiteY10" fmla="*/ 16383 h 93472"/>
                  <a:gd name="connsiteX11" fmla="*/ 77470 w 80772"/>
                  <a:gd name="connsiteY11" fmla="*/ 0 h 93472"/>
                  <a:gd name="connsiteX12" fmla="*/ 64262 w 80772"/>
                  <a:gd name="connsiteY12" fmla="*/ 16002 h 93472"/>
                  <a:gd name="connsiteX13" fmla="*/ 80772 w 80772"/>
                  <a:gd name="connsiteY13" fmla="*/ 10287 h 93472"/>
                  <a:gd name="connsiteX14" fmla="*/ 0 w 80772"/>
                  <a:gd name="connsiteY14" fmla="*/ 93472 h 9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772" h="93472">
                    <a:moveTo>
                      <a:pt x="29845" y="18542"/>
                    </a:moveTo>
                    <a:lnTo>
                      <a:pt x="16002" y="39497"/>
                    </a:lnTo>
                    <a:lnTo>
                      <a:pt x="25527" y="35814"/>
                    </a:lnTo>
                    <a:lnTo>
                      <a:pt x="8763" y="77978"/>
                    </a:lnTo>
                    <a:lnTo>
                      <a:pt x="67564" y="17399"/>
                    </a:lnTo>
                    <a:lnTo>
                      <a:pt x="53086" y="22352"/>
                    </a:lnTo>
                    <a:lnTo>
                      <a:pt x="66421" y="6350"/>
                    </a:lnTo>
                    <a:moveTo>
                      <a:pt x="0" y="93472"/>
                    </a:moveTo>
                    <a:cubicBezTo>
                      <a:pt x="2667" y="86741"/>
                      <a:pt x="20574" y="41402"/>
                      <a:pt x="20574" y="41402"/>
                    </a:cubicBezTo>
                    <a:lnTo>
                      <a:pt x="8763" y="45974"/>
                    </a:lnTo>
                    <a:lnTo>
                      <a:pt x="28194" y="16383"/>
                    </a:lnTo>
                    <a:lnTo>
                      <a:pt x="77470" y="0"/>
                    </a:lnTo>
                    <a:lnTo>
                      <a:pt x="64262" y="16002"/>
                    </a:lnTo>
                    <a:lnTo>
                      <a:pt x="80772" y="10287"/>
                    </a:lnTo>
                    <a:lnTo>
                      <a:pt x="0" y="93472"/>
                    </a:lnTo>
                    <a:close/>
                  </a:path>
                </a:pathLst>
              </a:custGeom>
              <a:solidFill>
                <a:srgbClr val="252524"/>
              </a:solidFill>
              <a:ln w="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369ED9BE-13FF-12BD-34B5-5F5B8792C117}"/>
                  </a:ext>
                </a:extLst>
              </p:cNvPr>
              <p:cNvSpPr/>
              <p:nvPr/>
            </p:nvSpPr>
            <p:spPr>
              <a:xfrm>
                <a:off x="1757991" y="6173882"/>
                <a:ext cx="58800" cy="71754"/>
              </a:xfrm>
              <a:custGeom>
                <a:avLst/>
                <a:gdLst>
                  <a:gd name="connsiteX0" fmla="*/ 20955 w 58800"/>
                  <a:gd name="connsiteY0" fmla="*/ 12192 h 71754"/>
                  <a:gd name="connsiteX1" fmla="*/ 57658 w 58800"/>
                  <a:gd name="connsiteY1" fmla="*/ 0 h 71754"/>
                  <a:gd name="connsiteX2" fmla="*/ 44323 w 58800"/>
                  <a:gd name="connsiteY2" fmla="*/ 16129 h 71754"/>
                  <a:gd name="connsiteX3" fmla="*/ 58801 w 58800"/>
                  <a:gd name="connsiteY3" fmla="*/ 11176 h 71754"/>
                  <a:gd name="connsiteX4" fmla="*/ 0 w 58800"/>
                  <a:gd name="connsiteY4" fmla="*/ 71755 h 71754"/>
                  <a:gd name="connsiteX5" fmla="*/ 16637 w 58800"/>
                  <a:gd name="connsiteY5" fmla="*/ 29591 h 71754"/>
                  <a:gd name="connsiteX6" fmla="*/ 7112 w 58800"/>
                  <a:gd name="connsiteY6" fmla="*/ 33147 h 71754"/>
                  <a:gd name="connsiteX7" fmla="*/ 20955 w 58800"/>
                  <a:gd name="connsiteY7" fmla="*/ 12192 h 7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800" h="71754">
                    <a:moveTo>
                      <a:pt x="20955" y="12192"/>
                    </a:moveTo>
                    <a:lnTo>
                      <a:pt x="57658" y="0"/>
                    </a:lnTo>
                    <a:lnTo>
                      <a:pt x="44323" y="16129"/>
                    </a:lnTo>
                    <a:lnTo>
                      <a:pt x="58801" y="11176"/>
                    </a:lnTo>
                    <a:lnTo>
                      <a:pt x="0" y="71755"/>
                    </a:lnTo>
                    <a:lnTo>
                      <a:pt x="16637" y="29591"/>
                    </a:lnTo>
                    <a:lnTo>
                      <a:pt x="7112" y="33147"/>
                    </a:lnTo>
                    <a:lnTo>
                      <a:pt x="20955" y="12192"/>
                    </a:lnTo>
                    <a:close/>
                  </a:path>
                </a:pathLst>
              </a:custGeom>
              <a:solidFill>
                <a:srgbClr val="E37B3F"/>
              </a:solidFill>
              <a:ln w="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4BA248EC-A3F7-DB39-F319-E64FC761A5FE}"/>
                  </a:ext>
                </a:extLst>
              </p:cNvPr>
              <p:cNvSpPr/>
              <p:nvPr/>
            </p:nvSpPr>
            <p:spPr>
              <a:xfrm>
                <a:off x="1765103" y="6198521"/>
                <a:ext cx="11557" cy="8509"/>
              </a:xfrm>
              <a:custGeom>
                <a:avLst/>
                <a:gdLst>
                  <a:gd name="connsiteX0" fmla="*/ 3683 w 11557"/>
                  <a:gd name="connsiteY0" fmla="*/ 2921 h 8509"/>
                  <a:gd name="connsiteX1" fmla="*/ 0 w 11557"/>
                  <a:gd name="connsiteY1" fmla="*/ 8509 h 8509"/>
                  <a:gd name="connsiteX2" fmla="*/ 9525 w 11557"/>
                  <a:gd name="connsiteY2" fmla="*/ 4953 h 8509"/>
                  <a:gd name="connsiteX3" fmla="*/ 11557 w 11557"/>
                  <a:gd name="connsiteY3" fmla="*/ 0 h 8509"/>
                  <a:gd name="connsiteX4" fmla="*/ 3683 w 11557"/>
                  <a:gd name="connsiteY4" fmla="*/ 2921 h 8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7" h="8509">
                    <a:moveTo>
                      <a:pt x="3683" y="2921"/>
                    </a:moveTo>
                    <a:lnTo>
                      <a:pt x="0" y="8509"/>
                    </a:lnTo>
                    <a:lnTo>
                      <a:pt x="9525" y="4953"/>
                    </a:lnTo>
                    <a:lnTo>
                      <a:pt x="11557" y="0"/>
                    </a:lnTo>
                    <a:lnTo>
                      <a:pt x="3683" y="2921"/>
                    </a:lnTo>
                    <a:close/>
                  </a:path>
                </a:pathLst>
              </a:custGeom>
              <a:solidFill>
                <a:srgbClr val="DA3A41"/>
              </a:solidFill>
              <a:ln w="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AC0A73B4-1266-669C-7FCC-440458C1AF6B}"/>
                  </a:ext>
                </a:extLst>
              </p:cNvPr>
              <p:cNvSpPr/>
              <p:nvPr/>
            </p:nvSpPr>
            <p:spPr>
              <a:xfrm>
                <a:off x="1795201" y="6173882"/>
                <a:ext cx="20447" cy="18541"/>
              </a:xfrm>
              <a:custGeom>
                <a:avLst/>
                <a:gdLst>
                  <a:gd name="connsiteX0" fmla="*/ 13335 w 20447"/>
                  <a:gd name="connsiteY0" fmla="*/ 2413 h 18541"/>
                  <a:gd name="connsiteX1" fmla="*/ 0 w 20447"/>
                  <a:gd name="connsiteY1" fmla="*/ 18542 h 18541"/>
                  <a:gd name="connsiteX2" fmla="*/ 7112 w 20447"/>
                  <a:gd name="connsiteY2" fmla="*/ 16129 h 18541"/>
                  <a:gd name="connsiteX3" fmla="*/ 20447 w 20447"/>
                  <a:gd name="connsiteY3" fmla="*/ 0 h 18541"/>
                  <a:gd name="connsiteX4" fmla="*/ 13335 w 20447"/>
                  <a:gd name="connsiteY4" fmla="*/ 2413 h 18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7" h="18541">
                    <a:moveTo>
                      <a:pt x="13335" y="2413"/>
                    </a:moveTo>
                    <a:lnTo>
                      <a:pt x="0" y="18542"/>
                    </a:lnTo>
                    <a:lnTo>
                      <a:pt x="7112" y="16129"/>
                    </a:lnTo>
                    <a:lnTo>
                      <a:pt x="20447" y="0"/>
                    </a:lnTo>
                    <a:lnTo>
                      <a:pt x="13335" y="2413"/>
                    </a:lnTo>
                    <a:close/>
                  </a:path>
                </a:pathLst>
              </a:custGeom>
              <a:solidFill>
                <a:srgbClr val="DA3A41"/>
              </a:solid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951AA13D-61A4-E591-EC89-2246A5845CDB}"/>
                  </a:ext>
                </a:extLst>
              </p:cNvPr>
              <p:cNvSpPr/>
              <p:nvPr/>
            </p:nvSpPr>
            <p:spPr>
              <a:xfrm>
                <a:off x="1757991" y="6185059"/>
                <a:ext cx="58800" cy="60578"/>
              </a:xfrm>
              <a:custGeom>
                <a:avLst/>
                <a:gdLst>
                  <a:gd name="connsiteX0" fmla="*/ 50419 w 58800"/>
                  <a:gd name="connsiteY0" fmla="*/ 2794 h 60578"/>
                  <a:gd name="connsiteX1" fmla="*/ 3810 w 58800"/>
                  <a:gd name="connsiteY1" fmla="*/ 50927 h 60578"/>
                  <a:gd name="connsiteX2" fmla="*/ 3683 w 58800"/>
                  <a:gd name="connsiteY2" fmla="*/ 50927 h 60578"/>
                  <a:gd name="connsiteX3" fmla="*/ 0 w 58800"/>
                  <a:gd name="connsiteY3" fmla="*/ 60579 h 60578"/>
                  <a:gd name="connsiteX4" fmla="*/ 58801 w 58800"/>
                  <a:gd name="connsiteY4" fmla="*/ 0 h 60578"/>
                  <a:gd name="connsiteX5" fmla="*/ 50419 w 58800"/>
                  <a:gd name="connsiteY5" fmla="*/ 2794 h 60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00" h="60578">
                    <a:moveTo>
                      <a:pt x="50419" y="2794"/>
                    </a:moveTo>
                    <a:lnTo>
                      <a:pt x="3810" y="50927"/>
                    </a:lnTo>
                    <a:lnTo>
                      <a:pt x="3683" y="50927"/>
                    </a:lnTo>
                    <a:lnTo>
                      <a:pt x="0" y="60579"/>
                    </a:lnTo>
                    <a:lnTo>
                      <a:pt x="58801" y="0"/>
                    </a:lnTo>
                    <a:lnTo>
                      <a:pt x="50419" y="2794"/>
                    </a:lnTo>
                    <a:close/>
                  </a:path>
                </a:pathLst>
              </a:custGeom>
              <a:solidFill>
                <a:srgbClr val="DA3A41"/>
              </a:solidFill>
              <a:ln w="0" cap="flat">
                <a:noFill/>
                <a:prstDash val="solid"/>
                <a:miter/>
              </a:ln>
            </p:spPr>
            <p:txBody>
              <a:bodyPr rtlCol="0" anchor="ctr"/>
              <a:lstStyle/>
              <a:p>
                <a:endParaRPr lang="en-US"/>
              </a:p>
            </p:txBody>
          </p:sp>
        </p:grpSp>
        <p:sp>
          <p:nvSpPr>
            <p:cNvPr id="86" name="Freeform 85">
              <a:extLst>
                <a:ext uri="{FF2B5EF4-FFF2-40B4-BE49-F238E27FC236}">
                  <a16:creationId xmlns:a16="http://schemas.microsoft.com/office/drawing/2014/main" id="{C0287EE7-265E-9029-1DA7-29A31674C2B4}"/>
                </a:ext>
              </a:extLst>
            </p:cNvPr>
            <p:cNvSpPr/>
            <p:nvPr/>
          </p:nvSpPr>
          <p:spPr>
            <a:xfrm>
              <a:off x="4426514" y="6350286"/>
              <a:ext cx="64389" cy="84327"/>
            </a:xfrm>
            <a:custGeom>
              <a:avLst/>
              <a:gdLst>
                <a:gd name="connsiteX0" fmla="*/ 64389 w 64389"/>
                <a:gd name="connsiteY0" fmla="*/ 84328 h 84327"/>
                <a:gd name="connsiteX1" fmla="*/ 64389 w 64389"/>
                <a:gd name="connsiteY1" fmla="*/ 64643 h 84327"/>
                <a:gd name="connsiteX2" fmla="*/ 21209 w 64389"/>
                <a:gd name="connsiteY2" fmla="*/ 64643 h 84327"/>
                <a:gd name="connsiteX3" fmla="*/ 21209 w 64389"/>
                <a:gd name="connsiteY3" fmla="*/ 50419 h 84327"/>
                <a:gd name="connsiteX4" fmla="*/ 58420 w 64389"/>
                <a:gd name="connsiteY4" fmla="*/ 50419 h 84327"/>
                <a:gd name="connsiteX5" fmla="*/ 58420 w 64389"/>
                <a:gd name="connsiteY5" fmla="*/ 33782 h 84327"/>
                <a:gd name="connsiteX6" fmla="*/ 21209 w 64389"/>
                <a:gd name="connsiteY6" fmla="*/ 33782 h 84327"/>
                <a:gd name="connsiteX7" fmla="*/ 21209 w 64389"/>
                <a:gd name="connsiteY7" fmla="*/ 19558 h 84327"/>
                <a:gd name="connsiteX8" fmla="*/ 64389 w 64389"/>
                <a:gd name="connsiteY8" fmla="*/ 19558 h 84327"/>
                <a:gd name="connsiteX9" fmla="*/ 64389 w 64389"/>
                <a:gd name="connsiteY9" fmla="*/ 0 h 84327"/>
                <a:gd name="connsiteX10" fmla="*/ 12319 w 64389"/>
                <a:gd name="connsiteY10" fmla="*/ 0 h 84327"/>
                <a:gd name="connsiteX11" fmla="*/ 0 w 64389"/>
                <a:gd name="connsiteY11" fmla="*/ 12192 h 84327"/>
                <a:gd name="connsiteX12" fmla="*/ 0 w 64389"/>
                <a:gd name="connsiteY12" fmla="*/ 72009 h 84327"/>
                <a:gd name="connsiteX13" fmla="*/ 12319 w 64389"/>
                <a:gd name="connsiteY13" fmla="*/ 84328 h 84327"/>
                <a:gd name="connsiteX14" fmla="*/ 64389 w 64389"/>
                <a:gd name="connsiteY14"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389" h="84327">
                  <a:moveTo>
                    <a:pt x="64389" y="84328"/>
                  </a:moveTo>
                  <a:lnTo>
                    <a:pt x="64389" y="64643"/>
                  </a:lnTo>
                  <a:lnTo>
                    <a:pt x="21209" y="64643"/>
                  </a:lnTo>
                  <a:lnTo>
                    <a:pt x="21209" y="50419"/>
                  </a:lnTo>
                  <a:lnTo>
                    <a:pt x="58420" y="50419"/>
                  </a:lnTo>
                  <a:lnTo>
                    <a:pt x="58420" y="33782"/>
                  </a:lnTo>
                  <a:lnTo>
                    <a:pt x="21209" y="33782"/>
                  </a:lnTo>
                  <a:lnTo>
                    <a:pt x="21209" y="19558"/>
                  </a:lnTo>
                  <a:lnTo>
                    <a:pt x="64389" y="19558"/>
                  </a:lnTo>
                  <a:lnTo>
                    <a:pt x="64389" y="0"/>
                  </a:lnTo>
                  <a:lnTo>
                    <a:pt x="12319" y="0"/>
                  </a:lnTo>
                  <a:lnTo>
                    <a:pt x="0" y="12192"/>
                  </a:lnTo>
                  <a:lnTo>
                    <a:pt x="0" y="72009"/>
                  </a:lnTo>
                  <a:lnTo>
                    <a:pt x="12319" y="84328"/>
                  </a:lnTo>
                  <a:lnTo>
                    <a:pt x="64389" y="84328"/>
                  </a:lnTo>
                  <a:close/>
                </a:path>
              </a:pathLst>
            </a:custGeom>
            <a:solidFill>
              <a:srgbClr val="1D4289"/>
            </a:solid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4D107AD0-6C15-5672-FE39-2D2EE9274748}"/>
                </a:ext>
              </a:extLst>
            </p:cNvPr>
            <p:cNvSpPr/>
            <p:nvPr/>
          </p:nvSpPr>
          <p:spPr>
            <a:xfrm>
              <a:off x="4852600" y="6350286"/>
              <a:ext cx="64515" cy="84327"/>
            </a:xfrm>
            <a:custGeom>
              <a:avLst/>
              <a:gdLst>
                <a:gd name="connsiteX0" fmla="*/ 64516 w 64515"/>
                <a:gd name="connsiteY0" fmla="*/ 84328 h 84327"/>
                <a:gd name="connsiteX1" fmla="*/ 64516 w 64515"/>
                <a:gd name="connsiteY1" fmla="*/ 64643 h 84327"/>
                <a:gd name="connsiteX2" fmla="*/ 21209 w 64515"/>
                <a:gd name="connsiteY2" fmla="*/ 64643 h 84327"/>
                <a:gd name="connsiteX3" fmla="*/ 21209 w 64515"/>
                <a:gd name="connsiteY3" fmla="*/ 50419 h 84327"/>
                <a:gd name="connsiteX4" fmla="*/ 58420 w 64515"/>
                <a:gd name="connsiteY4" fmla="*/ 50419 h 84327"/>
                <a:gd name="connsiteX5" fmla="*/ 58420 w 64515"/>
                <a:gd name="connsiteY5" fmla="*/ 33782 h 84327"/>
                <a:gd name="connsiteX6" fmla="*/ 21209 w 64515"/>
                <a:gd name="connsiteY6" fmla="*/ 33782 h 84327"/>
                <a:gd name="connsiteX7" fmla="*/ 21209 w 64515"/>
                <a:gd name="connsiteY7" fmla="*/ 19558 h 84327"/>
                <a:gd name="connsiteX8" fmla="*/ 64516 w 64515"/>
                <a:gd name="connsiteY8" fmla="*/ 19558 h 84327"/>
                <a:gd name="connsiteX9" fmla="*/ 64516 w 64515"/>
                <a:gd name="connsiteY9" fmla="*/ 0 h 84327"/>
                <a:gd name="connsiteX10" fmla="*/ 12319 w 64515"/>
                <a:gd name="connsiteY10" fmla="*/ 0 h 84327"/>
                <a:gd name="connsiteX11" fmla="*/ 0 w 64515"/>
                <a:gd name="connsiteY11" fmla="*/ 12192 h 84327"/>
                <a:gd name="connsiteX12" fmla="*/ 0 w 64515"/>
                <a:gd name="connsiteY12" fmla="*/ 72009 h 84327"/>
                <a:gd name="connsiteX13" fmla="*/ 12319 w 64515"/>
                <a:gd name="connsiteY13" fmla="*/ 84328 h 84327"/>
                <a:gd name="connsiteX14" fmla="*/ 64516 w 64515"/>
                <a:gd name="connsiteY14"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15" h="84327">
                  <a:moveTo>
                    <a:pt x="64516" y="84328"/>
                  </a:moveTo>
                  <a:lnTo>
                    <a:pt x="64516" y="64643"/>
                  </a:lnTo>
                  <a:lnTo>
                    <a:pt x="21209" y="64643"/>
                  </a:lnTo>
                  <a:lnTo>
                    <a:pt x="21209" y="50419"/>
                  </a:lnTo>
                  <a:lnTo>
                    <a:pt x="58420" y="50419"/>
                  </a:lnTo>
                  <a:lnTo>
                    <a:pt x="58420" y="33782"/>
                  </a:lnTo>
                  <a:lnTo>
                    <a:pt x="21209" y="33782"/>
                  </a:lnTo>
                  <a:lnTo>
                    <a:pt x="21209" y="19558"/>
                  </a:lnTo>
                  <a:lnTo>
                    <a:pt x="64516" y="19558"/>
                  </a:lnTo>
                  <a:lnTo>
                    <a:pt x="64516" y="0"/>
                  </a:lnTo>
                  <a:lnTo>
                    <a:pt x="12319" y="0"/>
                  </a:lnTo>
                  <a:lnTo>
                    <a:pt x="0" y="12192"/>
                  </a:lnTo>
                  <a:lnTo>
                    <a:pt x="0" y="72009"/>
                  </a:lnTo>
                  <a:lnTo>
                    <a:pt x="12319" y="84328"/>
                  </a:lnTo>
                  <a:lnTo>
                    <a:pt x="64516" y="84328"/>
                  </a:lnTo>
                  <a:close/>
                </a:path>
              </a:pathLst>
            </a:custGeom>
            <a:solidFill>
              <a:srgbClr val="1D4289"/>
            </a:solidFill>
            <a:ln w="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6AF84FAA-369B-AF1B-28C5-69F05DFA10E1}"/>
                </a:ext>
              </a:extLst>
            </p:cNvPr>
            <p:cNvSpPr/>
            <p:nvPr/>
          </p:nvSpPr>
          <p:spPr>
            <a:xfrm>
              <a:off x="4530527" y="6350031"/>
              <a:ext cx="70866" cy="84454"/>
            </a:xfrm>
            <a:custGeom>
              <a:avLst/>
              <a:gdLst>
                <a:gd name="connsiteX0" fmla="*/ 21209 w 70866"/>
                <a:gd name="connsiteY0" fmla="*/ 58420 h 84454"/>
                <a:gd name="connsiteX1" fmla="*/ 49657 w 70866"/>
                <a:gd name="connsiteY1" fmla="*/ 58420 h 84454"/>
                <a:gd name="connsiteX2" fmla="*/ 49657 w 70866"/>
                <a:gd name="connsiteY2" fmla="*/ 84455 h 84454"/>
                <a:gd name="connsiteX3" fmla="*/ 70866 w 70866"/>
                <a:gd name="connsiteY3" fmla="*/ 84455 h 84454"/>
                <a:gd name="connsiteX4" fmla="*/ 70866 w 70866"/>
                <a:gd name="connsiteY4" fmla="*/ 12319 h 84454"/>
                <a:gd name="connsiteX5" fmla="*/ 58547 w 70866"/>
                <a:gd name="connsiteY5" fmla="*/ 0 h 84454"/>
                <a:gd name="connsiteX6" fmla="*/ 12319 w 70866"/>
                <a:gd name="connsiteY6" fmla="*/ 0 h 84454"/>
                <a:gd name="connsiteX7" fmla="*/ 0 w 70866"/>
                <a:gd name="connsiteY7" fmla="*/ 12319 h 84454"/>
                <a:gd name="connsiteX8" fmla="*/ 0 w 70866"/>
                <a:gd name="connsiteY8" fmla="*/ 84455 h 84454"/>
                <a:gd name="connsiteX9" fmla="*/ 21209 w 70866"/>
                <a:gd name="connsiteY9" fmla="*/ 84455 h 84454"/>
                <a:gd name="connsiteX10" fmla="*/ 21209 w 70866"/>
                <a:gd name="connsiteY10" fmla="*/ 58420 h 84454"/>
                <a:gd name="connsiteX11" fmla="*/ 49530 w 70866"/>
                <a:gd name="connsiteY11" fmla="*/ 40386 h 84454"/>
                <a:gd name="connsiteX12" fmla="*/ 21082 w 70866"/>
                <a:gd name="connsiteY12" fmla="*/ 40386 h 84454"/>
                <a:gd name="connsiteX13" fmla="*/ 21082 w 70866"/>
                <a:gd name="connsiteY13" fmla="*/ 19050 h 84454"/>
                <a:gd name="connsiteX14" fmla="*/ 49530 w 70866"/>
                <a:gd name="connsiteY14" fmla="*/ 19050 h 84454"/>
                <a:gd name="connsiteX15" fmla="*/ 49530 w 70866"/>
                <a:gd name="connsiteY15" fmla="*/ 40386 h 8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866" h="84454">
                  <a:moveTo>
                    <a:pt x="21209" y="58420"/>
                  </a:moveTo>
                  <a:lnTo>
                    <a:pt x="49657" y="58420"/>
                  </a:lnTo>
                  <a:lnTo>
                    <a:pt x="49657" y="84455"/>
                  </a:lnTo>
                  <a:lnTo>
                    <a:pt x="70866" y="84455"/>
                  </a:lnTo>
                  <a:lnTo>
                    <a:pt x="70866" y="12319"/>
                  </a:lnTo>
                  <a:lnTo>
                    <a:pt x="58547" y="0"/>
                  </a:lnTo>
                  <a:lnTo>
                    <a:pt x="12319" y="0"/>
                  </a:lnTo>
                  <a:lnTo>
                    <a:pt x="0" y="12319"/>
                  </a:lnTo>
                  <a:lnTo>
                    <a:pt x="0" y="84455"/>
                  </a:lnTo>
                  <a:lnTo>
                    <a:pt x="21209" y="84455"/>
                  </a:lnTo>
                  <a:lnTo>
                    <a:pt x="21209" y="58420"/>
                  </a:lnTo>
                  <a:close/>
                  <a:moveTo>
                    <a:pt x="49530" y="40386"/>
                  </a:moveTo>
                  <a:lnTo>
                    <a:pt x="21082" y="40386"/>
                  </a:lnTo>
                  <a:lnTo>
                    <a:pt x="21082" y="19050"/>
                  </a:lnTo>
                  <a:lnTo>
                    <a:pt x="49530" y="19050"/>
                  </a:lnTo>
                  <a:lnTo>
                    <a:pt x="49530" y="40386"/>
                  </a:lnTo>
                  <a:close/>
                </a:path>
              </a:pathLst>
            </a:custGeom>
            <a:solidFill>
              <a:srgbClr val="1D4289"/>
            </a:solidFill>
            <a:ln w="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A0BF7C7C-DABD-4B8F-6031-1BEF04124178}"/>
                </a:ext>
              </a:extLst>
            </p:cNvPr>
            <p:cNvSpPr/>
            <p:nvPr/>
          </p:nvSpPr>
          <p:spPr>
            <a:xfrm>
              <a:off x="4637589" y="6350286"/>
              <a:ext cx="70865" cy="84327"/>
            </a:xfrm>
            <a:custGeom>
              <a:avLst/>
              <a:gdLst>
                <a:gd name="connsiteX0" fmla="*/ 58674 w 70865"/>
                <a:gd name="connsiteY0" fmla="*/ 84328 h 84327"/>
                <a:gd name="connsiteX1" fmla="*/ 70866 w 70865"/>
                <a:gd name="connsiteY1" fmla="*/ 72009 h 84327"/>
                <a:gd name="connsiteX2" fmla="*/ 70866 w 70865"/>
                <a:gd name="connsiteY2" fmla="*/ 38227 h 84327"/>
                <a:gd name="connsiteX3" fmla="*/ 49530 w 70865"/>
                <a:gd name="connsiteY3" fmla="*/ 38227 h 84327"/>
                <a:gd name="connsiteX4" fmla="*/ 49530 w 70865"/>
                <a:gd name="connsiteY4" fmla="*/ 64008 h 84327"/>
                <a:gd name="connsiteX5" fmla="*/ 21209 w 70865"/>
                <a:gd name="connsiteY5" fmla="*/ 64008 h 84327"/>
                <a:gd name="connsiteX6" fmla="*/ 21209 w 70865"/>
                <a:gd name="connsiteY6" fmla="*/ 20447 h 84327"/>
                <a:gd name="connsiteX7" fmla="*/ 66167 w 70865"/>
                <a:gd name="connsiteY7" fmla="*/ 20447 h 84327"/>
                <a:gd name="connsiteX8" fmla="*/ 66167 w 70865"/>
                <a:gd name="connsiteY8" fmla="*/ 0 h 84327"/>
                <a:gd name="connsiteX9" fmla="*/ 12319 w 70865"/>
                <a:gd name="connsiteY9" fmla="*/ 0 h 84327"/>
                <a:gd name="connsiteX10" fmla="*/ 0 w 70865"/>
                <a:gd name="connsiteY10" fmla="*/ 12192 h 84327"/>
                <a:gd name="connsiteX11" fmla="*/ 0 w 70865"/>
                <a:gd name="connsiteY11" fmla="*/ 72009 h 84327"/>
                <a:gd name="connsiteX12" fmla="*/ 12319 w 70865"/>
                <a:gd name="connsiteY12" fmla="*/ 84328 h 84327"/>
                <a:gd name="connsiteX13" fmla="*/ 58674 w 70865"/>
                <a:gd name="connsiteY13"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865" h="84327">
                  <a:moveTo>
                    <a:pt x="58674" y="84328"/>
                  </a:moveTo>
                  <a:lnTo>
                    <a:pt x="70866" y="72009"/>
                  </a:lnTo>
                  <a:lnTo>
                    <a:pt x="70866" y="38227"/>
                  </a:lnTo>
                  <a:lnTo>
                    <a:pt x="49530" y="38227"/>
                  </a:lnTo>
                  <a:lnTo>
                    <a:pt x="49530" y="64008"/>
                  </a:lnTo>
                  <a:lnTo>
                    <a:pt x="21209" y="64008"/>
                  </a:lnTo>
                  <a:lnTo>
                    <a:pt x="21209" y="20447"/>
                  </a:lnTo>
                  <a:lnTo>
                    <a:pt x="66167" y="20447"/>
                  </a:lnTo>
                  <a:lnTo>
                    <a:pt x="66167" y="0"/>
                  </a:lnTo>
                  <a:lnTo>
                    <a:pt x="12319" y="0"/>
                  </a:lnTo>
                  <a:lnTo>
                    <a:pt x="0" y="12192"/>
                  </a:lnTo>
                  <a:lnTo>
                    <a:pt x="0" y="72009"/>
                  </a:lnTo>
                  <a:lnTo>
                    <a:pt x="12319" y="84328"/>
                  </a:lnTo>
                  <a:lnTo>
                    <a:pt x="58674" y="84328"/>
                  </a:lnTo>
                  <a:close/>
                </a:path>
              </a:pathLst>
            </a:custGeom>
            <a:solidFill>
              <a:srgbClr val="1D4289"/>
            </a:solidFill>
            <a:ln w="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E245054C-A578-40B8-B05D-A26EA7D5289D}"/>
                </a:ext>
              </a:extLst>
            </p:cNvPr>
            <p:cNvSpPr/>
            <p:nvPr/>
          </p:nvSpPr>
          <p:spPr>
            <a:xfrm>
              <a:off x="4339139" y="6350286"/>
              <a:ext cx="56514" cy="84327"/>
            </a:xfrm>
            <a:custGeom>
              <a:avLst/>
              <a:gdLst>
                <a:gd name="connsiteX0" fmla="*/ 21209 w 56514"/>
                <a:gd name="connsiteY0" fmla="*/ 63881 h 84327"/>
                <a:gd name="connsiteX1" fmla="*/ 21209 w 56514"/>
                <a:gd name="connsiteY1" fmla="*/ 0 h 84327"/>
                <a:gd name="connsiteX2" fmla="*/ 0 w 56514"/>
                <a:gd name="connsiteY2" fmla="*/ 0 h 84327"/>
                <a:gd name="connsiteX3" fmla="*/ 0 w 56514"/>
                <a:gd name="connsiteY3" fmla="*/ 84328 h 84327"/>
                <a:gd name="connsiteX4" fmla="*/ 56515 w 56514"/>
                <a:gd name="connsiteY4" fmla="*/ 84328 h 84327"/>
                <a:gd name="connsiteX5" fmla="*/ 56515 w 56514"/>
                <a:gd name="connsiteY5" fmla="*/ 63881 h 84327"/>
                <a:gd name="connsiteX6" fmla="*/ 21209 w 56514"/>
                <a:gd name="connsiteY6" fmla="*/ 63881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14" h="84327">
                  <a:moveTo>
                    <a:pt x="21209" y="63881"/>
                  </a:moveTo>
                  <a:lnTo>
                    <a:pt x="21209" y="0"/>
                  </a:lnTo>
                  <a:lnTo>
                    <a:pt x="0" y="0"/>
                  </a:lnTo>
                  <a:lnTo>
                    <a:pt x="0" y="84328"/>
                  </a:lnTo>
                  <a:lnTo>
                    <a:pt x="56515" y="84328"/>
                  </a:lnTo>
                  <a:lnTo>
                    <a:pt x="56515" y="63881"/>
                  </a:lnTo>
                  <a:lnTo>
                    <a:pt x="21209" y="63881"/>
                  </a:lnTo>
                  <a:close/>
                </a:path>
              </a:pathLst>
            </a:custGeom>
            <a:solidFill>
              <a:srgbClr val="1D4289"/>
            </a:solidFill>
            <a:ln w="0"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AD8667CE-0201-8BEE-A853-670D9B291458}"/>
                </a:ext>
              </a:extLst>
            </p:cNvPr>
            <p:cNvSpPr/>
            <p:nvPr/>
          </p:nvSpPr>
          <p:spPr>
            <a:xfrm>
              <a:off x="4744777" y="6350286"/>
              <a:ext cx="70865" cy="84327"/>
            </a:xfrm>
            <a:custGeom>
              <a:avLst/>
              <a:gdLst>
                <a:gd name="connsiteX0" fmla="*/ 49530 w 70865"/>
                <a:gd name="connsiteY0" fmla="*/ 0 h 84327"/>
                <a:gd name="connsiteX1" fmla="*/ 49530 w 70865"/>
                <a:gd name="connsiteY1" fmla="*/ 64008 h 84327"/>
                <a:gd name="connsiteX2" fmla="*/ 21209 w 70865"/>
                <a:gd name="connsiteY2" fmla="*/ 64008 h 84327"/>
                <a:gd name="connsiteX3" fmla="*/ 21209 w 70865"/>
                <a:gd name="connsiteY3" fmla="*/ 0 h 84327"/>
                <a:gd name="connsiteX4" fmla="*/ 0 w 70865"/>
                <a:gd name="connsiteY4" fmla="*/ 0 h 84327"/>
                <a:gd name="connsiteX5" fmla="*/ 0 w 70865"/>
                <a:gd name="connsiteY5" fmla="*/ 84328 h 84327"/>
                <a:gd name="connsiteX6" fmla="*/ 58547 w 70865"/>
                <a:gd name="connsiteY6" fmla="*/ 84328 h 84327"/>
                <a:gd name="connsiteX7" fmla="*/ 70866 w 70865"/>
                <a:gd name="connsiteY7" fmla="*/ 72009 h 84327"/>
                <a:gd name="connsiteX8" fmla="*/ 70866 w 70865"/>
                <a:gd name="connsiteY8" fmla="*/ 0 h 84327"/>
                <a:gd name="connsiteX9" fmla="*/ 49530 w 70865"/>
                <a:gd name="connsiteY9" fmla="*/ 0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865" h="84327">
                  <a:moveTo>
                    <a:pt x="49530" y="0"/>
                  </a:moveTo>
                  <a:lnTo>
                    <a:pt x="49530" y="64008"/>
                  </a:lnTo>
                  <a:lnTo>
                    <a:pt x="21209" y="64008"/>
                  </a:lnTo>
                  <a:lnTo>
                    <a:pt x="21209" y="0"/>
                  </a:lnTo>
                  <a:lnTo>
                    <a:pt x="0" y="0"/>
                  </a:lnTo>
                  <a:lnTo>
                    <a:pt x="0" y="84328"/>
                  </a:lnTo>
                  <a:lnTo>
                    <a:pt x="58547" y="84328"/>
                  </a:lnTo>
                  <a:lnTo>
                    <a:pt x="70866" y="72009"/>
                  </a:lnTo>
                  <a:lnTo>
                    <a:pt x="70866" y="0"/>
                  </a:lnTo>
                  <a:lnTo>
                    <a:pt x="49530" y="0"/>
                  </a:lnTo>
                  <a:close/>
                </a:path>
              </a:pathLst>
            </a:custGeom>
            <a:solidFill>
              <a:srgbClr val="1D4289"/>
            </a:solidFill>
            <a:ln w="0" cap="flat">
              <a:noFill/>
              <a:prstDash val="solid"/>
              <a:miter/>
            </a:ln>
          </p:spPr>
          <p:txBody>
            <a:bodyPr rtlCol="0" anchor="ctr"/>
            <a:lstStyle/>
            <a:p>
              <a:endParaRPr lang="en-US"/>
            </a:p>
          </p:txBody>
        </p:sp>
        <p:grpSp>
          <p:nvGrpSpPr>
            <p:cNvPr id="92" name="Graphic 22">
              <a:extLst>
                <a:ext uri="{FF2B5EF4-FFF2-40B4-BE49-F238E27FC236}">
                  <a16:creationId xmlns:a16="http://schemas.microsoft.com/office/drawing/2014/main" id="{462F8BCF-343F-FDCF-CDC6-F18330345A65}"/>
                </a:ext>
              </a:extLst>
            </p:cNvPr>
            <p:cNvGrpSpPr/>
            <p:nvPr/>
          </p:nvGrpSpPr>
          <p:grpSpPr>
            <a:xfrm>
              <a:off x="4082345" y="6127147"/>
              <a:ext cx="893444" cy="364997"/>
              <a:chOff x="4082345" y="6127147"/>
              <a:chExt cx="893444" cy="364997"/>
            </a:xfrm>
          </p:grpSpPr>
          <p:sp>
            <p:nvSpPr>
              <p:cNvPr id="93" name="Freeform 92">
                <a:extLst>
                  <a:ext uri="{FF2B5EF4-FFF2-40B4-BE49-F238E27FC236}">
                    <a16:creationId xmlns:a16="http://schemas.microsoft.com/office/drawing/2014/main" id="{0872FADF-ACB2-0A2F-4B40-D822227B638D}"/>
                  </a:ext>
                </a:extLst>
              </p:cNvPr>
              <p:cNvSpPr/>
              <p:nvPr/>
            </p:nvSpPr>
            <p:spPr>
              <a:xfrm>
                <a:off x="4689404" y="6185059"/>
                <a:ext cx="145879" cy="144907"/>
              </a:xfrm>
              <a:custGeom>
                <a:avLst/>
                <a:gdLst>
                  <a:gd name="connsiteX0" fmla="*/ 50038 w 145879"/>
                  <a:gd name="connsiteY0" fmla="*/ 106426 h 144907"/>
                  <a:gd name="connsiteX1" fmla="*/ 48641 w 145879"/>
                  <a:gd name="connsiteY1" fmla="*/ 109220 h 144907"/>
                  <a:gd name="connsiteX2" fmla="*/ 136525 w 145879"/>
                  <a:gd name="connsiteY2" fmla="*/ 109220 h 144907"/>
                  <a:gd name="connsiteX3" fmla="*/ 131064 w 145879"/>
                  <a:gd name="connsiteY3" fmla="*/ 144907 h 144907"/>
                  <a:gd name="connsiteX4" fmla="*/ 0 w 145879"/>
                  <a:gd name="connsiteY4" fmla="*/ 144907 h 144907"/>
                  <a:gd name="connsiteX5" fmla="*/ 8382 w 145879"/>
                  <a:gd name="connsiteY5" fmla="*/ 96393 h 144907"/>
                  <a:gd name="connsiteX6" fmla="*/ 33909 w 145879"/>
                  <a:gd name="connsiteY6" fmla="*/ 73787 h 144907"/>
                  <a:gd name="connsiteX7" fmla="*/ 98171 w 145879"/>
                  <a:gd name="connsiteY7" fmla="*/ 54356 h 144907"/>
                  <a:gd name="connsiteX8" fmla="*/ 101092 w 145879"/>
                  <a:gd name="connsiteY8" fmla="*/ 35687 h 144907"/>
                  <a:gd name="connsiteX9" fmla="*/ 58801 w 145879"/>
                  <a:gd name="connsiteY9" fmla="*/ 35687 h 144907"/>
                  <a:gd name="connsiteX10" fmla="*/ 56642 w 145879"/>
                  <a:gd name="connsiteY10" fmla="*/ 49403 h 144907"/>
                  <a:gd name="connsiteX11" fmla="*/ 13589 w 145879"/>
                  <a:gd name="connsiteY11" fmla="*/ 49403 h 144907"/>
                  <a:gd name="connsiteX12" fmla="*/ 17399 w 145879"/>
                  <a:gd name="connsiteY12" fmla="*/ 24892 h 144907"/>
                  <a:gd name="connsiteX13" fmla="*/ 49911 w 145879"/>
                  <a:gd name="connsiteY13" fmla="*/ 0 h 144907"/>
                  <a:gd name="connsiteX14" fmla="*/ 118618 w 145879"/>
                  <a:gd name="connsiteY14" fmla="*/ 0 h 144907"/>
                  <a:gd name="connsiteX15" fmla="*/ 140208 w 145879"/>
                  <a:gd name="connsiteY15" fmla="*/ 9144 h 144907"/>
                  <a:gd name="connsiteX16" fmla="*/ 145796 w 145879"/>
                  <a:gd name="connsiteY16" fmla="*/ 21717 h 144907"/>
                  <a:gd name="connsiteX17" fmla="*/ 145669 w 145879"/>
                  <a:gd name="connsiteY17" fmla="*/ 27432 h 144907"/>
                  <a:gd name="connsiteX18" fmla="*/ 140081 w 145879"/>
                  <a:gd name="connsiteY18" fmla="*/ 63627 h 144907"/>
                  <a:gd name="connsiteX19" fmla="*/ 120650 w 145879"/>
                  <a:gd name="connsiteY19" fmla="*/ 83947 h 144907"/>
                  <a:gd name="connsiteX20" fmla="*/ 50038 w 145879"/>
                  <a:gd name="connsiteY20" fmla="*/ 106553 h 14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5879" h="144907">
                    <a:moveTo>
                      <a:pt x="50038" y="106426"/>
                    </a:moveTo>
                    <a:cubicBezTo>
                      <a:pt x="49911" y="107315"/>
                      <a:pt x="49276" y="105283"/>
                      <a:pt x="48641" y="109220"/>
                    </a:cubicBezTo>
                    <a:lnTo>
                      <a:pt x="136525" y="109220"/>
                    </a:lnTo>
                    <a:lnTo>
                      <a:pt x="131064" y="144907"/>
                    </a:lnTo>
                    <a:lnTo>
                      <a:pt x="0" y="144907"/>
                    </a:lnTo>
                    <a:lnTo>
                      <a:pt x="8382" y="96393"/>
                    </a:lnTo>
                    <a:cubicBezTo>
                      <a:pt x="10668" y="81915"/>
                      <a:pt x="21463" y="78105"/>
                      <a:pt x="33909" y="73787"/>
                    </a:cubicBezTo>
                    <a:lnTo>
                      <a:pt x="98171" y="54356"/>
                    </a:lnTo>
                    <a:cubicBezTo>
                      <a:pt x="98552" y="51562"/>
                      <a:pt x="100076" y="41529"/>
                      <a:pt x="101092" y="35687"/>
                    </a:cubicBezTo>
                    <a:lnTo>
                      <a:pt x="58801" y="35687"/>
                    </a:lnTo>
                    <a:cubicBezTo>
                      <a:pt x="58420" y="38227"/>
                      <a:pt x="56642" y="49403"/>
                      <a:pt x="56642" y="49403"/>
                    </a:cubicBezTo>
                    <a:lnTo>
                      <a:pt x="13589" y="49403"/>
                    </a:lnTo>
                    <a:lnTo>
                      <a:pt x="17399" y="24892"/>
                    </a:lnTo>
                    <a:cubicBezTo>
                      <a:pt x="19558" y="11176"/>
                      <a:pt x="34036" y="0"/>
                      <a:pt x="49911" y="0"/>
                    </a:cubicBezTo>
                    <a:lnTo>
                      <a:pt x="118618" y="0"/>
                    </a:lnTo>
                    <a:cubicBezTo>
                      <a:pt x="127254" y="0"/>
                      <a:pt x="135128" y="3302"/>
                      <a:pt x="140208" y="9144"/>
                    </a:cubicBezTo>
                    <a:cubicBezTo>
                      <a:pt x="143383" y="12827"/>
                      <a:pt x="145288" y="17145"/>
                      <a:pt x="145796" y="21717"/>
                    </a:cubicBezTo>
                    <a:cubicBezTo>
                      <a:pt x="145923" y="23622"/>
                      <a:pt x="145923" y="25527"/>
                      <a:pt x="145669" y="27432"/>
                    </a:cubicBezTo>
                    <a:lnTo>
                      <a:pt x="140081" y="63627"/>
                    </a:lnTo>
                    <a:cubicBezTo>
                      <a:pt x="138176" y="76073"/>
                      <a:pt x="129159" y="80899"/>
                      <a:pt x="120650" y="83947"/>
                    </a:cubicBezTo>
                    <a:lnTo>
                      <a:pt x="50038" y="106553"/>
                    </a:lnTo>
                    <a:close/>
                  </a:path>
                </a:pathLst>
              </a:custGeom>
              <a:solidFill>
                <a:srgbClr val="C7102E"/>
              </a:solidFill>
              <a:ln w="0"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E08C5B09-6A5D-A639-A43B-B4CEB415A627}"/>
                  </a:ext>
                </a:extLst>
              </p:cNvPr>
              <p:cNvSpPr/>
              <p:nvPr/>
            </p:nvSpPr>
            <p:spPr>
              <a:xfrm>
                <a:off x="4827453" y="6184678"/>
                <a:ext cx="148335" cy="144907"/>
              </a:xfrm>
              <a:custGeom>
                <a:avLst/>
                <a:gdLst>
                  <a:gd name="connsiteX0" fmla="*/ 131064 w 148335"/>
                  <a:gd name="connsiteY0" fmla="*/ 139446 h 144907"/>
                  <a:gd name="connsiteX1" fmla="*/ 90805 w 148335"/>
                  <a:gd name="connsiteY1" fmla="*/ 73406 h 144907"/>
                  <a:gd name="connsiteX2" fmla="*/ 148336 w 148335"/>
                  <a:gd name="connsiteY2" fmla="*/ 4445 h 144907"/>
                  <a:gd name="connsiteX3" fmla="*/ 148336 w 148335"/>
                  <a:gd name="connsiteY3" fmla="*/ 0 h 144907"/>
                  <a:gd name="connsiteX4" fmla="*/ 98425 w 148335"/>
                  <a:gd name="connsiteY4" fmla="*/ 0 h 144907"/>
                  <a:gd name="connsiteX5" fmla="*/ 57531 w 148335"/>
                  <a:gd name="connsiteY5" fmla="*/ 49911 h 144907"/>
                  <a:gd name="connsiteX6" fmla="*/ 64262 w 148335"/>
                  <a:gd name="connsiteY6" fmla="*/ 0 h 144907"/>
                  <a:gd name="connsiteX7" fmla="*/ 19431 w 148335"/>
                  <a:gd name="connsiteY7" fmla="*/ 0 h 144907"/>
                  <a:gd name="connsiteX8" fmla="*/ 0 w 148335"/>
                  <a:gd name="connsiteY8" fmla="*/ 144907 h 144907"/>
                  <a:gd name="connsiteX9" fmla="*/ 44831 w 148335"/>
                  <a:gd name="connsiteY9" fmla="*/ 144907 h 144907"/>
                  <a:gd name="connsiteX10" fmla="*/ 51943 w 148335"/>
                  <a:gd name="connsiteY10" fmla="*/ 92329 h 144907"/>
                  <a:gd name="connsiteX11" fmla="*/ 82423 w 148335"/>
                  <a:gd name="connsiteY11" fmla="*/ 144907 h 144907"/>
                  <a:gd name="connsiteX12" fmla="*/ 131064 w 148335"/>
                  <a:gd name="connsiteY12" fmla="*/ 144907 h 144907"/>
                  <a:gd name="connsiteX13" fmla="*/ 131064 w 148335"/>
                  <a:gd name="connsiteY13" fmla="*/ 139573 h 14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335" h="144907">
                    <a:moveTo>
                      <a:pt x="131064" y="139446"/>
                    </a:moveTo>
                    <a:cubicBezTo>
                      <a:pt x="121412" y="123698"/>
                      <a:pt x="93726" y="78105"/>
                      <a:pt x="90805" y="73406"/>
                    </a:cubicBezTo>
                    <a:cubicBezTo>
                      <a:pt x="94107" y="69469"/>
                      <a:pt x="135636" y="19685"/>
                      <a:pt x="148336" y="4445"/>
                    </a:cubicBezTo>
                    <a:lnTo>
                      <a:pt x="148336" y="0"/>
                    </a:lnTo>
                    <a:lnTo>
                      <a:pt x="98425" y="0"/>
                    </a:lnTo>
                    <a:cubicBezTo>
                      <a:pt x="98425" y="0"/>
                      <a:pt x="71501" y="32893"/>
                      <a:pt x="57531" y="49911"/>
                    </a:cubicBezTo>
                    <a:cubicBezTo>
                      <a:pt x="60071" y="31496"/>
                      <a:pt x="64262" y="0"/>
                      <a:pt x="64262" y="0"/>
                    </a:cubicBezTo>
                    <a:lnTo>
                      <a:pt x="19431" y="0"/>
                    </a:lnTo>
                    <a:lnTo>
                      <a:pt x="0" y="144907"/>
                    </a:lnTo>
                    <a:lnTo>
                      <a:pt x="44831" y="144907"/>
                    </a:lnTo>
                    <a:cubicBezTo>
                      <a:pt x="44831" y="144907"/>
                      <a:pt x="49657" y="109093"/>
                      <a:pt x="51943" y="92329"/>
                    </a:cubicBezTo>
                    <a:cubicBezTo>
                      <a:pt x="61468" y="108712"/>
                      <a:pt x="82423" y="144907"/>
                      <a:pt x="82423" y="144907"/>
                    </a:cubicBezTo>
                    <a:lnTo>
                      <a:pt x="131064" y="144907"/>
                    </a:lnTo>
                    <a:lnTo>
                      <a:pt x="131064" y="139573"/>
                    </a:lnTo>
                    <a:close/>
                  </a:path>
                </a:pathLst>
              </a:custGeom>
              <a:solidFill>
                <a:srgbClr val="C7102E"/>
              </a:solidFill>
              <a:ln w="0"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1FFBF1CB-87AE-1644-2B53-2B28D4FBF1F0}"/>
                  </a:ext>
                </a:extLst>
              </p:cNvPr>
              <p:cNvSpPr/>
              <p:nvPr/>
            </p:nvSpPr>
            <p:spPr>
              <a:xfrm>
                <a:off x="4416354" y="6185693"/>
                <a:ext cx="121158" cy="144780"/>
              </a:xfrm>
              <a:custGeom>
                <a:avLst/>
                <a:gdLst>
                  <a:gd name="connsiteX0" fmla="*/ 99187 w 121158"/>
                  <a:gd name="connsiteY0" fmla="*/ 144653 h 144780"/>
                  <a:gd name="connsiteX1" fmla="*/ 121158 w 121158"/>
                  <a:gd name="connsiteY1" fmla="*/ 122682 h 144780"/>
                  <a:gd name="connsiteX2" fmla="*/ 121158 w 121158"/>
                  <a:gd name="connsiteY2" fmla="*/ 87503 h 144780"/>
                  <a:gd name="connsiteX3" fmla="*/ 105791 w 121158"/>
                  <a:gd name="connsiteY3" fmla="*/ 72263 h 144780"/>
                  <a:gd name="connsiteX4" fmla="*/ 121158 w 121158"/>
                  <a:gd name="connsiteY4" fmla="*/ 57023 h 144780"/>
                  <a:gd name="connsiteX5" fmla="*/ 121158 w 121158"/>
                  <a:gd name="connsiteY5" fmla="*/ 21844 h 144780"/>
                  <a:gd name="connsiteX6" fmla="*/ 99187 w 121158"/>
                  <a:gd name="connsiteY6" fmla="*/ 0 h 144780"/>
                  <a:gd name="connsiteX7" fmla="*/ 0 w 121158"/>
                  <a:gd name="connsiteY7" fmla="*/ 0 h 144780"/>
                  <a:gd name="connsiteX8" fmla="*/ 0 w 121158"/>
                  <a:gd name="connsiteY8" fmla="*/ 144780 h 144780"/>
                  <a:gd name="connsiteX9" fmla="*/ 99187 w 121158"/>
                  <a:gd name="connsiteY9" fmla="*/ 144780 h 144780"/>
                  <a:gd name="connsiteX10" fmla="*/ 85090 w 121158"/>
                  <a:gd name="connsiteY10" fmla="*/ 112649 h 144780"/>
                  <a:gd name="connsiteX11" fmla="*/ 36068 w 121158"/>
                  <a:gd name="connsiteY11" fmla="*/ 112649 h 144780"/>
                  <a:gd name="connsiteX12" fmla="*/ 36068 w 121158"/>
                  <a:gd name="connsiteY12" fmla="*/ 84836 h 144780"/>
                  <a:gd name="connsiteX13" fmla="*/ 85090 w 121158"/>
                  <a:gd name="connsiteY13" fmla="*/ 84836 h 144780"/>
                  <a:gd name="connsiteX14" fmla="*/ 85090 w 121158"/>
                  <a:gd name="connsiteY14" fmla="*/ 112649 h 144780"/>
                  <a:gd name="connsiteX15" fmla="*/ 85090 w 121158"/>
                  <a:gd name="connsiteY15" fmla="*/ 57277 h 144780"/>
                  <a:gd name="connsiteX16" fmla="*/ 36068 w 121158"/>
                  <a:gd name="connsiteY16" fmla="*/ 57277 h 144780"/>
                  <a:gd name="connsiteX17" fmla="*/ 36068 w 121158"/>
                  <a:gd name="connsiteY17" fmla="*/ 31877 h 144780"/>
                  <a:gd name="connsiteX18" fmla="*/ 85090 w 121158"/>
                  <a:gd name="connsiteY18" fmla="*/ 31877 h 144780"/>
                  <a:gd name="connsiteX19" fmla="*/ 85090 w 121158"/>
                  <a:gd name="connsiteY19" fmla="*/ 57277 h 14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158" h="144780">
                    <a:moveTo>
                      <a:pt x="99187" y="144653"/>
                    </a:moveTo>
                    <a:lnTo>
                      <a:pt x="121158" y="122682"/>
                    </a:lnTo>
                    <a:lnTo>
                      <a:pt x="121158" y="87503"/>
                    </a:lnTo>
                    <a:lnTo>
                      <a:pt x="105791" y="72263"/>
                    </a:lnTo>
                    <a:lnTo>
                      <a:pt x="121158" y="57023"/>
                    </a:lnTo>
                    <a:lnTo>
                      <a:pt x="121158" y="21844"/>
                    </a:lnTo>
                    <a:lnTo>
                      <a:pt x="99187" y="0"/>
                    </a:lnTo>
                    <a:lnTo>
                      <a:pt x="0" y="0"/>
                    </a:lnTo>
                    <a:lnTo>
                      <a:pt x="0" y="144780"/>
                    </a:lnTo>
                    <a:lnTo>
                      <a:pt x="99187" y="144780"/>
                    </a:lnTo>
                    <a:close/>
                    <a:moveTo>
                      <a:pt x="85090" y="112649"/>
                    </a:moveTo>
                    <a:lnTo>
                      <a:pt x="36068" y="112649"/>
                    </a:lnTo>
                    <a:lnTo>
                      <a:pt x="36068" y="84836"/>
                    </a:lnTo>
                    <a:lnTo>
                      <a:pt x="85090" y="84836"/>
                    </a:lnTo>
                    <a:lnTo>
                      <a:pt x="85090" y="112649"/>
                    </a:lnTo>
                    <a:close/>
                    <a:moveTo>
                      <a:pt x="85090" y="57277"/>
                    </a:moveTo>
                    <a:lnTo>
                      <a:pt x="36068" y="57277"/>
                    </a:lnTo>
                    <a:lnTo>
                      <a:pt x="36068" y="31877"/>
                    </a:lnTo>
                    <a:lnTo>
                      <a:pt x="85090" y="31877"/>
                    </a:lnTo>
                    <a:lnTo>
                      <a:pt x="85090" y="57277"/>
                    </a:lnTo>
                    <a:close/>
                  </a:path>
                </a:pathLst>
              </a:custGeom>
              <a:solidFill>
                <a:srgbClr val="1D4289"/>
              </a:solidFill>
              <a:ln w="0"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2DF5ECE4-7C0C-259E-66BD-2A5FB6F103A3}"/>
                  </a:ext>
                </a:extLst>
              </p:cNvPr>
              <p:cNvSpPr/>
              <p:nvPr/>
            </p:nvSpPr>
            <p:spPr>
              <a:xfrm>
                <a:off x="4552371" y="6185567"/>
                <a:ext cx="121158" cy="144779"/>
              </a:xfrm>
              <a:custGeom>
                <a:avLst/>
                <a:gdLst>
                  <a:gd name="connsiteX0" fmla="*/ 99441 w 121158"/>
                  <a:gd name="connsiteY0" fmla="*/ 0 h 144779"/>
                  <a:gd name="connsiteX1" fmla="*/ 21717 w 121158"/>
                  <a:gd name="connsiteY1" fmla="*/ 0 h 144779"/>
                  <a:gd name="connsiteX2" fmla="*/ 0 w 121158"/>
                  <a:gd name="connsiteY2" fmla="*/ 21717 h 144779"/>
                  <a:gd name="connsiteX3" fmla="*/ 0 w 121158"/>
                  <a:gd name="connsiteY3" fmla="*/ 144780 h 144779"/>
                  <a:gd name="connsiteX4" fmla="*/ 36068 w 121158"/>
                  <a:gd name="connsiteY4" fmla="*/ 144780 h 144779"/>
                  <a:gd name="connsiteX5" fmla="*/ 36068 w 121158"/>
                  <a:gd name="connsiteY5" fmla="*/ 100330 h 144779"/>
                  <a:gd name="connsiteX6" fmla="*/ 85090 w 121158"/>
                  <a:gd name="connsiteY6" fmla="*/ 100330 h 144779"/>
                  <a:gd name="connsiteX7" fmla="*/ 85090 w 121158"/>
                  <a:gd name="connsiteY7" fmla="*/ 144780 h 144779"/>
                  <a:gd name="connsiteX8" fmla="*/ 121158 w 121158"/>
                  <a:gd name="connsiteY8" fmla="*/ 144780 h 144779"/>
                  <a:gd name="connsiteX9" fmla="*/ 121158 w 121158"/>
                  <a:gd name="connsiteY9" fmla="*/ 21717 h 144779"/>
                  <a:gd name="connsiteX10" fmla="*/ 99441 w 121158"/>
                  <a:gd name="connsiteY10" fmla="*/ 0 h 144779"/>
                  <a:gd name="connsiteX11" fmla="*/ 85090 w 121158"/>
                  <a:gd name="connsiteY11" fmla="*/ 68707 h 144779"/>
                  <a:gd name="connsiteX12" fmla="*/ 36068 w 121158"/>
                  <a:gd name="connsiteY12" fmla="*/ 68707 h 144779"/>
                  <a:gd name="connsiteX13" fmla="*/ 36068 w 121158"/>
                  <a:gd name="connsiteY13" fmla="*/ 31877 h 144779"/>
                  <a:gd name="connsiteX14" fmla="*/ 85090 w 121158"/>
                  <a:gd name="connsiteY14" fmla="*/ 31877 h 144779"/>
                  <a:gd name="connsiteX15" fmla="*/ 85090 w 121158"/>
                  <a:gd name="connsiteY15" fmla="*/ 68707 h 14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158" h="144779">
                    <a:moveTo>
                      <a:pt x="99441" y="0"/>
                    </a:moveTo>
                    <a:lnTo>
                      <a:pt x="21717" y="0"/>
                    </a:lnTo>
                    <a:lnTo>
                      <a:pt x="0" y="21717"/>
                    </a:lnTo>
                    <a:lnTo>
                      <a:pt x="0" y="144780"/>
                    </a:lnTo>
                    <a:lnTo>
                      <a:pt x="36068" y="144780"/>
                    </a:lnTo>
                    <a:lnTo>
                      <a:pt x="36068" y="100330"/>
                    </a:lnTo>
                    <a:lnTo>
                      <a:pt x="85090" y="100330"/>
                    </a:lnTo>
                    <a:lnTo>
                      <a:pt x="85090" y="144780"/>
                    </a:lnTo>
                    <a:lnTo>
                      <a:pt x="121158" y="144780"/>
                    </a:lnTo>
                    <a:lnTo>
                      <a:pt x="121158" y="21717"/>
                    </a:lnTo>
                    <a:lnTo>
                      <a:pt x="99441" y="0"/>
                    </a:lnTo>
                    <a:close/>
                    <a:moveTo>
                      <a:pt x="85090" y="68707"/>
                    </a:moveTo>
                    <a:lnTo>
                      <a:pt x="36068" y="68707"/>
                    </a:lnTo>
                    <a:lnTo>
                      <a:pt x="36068" y="31877"/>
                    </a:lnTo>
                    <a:lnTo>
                      <a:pt x="85090" y="31877"/>
                    </a:lnTo>
                    <a:lnTo>
                      <a:pt x="85090" y="68707"/>
                    </a:lnTo>
                    <a:close/>
                  </a:path>
                </a:pathLst>
              </a:custGeom>
              <a:solidFill>
                <a:srgbClr val="1D4289"/>
              </a:solidFill>
              <a:ln w="0"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24C6B5CC-7AEC-9F7D-A823-2D284B2300CE}"/>
                  </a:ext>
                </a:extLst>
              </p:cNvPr>
              <p:cNvSpPr/>
              <p:nvPr/>
            </p:nvSpPr>
            <p:spPr>
              <a:xfrm>
                <a:off x="4280338" y="6185567"/>
                <a:ext cx="121158" cy="144779"/>
              </a:xfrm>
              <a:custGeom>
                <a:avLst/>
                <a:gdLst>
                  <a:gd name="connsiteX0" fmla="*/ 99441 w 121158"/>
                  <a:gd name="connsiteY0" fmla="*/ 0 h 144779"/>
                  <a:gd name="connsiteX1" fmla="*/ 85090 w 121158"/>
                  <a:gd name="connsiteY1" fmla="*/ 0 h 144779"/>
                  <a:gd name="connsiteX2" fmla="*/ 36068 w 121158"/>
                  <a:gd name="connsiteY2" fmla="*/ 0 h 144779"/>
                  <a:gd name="connsiteX3" fmla="*/ 13843 w 121158"/>
                  <a:gd name="connsiteY3" fmla="*/ 0 h 144779"/>
                  <a:gd name="connsiteX4" fmla="*/ 0 w 121158"/>
                  <a:gd name="connsiteY4" fmla="*/ 0 h 144779"/>
                  <a:gd name="connsiteX5" fmla="*/ 0 w 121158"/>
                  <a:gd name="connsiteY5" fmla="*/ 144780 h 144779"/>
                  <a:gd name="connsiteX6" fmla="*/ 36068 w 121158"/>
                  <a:gd name="connsiteY6" fmla="*/ 144780 h 144779"/>
                  <a:gd name="connsiteX7" fmla="*/ 36068 w 121158"/>
                  <a:gd name="connsiteY7" fmla="*/ 31877 h 144779"/>
                  <a:gd name="connsiteX8" fmla="*/ 85090 w 121158"/>
                  <a:gd name="connsiteY8" fmla="*/ 31877 h 144779"/>
                  <a:gd name="connsiteX9" fmla="*/ 85090 w 121158"/>
                  <a:gd name="connsiteY9" fmla="*/ 144780 h 144779"/>
                  <a:gd name="connsiteX10" fmla="*/ 121158 w 121158"/>
                  <a:gd name="connsiteY10" fmla="*/ 144780 h 144779"/>
                  <a:gd name="connsiteX11" fmla="*/ 121158 w 121158"/>
                  <a:gd name="connsiteY11" fmla="*/ 21717 h 144779"/>
                  <a:gd name="connsiteX12" fmla="*/ 99441 w 121158"/>
                  <a:gd name="connsiteY12" fmla="*/ 0 h 14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158" h="144779">
                    <a:moveTo>
                      <a:pt x="99441" y="0"/>
                    </a:moveTo>
                    <a:lnTo>
                      <a:pt x="85090" y="0"/>
                    </a:lnTo>
                    <a:lnTo>
                      <a:pt x="36068" y="0"/>
                    </a:lnTo>
                    <a:lnTo>
                      <a:pt x="13843" y="0"/>
                    </a:lnTo>
                    <a:lnTo>
                      <a:pt x="0" y="0"/>
                    </a:lnTo>
                    <a:lnTo>
                      <a:pt x="0" y="144780"/>
                    </a:lnTo>
                    <a:lnTo>
                      <a:pt x="36068" y="144780"/>
                    </a:lnTo>
                    <a:lnTo>
                      <a:pt x="36068" y="31877"/>
                    </a:lnTo>
                    <a:lnTo>
                      <a:pt x="85090" y="31877"/>
                    </a:lnTo>
                    <a:lnTo>
                      <a:pt x="85090" y="144780"/>
                    </a:lnTo>
                    <a:lnTo>
                      <a:pt x="121158" y="144780"/>
                    </a:lnTo>
                    <a:lnTo>
                      <a:pt x="121158" y="21717"/>
                    </a:lnTo>
                    <a:lnTo>
                      <a:pt x="99441" y="0"/>
                    </a:lnTo>
                    <a:close/>
                  </a:path>
                </a:pathLst>
              </a:custGeom>
              <a:solidFill>
                <a:srgbClr val="1D4289"/>
              </a:solidFill>
              <a:ln w="0"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99ACE149-7C19-ED81-8BF0-007406762F3E}"/>
                  </a:ext>
                </a:extLst>
              </p:cNvPr>
              <p:cNvSpPr/>
              <p:nvPr/>
            </p:nvSpPr>
            <p:spPr>
              <a:xfrm>
                <a:off x="4082345" y="6127147"/>
                <a:ext cx="160527" cy="364997"/>
              </a:xfrm>
              <a:custGeom>
                <a:avLst/>
                <a:gdLst>
                  <a:gd name="connsiteX0" fmla="*/ 160528 w 160527"/>
                  <a:gd name="connsiteY0" fmla="*/ 35433 h 364997"/>
                  <a:gd name="connsiteX1" fmla="*/ 129286 w 160527"/>
                  <a:gd name="connsiteY1" fmla="*/ 0 h 364997"/>
                  <a:gd name="connsiteX2" fmla="*/ 31242 w 160527"/>
                  <a:gd name="connsiteY2" fmla="*/ 0 h 364997"/>
                  <a:gd name="connsiteX3" fmla="*/ 0 w 160527"/>
                  <a:gd name="connsiteY3" fmla="*/ 35433 h 364997"/>
                  <a:gd name="connsiteX4" fmla="*/ 0 w 160527"/>
                  <a:gd name="connsiteY4" fmla="*/ 329565 h 364997"/>
                  <a:gd name="connsiteX5" fmla="*/ 31242 w 160527"/>
                  <a:gd name="connsiteY5" fmla="*/ 364998 h 364997"/>
                  <a:gd name="connsiteX6" fmla="*/ 129286 w 160527"/>
                  <a:gd name="connsiteY6" fmla="*/ 364998 h 364997"/>
                  <a:gd name="connsiteX7" fmla="*/ 160528 w 160527"/>
                  <a:gd name="connsiteY7" fmla="*/ 329565 h 364997"/>
                  <a:gd name="connsiteX8" fmla="*/ 160528 w 160527"/>
                  <a:gd name="connsiteY8" fmla="*/ 35433 h 364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527" h="364997">
                    <a:moveTo>
                      <a:pt x="160528" y="35433"/>
                    </a:moveTo>
                    <a:lnTo>
                      <a:pt x="129286" y="0"/>
                    </a:lnTo>
                    <a:lnTo>
                      <a:pt x="31242" y="0"/>
                    </a:lnTo>
                    <a:lnTo>
                      <a:pt x="0" y="35433"/>
                    </a:lnTo>
                    <a:lnTo>
                      <a:pt x="0" y="329565"/>
                    </a:lnTo>
                    <a:lnTo>
                      <a:pt x="31242" y="364998"/>
                    </a:lnTo>
                    <a:lnTo>
                      <a:pt x="129286" y="364998"/>
                    </a:lnTo>
                    <a:lnTo>
                      <a:pt x="160528" y="329565"/>
                    </a:lnTo>
                    <a:lnTo>
                      <a:pt x="160528" y="35433"/>
                    </a:lnTo>
                    <a:close/>
                  </a:path>
                </a:pathLst>
              </a:custGeom>
              <a:solidFill>
                <a:srgbClr val="FFFFFF"/>
              </a:solidFill>
              <a:ln w="0"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3D9DC04C-CDBA-901A-47DD-CB98795FA994}"/>
                  </a:ext>
                </a:extLst>
              </p:cNvPr>
              <p:cNvSpPr/>
              <p:nvPr/>
            </p:nvSpPr>
            <p:spPr>
              <a:xfrm>
                <a:off x="4093521" y="6139847"/>
                <a:ext cx="63372" cy="339597"/>
              </a:xfrm>
              <a:custGeom>
                <a:avLst/>
                <a:gdLst>
                  <a:gd name="connsiteX0" fmla="*/ 24765 w 63372"/>
                  <a:gd name="connsiteY0" fmla="*/ 0 h 339597"/>
                  <a:gd name="connsiteX1" fmla="*/ 63373 w 63372"/>
                  <a:gd name="connsiteY1" fmla="*/ 0 h 339597"/>
                  <a:gd name="connsiteX2" fmla="*/ 63373 w 63372"/>
                  <a:gd name="connsiteY2" fmla="*/ 163830 h 339597"/>
                  <a:gd name="connsiteX3" fmla="*/ 44323 w 63372"/>
                  <a:gd name="connsiteY3" fmla="*/ 163830 h 339597"/>
                  <a:gd name="connsiteX4" fmla="*/ 127 w 63372"/>
                  <a:gd name="connsiteY4" fmla="*/ 48514 h 339597"/>
                  <a:gd name="connsiteX5" fmla="*/ 127 w 63372"/>
                  <a:gd name="connsiteY5" fmla="*/ 28067 h 339597"/>
                  <a:gd name="connsiteX6" fmla="*/ 24892 w 63372"/>
                  <a:gd name="connsiteY6" fmla="*/ 0 h 339597"/>
                  <a:gd name="connsiteX7" fmla="*/ 0 w 63372"/>
                  <a:gd name="connsiteY7" fmla="*/ 175768 h 339597"/>
                  <a:gd name="connsiteX8" fmla="*/ 32131 w 63372"/>
                  <a:gd name="connsiteY8" fmla="*/ 175768 h 339597"/>
                  <a:gd name="connsiteX9" fmla="*/ 0 w 63372"/>
                  <a:gd name="connsiteY9" fmla="*/ 262763 h 339597"/>
                  <a:gd name="connsiteX10" fmla="*/ 0 w 63372"/>
                  <a:gd name="connsiteY10" fmla="*/ 175768 h 339597"/>
                  <a:gd name="connsiteX11" fmla="*/ 31496 w 63372"/>
                  <a:gd name="connsiteY11" fmla="*/ 163830 h 339597"/>
                  <a:gd name="connsiteX12" fmla="*/ 0 w 63372"/>
                  <a:gd name="connsiteY12" fmla="*/ 163830 h 339597"/>
                  <a:gd name="connsiteX13" fmla="*/ 0 w 63372"/>
                  <a:gd name="connsiteY13" fmla="*/ 81788 h 339597"/>
                  <a:gd name="connsiteX14" fmla="*/ 31496 w 63372"/>
                  <a:gd name="connsiteY14" fmla="*/ 163830 h 339597"/>
                  <a:gd name="connsiteX15" fmla="*/ 24765 w 63372"/>
                  <a:gd name="connsiteY15" fmla="*/ 339598 h 339597"/>
                  <a:gd name="connsiteX16" fmla="*/ 0 w 63372"/>
                  <a:gd name="connsiteY16" fmla="*/ 311531 h 339597"/>
                  <a:gd name="connsiteX17" fmla="*/ 0 w 63372"/>
                  <a:gd name="connsiteY17" fmla="*/ 297180 h 339597"/>
                  <a:gd name="connsiteX18" fmla="*/ 44958 w 63372"/>
                  <a:gd name="connsiteY18" fmla="*/ 175768 h 339597"/>
                  <a:gd name="connsiteX19" fmla="*/ 63373 w 63372"/>
                  <a:gd name="connsiteY19" fmla="*/ 175768 h 339597"/>
                  <a:gd name="connsiteX20" fmla="*/ 63373 w 63372"/>
                  <a:gd name="connsiteY20" fmla="*/ 339598 h 339597"/>
                  <a:gd name="connsiteX21" fmla="*/ 24765 w 63372"/>
                  <a:gd name="connsiteY21" fmla="*/ 339598 h 33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372" h="339597">
                    <a:moveTo>
                      <a:pt x="24765" y="0"/>
                    </a:moveTo>
                    <a:lnTo>
                      <a:pt x="63373" y="0"/>
                    </a:lnTo>
                    <a:lnTo>
                      <a:pt x="63373" y="163830"/>
                    </a:lnTo>
                    <a:lnTo>
                      <a:pt x="44323" y="163830"/>
                    </a:lnTo>
                    <a:lnTo>
                      <a:pt x="127" y="48514"/>
                    </a:lnTo>
                    <a:lnTo>
                      <a:pt x="127" y="28067"/>
                    </a:lnTo>
                    <a:lnTo>
                      <a:pt x="24892" y="0"/>
                    </a:lnTo>
                    <a:close/>
                    <a:moveTo>
                      <a:pt x="0" y="175768"/>
                    </a:moveTo>
                    <a:lnTo>
                      <a:pt x="32131" y="175768"/>
                    </a:lnTo>
                    <a:lnTo>
                      <a:pt x="0" y="262763"/>
                    </a:lnTo>
                    <a:lnTo>
                      <a:pt x="0" y="175768"/>
                    </a:lnTo>
                    <a:close/>
                    <a:moveTo>
                      <a:pt x="31496" y="163830"/>
                    </a:moveTo>
                    <a:lnTo>
                      <a:pt x="0" y="163830"/>
                    </a:lnTo>
                    <a:lnTo>
                      <a:pt x="0" y="81788"/>
                    </a:lnTo>
                    <a:lnTo>
                      <a:pt x="31496" y="163830"/>
                    </a:lnTo>
                    <a:close/>
                    <a:moveTo>
                      <a:pt x="24765" y="339598"/>
                    </a:moveTo>
                    <a:lnTo>
                      <a:pt x="0" y="311531"/>
                    </a:lnTo>
                    <a:lnTo>
                      <a:pt x="0" y="297180"/>
                    </a:lnTo>
                    <a:lnTo>
                      <a:pt x="44958" y="175768"/>
                    </a:lnTo>
                    <a:lnTo>
                      <a:pt x="63373" y="175768"/>
                    </a:lnTo>
                    <a:lnTo>
                      <a:pt x="63373" y="339598"/>
                    </a:lnTo>
                    <a:lnTo>
                      <a:pt x="24765" y="339598"/>
                    </a:lnTo>
                    <a:close/>
                  </a:path>
                </a:pathLst>
              </a:custGeom>
              <a:solidFill>
                <a:srgbClr val="1D4289"/>
              </a:solidFill>
              <a:ln w="0"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62575799-FD34-4181-EBF5-47427BDED3A5}"/>
                  </a:ext>
                </a:extLst>
              </p:cNvPr>
              <p:cNvSpPr/>
              <p:nvPr/>
            </p:nvSpPr>
            <p:spPr>
              <a:xfrm>
                <a:off x="4168323" y="6139847"/>
                <a:ext cx="63500" cy="339597"/>
              </a:xfrm>
              <a:custGeom>
                <a:avLst/>
                <a:gdLst>
                  <a:gd name="connsiteX0" fmla="*/ 63373 w 63500"/>
                  <a:gd name="connsiteY0" fmla="*/ 28067 h 339597"/>
                  <a:gd name="connsiteX1" fmla="*/ 63373 w 63500"/>
                  <a:gd name="connsiteY1" fmla="*/ 48514 h 339597"/>
                  <a:gd name="connsiteX2" fmla="*/ 19177 w 63500"/>
                  <a:gd name="connsiteY2" fmla="*/ 163830 h 339597"/>
                  <a:gd name="connsiteX3" fmla="*/ 127 w 63500"/>
                  <a:gd name="connsiteY3" fmla="*/ 163830 h 339597"/>
                  <a:gd name="connsiteX4" fmla="*/ 127 w 63500"/>
                  <a:gd name="connsiteY4" fmla="*/ 0 h 339597"/>
                  <a:gd name="connsiteX5" fmla="*/ 38735 w 63500"/>
                  <a:gd name="connsiteY5" fmla="*/ 0 h 339597"/>
                  <a:gd name="connsiteX6" fmla="*/ 63500 w 63500"/>
                  <a:gd name="connsiteY6" fmla="*/ 28067 h 339597"/>
                  <a:gd name="connsiteX7" fmla="*/ 63373 w 63500"/>
                  <a:gd name="connsiteY7" fmla="*/ 262763 h 339597"/>
                  <a:gd name="connsiteX8" fmla="*/ 31242 w 63500"/>
                  <a:gd name="connsiteY8" fmla="*/ 175768 h 339597"/>
                  <a:gd name="connsiteX9" fmla="*/ 63373 w 63500"/>
                  <a:gd name="connsiteY9" fmla="*/ 175768 h 339597"/>
                  <a:gd name="connsiteX10" fmla="*/ 63373 w 63500"/>
                  <a:gd name="connsiteY10" fmla="*/ 262763 h 339597"/>
                  <a:gd name="connsiteX11" fmla="*/ 63373 w 63500"/>
                  <a:gd name="connsiteY11" fmla="*/ 81788 h 339597"/>
                  <a:gd name="connsiteX12" fmla="*/ 63373 w 63500"/>
                  <a:gd name="connsiteY12" fmla="*/ 163830 h 339597"/>
                  <a:gd name="connsiteX13" fmla="*/ 31877 w 63500"/>
                  <a:gd name="connsiteY13" fmla="*/ 163830 h 339597"/>
                  <a:gd name="connsiteX14" fmla="*/ 63373 w 63500"/>
                  <a:gd name="connsiteY14" fmla="*/ 81788 h 339597"/>
                  <a:gd name="connsiteX15" fmla="*/ 0 w 63500"/>
                  <a:gd name="connsiteY15" fmla="*/ 339598 h 339597"/>
                  <a:gd name="connsiteX16" fmla="*/ 0 w 63500"/>
                  <a:gd name="connsiteY16" fmla="*/ 175768 h 339597"/>
                  <a:gd name="connsiteX17" fmla="*/ 18415 w 63500"/>
                  <a:gd name="connsiteY17" fmla="*/ 175768 h 339597"/>
                  <a:gd name="connsiteX18" fmla="*/ 63373 w 63500"/>
                  <a:gd name="connsiteY18" fmla="*/ 297180 h 339597"/>
                  <a:gd name="connsiteX19" fmla="*/ 63373 w 63500"/>
                  <a:gd name="connsiteY19" fmla="*/ 311531 h 339597"/>
                  <a:gd name="connsiteX20" fmla="*/ 38608 w 63500"/>
                  <a:gd name="connsiteY20" fmla="*/ 339598 h 339597"/>
                  <a:gd name="connsiteX21" fmla="*/ 0 w 63500"/>
                  <a:gd name="connsiteY21" fmla="*/ 339598 h 33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500" h="339597">
                    <a:moveTo>
                      <a:pt x="63373" y="28067"/>
                    </a:moveTo>
                    <a:lnTo>
                      <a:pt x="63373" y="48514"/>
                    </a:lnTo>
                    <a:lnTo>
                      <a:pt x="19177" y="163830"/>
                    </a:lnTo>
                    <a:lnTo>
                      <a:pt x="127" y="163830"/>
                    </a:lnTo>
                    <a:lnTo>
                      <a:pt x="127" y="0"/>
                    </a:lnTo>
                    <a:lnTo>
                      <a:pt x="38735" y="0"/>
                    </a:lnTo>
                    <a:lnTo>
                      <a:pt x="63500" y="28067"/>
                    </a:lnTo>
                    <a:close/>
                    <a:moveTo>
                      <a:pt x="63373" y="262763"/>
                    </a:moveTo>
                    <a:lnTo>
                      <a:pt x="31242" y="175768"/>
                    </a:lnTo>
                    <a:lnTo>
                      <a:pt x="63373" y="175768"/>
                    </a:lnTo>
                    <a:lnTo>
                      <a:pt x="63373" y="262763"/>
                    </a:lnTo>
                    <a:close/>
                    <a:moveTo>
                      <a:pt x="63373" y="81788"/>
                    </a:moveTo>
                    <a:lnTo>
                      <a:pt x="63373" y="163830"/>
                    </a:lnTo>
                    <a:lnTo>
                      <a:pt x="31877" y="163830"/>
                    </a:lnTo>
                    <a:lnTo>
                      <a:pt x="63373" y="81788"/>
                    </a:lnTo>
                    <a:close/>
                    <a:moveTo>
                      <a:pt x="0" y="339598"/>
                    </a:moveTo>
                    <a:lnTo>
                      <a:pt x="0" y="175768"/>
                    </a:lnTo>
                    <a:lnTo>
                      <a:pt x="18415" y="175768"/>
                    </a:lnTo>
                    <a:lnTo>
                      <a:pt x="63373" y="297180"/>
                    </a:lnTo>
                    <a:lnTo>
                      <a:pt x="63373" y="311531"/>
                    </a:lnTo>
                    <a:lnTo>
                      <a:pt x="38608" y="339598"/>
                    </a:lnTo>
                    <a:lnTo>
                      <a:pt x="0" y="339598"/>
                    </a:lnTo>
                    <a:close/>
                  </a:path>
                </a:pathLst>
              </a:custGeom>
              <a:solidFill>
                <a:srgbClr val="C7102E"/>
              </a:solidFill>
              <a:ln w="0" cap="flat">
                <a:noFill/>
                <a:prstDash val="solid"/>
                <a:miter/>
              </a:ln>
            </p:spPr>
            <p:txBody>
              <a:bodyPr rtlCol="0" anchor="ctr"/>
              <a:lstStyle/>
              <a:p>
                <a:endParaRPr lang="en-US"/>
              </a:p>
            </p:txBody>
          </p:sp>
        </p:grpSp>
        <p:sp>
          <p:nvSpPr>
            <p:cNvPr id="101" name="Freeform 100">
              <a:extLst>
                <a:ext uri="{FF2B5EF4-FFF2-40B4-BE49-F238E27FC236}">
                  <a16:creationId xmlns:a16="http://schemas.microsoft.com/office/drawing/2014/main" id="{B1F4B33C-F53A-54F4-A00D-7E69882173AD}"/>
                </a:ext>
              </a:extLst>
            </p:cNvPr>
            <p:cNvSpPr/>
            <p:nvPr/>
          </p:nvSpPr>
          <p:spPr>
            <a:xfrm>
              <a:off x="3033045" y="6119050"/>
              <a:ext cx="786663" cy="381041"/>
            </a:xfrm>
            <a:custGeom>
              <a:avLst/>
              <a:gdLst>
                <a:gd name="connsiteX0" fmla="*/ 295935 w 786663"/>
                <a:gd name="connsiteY0" fmla="*/ 161258 h 381041"/>
                <a:gd name="connsiteX1" fmla="*/ 329336 w 786663"/>
                <a:gd name="connsiteY1" fmla="*/ 161258 h 381041"/>
                <a:gd name="connsiteX2" fmla="*/ 296570 w 786663"/>
                <a:gd name="connsiteY2" fmla="*/ 263620 h 381041"/>
                <a:gd name="connsiteX3" fmla="*/ 254914 w 786663"/>
                <a:gd name="connsiteY3" fmla="*/ 263620 h 381041"/>
                <a:gd name="connsiteX4" fmla="*/ 234848 w 786663"/>
                <a:gd name="connsiteY4" fmla="*/ 191484 h 381041"/>
                <a:gd name="connsiteX5" fmla="*/ 213893 w 786663"/>
                <a:gd name="connsiteY5" fmla="*/ 263620 h 381041"/>
                <a:gd name="connsiteX6" fmla="*/ 172872 w 786663"/>
                <a:gd name="connsiteY6" fmla="*/ 263620 h 381041"/>
                <a:gd name="connsiteX7" fmla="*/ 140106 w 786663"/>
                <a:gd name="connsiteY7" fmla="*/ 161258 h 381041"/>
                <a:gd name="connsiteX8" fmla="*/ 173634 w 786663"/>
                <a:gd name="connsiteY8" fmla="*/ 161258 h 381041"/>
                <a:gd name="connsiteX9" fmla="*/ 193700 w 786663"/>
                <a:gd name="connsiteY9" fmla="*/ 233394 h 381041"/>
                <a:gd name="connsiteX10" fmla="*/ 213893 w 786663"/>
                <a:gd name="connsiteY10" fmla="*/ 161258 h 381041"/>
                <a:gd name="connsiteX11" fmla="*/ 255549 w 786663"/>
                <a:gd name="connsiteY11" fmla="*/ 161258 h 381041"/>
                <a:gd name="connsiteX12" fmla="*/ 275742 w 786663"/>
                <a:gd name="connsiteY12" fmla="*/ 233394 h 381041"/>
                <a:gd name="connsiteX13" fmla="*/ 295808 w 786663"/>
                <a:gd name="connsiteY13" fmla="*/ 161258 h 381041"/>
                <a:gd name="connsiteX14" fmla="*/ 147853 w 786663"/>
                <a:gd name="connsiteY14" fmla="*/ 43656 h 381041"/>
                <a:gd name="connsiteX15" fmla="*/ 153441 w 786663"/>
                <a:gd name="connsiteY15" fmla="*/ 30702 h 381041"/>
                <a:gd name="connsiteX16" fmla="*/ 152806 w 786663"/>
                <a:gd name="connsiteY16" fmla="*/ 24225 h 381041"/>
                <a:gd name="connsiteX17" fmla="*/ 134899 w 786663"/>
                <a:gd name="connsiteY17" fmla="*/ 476 h 381041"/>
                <a:gd name="connsiteX18" fmla="*/ 108356 w 786663"/>
                <a:gd name="connsiteY18" fmla="*/ 18002 h 381041"/>
                <a:gd name="connsiteX19" fmla="*/ 125882 w 786663"/>
                <a:gd name="connsiteY19" fmla="*/ 44545 h 381041"/>
                <a:gd name="connsiteX20" fmla="*/ 130962 w 786663"/>
                <a:gd name="connsiteY20" fmla="*/ 44926 h 381041"/>
                <a:gd name="connsiteX21" fmla="*/ 133121 w 786663"/>
                <a:gd name="connsiteY21" fmla="*/ 46324 h 381041"/>
                <a:gd name="connsiteX22" fmla="*/ 134010 w 786663"/>
                <a:gd name="connsiteY22" fmla="*/ 52674 h 381041"/>
                <a:gd name="connsiteX23" fmla="*/ 123342 w 786663"/>
                <a:gd name="connsiteY23" fmla="*/ 65119 h 381041"/>
                <a:gd name="connsiteX24" fmla="*/ 111404 w 786663"/>
                <a:gd name="connsiteY24" fmla="*/ 77057 h 381041"/>
                <a:gd name="connsiteX25" fmla="*/ 108229 w 786663"/>
                <a:gd name="connsiteY25" fmla="*/ 83026 h 381041"/>
                <a:gd name="connsiteX26" fmla="*/ 100736 w 786663"/>
                <a:gd name="connsiteY26" fmla="*/ 89630 h 381041"/>
                <a:gd name="connsiteX27" fmla="*/ 93497 w 786663"/>
                <a:gd name="connsiteY27" fmla="*/ 102076 h 381041"/>
                <a:gd name="connsiteX28" fmla="*/ 88290 w 786663"/>
                <a:gd name="connsiteY28" fmla="*/ 105378 h 381041"/>
                <a:gd name="connsiteX29" fmla="*/ 82575 w 786663"/>
                <a:gd name="connsiteY29" fmla="*/ 111348 h 381041"/>
                <a:gd name="connsiteX30" fmla="*/ 85496 w 786663"/>
                <a:gd name="connsiteY30" fmla="*/ 105759 h 381041"/>
                <a:gd name="connsiteX31" fmla="*/ 89052 w 786663"/>
                <a:gd name="connsiteY31" fmla="*/ 93694 h 381041"/>
                <a:gd name="connsiteX32" fmla="*/ 93751 w 786663"/>
                <a:gd name="connsiteY32" fmla="*/ 85948 h 381041"/>
                <a:gd name="connsiteX33" fmla="*/ 84988 w 786663"/>
                <a:gd name="connsiteY33" fmla="*/ 77184 h 381041"/>
                <a:gd name="connsiteX34" fmla="*/ 79908 w 786663"/>
                <a:gd name="connsiteY34" fmla="*/ 78708 h 381041"/>
                <a:gd name="connsiteX35" fmla="*/ 67335 w 786663"/>
                <a:gd name="connsiteY35" fmla="*/ 77438 h 381041"/>
                <a:gd name="connsiteX36" fmla="*/ 63525 w 786663"/>
                <a:gd name="connsiteY36" fmla="*/ 79724 h 381041"/>
                <a:gd name="connsiteX37" fmla="*/ 58826 w 786663"/>
                <a:gd name="connsiteY37" fmla="*/ 83661 h 381041"/>
                <a:gd name="connsiteX38" fmla="*/ 57048 w 786663"/>
                <a:gd name="connsiteY38" fmla="*/ 90519 h 381041"/>
                <a:gd name="connsiteX39" fmla="*/ 54635 w 786663"/>
                <a:gd name="connsiteY39" fmla="*/ 101442 h 381041"/>
                <a:gd name="connsiteX40" fmla="*/ 55270 w 786663"/>
                <a:gd name="connsiteY40" fmla="*/ 108045 h 381041"/>
                <a:gd name="connsiteX41" fmla="*/ 57429 w 786663"/>
                <a:gd name="connsiteY41" fmla="*/ 110586 h 381041"/>
                <a:gd name="connsiteX42" fmla="*/ 59842 w 786663"/>
                <a:gd name="connsiteY42" fmla="*/ 111474 h 381041"/>
                <a:gd name="connsiteX43" fmla="*/ 61874 w 786663"/>
                <a:gd name="connsiteY43" fmla="*/ 113380 h 381041"/>
                <a:gd name="connsiteX44" fmla="*/ 61874 w 786663"/>
                <a:gd name="connsiteY44" fmla="*/ 114268 h 381041"/>
                <a:gd name="connsiteX45" fmla="*/ 61874 w 786663"/>
                <a:gd name="connsiteY45" fmla="*/ 116174 h 381041"/>
                <a:gd name="connsiteX46" fmla="*/ 60985 w 786663"/>
                <a:gd name="connsiteY46" fmla="*/ 117317 h 381041"/>
                <a:gd name="connsiteX47" fmla="*/ 52476 w 786663"/>
                <a:gd name="connsiteY47" fmla="*/ 117698 h 381041"/>
                <a:gd name="connsiteX48" fmla="*/ 44729 w 786663"/>
                <a:gd name="connsiteY48" fmla="*/ 119094 h 381041"/>
                <a:gd name="connsiteX49" fmla="*/ 36347 w 786663"/>
                <a:gd name="connsiteY49" fmla="*/ 121507 h 381041"/>
                <a:gd name="connsiteX50" fmla="*/ 27711 w 786663"/>
                <a:gd name="connsiteY50" fmla="*/ 133699 h 381041"/>
                <a:gd name="connsiteX51" fmla="*/ 25679 w 786663"/>
                <a:gd name="connsiteY51" fmla="*/ 138906 h 381041"/>
                <a:gd name="connsiteX52" fmla="*/ 19710 w 786663"/>
                <a:gd name="connsiteY52" fmla="*/ 144240 h 381041"/>
                <a:gd name="connsiteX53" fmla="*/ 16281 w 786663"/>
                <a:gd name="connsiteY53" fmla="*/ 128746 h 381041"/>
                <a:gd name="connsiteX54" fmla="*/ 16281 w 786663"/>
                <a:gd name="connsiteY54" fmla="*/ 127603 h 381041"/>
                <a:gd name="connsiteX55" fmla="*/ 17043 w 786663"/>
                <a:gd name="connsiteY55" fmla="*/ 123539 h 381041"/>
                <a:gd name="connsiteX56" fmla="*/ 19202 w 786663"/>
                <a:gd name="connsiteY56" fmla="*/ 116555 h 381041"/>
                <a:gd name="connsiteX57" fmla="*/ 19964 w 786663"/>
                <a:gd name="connsiteY57" fmla="*/ 111348 h 381041"/>
                <a:gd name="connsiteX58" fmla="*/ 20726 w 786663"/>
                <a:gd name="connsiteY58" fmla="*/ 107918 h 381041"/>
                <a:gd name="connsiteX59" fmla="*/ 21742 w 786663"/>
                <a:gd name="connsiteY59" fmla="*/ 105378 h 381041"/>
                <a:gd name="connsiteX60" fmla="*/ 19329 w 786663"/>
                <a:gd name="connsiteY60" fmla="*/ 104617 h 381041"/>
                <a:gd name="connsiteX61" fmla="*/ 16662 w 786663"/>
                <a:gd name="connsiteY61" fmla="*/ 108680 h 381041"/>
                <a:gd name="connsiteX62" fmla="*/ 15646 w 786663"/>
                <a:gd name="connsiteY62" fmla="*/ 111348 h 381041"/>
                <a:gd name="connsiteX63" fmla="*/ 13360 w 786663"/>
                <a:gd name="connsiteY63" fmla="*/ 110839 h 381041"/>
                <a:gd name="connsiteX64" fmla="*/ 11836 w 786663"/>
                <a:gd name="connsiteY64" fmla="*/ 108045 h 381041"/>
                <a:gd name="connsiteX65" fmla="*/ 7645 w 786663"/>
                <a:gd name="connsiteY65" fmla="*/ 96996 h 381041"/>
                <a:gd name="connsiteX66" fmla="*/ 5740 w 786663"/>
                <a:gd name="connsiteY66" fmla="*/ 95092 h 381041"/>
                <a:gd name="connsiteX67" fmla="*/ 4470 w 786663"/>
                <a:gd name="connsiteY67" fmla="*/ 96107 h 381041"/>
                <a:gd name="connsiteX68" fmla="*/ 6629 w 786663"/>
                <a:gd name="connsiteY68" fmla="*/ 102076 h 381041"/>
                <a:gd name="connsiteX69" fmla="*/ 4089 w 786663"/>
                <a:gd name="connsiteY69" fmla="*/ 98393 h 381041"/>
                <a:gd name="connsiteX70" fmla="*/ 1676 w 786663"/>
                <a:gd name="connsiteY70" fmla="*/ 96234 h 381041"/>
                <a:gd name="connsiteX71" fmla="*/ 25 w 786663"/>
                <a:gd name="connsiteY71" fmla="*/ 96742 h 381041"/>
                <a:gd name="connsiteX72" fmla="*/ 533 w 786663"/>
                <a:gd name="connsiteY72" fmla="*/ 98012 h 381041"/>
                <a:gd name="connsiteX73" fmla="*/ 4089 w 786663"/>
                <a:gd name="connsiteY73" fmla="*/ 103981 h 381041"/>
                <a:gd name="connsiteX74" fmla="*/ 1803 w 786663"/>
                <a:gd name="connsiteY74" fmla="*/ 102457 h 381041"/>
                <a:gd name="connsiteX75" fmla="*/ 406 w 786663"/>
                <a:gd name="connsiteY75" fmla="*/ 102838 h 381041"/>
                <a:gd name="connsiteX76" fmla="*/ 787 w 786663"/>
                <a:gd name="connsiteY76" fmla="*/ 104108 h 381041"/>
                <a:gd name="connsiteX77" fmla="*/ 3835 w 786663"/>
                <a:gd name="connsiteY77" fmla="*/ 108173 h 381041"/>
                <a:gd name="connsiteX78" fmla="*/ 5740 w 786663"/>
                <a:gd name="connsiteY78" fmla="*/ 111474 h 381041"/>
                <a:gd name="connsiteX79" fmla="*/ 4089 w 786663"/>
                <a:gd name="connsiteY79" fmla="*/ 111982 h 381041"/>
                <a:gd name="connsiteX80" fmla="*/ 6629 w 786663"/>
                <a:gd name="connsiteY80" fmla="*/ 116046 h 381041"/>
                <a:gd name="connsiteX81" fmla="*/ 7264 w 786663"/>
                <a:gd name="connsiteY81" fmla="*/ 127349 h 381041"/>
                <a:gd name="connsiteX82" fmla="*/ 6629 w 786663"/>
                <a:gd name="connsiteY82" fmla="*/ 148050 h 381041"/>
                <a:gd name="connsiteX83" fmla="*/ 7264 w 786663"/>
                <a:gd name="connsiteY83" fmla="*/ 168370 h 381041"/>
                <a:gd name="connsiteX84" fmla="*/ 17805 w 786663"/>
                <a:gd name="connsiteY84" fmla="*/ 171037 h 381041"/>
                <a:gd name="connsiteX85" fmla="*/ 33172 w 786663"/>
                <a:gd name="connsiteY85" fmla="*/ 154527 h 381041"/>
                <a:gd name="connsiteX86" fmla="*/ 36728 w 786663"/>
                <a:gd name="connsiteY86" fmla="*/ 150590 h 381041"/>
                <a:gd name="connsiteX87" fmla="*/ 38887 w 786663"/>
                <a:gd name="connsiteY87" fmla="*/ 174212 h 381041"/>
                <a:gd name="connsiteX88" fmla="*/ 37490 w 786663"/>
                <a:gd name="connsiteY88" fmla="*/ 181070 h 381041"/>
                <a:gd name="connsiteX89" fmla="*/ 38760 w 786663"/>
                <a:gd name="connsiteY89" fmla="*/ 183102 h 381041"/>
                <a:gd name="connsiteX90" fmla="*/ 31902 w 786663"/>
                <a:gd name="connsiteY90" fmla="*/ 199739 h 381041"/>
                <a:gd name="connsiteX91" fmla="*/ 32410 w 786663"/>
                <a:gd name="connsiteY91" fmla="*/ 220694 h 381041"/>
                <a:gd name="connsiteX92" fmla="*/ 40538 w 786663"/>
                <a:gd name="connsiteY92" fmla="*/ 242030 h 381041"/>
                <a:gd name="connsiteX93" fmla="*/ 44348 w 786663"/>
                <a:gd name="connsiteY93" fmla="*/ 251936 h 381041"/>
                <a:gd name="connsiteX94" fmla="*/ 47142 w 786663"/>
                <a:gd name="connsiteY94" fmla="*/ 251936 h 381041"/>
                <a:gd name="connsiteX95" fmla="*/ 59715 w 786663"/>
                <a:gd name="connsiteY95" fmla="*/ 281274 h 381041"/>
                <a:gd name="connsiteX96" fmla="*/ 94767 w 786663"/>
                <a:gd name="connsiteY96" fmla="*/ 338550 h 381041"/>
                <a:gd name="connsiteX97" fmla="*/ 94132 w 786663"/>
                <a:gd name="connsiteY97" fmla="*/ 343757 h 381041"/>
                <a:gd name="connsiteX98" fmla="*/ 99593 w 786663"/>
                <a:gd name="connsiteY98" fmla="*/ 349980 h 381041"/>
                <a:gd name="connsiteX99" fmla="*/ 108991 w 786663"/>
                <a:gd name="connsiteY99" fmla="*/ 367125 h 381041"/>
                <a:gd name="connsiteX100" fmla="*/ 121564 w 786663"/>
                <a:gd name="connsiteY100" fmla="*/ 380968 h 381041"/>
                <a:gd name="connsiteX101" fmla="*/ 127660 w 786663"/>
                <a:gd name="connsiteY101" fmla="*/ 364205 h 381041"/>
                <a:gd name="connsiteX102" fmla="*/ 118770 w 786663"/>
                <a:gd name="connsiteY102" fmla="*/ 351124 h 381041"/>
                <a:gd name="connsiteX103" fmla="*/ 113309 w 786663"/>
                <a:gd name="connsiteY103" fmla="*/ 333343 h 381041"/>
                <a:gd name="connsiteX104" fmla="*/ 113563 w 786663"/>
                <a:gd name="connsiteY104" fmla="*/ 329787 h 381041"/>
                <a:gd name="connsiteX105" fmla="*/ 116103 w 786663"/>
                <a:gd name="connsiteY105" fmla="*/ 316325 h 381041"/>
                <a:gd name="connsiteX106" fmla="*/ 105054 w 786663"/>
                <a:gd name="connsiteY106" fmla="*/ 303117 h 381041"/>
                <a:gd name="connsiteX107" fmla="*/ 100990 w 786663"/>
                <a:gd name="connsiteY107" fmla="*/ 291306 h 381041"/>
                <a:gd name="connsiteX108" fmla="*/ 98958 w 786663"/>
                <a:gd name="connsiteY108" fmla="*/ 290925 h 381041"/>
                <a:gd name="connsiteX109" fmla="*/ 94132 w 786663"/>
                <a:gd name="connsiteY109" fmla="*/ 254857 h 381041"/>
                <a:gd name="connsiteX110" fmla="*/ 84734 w 786663"/>
                <a:gd name="connsiteY110" fmla="*/ 240506 h 381041"/>
                <a:gd name="connsiteX111" fmla="*/ 91846 w 786663"/>
                <a:gd name="connsiteY111" fmla="*/ 219932 h 381041"/>
                <a:gd name="connsiteX112" fmla="*/ 87528 w 786663"/>
                <a:gd name="connsiteY112" fmla="*/ 183611 h 381041"/>
                <a:gd name="connsiteX113" fmla="*/ 92862 w 786663"/>
                <a:gd name="connsiteY113" fmla="*/ 151606 h 381041"/>
                <a:gd name="connsiteX114" fmla="*/ 98958 w 786663"/>
                <a:gd name="connsiteY114" fmla="*/ 129127 h 381041"/>
                <a:gd name="connsiteX115" fmla="*/ 103276 w 786663"/>
                <a:gd name="connsiteY115" fmla="*/ 120745 h 381041"/>
                <a:gd name="connsiteX116" fmla="*/ 109372 w 786663"/>
                <a:gd name="connsiteY116" fmla="*/ 109442 h 381041"/>
                <a:gd name="connsiteX117" fmla="*/ 116992 w 786663"/>
                <a:gd name="connsiteY117" fmla="*/ 96996 h 381041"/>
                <a:gd name="connsiteX118" fmla="*/ 119913 w 786663"/>
                <a:gd name="connsiteY118" fmla="*/ 91155 h 381041"/>
                <a:gd name="connsiteX119" fmla="*/ 132740 w 786663"/>
                <a:gd name="connsiteY119" fmla="*/ 76295 h 381041"/>
                <a:gd name="connsiteX120" fmla="*/ 140487 w 786663"/>
                <a:gd name="connsiteY120" fmla="*/ 61055 h 381041"/>
                <a:gd name="connsiteX121" fmla="*/ 144932 w 786663"/>
                <a:gd name="connsiteY121" fmla="*/ 54451 h 381041"/>
                <a:gd name="connsiteX122" fmla="*/ 148234 w 786663"/>
                <a:gd name="connsiteY122" fmla="*/ 43275 h 381041"/>
                <a:gd name="connsiteX123" fmla="*/ 630834 w 786663"/>
                <a:gd name="connsiteY123" fmla="*/ 235173 h 381041"/>
                <a:gd name="connsiteX124" fmla="*/ 588289 w 786663"/>
                <a:gd name="connsiteY124" fmla="*/ 263620 h 381041"/>
                <a:gd name="connsiteX125" fmla="*/ 498373 w 786663"/>
                <a:gd name="connsiteY125" fmla="*/ 263620 h 381041"/>
                <a:gd name="connsiteX126" fmla="*/ 498373 w 786663"/>
                <a:gd name="connsiteY126" fmla="*/ 161258 h 381041"/>
                <a:gd name="connsiteX127" fmla="*/ 579653 w 786663"/>
                <a:gd name="connsiteY127" fmla="*/ 161258 h 381041"/>
                <a:gd name="connsiteX128" fmla="*/ 623087 w 786663"/>
                <a:gd name="connsiteY128" fmla="*/ 188182 h 381041"/>
                <a:gd name="connsiteX129" fmla="*/ 608355 w 786663"/>
                <a:gd name="connsiteY129" fmla="*/ 209773 h 381041"/>
                <a:gd name="connsiteX130" fmla="*/ 607720 w 786663"/>
                <a:gd name="connsiteY130" fmla="*/ 210534 h 381041"/>
                <a:gd name="connsiteX131" fmla="*/ 608355 w 786663"/>
                <a:gd name="connsiteY131" fmla="*/ 211169 h 381041"/>
                <a:gd name="connsiteX132" fmla="*/ 630834 w 786663"/>
                <a:gd name="connsiteY132" fmla="*/ 235299 h 381041"/>
                <a:gd name="connsiteX133" fmla="*/ 528726 w 786663"/>
                <a:gd name="connsiteY133" fmla="*/ 201390 h 381041"/>
                <a:gd name="connsiteX134" fmla="*/ 579780 w 786663"/>
                <a:gd name="connsiteY134" fmla="*/ 201390 h 381041"/>
                <a:gd name="connsiteX135" fmla="*/ 591972 w 786663"/>
                <a:gd name="connsiteY135" fmla="*/ 194532 h 381041"/>
                <a:gd name="connsiteX136" fmla="*/ 579780 w 786663"/>
                <a:gd name="connsiteY136" fmla="*/ 187167 h 381041"/>
                <a:gd name="connsiteX137" fmla="*/ 528726 w 786663"/>
                <a:gd name="connsiteY137" fmla="*/ 187167 h 381041"/>
                <a:gd name="connsiteX138" fmla="*/ 528726 w 786663"/>
                <a:gd name="connsiteY138" fmla="*/ 201390 h 381041"/>
                <a:gd name="connsiteX139" fmla="*/ 599592 w 786663"/>
                <a:gd name="connsiteY139" fmla="*/ 229965 h 381041"/>
                <a:gd name="connsiteX140" fmla="*/ 588416 w 786663"/>
                <a:gd name="connsiteY140" fmla="*/ 223361 h 381041"/>
                <a:gd name="connsiteX141" fmla="*/ 528726 w 786663"/>
                <a:gd name="connsiteY141" fmla="*/ 223361 h 381041"/>
                <a:gd name="connsiteX142" fmla="*/ 528726 w 786663"/>
                <a:gd name="connsiteY142" fmla="*/ 237586 h 381041"/>
                <a:gd name="connsiteX143" fmla="*/ 588416 w 786663"/>
                <a:gd name="connsiteY143" fmla="*/ 237586 h 381041"/>
                <a:gd name="connsiteX144" fmla="*/ 599592 w 786663"/>
                <a:gd name="connsiteY144" fmla="*/ 229965 h 381041"/>
                <a:gd name="connsiteX145" fmla="*/ 786663 w 786663"/>
                <a:gd name="connsiteY145" fmla="*/ 263367 h 381041"/>
                <a:gd name="connsiteX146" fmla="*/ 750468 w 786663"/>
                <a:gd name="connsiteY146" fmla="*/ 263367 h 381041"/>
                <a:gd name="connsiteX147" fmla="*/ 738784 w 786663"/>
                <a:gd name="connsiteY147" fmla="*/ 241268 h 381041"/>
                <a:gd name="connsiteX148" fmla="*/ 681380 w 786663"/>
                <a:gd name="connsiteY148" fmla="*/ 241268 h 381041"/>
                <a:gd name="connsiteX149" fmla="*/ 669950 w 786663"/>
                <a:gd name="connsiteY149" fmla="*/ 263367 h 381041"/>
                <a:gd name="connsiteX150" fmla="*/ 633755 w 786663"/>
                <a:gd name="connsiteY150" fmla="*/ 263367 h 381041"/>
                <a:gd name="connsiteX151" fmla="*/ 688873 w 786663"/>
                <a:gd name="connsiteY151" fmla="*/ 161005 h 381041"/>
                <a:gd name="connsiteX152" fmla="*/ 730402 w 786663"/>
                <a:gd name="connsiteY152" fmla="*/ 161005 h 381041"/>
                <a:gd name="connsiteX153" fmla="*/ 786663 w 786663"/>
                <a:gd name="connsiteY153" fmla="*/ 263367 h 381041"/>
                <a:gd name="connsiteX154" fmla="*/ 725830 w 786663"/>
                <a:gd name="connsiteY154" fmla="*/ 216884 h 381041"/>
                <a:gd name="connsiteX155" fmla="*/ 709701 w 786663"/>
                <a:gd name="connsiteY155" fmla="*/ 186277 h 381041"/>
                <a:gd name="connsiteX156" fmla="*/ 693953 w 786663"/>
                <a:gd name="connsiteY156" fmla="*/ 216884 h 381041"/>
                <a:gd name="connsiteX157" fmla="*/ 725830 w 786663"/>
                <a:gd name="connsiteY157" fmla="*/ 216884 h 381041"/>
                <a:gd name="connsiteX158" fmla="*/ 442493 w 786663"/>
                <a:gd name="connsiteY158" fmla="*/ 230474 h 381041"/>
                <a:gd name="connsiteX159" fmla="*/ 384708 w 786663"/>
                <a:gd name="connsiteY159" fmla="*/ 161258 h 381041"/>
                <a:gd name="connsiteX160" fmla="*/ 341782 w 786663"/>
                <a:gd name="connsiteY160" fmla="*/ 161258 h 381041"/>
                <a:gd name="connsiteX161" fmla="*/ 341782 w 786663"/>
                <a:gd name="connsiteY161" fmla="*/ 263620 h 381041"/>
                <a:gd name="connsiteX162" fmla="*/ 372262 w 786663"/>
                <a:gd name="connsiteY162" fmla="*/ 263620 h 381041"/>
                <a:gd name="connsiteX163" fmla="*/ 372262 w 786663"/>
                <a:gd name="connsiteY163" fmla="*/ 194405 h 381041"/>
                <a:gd name="connsiteX164" fmla="*/ 429920 w 786663"/>
                <a:gd name="connsiteY164" fmla="*/ 263620 h 381041"/>
                <a:gd name="connsiteX165" fmla="*/ 473227 w 786663"/>
                <a:gd name="connsiteY165" fmla="*/ 263620 h 381041"/>
                <a:gd name="connsiteX166" fmla="*/ 473227 w 786663"/>
                <a:gd name="connsiteY166" fmla="*/ 161258 h 381041"/>
                <a:gd name="connsiteX167" fmla="*/ 442620 w 786663"/>
                <a:gd name="connsiteY167" fmla="*/ 161258 h 381041"/>
                <a:gd name="connsiteX168" fmla="*/ 442620 w 786663"/>
                <a:gd name="connsiteY168" fmla="*/ 230474 h 381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786663" h="381041">
                  <a:moveTo>
                    <a:pt x="295935" y="161258"/>
                  </a:moveTo>
                  <a:lnTo>
                    <a:pt x="329336" y="161258"/>
                  </a:lnTo>
                  <a:lnTo>
                    <a:pt x="296570" y="263620"/>
                  </a:lnTo>
                  <a:lnTo>
                    <a:pt x="254914" y="263620"/>
                  </a:lnTo>
                  <a:lnTo>
                    <a:pt x="234848" y="191484"/>
                  </a:lnTo>
                  <a:lnTo>
                    <a:pt x="213893" y="263620"/>
                  </a:lnTo>
                  <a:lnTo>
                    <a:pt x="172872" y="263620"/>
                  </a:lnTo>
                  <a:lnTo>
                    <a:pt x="140106" y="161258"/>
                  </a:lnTo>
                  <a:lnTo>
                    <a:pt x="173634" y="161258"/>
                  </a:lnTo>
                  <a:lnTo>
                    <a:pt x="193700" y="233394"/>
                  </a:lnTo>
                  <a:lnTo>
                    <a:pt x="213893" y="161258"/>
                  </a:lnTo>
                  <a:lnTo>
                    <a:pt x="255549" y="161258"/>
                  </a:lnTo>
                  <a:lnTo>
                    <a:pt x="275742" y="233394"/>
                  </a:lnTo>
                  <a:lnTo>
                    <a:pt x="295808" y="161258"/>
                  </a:lnTo>
                  <a:close/>
                  <a:moveTo>
                    <a:pt x="147853" y="43656"/>
                  </a:moveTo>
                  <a:cubicBezTo>
                    <a:pt x="148869" y="39974"/>
                    <a:pt x="152298" y="34767"/>
                    <a:pt x="153441" y="30702"/>
                  </a:cubicBezTo>
                  <a:cubicBezTo>
                    <a:pt x="154330" y="27400"/>
                    <a:pt x="154076" y="24861"/>
                    <a:pt x="152806" y="24225"/>
                  </a:cubicBezTo>
                  <a:cubicBezTo>
                    <a:pt x="153695" y="13049"/>
                    <a:pt x="146075" y="2762"/>
                    <a:pt x="134899" y="476"/>
                  </a:cubicBezTo>
                  <a:cubicBezTo>
                    <a:pt x="122707" y="-2064"/>
                    <a:pt x="110896" y="5811"/>
                    <a:pt x="108356" y="18002"/>
                  </a:cubicBezTo>
                  <a:cubicBezTo>
                    <a:pt x="105816" y="30194"/>
                    <a:pt x="113690" y="42132"/>
                    <a:pt x="125882" y="44545"/>
                  </a:cubicBezTo>
                  <a:cubicBezTo>
                    <a:pt x="127533" y="44926"/>
                    <a:pt x="129311" y="45053"/>
                    <a:pt x="130962" y="44926"/>
                  </a:cubicBezTo>
                  <a:cubicBezTo>
                    <a:pt x="131851" y="45307"/>
                    <a:pt x="132613" y="45815"/>
                    <a:pt x="133121" y="46324"/>
                  </a:cubicBezTo>
                  <a:cubicBezTo>
                    <a:pt x="134137" y="47467"/>
                    <a:pt x="134772" y="50895"/>
                    <a:pt x="134010" y="52674"/>
                  </a:cubicBezTo>
                  <a:cubicBezTo>
                    <a:pt x="133248" y="54451"/>
                    <a:pt x="128549" y="59405"/>
                    <a:pt x="123342" y="65119"/>
                  </a:cubicBezTo>
                  <a:cubicBezTo>
                    <a:pt x="118135" y="70834"/>
                    <a:pt x="116230" y="71342"/>
                    <a:pt x="111404" y="77057"/>
                  </a:cubicBezTo>
                  <a:cubicBezTo>
                    <a:pt x="109118" y="79851"/>
                    <a:pt x="108229" y="83026"/>
                    <a:pt x="108229" y="83026"/>
                  </a:cubicBezTo>
                  <a:cubicBezTo>
                    <a:pt x="108229" y="83026"/>
                    <a:pt x="103784" y="85439"/>
                    <a:pt x="100736" y="89630"/>
                  </a:cubicBezTo>
                  <a:cubicBezTo>
                    <a:pt x="97688" y="93821"/>
                    <a:pt x="93497" y="102076"/>
                    <a:pt x="93497" y="102076"/>
                  </a:cubicBezTo>
                  <a:cubicBezTo>
                    <a:pt x="93497" y="102076"/>
                    <a:pt x="90068" y="103981"/>
                    <a:pt x="88290" y="105378"/>
                  </a:cubicBezTo>
                  <a:cubicBezTo>
                    <a:pt x="86385" y="106902"/>
                    <a:pt x="85369" y="107918"/>
                    <a:pt x="82575" y="111348"/>
                  </a:cubicBezTo>
                  <a:cubicBezTo>
                    <a:pt x="82575" y="108426"/>
                    <a:pt x="83718" y="107030"/>
                    <a:pt x="85496" y="105759"/>
                  </a:cubicBezTo>
                  <a:cubicBezTo>
                    <a:pt x="86893" y="104743"/>
                    <a:pt x="89052" y="99536"/>
                    <a:pt x="89052" y="93694"/>
                  </a:cubicBezTo>
                  <a:cubicBezTo>
                    <a:pt x="91846" y="92298"/>
                    <a:pt x="93751" y="89249"/>
                    <a:pt x="93751" y="85948"/>
                  </a:cubicBezTo>
                  <a:cubicBezTo>
                    <a:pt x="93751" y="81121"/>
                    <a:pt x="89814" y="77184"/>
                    <a:pt x="84988" y="77184"/>
                  </a:cubicBezTo>
                  <a:cubicBezTo>
                    <a:pt x="83083" y="77184"/>
                    <a:pt x="81432" y="77819"/>
                    <a:pt x="79908" y="78708"/>
                  </a:cubicBezTo>
                  <a:cubicBezTo>
                    <a:pt x="76479" y="77184"/>
                    <a:pt x="72161" y="76423"/>
                    <a:pt x="67335" y="77438"/>
                  </a:cubicBezTo>
                  <a:cubicBezTo>
                    <a:pt x="65557" y="77819"/>
                    <a:pt x="63906" y="78455"/>
                    <a:pt x="63525" y="79724"/>
                  </a:cubicBezTo>
                  <a:cubicBezTo>
                    <a:pt x="62509" y="80105"/>
                    <a:pt x="60858" y="80740"/>
                    <a:pt x="58826" y="83661"/>
                  </a:cubicBezTo>
                  <a:cubicBezTo>
                    <a:pt x="56540" y="87090"/>
                    <a:pt x="57429" y="89249"/>
                    <a:pt x="57048" y="90519"/>
                  </a:cubicBezTo>
                  <a:cubicBezTo>
                    <a:pt x="56667" y="91536"/>
                    <a:pt x="53111" y="93694"/>
                    <a:pt x="54635" y="101442"/>
                  </a:cubicBezTo>
                  <a:cubicBezTo>
                    <a:pt x="55270" y="104617"/>
                    <a:pt x="55016" y="106902"/>
                    <a:pt x="55270" y="108045"/>
                  </a:cubicBezTo>
                  <a:cubicBezTo>
                    <a:pt x="55524" y="109315"/>
                    <a:pt x="56159" y="109950"/>
                    <a:pt x="57429" y="110586"/>
                  </a:cubicBezTo>
                  <a:cubicBezTo>
                    <a:pt x="58191" y="110967"/>
                    <a:pt x="58953" y="111220"/>
                    <a:pt x="59842" y="111474"/>
                  </a:cubicBezTo>
                  <a:cubicBezTo>
                    <a:pt x="61112" y="111855"/>
                    <a:pt x="61620" y="112236"/>
                    <a:pt x="61874" y="113380"/>
                  </a:cubicBezTo>
                  <a:cubicBezTo>
                    <a:pt x="61874" y="113633"/>
                    <a:pt x="61874" y="113887"/>
                    <a:pt x="61874" y="114268"/>
                  </a:cubicBezTo>
                  <a:cubicBezTo>
                    <a:pt x="61874" y="115030"/>
                    <a:pt x="61874" y="115792"/>
                    <a:pt x="61874" y="116174"/>
                  </a:cubicBezTo>
                  <a:cubicBezTo>
                    <a:pt x="61874" y="116681"/>
                    <a:pt x="61493" y="117062"/>
                    <a:pt x="60985" y="117317"/>
                  </a:cubicBezTo>
                  <a:lnTo>
                    <a:pt x="52476" y="117698"/>
                  </a:lnTo>
                  <a:cubicBezTo>
                    <a:pt x="47396" y="117570"/>
                    <a:pt x="44729" y="119094"/>
                    <a:pt x="44729" y="119094"/>
                  </a:cubicBezTo>
                  <a:cubicBezTo>
                    <a:pt x="44729" y="119094"/>
                    <a:pt x="39776" y="119349"/>
                    <a:pt x="36347" y="121507"/>
                  </a:cubicBezTo>
                  <a:cubicBezTo>
                    <a:pt x="33045" y="123539"/>
                    <a:pt x="28600" y="128874"/>
                    <a:pt x="27711" y="133699"/>
                  </a:cubicBezTo>
                  <a:cubicBezTo>
                    <a:pt x="27076" y="135605"/>
                    <a:pt x="26695" y="137001"/>
                    <a:pt x="25679" y="138906"/>
                  </a:cubicBezTo>
                  <a:cubicBezTo>
                    <a:pt x="25044" y="140049"/>
                    <a:pt x="21996" y="141827"/>
                    <a:pt x="19710" y="144240"/>
                  </a:cubicBezTo>
                  <a:cubicBezTo>
                    <a:pt x="18313" y="139287"/>
                    <a:pt x="16408" y="132937"/>
                    <a:pt x="16281" y="128746"/>
                  </a:cubicBezTo>
                  <a:cubicBezTo>
                    <a:pt x="16281" y="128619"/>
                    <a:pt x="16281" y="127857"/>
                    <a:pt x="16281" y="127603"/>
                  </a:cubicBezTo>
                  <a:cubicBezTo>
                    <a:pt x="16281" y="126206"/>
                    <a:pt x="16408" y="124809"/>
                    <a:pt x="17043" y="123539"/>
                  </a:cubicBezTo>
                  <a:cubicBezTo>
                    <a:pt x="18567" y="121507"/>
                    <a:pt x="19329" y="119094"/>
                    <a:pt x="19202" y="116555"/>
                  </a:cubicBezTo>
                  <a:cubicBezTo>
                    <a:pt x="19202" y="114776"/>
                    <a:pt x="19583" y="112999"/>
                    <a:pt x="19964" y="111348"/>
                  </a:cubicBezTo>
                  <a:cubicBezTo>
                    <a:pt x="20345" y="110077"/>
                    <a:pt x="19964" y="109188"/>
                    <a:pt x="20726" y="107918"/>
                  </a:cubicBezTo>
                  <a:cubicBezTo>
                    <a:pt x="21107" y="107030"/>
                    <a:pt x="21742" y="106267"/>
                    <a:pt x="21742" y="105378"/>
                  </a:cubicBezTo>
                  <a:cubicBezTo>
                    <a:pt x="21488" y="104362"/>
                    <a:pt x="20218" y="104236"/>
                    <a:pt x="19329" y="104617"/>
                  </a:cubicBezTo>
                  <a:cubicBezTo>
                    <a:pt x="17805" y="105251"/>
                    <a:pt x="17170" y="107156"/>
                    <a:pt x="16662" y="108680"/>
                  </a:cubicBezTo>
                  <a:cubicBezTo>
                    <a:pt x="16281" y="109824"/>
                    <a:pt x="16408" y="111093"/>
                    <a:pt x="15646" y="111348"/>
                  </a:cubicBezTo>
                  <a:cubicBezTo>
                    <a:pt x="15011" y="111728"/>
                    <a:pt x="13868" y="111601"/>
                    <a:pt x="13360" y="110839"/>
                  </a:cubicBezTo>
                  <a:cubicBezTo>
                    <a:pt x="12598" y="109950"/>
                    <a:pt x="12344" y="109188"/>
                    <a:pt x="11836" y="108045"/>
                  </a:cubicBezTo>
                  <a:cubicBezTo>
                    <a:pt x="11328" y="106902"/>
                    <a:pt x="9550" y="100425"/>
                    <a:pt x="7645" y="96996"/>
                  </a:cubicBezTo>
                  <a:cubicBezTo>
                    <a:pt x="7137" y="96234"/>
                    <a:pt x="6629" y="95345"/>
                    <a:pt x="5740" y="95092"/>
                  </a:cubicBezTo>
                  <a:cubicBezTo>
                    <a:pt x="5105" y="94837"/>
                    <a:pt x="4216" y="95473"/>
                    <a:pt x="4470" y="96107"/>
                  </a:cubicBezTo>
                  <a:cubicBezTo>
                    <a:pt x="5232" y="98012"/>
                    <a:pt x="6121" y="100044"/>
                    <a:pt x="6629" y="102076"/>
                  </a:cubicBezTo>
                  <a:cubicBezTo>
                    <a:pt x="5994" y="100806"/>
                    <a:pt x="4978" y="99536"/>
                    <a:pt x="4089" y="98393"/>
                  </a:cubicBezTo>
                  <a:cubicBezTo>
                    <a:pt x="3454" y="97505"/>
                    <a:pt x="2692" y="96742"/>
                    <a:pt x="1676" y="96234"/>
                  </a:cubicBezTo>
                  <a:cubicBezTo>
                    <a:pt x="1168" y="95980"/>
                    <a:pt x="279" y="96234"/>
                    <a:pt x="25" y="96742"/>
                  </a:cubicBezTo>
                  <a:cubicBezTo>
                    <a:pt x="-102" y="97250"/>
                    <a:pt x="279" y="97631"/>
                    <a:pt x="533" y="98012"/>
                  </a:cubicBezTo>
                  <a:cubicBezTo>
                    <a:pt x="1930" y="99917"/>
                    <a:pt x="3073" y="101823"/>
                    <a:pt x="4089" y="103981"/>
                  </a:cubicBezTo>
                  <a:cubicBezTo>
                    <a:pt x="3454" y="103346"/>
                    <a:pt x="2692" y="102711"/>
                    <a:pt x="1803" y="102457"/>
                  </a:cubicBezTo>
                  <a:cubicBezTo>
                    <a:pt x="1295" y="102457"/>
                    <a:pt x="660" y="102457"/>
                    <a:pt x="406" y="102838"/>
                  </a:cubicBezTo>
                  <a:cubicBezTo>
                    <a:pt x="279" y="103219"/>
                    <a:pt x="533" y="103727"/>
                    <a:pt x="787" y="104108"/>
                  </a:cubicBezTo>
                  <a:cubicBezTo>
                    <a:pt x="1803" y="105378"/>
                    <a:pt x="2946" y="106775"/>
                    <a:pt x="3835" y="108173"/>
                  </a:cubicBezTo>
                  <a:cubicBezTo>
                    <a:pt x="4470" y="109315"/>
                    <a:pt x="5105" y="110458"/>
                    <a:pt x="5740" y="111474"/>
                  </a:cubicBezTo>
                  <a:cubicBezTo>
                    <a:pt x="5232" y="111093"/>
                    <a:pt x="4089" y="111220"/>
                    <a:pt x="4089" y="111982"/>
                  </a:cubicBezTo>
                  <a:cubicBezTo>
                    <a:pt x="4597" y="113506"/>
                    <a:pt x="6248" y="114395"/>
                    <a:pt x="6629" y="116046"/>
                  </a:cubicBezTo>
                  <a:cubicBezTo>
                    <a:pt x="7899" y="119602"/>
                    <a:pt x="7518" y="123158"/>
                    <a:pt x="7264" y="127349"/>
                  </a:cubicBezTo>
                  <a:cubicBezTo>
                    <a:pt x="7010" y="131540"/>
                    <a:pt x="7645" y="142970"/>
                    <a:pt x="6629" y="148050"/>
                  </a:cubicBezTo>
                  <a:cubicBezTo>
                    <a:pt x="5105" y="156051"/>
                    <a:pt x="5232" y="159226"/>
                    <a:pt x="7264" y="168370"/>
                  </a:cubicBezTo>
                  <a:cubicBezTo>
                    <a:pt x="8407" y="173705"/>
                    <a:pt x="13741" y="173705"/>
                    <a:pt x="17805" y="171037"/>
                  </a:cubicBezTo>
                  <a:cubicBezTo>
                    <a:pt x="24536" y="166465"/>
                    <a:pt x="31648" y="156686"/>
                    <a:pt x="33172" y="154527"/>
                  </a:cubicBezTo>
                  <a:cubicBezTo>
                    <a:pt x="34442" y="152876"/>
                    <a:pt x="35331" y="150209"/>
                    <a:pt x="36728" y="150590"/>
                  </a:cubicBezTo>
                  <a:cubicBezTo>
                    <a:pt x="39014" y="153130"/>
                    <a:pt x="40665" y="164433"/>
                    <a:pt x="38887" y="174212"/>
                  </a:cubicBezTo>
                  <a:cubicBezTo>
                    <a:pt x="38506" y="176371"/>
                    <a:pt x="37363" y="179927"/>
                    <a:pt x="37490" y="181070"/>
                  </a:cubicBezTo>
                  <a:cubicBezTo>
                    <a:pt x="37617" y="182213"/>
                    <a:pt x="38760" y="182849"/>
                    <a:pt x="38760" y="183102"/>
                  </a:cubicBezTo>
                  <a:cubicBezTo>
                    <a:pt x="38379" y="190468"/>
                    <a:pt x="33553" y="191992"/>
                    <a:pt x="31902" y="199739"/>
                  </a:cubicBezTo>
                  <a:cubicBezTo>
                    <a:pt x="30124" y="207613"/>
                    <a:pt x="30759" y="212820"/>
                    <a:pt x="32410" y="220694"/>
                  </a:cubicBezTo>
                  <a:cubicBezTo>
                    <a:pt x="33934" y="228442"/>
                    <a:pt x="37363" y="236315"/>
                    <a:pt x="40538" y="242030"/>
                  </a:cubicBezTo>
                  <a:cubicBezTo>
                    <a:pt x="43713" y="247745"/>
                    <a:pt x="44348" y="251936"/>
                    <a:pt x="44348" y="251936"/>
                  </a:cubicBezTo>
                  <a:lnTo>
                    <a:pt x="47142" y="251936"/>
                  </a:lnTo>
                  <a:cubicBezTo>
                    <a:pt x="47142" y="251936"/>
                    <a:pt x="51206" y="268446"/>
                    <a:pt x="59715" y="281274"/>
                  </a:cubicBezTo>
                  <a:cubicBezTo>
                    <a:pt x="84480" y="318357"/>
                    <a:pt x="92862" y="334740"/>
                    <a:pt x="94767" y="338550"/>
                  </a:cubicBezTo>
                  <a:cubicBezTo>
                    <a:pt x="96418" y="341852"/>
                    <a:pt x="94132" y="341980"/>
                    <a:pt x="94132" y="343757"/>
                  </a:cubicBezTo>
                  <a:cubicBezTo>
                    <a:pt x="94132" y="345536"/>
                    <a:pt x="95402" y="347059"/>
                    <a:pt x="99593" y="349980"/>
                  </a:cubicBezTo>
                  <a:cubicBezTo>
                    <a:pt x="103911" y="352901"/>
                    <a:pt x="107467" y="361918"/>
                    <a:pt x="108991" y="367125"/>
                  </a:cubicBezTo>
                  <a:cubicBezTo>
                    <a:pt x="110515" y="372205"/>
                    <a:pt x="113944" y="381984"/>
                    <a:pt x="121564" y="380968"/>
                  </a:cubicBezTo>
                  <a:cubicBezTo>
                    <a:pt x="129184" y="379952"/>
                    <a:pt x="129184" y="370174"/>
                    <a:pt x="127660" y="364205"/>
                  </a:cubicBezTo>
                  <a:cubicBezTo>
                    <a:pt x="126136" y="358108"/>
                    <a:pt x="119913" y="355314"/>
                    <a:pt x="118770" y="351124"/>
                  </a:cubicBezTo>
                  <a:cubicBezTo>
                    <a:pt x="117754" y="347567"/>
                    <a:pt x="113563" y="340963"/>
                    <a:pt x="113309" y="333343"/>
                  </a:cubicBezTo>
                  <a:cubicBezTo>
                    <a:pt x="113309" y="332327"/>
                    <a:pt x="113309" y="331311"/>
                    <a:pt x="113563" y="329787"/>
                  </a:cubicBezTo>
                  <a:cubicBezTo>
                    <a:pt x="114071" y="325469"/>
                    <a:pt x="116484" y="319755"/>
                    <a:pt x="116103" y="316325"/>
                  </a:cubicBezTo>
                  <a:cubicBezTo>
                    <a:pt x="115722" y="312769"/>
                    <a:pt x="107086" y="306800"/>
                    <a:pt x="105054" y="303117"/>
                  </a:cubicBezTo>
                  <a:cubicBezTo>
                    <a:pt x="102895" y="299434"/>
                    <a:pt x="101879" y="291814"/>
                    <a:pt x="100990" y="291306"/>
                  </a:cubicBezTo>
                  <a:cubicBezTo>
                    <a:pt x="100101" y="290925"/>
                    <a:pt x="98958" y="290925"/>
                    <a:pt x="98958" y="290925"/>
                  </a:cubicBezTo>
                  <a:cubicBezTo>
                    <a:pt x="98958" y="290925"/>
                    <a:pt x="97688" y="265399"/>
                    <a:pt x="94132" y="254857"/>
                  </a:cubicBezTo>
                  <a:cubicBezTo>
                    <a:pt x="91465" y="247237"/>
                    <a:pt x="84734" y="240506"/>
                    <a:pt x="84734" y="240506"/>
                  </a:cubicBezTo>
                  <a:cubicBezTo>
                    <a:pt x="84734" y="240506"/>
                    <a:pt x="87909" y="234664"/>
                    <a:pt x="91846" y="219932"/>
                  </a:cubicBezTo>
                  <a:cubicBezTo>
                    <a:pt x="96672" y="202152"/>
                    <a:pt x="89560" y="193517"/>
                    <a:pt x="87528" y="183611"/>
                  </a:cubicBezTo>
                  <a:cubicBezTo>
                    <a:pt x="85877" y="175482"/>
                    <a:pt x="87782" y="163544"/>
                    <a:pt x="92862" y="151606"/>
                  </a:cubicBezTo>
                  <a:cubicBezTo>
                    <a:pt x="94767" y="147034"/>
                    <a:pt x="98704" y="135224"/>
                    <a:pt x="98958" y="129127"/>
                  </a:cubicBezTo>
                  <a:cubicBezTo>
                    <a:pt x="98958" y="126333"/>
                    <a:pt x="100609" y="124428"/>
                    <a:pt x="103276" y="120745"/>
                  </a:cubicBezTo>
                  <a:cubicBezTo>
                    <a:pt x="106070" y="116936"/>
                    <a:pt x="108229" y="112871"/>
                    <a:pt x="109372" y="109442"/>
                  </a:cubicBezTo>
                  <a:cubicBezTo>
                    <a:pt x="110515" y="106013"/>
                    <a:pt x="113055" y="102711"/>
                    <a:pt x="116992" y="96996"/>
                  </a:cubicBezTo>
                  <a:cubicBezTo>
                    <a:pt x="119151" y="93949"/>
                    <a:pt x="119913" y="91155"/>
                    <a:pt x="119913" y="91155"/>
                  </a:cubicBezTo>
                  <a:cubicBezTo>
                    <a:pt x="119913" y="91155"/>
                    <a:pt x="127279" y="83915"/>
                    <a:pt x="132740" y="76295"/>
                  </a:cubicBezTo>
                  <a:cubicBezTo>
                    <a:pt x="139090" y="67659"/>
                    <a:pt x="140106" y="62833"/>
                    <a:pt x="140487" y="61055"/>
                  </a:cubicBezTo>
                  <a:cubicBezTo>
                    <a:pt x="140995" y="59150"/>
                    <a:pt x="143662" y="57245"/>
                    <a:pt x="144932" y="54451"/>
                  </a:cubicBezTo>
                  <a:cubicBezTo>
                    <a:pt x="146202" y="51530"/>
                    <a:pt x="147218" y="46958"/>
                    <a:pt x="148234" y="43275"/>
                  </a:cubicBezTo>
                  <a:moveTo>
                    <a:pt x="630834" y="235173"/>
                  </a:moveTo>
                  <a:cubicBezTo>
                    <a:pt x="630834" y="255492"/>
                    <a:pt x="613943" y="263620"/>
                    <a:pt x="588289" y="263620"/>
                  </a:cubicBezTo>
                  <a:lnTo>
                    <a:pt x="498373" y="263620"/>
                  </a:lnTo>
                  <a:lnTo>
                    <a:pt x="498373" y="161258"/>
                  </a:lnTo>
                  <a:lnTo>
                    <a:pt x="579653" y="161258"/>
                  </a:lnTo>
                  <a:cubicBezTo>
                    <a:pt x="607466" y="161258"/>
                    <a:pt x="623087" y="168751"/>
                    <a:pt x="623087" y="188182"/>
                  </a:cubicBezTo>
                  <a:cubicBezTo>
                    <a:pt x="623087" y="199867"/>
                    <a:pt x="616483" y="206598"/>
                    <a:pt x="608355" y="209773"/>
                  </a:cubicBezTo>
                  <a:cubicBezTo>
                    <a:pt x="607974" y="209899"/>
                    <a:pt x="607720" y="210153"/>
                    <a:pt x="607720" y="210534"/>
                  </a:cubicBezTo>
                  <a:cubicBezTo>
                    <a:pt x="607720" y="210915"/>
                    <a:pt x="607974" y="211169"/>
                    <a:pt x="608355" y="211169"/>
                  </a:cubicBezTo>
                  <a:cubicBezTo>
                    <a:pt x="621182" y="212948"/>
                    <a:pt x="630834" y="220949"/>
                    <a:pt x="630834" y="235299"/>
                  </a:cubicBezTo>
                  <a:moveTo>
                    <a:pt x="528726" y="201390"/>
                  </a:moveTo>
                  <a:lnTo>
                    <a:pt x="579780" y="201390"/>
                  </a:lnTo>
                  <a:cubicBezTo>
                    <a:pt x="588416" y="201390"/>
                    <a:pt x="591972" y="198850"/>
                    <a:pt x="591972" y="194532"/>
                  </a:cubicBezTo>
                  <a:cubicBezTo>
                    <a:pt x="591972" y="189580"/>
                    <a:pt x="588416" y="187167"/>
                    <a:pt x="579780" y="187167"/>
                  </a:cubicBezTo>
                  <a:lnTo>
                    <a:pt x="528726" y="187167"/>
                  </a:lnTo>
                  <a:lnTo>
                    <a:pt x="528726" y="201390"/>
                  </a:lnTo>
                  <a:close/>
                  <a:moveTo>
                    <a:pt x="599592" y="229965"/>
                  </a:moveTo>
                  <a:cubicBezTo>
                    <a:pt x="599592" y="225901"/>
                    <a:pt x="596671" y="223361"/>
                    <a:pt x="588416" y="223361"/>
                  </a:cubicBezTo>
                  <a:lnTo>
                    <a:pt x="528726" y="223361"/>
                  </a:lnTo>
                  <a:lnTo>
                    <a:pt x="528726" y="237586"/>
                  </a:lnTo>
                  <a:lnTo>
                    <a:pt x="588416" y="237586"/>
                  </a:lnTo>
                  <a:cubicBezTo>
                    <a:pt x="596798" y="237586"/>
                    <a:pt x="599592" y="234537"/>
                    <a:pt x="599592" y="229965"/>
                  </a:cubicBezTo>
                  <a:moveTo>
                    <a:pt x="786663" y="263367"/>
                  </a:moveTo>
                  <a:lnTo>
                    <a:pt x="750468" y="263367"/>
                  </a:lnTo>
                  <a:lnTo>
                    <a:pt x="738784" y="241268"/>
                  </a:lnTo>
                  <a:lnTo>
                    <a:pt x="681380" y="241268"/>
                  </a:lnTo>
                  <a:lnTo>
                    <a:pt x="669950" y="263367"/>
                  </a:lnTo>
                  <a:lnTo>
                    <a:pt x="633755" y="263367"/>
                  </a:lnTo>
                  <a:lnTo>
                    <a:pt x="688873" y="161005"/>
                  </a:lnTo>
                  <a:lnTo>
                    <a:pt x="730402" y="161005"/>
                  </a:lnTo>
                  <a:lnTo>
                    <a:pt x="786663" y="263367"/>
                  </a:lnTo>
                  <a:close/>
                  <a:moveTo>
                    <a:pt x="725830" y="216884"/>
                  </a:moveTo>
                  <a:lnTo>
                    <a:pt x="709701" y="186277"/>
                  </a:lnTo>
                  <a:lnTo>
                    <a:pt x="693953" y="216884"/>
                  </a:lnTo>
                  <a:lnTo>
                    <a:pt x="725830" y="216884"/>
                  </a:lnTo>
                  <a:close/>
                  <a:moveTo>
                    <a:pt x="442493" y="230474"/>
                  </a:moveTo>
                  <a:lnTo>
                    <a:pt x="384708" y="161258"/>
                  </a:lnTo>
                  <a:lnTo>
                    <a:pt x="341782" y="161258"/>
                  </a:lnTo>
                  <a:lnTo>
                    <a:pt x="341782" y="263620"/>
                  </a:lnTo>
                  <a:lnTo>
                    <a:pt x="372262" y="263620"/>
                  </a:lnTo>
                  <a:lnTo>
                    <a:pt x="372262" y="194405"/>
                  </a:lnTo>
                  <a:lnTo>
                    <a:pt x="429920" y="263620"/>
                  </a:lnTo>
                  <a:lnTo>
                    <a:pt x="473227" y="263620"/>
                  </a:lnTo>
                  <a:lnTo>
                    <a:pt x="473227" y="161258"/>
                  </a:lnTo>
                  <a:lnTo>
                    <a:pt x="442620" y="161258"/>
                  </a:lnTo>
                  <a:lnTo>
                    <a:pt x="442620" y="230474"/>
                  </a:lnTo>
                  <a:close/>
                </a:path>
              </a:pathLst>
            </a:custGeom>
            <a:solidFill>
              <a:srgbClr val="F94D00"/>
            </a:solidFill>
            <a:ln w="0" cap="flat">
              <a:noFill/>
              <a:prstDash val="solid"/>
              <a:miter/>
            </a:ln>
          </p:spPr>
          <p:txBody>
            <a:bodyPr rtlCol="0" anchor="ctr"/>
            <a:lstStyle/>
            <a:p>
              <a:endParaRPr lang="en-US"/>
            </a:p>
          </p:txBody>
        </p:sp>
      </p:grpSp>
      <p:sp>
        <p:nvSpPr>
          <p:cNvPr id="111" name="Freeform 110">
            <a:extLst>
              <a:ext uri="{FF2B5EF4-FFF2-40B4-BE49-F238E27FC236}">
                <a16:creationId xmlns:a16="http://schemas.microsoft.com/office/drawing/2014/main" id="{1D22B575-2DBB-3FCF-8C12-A0319B007F60}"/>
              </a:ext>
            </a:extLst>
          </p:cNvPr>
          <p:cNvSpPr/>
          <p:nvPr/>
        </p:nvSpPr>
        <p:spPr>
          <a:xfrm>
            <a:off x="5697019" y="-2252"/>
            <a:ext cx="2069591" cy="5803899"/>
          </a:xfrm>
          <a:custGeom>
            <a:avLst/>
            <a:gdLst>
              <a:gd name="connsiteX0" fmla="*/ 2014855 w 2069591"/>
              <a:gd name="connsiteY0" fmla="*/ 0 h 5803899"/>
              <a:gd name="connsiteX1" fmla="*/ 1925066 w 2069591"/>
              <a:gd name="connsiteY1" fmla="*/ 0 h 5803899"/>
              <a:gd name="connsiteX2" fmla="*/ 1322070 w 2069591"/>
              <a:gd name="connsiteY2" fmla="*/ 2853817 h 5803899"/>
              <a:gd name="connsiteX3" fmla="*/ 0 w 2069591"/>
              <a:gd name="connsiteY3" fmla="*/ 5803899 h 5803899"/>
              <a:gd name="connsiteX4" fmla="*/ 166370 w 2069591"/>
              <a:gd name="connsiteY4" fmla="*/ 5803899 h 5803899"/>
              <a:gd name="connsiteX5" fmla="*/ 1458976 w 2069591"/>
              <a:gd name="connsiteY5" fmla="*/ 2897632 h 5803899"/>
              <a:gd name="connsiteX6" fmla="*/ 2069592 w 2069591"/>
              <a:gd name="connsiteY6" fmla="*/ 0 h 5803899"/>
              <a:gd name="connsiteX7" fmla="*/ 2014982 w 2069591"/>
              <a:gd name="connsiteY7" fmla="*/ 0 h 580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591" h="5803899">
                <a:moveTo>
                  <a:pt x="2014855" y="0"/>
                </a:moveTo>
                <a:lnTo>
                  <a:pt x="1925066" y="0"/>
                </a:lnTo>
                <a:cubicBezTo>
                  <a:pt x="1821815" y="967105"/>
                  <a:pt x="1620266" y="1922272"/>
                  <a:pt x="1322070" y="2853817"/>
                </a:cubicBezTo>
                <a:cubicBezTo>
                  <a:pt x="992632" y="3882771"/>
                  <a:pt x="549402" y="4871212"/>
                  <a:pt x="0" y="5803899"/>
                </a:cubicBezTo>
                <a:lnTo>
                  <a:pt x="166370" y="5803899"/>
                </a:lnTo>
                <a:cubicBezTo>
                  <a:pt x="701548" y="4883403"/>
                  <a:pt x="1134745" y="3909948"/>
                  <a:pt x="1458976" y="2897632"/>
                </a:cubicBezTo>
                <a:cubicBezTo>
                  <a:pt x="1761744" y="1951863"/>
                  <a:pt x="1965833" y="982091"/>
                  <a:pt x="2069592" y="0"/>
                </a:cubicBezTo>
                <a:lnTo>
                  <a:pt x="2014982" y="0"/>
                </a:lnTo>
                <a:close/>
              </a:path>
            </a:pathLst>
          </a:custGeom>
          <a:solidFill>
            <a:schemeClr val="bg1"/>
          </a:solidFill>
          <a:ln w="0"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047ACF26-B567-1E94-F503-E60260D76704}"/>
              </a:ext>
            </a:extLst>
          </p:cNvPr>
          <p:cNvSpPr/>
          <p:nvPr/>
        </p:nvSpPr>
        <p:spPr>
          <a:xfrm>
            <a:off x="1687253" y="-2378"/>
            <a:ext cx="3201796" cy="2054097"/>
          </a:xfrm>
          <a:custGeom>
            <a:avLst/>
            <a:gdLst>
              <a:gd name="connsiteX0" fmla="*/ 0 w 3201796"/>
              <a:gd name="connsiteY0" fmla="*/ 127 h 2054097"/>
              <a:gd name="connsiteX1" fmla="*/ 0 w 3201796"/>
              <a:gd name="connsiteY1" fmla="*/ 2054098 h 2054097"/>
              <a:gd name="connsiteX2" fmla="*/ 654050 w 3201796"/>
              <a:gd name="connsiteY2" fmla="*/ 1989201 h 2054097"/>
              <a:gd name="connsiteX3" fmla="*/ 654050 w 3201796"/>
              <a:gd name="connsiteY3" fmla="*/ 1988820 h 2054097"/>
              <a:gd name="connsiteX4" fmla="*/ 1359662 w 3201796"/>
              <a:gd name="connsiteY4" fmla="*/ 1773936 h 2054097"/>
              <a:gd name="connsiteX5" fmla="*/ 1359662 w 3201796"/>
              <a:gd name="connsiteY5" fmla="*/ 1774190 h 2054097"/>
              <a:gd name="connsiteX6" fmla="*/ 2020951 w 3201796"/>
              <a:gd name="connsiteY6" fmla="*/ 1406398 h 2054097"/>
              <a:gd name="connsiteX7" fmla="*/ 2026666 w 3201796"/>
              <a:gd name="connsiteY7" fmla="*/ 1402334 h 2054097"/>
              <a:gd name="connsiteX8" fmla="*/ 2495169 w 3201796"/>
              <a:gd name="connsiteY8" fmla="*/ 1006094 h 2054097"/>
              <a:gd name="connsiteX9" fmla="*/ 3013456 w 3201796"/>
              <a:gd name="connsiteY9" fmla="*/ 349758 h 2054097"/>
              <a:gd name="connsiteX10" fmla="*/ 3013202 w 3201796"/>
              <a:gd name="connsiteY10" fmla="*/ 349758 h 2054097"/>
              <a:gd name="connsiteX11" fmla="*/ 3201797 w 3201796"/>
              <a:gd name="connsiteY11" fmla="*/ 0 h 2054097"/>
              <a:gd name="connsiteX12" fmla="*/ 0 w 3201796"/>
              <a:gd name="connsiteY12" fmla="*/ 0 h 205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1796" h="2054097">
                <a:moveTo>
                  <a:pt x="0" y="127"/>
                </a:moveTo>
                <a:lnTo>
                  <a:pt x="0" y="2054098"/>
                </a:lnTo>
                <a:cubicBezTo>
                  <a:pt x="221869" y="2052320"/>
                  <a:pt x="440563" y="2030476"/>
                  <a:pt x="654050" y="1989201"/>
                </a:cubicBezTo>
                <a:lnTo>
                  <a:pt x="654050" y="1988820"/>
                </a:lnTo>
                <a:cubicBezTo>
                  <a:pt x="895858" y="1941957"/>
                  <a:pt x="1133348" y="1869694"/>
                  <a:pt x="1359662" y="1773936"/>
                </a:cubicBezTo>
                <a:lnTo>
                  <a:pt x="1359662" y="1774190"/>
                </a:lnTo>
                <a:cubicBezTo>
                  <a:pt x="1591691" y="1676019"/>
                  <a:pt x="1813306" y="1553083"/>
                  <a:pt x="2020951" y="1406398"/>
                </a:cubicBezTo>
                <a:cubicBezTo>
                  <a:pt x="2022856" y="1405001"/>
                  <a:pt x="2024761" y="1403731"/>
                  <a:pt x="2026666" y="1402334"/>
                </a:cubicBezTo>
                <a:cubicBezTo>
                  <a:pt x="2192147" y="1284986"/>
                  <a:pt x="2348865" y="1152779"/>
                  <a:pt x="2495169" y="1006094"/>
                </a:cubicBezTo>
                <a:cubicBezTo>
                  <a:pt x="2695321" y="805561"/>
                  <a:pt x="2868422" y="585216"/>
                  <a:pt x="3013456" y="349758"/>
                </a:cubicBezTo>
                <a:lnTo>
                  <a:pt x="3013202" y="349758"/>
                </a:lnTo>
                <a:cubicBezTo>
                  <a:pt x="3082544" y="236728"/>
                  <a:pt x="3145282" y="119761"/>
                  <a:pt x="3201797" y="0"/>
                </a:cubicBezTo>
                <a:lnTo>
                  <a:pt x="0" y="0"/>
                </a:lnTo>
                <a:close/>
              </a:path>
            </a:pathLst>
          </a:custGeom>
          <a:solidFill>
            <a:srgbClr val="C8102E"/>
          </a:solidFill>
          <a:ln w="0" cap="flat">
            <a:noFill/>
            <a:prstDash val="solid"/>
            <a:miter/>
          </a:ln>
        </p:spPr>
        <p:txBody>
          <a:bodyPr rtlCol="0" anchor="ctr"/>
          <a:lstStyle/>
          <a:p>
            <a:endParaRPr lang="en-US"/>
          </a:p>
        </p:txBody>
      </p:sp>
      <p:sp>
        <p:nvSpPr>
          <p:cNvPr id="113" name="Freeform 112">
            <a:extLst>
              <a:ext uri="{FF2B5EF4-FFF2-40B4-BE49-F238E27FC236}">
                <a16:creationId xmlns:a16="http://schemas.microsoft.com/office/drawing/2014/main" id="{13FF7572-F135-6F2C-46D8-467B606356E7}"/>
              </a:ext>
            </a:extLst>
          </p:cNvPr>
          <p:cNvSpPr/>
          <p:nvPr/>
        </p:nvSpPr>
        <p:spPr>
          <a:xfrm>
            <a:off x="1687126" y="-4410"/>
            <a:ext cx="3360673" cy="2197734"/>
          </a:xfrm>
          <a:custGeom>
            <a:avLst/>
            <a:gdLst>
              <a:gd name="connsiteX0" fmla="*/ 127 w 3360673"/>
              <a:gd name="connsiteY0" fmla="*/ 2197735 h 2197734"/>
              <a:gd name="connsiteX1" fmla="*/ 2087753 w 3360673"/>
              <a:gd name="connsiteY1" fmla="*/ 1535176 h 2197734"/>
              <a:gd name="connsiteX2" fmla="*/ 2087753 w 3360673"/>
              <a:gd name="connsiteY2" fmla="*/ 1535430 h 2197734"/>
              <a:gd name="connsiteX3" fmla="*/ 2101723 w 3360673"/>
              <a:gd name="connsiteY3" fmla="*/ 1525524 h 2197734"/>
              <a:gd name="connsiteX4" fmla="*/ 2115312 w 3360673"/>
              <a:gd name="connsiteY4" fmla="*/ 1515745 h 2197734"/>
              <a:gd name="connsiteX5" fmla="*/ 2669032 w 3360673"/>
              <a:gd name="connsiteY5" fmla="*/ 1034288 h 2197734"/>
              <a:gd name="connsiteX6" fmla="*/ 2668524 w 3360673"/>
              <a:gd name="connsiteY6" fmla="*/ 1033780 h 2197734"/>
              <a:gd name="connsiteX7" fmla="*/ 3360674 w 3360673"/>
              <a:gd name="connsiteY7" fmla="*/ 0 h 2197734"/>
              <a:gd name="connsiteX8" fmla="*/ 3201797 w 3360673"/>
              <a:gd name="connsiteY8" fmla="*/ 0 h 2197734"/>
              <a:gd name="connsiteX9" fmla="*/ 3013202 w 3360673"/>
              <a:gd name="connsiteY9" fmla="*/ 349631 h 2197734"/>
              <a:gd name="connsiteX10" fmla="*/ 3013456 w 3360673"/>
              <a:gd name="connsiteY10" fmla="*/ 349631 h 2197734"/>
              <a:gd name="connsiteX11" fmla="*/ 2495169 w 3360673"/>
              <a:gd name="connsiteY11" fmla="*/ 1006094 h 2197734"/>
              <a:gd name="connsiteX12" fmla="*/ 2026666 w 3360673"/>
              <a:gd name="connsiteY12" fmla="*/ 1402334 h 2197734"/>
              <a:gd name="connsiteX13" fmla="*/ 2020951 w 3360673"/>
              <a:gd name="connsiteY13" fmla="*/ 1406398 h 2197734"/>
              <a:gd name="connsiteX14" fmla="*/ 1359789 w 3360673"/>
              <a:gd name="connsiteY14" fmla="*/ 1774190 h 2197734"/>
              <a:gd name="connsiteX15" fmla="*/ 1359789 w 3360673"/>
              <a:gd name="connsiteY15" fmla="*/ 1773936 h 2197734"/>
              <a:gd name="connsiteX16" fmla="*/ 653923 w 3360673"/>
              <a:gd name="connsiteY16" fmla="*/ 1988820 h 2197734"/>
              <a:gd name="connsiteX17" fmla="*/ 653923 w 3360673"/>
              <a:gd name="connsiteY17" fmla="*/ 1989201 h 2197734"/>
              <a:gd name="connsiteX18" fmla="*/ 0 w 3360673"/>
              <a:gd name="connsiteY18" fmla="*/ 2054098 h 2197734"/>
              <a:gd name="connsiteX19" fmla="*/ 0 w 3360673"/>
              <a:gd name="connsiteY19" fmla="*/ 2197735 h 219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60673" h="2197734">
                <a:moveTo>
                  <a:pt x="127" y="2197735"/>
                </a:moveTo>
                <a:cubicBezTo>
                  <a:pt x="757174" y="2191893"/>
                  <a:pt x="1478534" y="1960499"/>
                  <a:pt x="2087753" y="1535176"/>
                </a:cubicBezTo>
                <a:lnTo>
                  <a:pt x="2087753" y="1535430"/>
                </a:lnTo>
                <a:cubicBezTo>
                  <a:pt x="2092579" y="1532128"/>
                  <a:pt x="2097151" y="1528826"/>
                  <a:pt x="2101723" y="1525524"/>
                </a:cubicBezTo>
                <a:cubicBezTo>
                  <a:pt x="2106295" y="1522349"/>
                  <a:pt x="2110867" y="1519047"/>
                  <a:pt x="2115312" y="1515745"/>
                </a:cubicBezTo>
                <a:cubicBezTo>
                  <a:pt x="2314702" y="1374267"/>
                  <a:pt x="2500884" y="1212469"/>
                  <a:pt x="2669032" y="1034288"/>
                </a:cubicBezTo>
                <a:lnTo>
                  <a:pt x="2668524" y="1033780"/>
                </a:lnTo>
                <a:cubicBezTo>
                  <a:pt x="2959354" y="726059"/>
                  <a:pt x="3191891" y="376936"/>
                  <a:pt x="3360674" y="0"/>
                </a:cubicBezTo>
                <a:lnTo>
                  <a:pt x="3201797" y="0"/>
                </a:lnTo>
                <a:cubicBezTo>
                  <a:pt x="3145409" y="119888"/>
                  <a:pt x="3082544" y="236855"/>
                  <a:pt x="3013202" y="349631"/>
                </a:cubicBezTo>
                <a:lnTo>
                  <a:pt x="3013456" y="349631"/>
                </a:lnTo>
                <a:cubicBezTo>
                  <a:pt x="2868549" y="585216"/>
                  <a:pt x="2695321" y="805561"/>
                  <a:pt x="2495169" y="1006094"/>
                </a:cubicBezTo>
                <a:cubicBezTo>
                  <a:pt x="2348865" y="1152652"/>
                  <a:pt x="2192147" y="1284986"/>
                  <a:pt x="2026666" y="1402334"/>
                </a:cubicBezTo>
                <a:cubicBezTo>
                  <a:pt x="2024761" y="1403731"/>
                  <a:pt x="2022856" y="1405128"/>
                  <a:pt x="2020951" y="1406398"/>
                </a:cubicBezTo>
                <a:cubicBezTo>
                  <a:pt x="1813179" y="1553083"/>
                  <a:pt x="1591691" y="1676019"/>
                  <a:pt x="1359789" y="1774190"/>
                </a:cubicBezTo>
                <a:lnTo>
                  <a:pt x="1359789" y="1773936"/>
                </a:lnTo>
                <a:cubicBezTo>
                  <a:pt x="1133348" y="1869694"/>
                  <a:pt x="895858" y="1941957"/>
                  <a:pt x="653923" y="1988820"/>
                </a:cubicBezTo>
                <a:lnTo>
                  <a:pt x="653923" y="1989201"/>
                </a:lnTo>
                <a:cubicBezTo>
                  <a:pt x="440563" y="2030476"/>
                  <a:pt x="221869" y="2052320"/>
                  <a:pt x="0" y="2054098"/>
                </a:cubicBezTo>
                <a:lnTo>
                  <a:pt x="0" y="2197735"/>
                </a:lnTo>
                <a:close/>
              </a:path>
            </a:pathLst>
          </a:custGeom>
          <a:solidFill>
            <a:schemeClr val="bg1"/>
          </a:solidFill>
          <a:ln w="0" cap="flat">
            <a:noFill/>
            <a:prstDash val="solid"/>
            <a:miter/>
          </a:ln>
        </p:spPr>
        <p:txBody>
          <a:bodyPr rtlCol="0" anchor="ctr"/>
          <a:lstStyle/>
          <a:p>
            <a:endParaRPr lang="en-US"/>
          </a:p>
        </p:txBody>
      </p:sp>
      <p:grpSp>
        <p:nvGrpSpPr>
          <p:cNvPr id="127" name="NBA In the Classroom">
            <a:extLst>
              <a:ext uri="{FF2B5EF4-FFF2-40B4-BE49-F238E27FC236}">
                <a16:creationId xmlns:a16="http://schemas.microsoft.com/office/drawing/2014/main" id="{340B7498-5F81-B846-A683-904E0198F230}"/>
              </a:ext>
            </a:extLst>
          </p:cNvPr>
          <p:cNvGrpSpPr/>
          <p:nvPr userDrawn="1"/>
        </p:nvGrpSpPr>
        <p:grpSpPr>
          <a:xfrm>
            <a:off x="2047748" y="360172"/>
            <a:ext cx="1509013" cy="894460"/>
            <a:chOff x="2047748" y="360172"/>
            <a:chExt cx="1509013" cy="894460"/>
          </a:xfrm>
        </p:grpSpPr>
        <p:sp>
          <p:nvSpPr>
            <p:cNvPr id="128" name="Freeform 127">
              <a:extLst>
                <a:ext uri="{FF2B5EF4-FFF2-40B4-BE49-F238E27FC236}">
                  <a16:creationId xmlns:a16="http://schemas.microsoft.com/office/drawing/2014/main" id="{2830F170-7C92-2C83-7253-D7F793D5441D}"/>
                </a:ext>
              </a:extLst>
            </p:cNvPr>
            <p:cNvSpPr/>
            <p:nvPr/>
          </p:nvSpPr>
          <p:spPr>
            <a:xfrm>
              <a:off x="2050542" y="360172"/>
              <a:ext cx="154812" cy="380745"/>
            </a:xfrm>
            <a:custGeom>
              <a:avLst/>
              <a:gdLst>
                <a:gd name="connsiteX0" fmla="*/ 106299 w 154812"/>
                <a:gd name="connsiteY0" fmla="*/ 380619 h 380745"/>
                <a:gd name="connsiteX1" fmla="*/ 63373 w 154812"/>
                <a:gd name="connsiteY1" fmla="*/ 208661 h 380745"/>
                <a:gd name="connsiteX2" fmla="*/ 50292 w 154812"/>
                <a:gd name="connsiteY2" fmla="*/ 156718 h 380745"/>
                <a:gd name="connsiteX3" fmla="*/ 50292 w 154812"/>
                <a:gd name="connsiteY3" fmla="*/ 380746 h 380745"/>
                <a:gd name="connsiteX4" fmla="*/ 0 w 154812"/>
                <a:gd name="connsiteY4" fmla="*/ 380746 h 380745"/>
                <a:gd name="connsiteX5" fmla="*/ 0 w 154812"/>
                <a:gd name="connsiteY5" fmla="*/ 127 h 380745"/>
                <a:gd name="connsiteX6" fmla="*/ 56007 w 154812"/>
                <a:gd name="connsiteY6" fmla="*/ 127 h 380745"/>
                <a:gd name="connsiteX7" fmla="*/ 93726 w 154812"/>
                <a:gd name="connsiteY7" fmla="*/ 170942 h 380745"/>
                <a:gd name="connsiteX8" fmla="*/ 105156 w 154812"/>
                <a:gd name="connsiteY8" fmla="*/ 224028 h 380745"/>
                <a:gd name="connsiteX9" fmla="*/ 105156 w 154812"/>
                <a:gd name="connsiteY9" fmla="*/ 0 h 380745"/>
                <a:gd name="connsiteX10" fmla="*/ 154813 w 154812"/>
                <a:gd name="connsiteY10" fmla="*/ 0 h 380745"/>
                <a:gd name="connsiteX11" fmla="*/ 154813 w 154812"/>
                <a:gd name="connsiteY11" fmla="*/ 380619 h 380745"/>
                <a:gd name="connsiteX12" fmla="*/ 106299 w 154812"/>
                <a:gd name="connsiteY12" fmla="*/ 380619 h 38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812" h="380745">
                  <a:moveTo>
                    <a:pt x="106299" y="380619"/>
                  </a:moveTo>
                  <a:lnTo>
                    <a:pt x="63373" y="208661"/>
                  </a:lnTo>
                  <a:lnTo>
                    <a:pt x="50292" y="156718"/>
                  </a:lnTo>
                  <a:lnTo>
                    <a:pt x="50292" y="380746"/>
                  </a:lnTo>
                  <a:lnTo>
                    <a:pt x="0" y="380746"/>
                  </a:lnTo>
                  <a:lnTo>
                    <a:pt x="0" y="127"/>
                  </a:lnTo>
                  <a:lnTo>
                    <a:pt x="56007" y="127"/>
                  </a:lnTo>
                  <a:lnTo>
                    <a:pt x="93726" y="170942"/>
                  </a:lnTo>
                  <a:lnTo>
                    <a:pt x="105156" y="224028"/>
                  </a:lnTo>
                  <a:lnTo>
                    <a:pt x="105156" y="0"/>
                  </a:lnTo>
                  <a:lnTo>
                    <a:pt x="154813" y="0"/>
                  </a:lnTo>
                  <a:lnTo>
                    <a:pt x="154813" y="380619"/>
                  </a:lnTo>
                  <a:lnTo>
                    <a:pt x="106299" y="380619"/>
                  </a:lnTo>
                  <a:close/>
                </a:path>
              </a:pathLst>
            </a:custGeom>
            <a:solidFill>
              <a:srgbClr val="FFFFFF"/>
            </a:solidFill>
            <a:ln w="0" cap="flat">
              <a:noFill/>
              <a:prstDash val="solid"/>
              <a:miter/>
            </a:ln>
          </p:spPr>
          <p:txBody>
            <a:bodyPr rtlCol="0" anchor="ctr"/>
            <a:lstStyle/>
            <a:p>
              <a:endParaRPr lang="en-US"/>
            </a:p>
          </p:txBody>
        </p:sp>
        <p:sp>
          <p:nvSpPr>
            <p:cNvPr id="129" name="Freeform 128">
              <a:extLst>
                <a:ext uri="{FF2B5EF4-FFF2-40B4-BE49-F238E27FC236}">
                  <a16:creationId xmlns:a16="http://schemas.microsoft.com/office/drawing/2014/main" id="{04F1501A-F404-0E6C-CEAA-26BC0D49511F}"/>
                </a:ext>
              </a:extLst>
            </p:cNvPr>
            <p:cNvSpPr/>
            <p:nvPr/>
          </p:nvSpPr>
          <p:spPr>
            <a:xfrm>
              <a:off x="2234564" y="360172"/>
              <a:ext cx="141224" cy="380618"/>
            </a:xfrm>
            <a:custGeom>
              <a:avLst/>
              <a:gdLst>
                <a:gd name="connsiteX0" fmla="*/ 81153 w 141224"/>
                <a:gd name="connsiteY0" fmla="*/ 380619 h 380618"/>
                <a:gd name="connsiteX1" fmla="*/ 0 w 141224"/>
                <a:gd name="connsiteY1" fmla="*/ 380619 h 380618"/>
                <a:gd name="connsiteX2" fmla="*/ 0 w 141224"/>
                <a:gd name="connsiteY2" fmla="*/ 0 h 380618"/>
                <a:gd name="connsiteX3" fmla="*/ 81153 w 141224"/>
                <a:gd name="connsiteY3" fmla="*/ 0 h 380618"/>
                <a:gd name="connsiteX4" fmla="*/ 141224 w 141224"/>
                <a:gd name="connsiteY4" fmla="*/ 65659 h 380618"/>
                <a:gd name="connsiteX5" fmla="*/ 141224 w 141224"/>
                <a:gd name="connsiteY5" fmla="*/ 140462 h 380618"/>
                <a:gd name="connsiteX6" fmla="*/ 113157 w 141224"/>
                <a:gd name="connsiteY6" fmla="*/ 186817 h 380618"/>
                <a:gd name="connsiteX7" fmla="*/ 141224 w 141224"/>
                <a:gd name="connsiteY7" fmla="*/ 233172 h 380618"/>
                <a:gd name="connsiteX8" fmla="*/ 141224 w 141224"/>
                <a:gd name="connsiteY8" fmla="*/ 314833 h 380618"/>
                <a:gd name="connsiteX9" fmla="*/ 81153 w 141224"/>
                <a:gd name="connsiteY9" fmla="*/ 380492 h 380618"/>
                <a:gd name="connsiteX10" fmla="*/ 84582 w 141224"/>
                <a:gd name="connsiteY10" fmla="*/ 69723 h 380618"/>
                <a:gd name="connsiteX11" fmla="*/ 73787 w 141224"/>
                <a:gd name="connsiteY11" fmla="*/ 53721 h 380618"/>
                <a:gd name="connsiteX12" fmla="*/ 58928 w 141224"/>
                <a:gd name="connsiteY12" fmla="*/ 53721 h 380618"/>
                <a:gd name="connsiteX13" fmla="*/ 58928 w 141224"/>
                <a:gd name="connsiteY13" fmla="*/ 164592 h 380618"/>
                <a:gd name="connsiteX14" fmla="*/ 73787 w 141224"/>
                <a:gd name="connsiteY14" fmla="*/ 164592 h 380618"/>
                <a:gd name="connsiteX15" fmla="*/ 84582 w 141224"/>
                <a:gd name="connsiteY15" fmla="*/ 147955 h 380618"/>
                <a:gd name="connsiteX16" fmla="*/ 84582 w 141224"/>
                <a:gd name="connsiteY16" fmla="*/ 69723 h 380618"/>
                <a:gd name="connsiteX17" fmla="*/ 84582 w 141224"/>
                <a:gd name="connsiteY17" fmla="*/ 229743 h 380618"/>
                <a:gd name="connsiteX18" fmla="*/ 73787 w 141224"/>
                <a:gd name="connsiteY18" fmla="*/ 213106 h 380618"/>
                <a:gd name="connsiteX19" fmla="*/ 58928 w 141224"/>
                <a:gd name="connsiteY19" fmla="*/ 213106 h 380618"/>
                <a:gd name="connsiteX20" fmla="*/ 58928 w 141224"/>
                <a:gd name="connsiteY20" fmla="*/ 327406 h 380618"/>
                <a:gd name="connsiteX21" fmla="*/ 73787 w 141224"/>
                <a:gd name="connsiteY21" fmla="*/ 327406 h 380618"/>
                <a:gd name="connsiteX22" fmla="*/ 84582 w 141224"/>
                <a:gd name="connsiteY22" fmla="*/ 311404 h 380618"/>
                <a:gd name="connsiteX23" fmla="*/ 84582 w 141224"/>
                <a:gd name="connsiteY23" fmla="*/ 229743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224" h="380618">
                  <a:moveTo>
                    <a:pt x="81153" y="380619"/>
                  </a:moveTo>
                  <a:lnTo>
                    <a:pt x="0" y="380619"/>
                  </a:lnTo>
                  <a:lnTo>
                    <a:pt x="0" y="0"/>
                  </a:lnTo>
                  <a:lnTo>
                    <a:pt x="81153" y="0"/>
                  </a:lnTo>
                  <a:cubicBezTo>
                    <a:pt x="109728" y="0"/>
                    <a:pt x="141224" y="16002"/>
                    <a:pt x="141224" y="65659"/>
                  </a:cubicBezTo>
                  <a:lnTo>
                    <a:pt x="141224" y="140462"/>
                  </a:lnTo>
                  <a:cubicBezTo>
                    <a:pt x="141224" y="161036"/>
                    <a:pt x="132588" y="177673"/>
                    <a:pt x="113157" y="186817"/>
                  </a:cubicBezTo>
                  <a:cubicBezTo>
                    <a:pt x="132588" y="197104"/>
                    <a:pt x="141224" y="211963"/>
                    <a:pt x="141224" y="233172"/>
                  </a:cubicBezTo>
                  <a:lnTo>
                    <a:pt x="141224" y="314833"/>
                  </a:lnTo>
                  <a:cubicBezTo>
                    <a:pt x="141224" y="364617"/>
                    <a:pt x="109728" y="380492"/>
                    <a:pt x="81153" y="380492"/>
                  </a:cubicBezTo>
                  <a:close/>
                  <a:moveTo>
                    <a:pt x="84582" y="69723"/>
                  </a:moveTo>
                  <a:cubicBezTo>
                    <a:pt x="84582" y="58293"/>
                    <a:pt x="81153" y="53721"/>
                    <a:pt x="73787" y="53721"/>
                  </a:cubicBezTo>
                  <a:lnTo>
                    <a:pt x="58928" y="53721"/>
                  </a:lnTo>
                  <a:lnTo>
                    <a:pt x="58928" y="164592"/>
                  </a:lnTo>
                  <a:lnTo>
                    <a:pt x="73787" y="164592"/>
                  </a:lnTo>
                  <a:cubicBezTo>
                    <a:pt x="81153" y="164592"/>
                    <a:pt x="84582" y="159512"/>
                    <a:pt x="84582" y="147955"/>
                  </a:cubicBezTo>
                  <a:lnTo>
                    <a:pt x="84582" y="69723"/>
                  </a:lnTo>
                  <a:close/>
                  <a:moveTo>
                    <a:pt x="84582" y="229743"/>
                  </a:moveTo>
                  <a:cubicBezTo>
                    <a:pt x="84582" y="218313"/>
                    <a:pt x="81153" y="213106"/>
                    <a:pt x="73787" y="213106"/>
                  </a:cubicBezTo>
                  <a:lnTo>
                    <a:pt x="58928" y="213106"/>
                  </a:lnTo>
                  <a:lnTo>
                    <a:pt x="58928" y="327406"/>
                  </a:lnTo>
                  <a:lnTo>
                    <a:pt x="73787" y="327406"/>
                  </a:lnTo>
                  <a:cubicBezTo>
                    <a:pt x="81153" y="327406"/>
                    <a:pt x="84582" y="322834"/>
                    <a:pt x="84582" y="311404"/>
                  </a:cubicBezTo>
                  <a:lnTo>
                    <a:pt x="84582" y="229743"/>
                  </a:lnTo>
                  <a:close/>
                </a:path>
              </a:pathLst>
            </a:custGeom>
            <a:solidFill>
              <a:srgbClr val="FFFFFF"/>
            </a:solidFill>
            <a:ln w="0" cap="flat">
              <a:noFill/>
              <a:prstDash val="solid"/>
              <a:miter/>
            </a:ln>
          </p:spPr>
          <p:txBody>
            <a:bodyPr rtlCol="0" anchor="ctr"/>
            <a:lstStyle/>
            <a:p>
              <a:endParaRPr lang="en-US"/>
            </a:p>
          </p:txBody>
        </p:sp>
        <p:sp>
          <p:nvSpPr>
            <p:cNvPr id="130" name="Freeform 129">
              <a:extLst>
                <a:ext uri="{FF2B5EF4-FFF2-40B4-BE49-F238E27FC236}">
                  <a16:creationId xmlns:a16="http://schemas.microsoft.com/office/drawing/2014/main" id="{5BA347BC-EA81-3DD3-DEA0-7C430AF4A339}"/>
                </a:ext>
              </a:extLst>
            </p:cNvPr>
            <p:cNvSpPr/>
            <p:nvPr/>
          </p:nvSpPr>
          <p:spPr>
            <a:xfrm>
              <a:off x="2386710" y="360172"/>
              <a:ext cx="157099" cy="380618"/>
            </a:xfrm>
            <a:custGeom>
              <a:avLst/>
              <a:gdLst>
                <a:gd name="connsiteX0" fmla="*/ 97028 w 157099"/>
                <a:gd name="connsiteY0" fmla="*/ 380619 h 380618"/>
                <a:gd name="connsiteX1" fmla="*/ 93599 w 157099"/>
                <a:gd name="connsiteY1" fmla="*/ 315468 h 380618"/>
                <a:gd name="connsiteX2" fmla="*/ 58801 w 157099"/>
                <a:gd name="connsiteY2" fmla="*/ 315468 h 380618"/>
                <a:gd name="connsiteX3" fmla="*/ 53086 w 157099"/>
                <a:gd name="connsiteY3" fmla="*/ 380619 h 380618"/>
                <a:gd name="connsiteX4" fmla="*/ 0 w 157099"/>
                <a:gd name="connsiteY4" fmla="*/ 380619 h 380618"/>
                <a:gd name="connsiteX5" fmla="*/ 45085 w 157099"/>
                <a:gd name="connsiteY5" fmla="*/ 0 h 380618"/>
                <a:gd name="connsiteX6" fmla="*/ 111887 w 157099"/>
                <a:gd name="connsiteY6" fmla="*/ 0 h 380618"/>
                <a:gd name="connsiteX7" fmla="*/ 157099 w 157099"/>
                <a:gd name="connsiteY7" fmla="*/ 380619 h 380618"/>
                <a:gd name="connsiteX8" fmla="*/ 97028 w 157099"/>
                <a:gd name="connsiteY8" fmla="*/ 380619 h 380618"/>
                <a:gd name="connsiteX9" fmla="*/ 78740 w 157099"/>
                <a:gd name="connsiteY9" fmla="*/ 103505 h 380618"/>
                <a:gd name="connsiteX10" fmla="*/ 64516 w 157099"/>
                <a:gd name="connsiteY10" fmla="*/ 261239 h 380618"/>
                <a:gd name="connsiteX11" fmla="*/ 89154 w 157099"/>
                <a:gd name="connsiteY11" fmla="*/ 261239 h 380618"/>
                <a:gd name="connsiteX12" fmla="*/ 78867 w 157099"/>
                <a:gd name="connsiteY12" fmla="*/ 103505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99" h="380618">
                  <a:moveTo>
                    <a:pt x="97028" y="380619"/>
                  </a:moveTo>
                  <a:lnTo>
                    <a:pt x="93599" y="315468"/>
                  </a:lnTo>
                  <a:lnTo>
                    <a:pt x="58801" y="315468"/>
                  </a:lnTo>
                  <a:lnTo>
                    <a:pt x="53086" y="380619"/>
                  </a:lnTo>
                  <a:lnTo>
                    <a:pt x="0" y="380619"/>
                  </a:lnTo>
                  <a:lnTo>
                    <a:pt x="45085" y="0"/>
                  </a:lnTo>
                  <a:lnTo>
                    <a:pt x="111887" y="0"/>
                  </a:lnTo>
                  <a:lnTo>
                    <a:pt x="157099" y="380619"/>
                  </a:lnTo>
                  <a:lnTo>
                    <a:pt x="97028" y="380619"/>
                  </a:lnTo>
                  <a:close/>
                  <a:moveTo>
                    <a:pt x="78740" y="103505"/>
                  </a:moveTo>
                  <a:lnTo>
                    <a:pt x="64516" y="261239"/>
                  </a:lnTo>
                  <a:lnTo>
                    <a:pt x="89154" y="261239"/>
                  </a:lnTo>
                  <a:lnTo>
                    <a:pt x="78867" y="103505"/>
                  </a:lnTo>
                  <a:close/>
                </a:path>
              </a:pathLst>
            </a:custGeom>
            <a:solidFill>
              <a:srgbClr val="FFFFFF"/>
            </a:solidFill>
            <a:ln w="0" cap="flat">
              <a:noFill/>
              <a:prstDash val="solid"/>
              <a:miter/>
            </a:ln>
          </p:spPr>
          <p:txBody>
            <a:bodyPr rtlCol="0" anchor="ctr"/>
            <a:lstStyle/>
            <a:p>
              <a:endParaRPr lang="en-US"/>
            </a:p>
          </p:txBody>
        </p:sp>
        <p:sp>
          <p:nvSpPr>
            <p:cNvPr id="131" name="Freeform 130">
              <a:extLst>
                <a:ext uri="{FF2B5EF4-FFF2-40B4-BE49-F238E27FC236}">
                  <a16:creationId xmlns:a16="http://schemas.microsoft.com/office/drawing/2014/main" id="{8E075C75-6EAB-5916-185D-7B26CF2A3CDA}"/>
                </a:ext>
              </a:extLst>
            </p:cNvPr>
            <p:cNvSpPr/>
            <p:nvPr/>
          </p:nvSpPr>
          <p:spPr>
            <a:xfrm>
              <a:off x="2622042" y="360172"/>
              <a:ext cx="58800" cy="380618"/>
            </a:xfrm>
            <a:custGeom>
              <a:avLst/>
              <a:gdLst>
                <a:gd name="connsiteX0" fmla="*/ 0 w 58800"/>
                <a:gd name="connsiteY0" fmla="*/ 380619 h 380618"/>
                <a:gd name="connsiteX1" fmla="*/ 0 w 58800"/>
                <a:gd name="connsiteY1" fmla="*/ 0 h 380618"/>
                <a:gd name="connsiteX2" fmla="*/ 58801 w 58800"/>
                <a:gd name="connsiteY2" fmla="*/ 0 h 380618"/>
                <a:gd name="connsiteX3" fmla="*/ 58801 w 58800"/>
                <a:gd name="connsiteY3" fmla="*/ 380619 h 380618"/>
                <a:gd name="connsiteX4" fmla="*/ 0 w 58800"/>
                <a:gd name="connsiteY4" fmla="*/ 380619 h 38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00" h="380618">
                  <a:moveTo>
                    <a:pt x="0" y="380619"/>
                  </a:moveTo>
                  <a:lnTo>
                    <a:pt x="0" y="0"/>
                  </a:lnTo>
                  <a:lnTo>
                    <a:pt x="58801" y="0"/>
                  </a:lnTo>
                  <a:lnTo>
                    <a:pt x="58801"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id="{FBF173D2-9A16-CE48-8E8F-25B82513705C}"/>
                </a:ext>
              </a:extLst>
            </p:cNvPr>
            <p:cNvSpPr/>
            <p:nvPr/>
          </p:nvSpPr>
          <p:spPr>
            <a:xfrm>
              <a:off x="2710052" y="360172"/>
              <a:ext cx="154813" cy="380745"/>
            </a:xfrm>
            <a:custGeom>
              <a:avLst/>
              <a:gdLst>
                <a:gd name="connsiteX0" fmla="*/ 106299 w 154813"/>
                <a:gd name="connsiteY0" fmla="*/ 380619 h 380745"/>
                <a:gd name="connsiteX1" fmla="*/ 63373 w 154813"/>
                <a:gd name="connsiteY1" fmla="*/ 208661 h 380745"/>
                <a:gd name="connsiteX2" fmla="*/ 50292 w 154813"/>
                <a:gd name="connsiteY2" fmla="*/ 156718 h 380745"/>
                <a:gd name="connsiteX3" fmla="*/ 50292 w 154813"/>
                <a:gd name="connsiteY3" fmla="*/ 380746 h 380745"/>
                <a:gd name="connsiteX4" fmla="*/ 0 w 154813"/>
                <a:gd name="connsiteY4" fmla="*/ 380746 h 380745"/>
                <a:gd name="connsiteX5" fmla="*/ 0 w 154813"/>
                <a:gd name="connsiteY5" fmla="*/ 127 h 380745"/>
                <a:gd name="connsiteX6" fmla="*/ 56007 w 154813"/>
                <a:gd name="connsiteY6" fmla="*/ 127 h 380745"/>
                <a:gd name="connsiteX7" fmla="*/ 93726 w 154813"/>
                <a:gd name="connsiteY7" fmla="*/ 170942 h 380745"/>
                <a:gd name="connsiteX8" fmla="*/ 105156 w 154813"/>
                <a:gd name="connsiteY8" fmla="*/ 224028 h 380745"/>
                <a:gd name="connsiteX9" fmla="*/ 105156 w 154813"/>
                <a:gd name="connsiteY9" fmla="*/ 0 h 380745"/>
                <a:gd name="connsiteX10" fmla="*/ 154813 w 154813"/>
                <a:gd name="connsiteY10" fmla="*/ 0 h 380745"/>
                <a:gd name="connsiteX11" fmla="*/ 154813 w 154813"/>
                <a:gd name="connsiteY11" fmla="*/ 380619 h 380745"/>
                <a:gd name="connsiteX12" fmla="*/ 106299 w 154813"/>
                <a:gd name="connsiteY12" fmla="*/ 380619 h 38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813" h="380745">
                  <a:moveTo>
                    <a:pt x="106299" y="380619"/>
                  </a:moveTo>
                  <a:lnTo>
                    <a:pt x="63373" y="208661"/>
                  </a:lnTo>
                  <a:lnTo>
                    <a:pt x="50292" y="156718"/>
                  </a:lnTo>
                  <a:lnTo>
                    <a:pt x="50292" y="380746"/>
                  </a:lnTo>
                  <a:lnTo>
                    <a:pt x="0" y="380746"/>
                  </a:lnTo>
                  <a:lnTo>
                    <a:pt x="0" y="127"/>
                  </a:lnTo>
                  <a:lnTo>
                    <a:pt x="56007" y="127"/>
                  </a:lnTo>
                  <a:lnTo>
                    <a:pt x="93726" y="170942"/>
                  </a:lnTo>
                  <a:lnTo>
                    <a:pt x="105156" y="224028"/>
                  </a:lnTo>
                  <a:lnTo>
                    <a:pt x="105156" y="0"/>
                  </a:lnTo>
                  <a:lnTo>
                    <a:pt x="154813" y="0"/>
                  </a:lnTo>
                  <a:lnTo>
                    <a:pt x="154813" y="380619"/>
                  </a:lnTo>
                  <a:lnTo>
                    <a:pt x="106299" y="380619"/>
                  </a:lnTo>
                  <a:close/>
                </a:path>
              </a:pathLst>
            </a:custGeom>
            <a:solidFill>
              <a:srgbClr val="FFFFFF"/>
            </a:solidFill>
            <a:ln w="0" cap="flat">
              <a:noFill/>
              <a:prstDash val="solid"/>
              <a:miter/>
            </a:ln>
          </p:spPr>
          <p:txBody>
            <a:bodyPr rtlCol="0" anchor="ctr"/>
            <a:lstStyle/>
            <a:p>
              <a:endParaRPr lang="en-US"/>
            </a:p>
          </p:txBody>
        </p:sp>
        <p:sp>
          <p:nvSpPr>
            <p:cNvPr id="133" name="Freeform 132">
              <a:extLst>
                <a:ext uri="{FF2B5EF4-FFF2-40B4-BE49-F238E27FC236}">
                  <a16:creationId xmlns:a16="http://schemas.microsoft.com/office/drawing/2014/main" id="{57321753-6CD6-CB21-42C9-2C81E4342A2F}"/>
                </a:ext>
              </a:extLst>
            </p:cNvPr>
            <p:cNvSpPr/>
            <p:nvPr/>
          </p:nvSpPr>
          <p:spPr>
            <a:xfrm>
              <a:off x="2943860" y="360299"/>
              <a:ext cx="144525" cy="380491"/>
            </a:xfrm>
            <a:custGeom>
              <a:avLst/>
              <a:gdLst>
                <a:gd name="connsiteX0" fmla="*/ 101600 w 144525"/>
                <a:gd name="connsiteY0" fmla="*/ 57658 h 380491"/>
                <a:gd name="connsiteX1" fmla="*/ 101600 w 144525"/>
                <a:gd name="connsiteY1" fmla="*/ 380492 h 380491"/>
                <a:gd name="connsiteX2" fmla="*/ 42799 w 144525"/>
                <a:gd name="connsiteY2" fmla="*/ 380492 h 380491"/>
                <a:gd name="connsiteX3" fmla="*/ 42799 w 144525"/>
                <a:gd name="connsiteY3" fmla="*/ 57658 h 380491"/>
                <a:gd name="connsiteX4" fmla="*/ 0 w 144525"/>
                <a:gd name="connsiteY4" fmla="*/ 57658 h 380491"/>
                <a:gd name="connsiteX5" fmla="*/ 0 w 144525"/>
                <a:gd name="connsiteY5" fmla="*/ 0 h 380491"/>
                <a:gd name="connsiteX6" fmla="*/ 144526 w 144525"/>
                <a:gd name="connsiteY6" fmla="*/ 0 h 380491"/>
                <a:gd name="connsiteX7" fmla="*/ 144526 w 144525"/>
                <a:gd name="connsiteY7" fmla="*/ 57658 h 380491"/>
                <a:gd name="connsiteX8" fmla="*/ 101600 w 144525"/>
                <a:gd name="connsiteY8" fmla="*/ 57658 h 380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25" h="380491">
                  <a:moveTo>
                    <a:pt x="101600" y="57658"/>
                  </a:moveTo>
                  <a:lnTo>
                    <a:pt x="101600" y="380492"/>
                  </a:lnTo>
                  <a:lnTo>
                    <a:pt x="42799" y="380492"/>
                  </a:lnTo>
                  <a:lnTo>
                    <a:pt x="42799" y="57658"/>
                  </a:lnTo>
                  <a:lnTo>
                    <a:pt x="0" y="57658"/>
                  </a:lnTo>
                  <a:lnTo>
                    <a:pt x="0" y="0"/>
                  </a:lnTo>
                  <a:lnTo>
                    <a:pt x="144526" y="0"/>
                  </a:lnTo>
                  <a:lnTo>
                    <a:pt x="144526" y="57658"/>
                  </a:lnTo>
                  <a:lnTo>
                    <a:pt x="101600" y="57658"/>
                  </a:lnTo>
                  <a:close/>
                </a:path>
              </a:pathLst>
            </a:custGeom>
            <a:solidFill>
              <a:srgbClr val="FFFFFF"/>
            </a:solidFill>
            <a:ln w="0"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58A7017F-C821-4063-03F0-ED867D725597}"/>
                </a:ext>
              </a:extLst>
            </p:cNvPr>
            <p:cNvSpPr/>
            <p:nvPr/>
          </p:nvSpPr>
          <p:spPr>
            <a:xfrm>
              <a:off x="3105530" y="360172"/>
              <a:ext cx="150240" cy="380618"/>
            </a:xfrm>
            <a:custGeom>
              <a:avLst/>
              <a:gdLst>
                <a:gd name="connsiteX0" fmla="*/ 91948 w 150240"/>
                <a:gd name="connsiteY0" fmla="*/ 380619 h 380618"/>
                <a:gd name="connsiteX1" fmla="*/ 91948 w 150240"/>
                <a:gd name="connsiteY1" fmla="*/ 223520 h 380618"/>
                <a:gd name="connsiteX2" fmla="*/ 58801 w 150240"/>
                <a:gd name="connsiteY2" fmla="*/ 223520 h 380618"/>
                <a:gd name="connsiteX3" fmla="*/ 58801 w 150240"/>
                <a:gd name="connsiteY3" fmla="*/ 380619 h 380618"/>
                <a:gd name="connsiteX4" fmla="*/ 0 w 150240"/>
                <a:gd name="connsiteY4" fmla="*/ 380619 h 380618"/>
                <a:gd name="connsiteX5" fmla="*/ 0 w 150240"/>
                <a:gd name="connsiteY5" fmla="*/ 0 h 380618"/>
                <a:gd name="connsiteX6" fmla="*/ 58801 w 150240"/>
                <a:gd name="connsiteY6" fmla="*/ 0 h 380618"/>
                <a:gd name="connsiteX7" fmla="*/ 58801 w 150240"/>
                <a:gd name="connsiteY7" fmla="*/ 165100 h 380618"/>
                <a:gd name="connsiteX8" fmla="*/ 91948 w 150240"/>
                <a:gd name="connsiteY8" fmla="*/ 165100 h 380618"/>
                <a:gd name="connsiteX9" fmla="*/ 91948 w 150240"/>
                <a:gd name="connsiteY9" fmla="*/ 0 h 380618"/>
                <a:gd name="connsiteX10" fmla="*/ 150241 w 150240"/>
                <a:gd name="connsiteY10" fmla="*/ 0 h 380618"/>
                <a:gd name="connsiteX11" fmla="*/ 150241 w 150240"/>
                <a:gd name="connsiteY11" fmla="*/ 380619 h 380618"/>
                <a:gd name="connsiteX12" fmla="*/ 91948 w 150240"/>
                <a:gd name="connsiteY12"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240" h="380618">
                  <a:moveTo>
                    <a:pt x="91948" y="380619"/>
                  </a:moveTo>
                  <a:lnTo>
                    <a:pt x="91948" y="223520"/>
                  </a:lnTo>
                  <a:lnTo>
                    <a:pt x="58801" y="223520"/>
                  </a:lnTo>
                  <a:lnTo>
                    <a:pt x="58801" y="380619"/>
                  </a:lnTo>
                  <a:lnTo>
                    <a:pt x="0" y="380619"/>
                  </a:lnTo>
                  <a:lnTo>
                    <a:pt x="0" y="0"/>
                  </a:lnTo>
                  <a:lnTo>
                    <a:pt x="58801" y="0"/>
                  </a:lnTo>
                  <a:lnTo>
                    <a:pt x="58801" y="165100"/>
                  </a:lnTo>
                  <a:lnTo>
                    <a:pt x="91948" y="165100"/>
                  </a:lnTo>
                  <a:lnTo>
                    <a:pt x="91948" y="0"/>
                  </a:lnTo>
                  <a:lnTo>
                    <a:pt x="150241" y="0"/>
                  </a:lnTo>
                  <a:lnTo>
                    <a:pt x="150241" y="380619"/>
                  </a:lnTo>
                  <a:lnTo>
                    <a:pt x="91948" y="380619"/>
                  </a:lnTo>
                  <a:close/>
                </a:path>
              </a:pathLst>
            </a:custGeom>
            <a:solidFill>
              <a:srgbClr val="FFFFFF"/>
            </a:solidFill>
            <a:ln w="0" cap="flat">
              <a:noFill/>
              <a:prstDash val="solid"/>
              <a:miter/>
            </a:ln>
          </p:spPr>
          <p:txBody>
            <a:bodyPr rtlCol="0" anchor="ctr"/>
            <a:lstStyle/>
            <a:p>
              <a:endParaRPr lang="en-US"/>
            </a:p>
          </p:txBody>
        </p:sp>
        <p:sp>
          <p:nvSpPr>
            <p:cNvPr id="135" name="Freeform 134">
              <a:extLst>
                <a:ext uri="{FF2B5EF4-FFF2-40B4-BE49-F238E27FC236}">
                  <a16:creationId xmlns:a16="http://schemas.microsoft.com/office/drawing/2014/main" id="{F4DB4481-C9E5-C79B-2213-A7376C75C2C3}"/>
                </a:ext>
              </a:extLst>
            </p:cNvPr>
            <p:cNvSpPr/>
            <p:nvPr/>
          </p:nvSpPr>
          <p:spPr>
            <a:xfrm>
              <a:off x="3285490" y="360172"/>
              <a:ext cx="123444" cy="380618"/>
            </a:xfrm>
            <a:custGeom>
              <a:avLst/>
              <a:gdLst>
                <a:gd name="connsiteX0" fmla="*/ 0 w 123444"/>
                <a:gd name="connsiteY0" fmla="*/ 380619 h 380618"/>
                <a:gd name="connsiteX1" fmla="*/ 0 w 123444"/>
                <a:gd name="connsiteY1" fmla="*/ 0 h 380618"/>
                <a:gd name="connsiteX2" fmla="*/ 123444 w 123444"/>
                <a:gd name="connsiteY2" fmla="*/ 0 h 380618"/>
                <a:gd name="connsiteX3" fmla="*/ 123444 w 123444"/>
                <a:gd name="connsiteY3" fmla="*/ 54864 h 380618"/>
                <a:gd name="connsiteX4" fmla="*/ 58928 w 123444"/>
                <a:gd name="connsiteY4" fmla="*/ 54864 h 380618"/>
                <a:gd name="connsiteX5" fmla="*/ 58928 w 123444"/>
                <a:gd name="connsiteY5" fmla="*/ 158877 h 380618"/>
                <a:gd name="connsiteX6" fmla="*/ 101854 w 123444"/>
                <a:gd name="connsiteY6" fmla="*/ 158877 h 380618"/>
                <a:gd name="connsiteX7" fmla="*/ 101854 w 123444"/>
                <a:gd name="connsiteY7" fmla="*/ 210947 h 380618"/>
                <a:gd name="connsiteX8" fmla="*/ 58928 w 123444"/>
                <a:gd name="connsiteY8" fmla="*/ 210947 h 380618"/>
                <a:gd name="connsiteX9" fmla="*/ 58928 w 123444"/>
                <a:gd name="connsiteY9" fmla="*/ 324104 h 380618"/>
                <a:gd name="connsiteX10" fmla="*/ 123444 w 123444"/>
                <a:gd name="connsiteY10" fmla="*/ 324104 h 380618"/>
                <a:gd name="connsiteX11" fmla="*/ 123444 w 123444"/>
                <a:gd name="connsiteY11" fmla="*/ 380619 h 380618"/>
                <a:gd name="connsiteX12" fmla="*/ 0 w 123444"/>
                <a:gd name="connsiteY12"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44" h="380618">
                  <a:moveTo>
                    <a:pt x="0" y="380619"/>
                  </a:moveTo>
                  <a:lnTo>
                    <a:pt x="0" y="0"/>
                  </a:lnTo>
                  <a:lnTo>
                    <a:pt x="123444" y="0"/>
                  </a:lnTo>
                  <a:lnTo>
                    <a:pt x="123444" y="54864"/>
                  </a:lnTo>
                  <a:lnTo>
                    <a:pt x="58928" y="54864"/>
                  </a:lnTo>
                  <a:lnTo>
                    <a:pt x="58928" y="158877"/>
                  </a:lnTo>
                  <a:lnTo>
                    <a:pt x="101854" y="158877"/>
                  </a:lnTo>
                  <a:lnTo>
                    <a:pt x="101854" y="210947"/>
                  </a:lnTo>
                  <a:lnTo>
                    <a:pt x="58928" y="210947"/>
                  </a:lnTo>
                  <a:lnTo>
                    <a:pt x="58928" y="324104"/>
                  </a:lnTo>
                  <a:lnTo>
                    <a:pt x="123444" y="324104"/>
                  </a:lnTo>
                  <a:lnTo>
                    <a:pt x="123444"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8AD09F0A-0D5F-1D0D-4808-6786014DC30D}"/>
                </a:ext>
              </a:extLst>
            </p:cNvPr>
            <p:cNvSpPr/>
            <p:nvPr/>
          </p:nvSpPr>
          <p:spPr>
            <a:xfrm>
              <a:off x="2047748" y="862330"/>
              <a:ext cx="143891" cy="392175"/>
            </a:xfrm>
            <a:custGeom>
              <a:avLst/>
              <a:gdLst>
                <a:gd name="connsiteX0" fmla="*/ 75946 w 143891"/>
                <a:gd name="connsiteY0" fmla="*/ 392176 h 392175"/>
                <a:gd name="connsiteX1" fmla="*/ 0 w 143891"/>
                <a:gd name="connsiteY1" fmla="*/ 313817 h 392175"/>
                <a:gd name="connsiteX2" fmla="*/ 0 w 143891"/>
                <a:gd name="connsiteY2" fmla="*/ 78359 h 392175"/>
                <a:gd name="connsiteX3" fmla="*/ 75946 w 143891"/>
                <a:gd name="connsiteY3" fmla="*/ 0 h 392175"/>
                <a:gd name="connsiteX4" fmla="*/ 143891 w 143891"/>
                <a:gd name="connsiteY4" fmla="*/ 76581 h 392175"/>
                <a:gd name="connsiteX5" fmla="*/ 143891 w 143891"/>
                <a:gd name="connsiteY5" fmla="*/ 141732 h 392175"/>
                <a:gd name="connsiteX6" fmla="*/ 93599 w 143891"/>
                <a:gd name="connsiteY6" fmla="*/ 141732 h 392175"/>
                <a:gd name="connsiteX7" fmla="*/ 93599 w 143891"/>
                <a:gd name="connsiteY7" fmla="*/ 74930 h 392175"/>
                <a:gd name="connsiteX8" fmla="*/ 76454 w 143891"/>
                <a:gd name="connsiteY8" fmla="*/ 57150 h 392175"/>
                <a:gd name="connsiteX9" fmla="*/ 59944 w 143891"/>
                <a:gd name="connsiteY9" fmla="*/ 74930 h 392175"/>
                <a:gd name="connsiteX10" fmla="*/ 59944 w 143891"/>
                <a:gd name="connsiteY10" fmla="*/ 317246 h 392175"/>
                <a:gd name="connsiteX11" fmla="*/ 76454 w 143891"/>
                <a:gd name="connsiteY11" fmla="*/ 335026 h 392175"/>
                <a:gd name="connsiteX12" fmla="*/ 93599 w 143891"/>
                <a:gd name="connsiteY12" fmla="*/ 317246 h 392175"/>
                <a:gd name="connsiteX13" fmla="*/ 93599 w 143891"/>
                <a:gd name="connsiteY13" fmla="*/ 250444 h 392175"/>
                <a:gd name="connsiteX14" fmla="*/ 143891 w 143891"/>
                <a:gd name="connsiteY14" fmla="*/ 250444 h 392175"/>
                <a:gd name="connsiteX15" fmla="*/ 143891 w 143891"/>
                <a:gd name="connsiteY15" fmla="*/ 315595 h 392175"/>
                <a:gd name="connsiteX16" fmla="*/ 75946 w 143891"/>
                <a:gd name="connsiteY16" fmla="*/ 392176 h 39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891" h="392175">
                  <a:moveTo>
                    <a:pt x="75946" y="392176"/>
                  </a:moveTo>
                  <a:cubicBezTo>
                    <a:pt x="33655" y="392176"/>
                    <a:pt x="0" y="360680"/>
                    <a:pt x="0" y="313817"/>
                  </a:cubicBezTo>
                  <a:lnTo>
                    <a:pt x="0" y="78359"/>
                  </a:lnTo>
                  <a:cubicBezTo>
                    <a:pt x="0" y="32004"/>
                    <a:pt x="33655" y="0"/>
                    <a:pt x="75946" y="0"/>
                  </a:cubicBezTo>
                  <a:cubicBezTo>
                    <a:pt x="118237" y="0"/>
                    <a:pt x="143891" y="31496"/>
                    <a:pt x="143891" y="76581"/>
                  </a:cubicBezTo>
                  <a:lnTo>
                    <a:pt x="143891" y="141732"/>
                  </a:lnTo>
                  <a:lnTo>
                    <a:pt x="93599" y="141732"/>
                  </a:lnTo>
                  <a:lnTo>
                    <a:pt x="93599" y="74930"/>
                  </a:lnTo>
                  <a:cubicBezTo>
                    <a:pt x="93599" y="64643"/>
                    <a:pt x="88392" y="57150"/>
                    <a:pt x="76454" y="57150"/>
                  </a:cubicBezTo>
                  <a:cubicBezTo>
                    <a:pt x="64516" y="57150"/>
                    <a:pt x="59944" y="64516"/>
                    <a:pt x="59944" y="74930"/>
                  </a:cubicBezTo>
                  <a:lnTo>
                    <a:pt x="59944" y="317246"/>
                  </a:lnTo>
                  <a:cubicBezTo>
                    <a:pt x="59944" y="327533"/>
                    <a:pt x="64516" y="335026"/>
                    <a:pt x="76454" y="335026"/>
                  </a:cubicBezTo>
                  <a:cubicBezTo>
                    <a:pt x="88392" y="335026"/>
                    <a:pt x="93599" y="327660"/>
                    <a:pt x="93599" y="317246"/>
                  </a:cubicBezTo>
                  <a:lnTo>
                    <a:pt x="93599" y="250444"/>
                  </a:lnTo>
                  <a:lnTo>
                    <a:pt x="143891" y="250444"/>
                  </a:lnTo>
                  <a:lnTo>
                    <a:pt x="143891" y="315595"/>
                  </a:lnTo>
                  <a:cubicBezTo>
                    <a:pt x="143891" y="361315"/>
                    <a:pt x="119253" y="392176"/>
                    <a:pt x="75946" y="392176"/>
                  </a:cubicBezTo>
                  <a:close/>
                </a:path>
              </a:pathLst>
            </a:custGeom>
            <a:solidFill>
              <a:srgbClr val="FFFFFF"/>
            </a:solidFill>
            <a:ln w="0" cap="flat">
              <a:noFill/>
              <a:prstDash val="solid"/>
              <a:miter/>
            </a:ln>
          </p:spPr>
          <p:txBody>
            <a:bodyPr rtlCol="0" anchor="ctr"/>
            <a:lstStyle/>
            <a:p>
              <a:endParaRPr lang="en-US"/>
            </a:p>
          </p:txBody>
        </p:sp>
        <p:sp>
          <p:nvSpPr>
            <p:cNvPr id="137" name="Freeform 136">
              <a:extLst>
                <a:ext uri="{FF2B5EF4-FFF2-40B4-BE49-F238E27FC236}">
                  <a16:creationId xmlns:a16="http://schemas.microsoft.com/office/drawing/2014/main" id="{559AA848-DE73-242C-DE76-2C72039E2663}"/>
                </a:ext>
              </a:extLst>
            </p:cNvPr>
            <p:cNvSpPr/>
            <p:nvPr/>
          </p:nvSpPr>
          <p:spPr>
            <a:xfrm>
              <a:off x="2215007" y="868172"/>
              <a:ext cx="120014" cy="380618"/>
            </a:xfrm>
            <a:custGeom>
              <a:avLst/>
              <a:gdLst>
                <a:gd name="connsiteX0" fmla="*/ 127 w 120014"/>
                <a:gd name="connsiteY0" fmla="*/ 380619 h 380618"/>
                <a:gd name="connsiteX1" fmla="*/ 127 w 120014"/>
                <a:gd name="connsiteY1" fmla="*/ 0 h 380618"/>
                <a:gd name="connsiteX2" fmla="*/ 58928 w 120014"/>
                <a:gd name="connsiteY2" fmla="*/ 0 h 380618"/>
                <a:gd name="connsiteX3" fmla="*/ 58928 w 120014"/>
                <a:gd name="connsiteY3" fmla="*/ 325755 h 380618"/>
                <a:gd name="connsiteX4" fmla="*/ 120015 w 120014"/>
                <a:gd name="connsiteY4" fmla="*/ 325755 h 380618"/>
                <a:gd name="connsiteX5" fmla="*/ 120015 w 120014"/>
                <a:gd name="connsiteY5" fmla="*/ 380619 h 380618"/>
                <a:gd name="connsiteX6" fmla="*/ 0 w 120014"/>
                <a:gd name="connsiteY6"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014" h="380618">
                  <a:moveTo>
                    <a:pt x="127" y="380619"/>
                  </a:moveTo>
                  <a:lnTo>
                    <a:pt x="127" y="0"/>
                  </a:lnTo>
                  <a:lnTo>
                    <a:pt x="58928" y="0"/>
                  </a:lnTo>
                  <a:lnTo>
                    <a:pt x="58928" y="325755"/>
                  </a:lnTo>
                  <a:lnTo>
                    <a:pt x="120015" y="325755"/>
                  </a:lnTo>
                  <a:lnTo>
                    <a:pt x="120015"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id="{DD9F732D-83E0-1953-AED7-CE3B759BCAA9}"/>
                </a:ext>
              </a:extLst>
            </p:cNvPr>
            <p:cNvSpPr/>
            <p:nvPr/>
          </p:nvSpPr>
          <p:spPr>
            <a:xfrm>
              <a:off x="2336926" y="868172"/>
              <a:ext cx="157099" cy="380618"/>
            </a:xfrm>
            <a:custGeom>
              <a:avLst/>
              <a:gdLst>
                <a:gd name="connsiteX0" fmla="*/ 97028 w 157099"/>
                <a:gd name="connsiteY0" fmla="*/ 380619 h 380618"/>
                <a:gd name="connsiteX1" fmla="*/ 93599 w 157099"/>
                <a:gd name="connsiteY1" fmla="*/ 315468 h 380618"/>
                <a:gd name="connsiteX2" fmla="*/ 58801 w 157099"/>
                <a:gd name="connsiteY2" fmla="*/ 315468 h 380618"/>
                <a:gd name="connsiteX3" fmla="*/ 53086 w 157099"/>
                <a:gd name="connsiteY3" fmla="*/ 380619 h 380618"/>
                <a:gd name="connsiteX4" fmla="*/ 0 w 157099"/>
                <a:gd name="connsiteY4" fmla="*/ 380619 h 380618"/>
                <a:gd name="connsiteX5" fmla="*/ 45085 w 157099"/>
                <a:gd name="connsiteY5" fmla="*/ 0 h 380618"/>
                <a:gd name="connsiteX6" fmla="*/ 111887 w 157099"/>
                <a:gd name="connsiteY6" fmla="*/ 0 h 380618"/>
                <a:gd name="connsiteX7" fmla="*/ 157099 w 157099"/>
                <a:gd name="connsiteY7" fmla="*/ 380619 h 380618"/>
                <a:gd name="connsiteX8" fmla="*/ 97028 w 157099"/>
                <a:gd name="connsiteY8" fmla="*/ 380619 h 380618"/>
                <a:gd name="connsiteX9" fmla="*/ 78740 w 157099"/>
                <a:gd name="connsiteY9" fmla="*/ 103505 h 380618"/>
                <a:gd name="connsiteX10" fmla="*/ 64516 w 157099"/>
                <a:gd name="connsiteY10" fmla="*/ 261239 h 380618"/>
                <a:gd name="connsiteX11" fmla="*/ 89154 w 157099"/>
                <a:gd name="connsiteY11" fmla="*/ 261239 h 380618"/>
                <a:gd name="connsiteX12" fmla="*/ 78867 w 157099"/>
                <a:gd name="connsiteY12" fmla="*/ 103505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99" h="380618">
                  <a:moveTo>
                    <a:pt x="97028" y="380619"/>
                  </a:moveTo>
                  <a:lnTo>
                    <a:pt x="93599" y="315468"/>
                  </a:lnTo>
                  <a:lnTo>
                    <a:pt x="58801" y="315468"/>
                  </a:lnTo>
                  <a:lnTo>
                    <a:pt x="53086" y="380619"/>
                  </a:lnTo>
                  <a:lnTo>
                    <a:pt x="0" y="380619"/>
                  </a:lnTo>
                  <a:lnTo>
                    <a:pt x="45085" y="0"/>
                  </a:lnTo>
                  <a:lnTo>
                    <a:pt x="111887" y="0"/>
                  </a:lnTo>
                  <a:lnTo>
                    <a:pt x="157099" y="380619"/>
                  </a:lnTo>
                  <a:lnTo>
                    <a:pt x="97028" y="380619"/>
                  </a:lnTo>
                  <a:close/>
                  <a:moveTo>
                    <a:pt x="78740" y="103505"/>
                  </a:moveTo>
                  <a:lnTo>
                    <a:pt x="64516" y="261239"/>
                  </a:lnTo>
                  <a:lnTo>
                    <a:pt x="89154" y="261239"/>
                  </a:lnTo>
                  <a:lnTo>
                    <a:pt x="78867" y="103505"/>
                  </a:lnTo>
                  <a:close/>
                </a:path>
              </a:pathLst>
            </a:custGeom>
            <a:solidFill>
              <a:srgbClr val="FFFFFF"/>
            </a:solidFill>
            <a:ln w="0" cap="flat">
              <a:noFill/>
              <a:prstDash val="solid"/>
              <a:miter/>
            </a:ln>
          </p:spPr>
          <p:txBody>
            <a:bodyPr rtlCol="0" anchor="ctr"/>
            <a:lstStyle/>
            <a:p>
              <a:endParaRPr lang="en-US"/>
            </a:p>
          </p:txBody>
        </p:sp>
        <p:sp>
          <p:nvSpPr>
            <p:cNvPr id="139" name="Freeform 138">
              <a:extLst>
                <a:ext uri="{FF2B5EF4-FFF2-40B4-BE49-F238E27FC236}">
                  <a16:creationId xmlns:a16="http://schemas.microsoft.com/office/drawing/2014/main" id="{CEBA90ED-91E2-8643-B459-48178884D5C0}"/>
                </a:ext>
              </a:extLst>
            </p:cNvPr>
            <p:cNvSpPr/>
            <p:nvPr/>
          </p:nvSpPr>
          <p:spPr>
            <a:xfrm>
              <a:off x="2502026" y="862584"/>
              <a:ext cx="146685" cy="392048"/>
            </a:xfrm>
            <a:custGeom>
              <a:avLst/>
              <a:gdLst>
                <a:gd name="connsiteX0" fmla="*/ 73660 w 146685"/>
                <a:gd name="connsiteY0" fmla="*/ 391922 h 392048"/>
                <a:gd name="connsiteX1" fmla="*/ 0 w 146685"/>
                <a:gd name="connsiteY1" fmla="*/ 312547 h 392048"/>
                <a:gd name="connsiteX2" fmla="*/ 0 w 146685"/>
                <a:gd name="connsiteY2" fmla="*/ 272542 h 392048"/>
                <a:gd name="connsiteX3" fmla="*/ 51435 w 146685"/>
                <a:gd name="connsiteY3" fmla="*/ 272542 h 392048"/>
                <a:gd name="connsiteX4" fmla="*/ 51435 w 146685"/>
                <a:gd name="connsiteY4" fmla="*/ 317119 h 392048"/>
                <a:gd name="connsiteX5" fmla="*/ 70866 w 146685"/>
                <a:gd name="connsiteY5" fmla="*/ 339979 h 392048"/>
                <a:gd name="connsiteX6" fmla="*/ 89662 w 146685"/>
                <a:gd name="connsiteY6" fmla="*/ 317119 h 392048"/>
                <a:gd name="connsiteX7" fmla="*/ 53721 w 146685"/>
                <a:gd name="connsiteY7" fmla="*/ 217678 h 392048"/>
                <a:gd name="connsiteX8" fmla="*/ 1143 w 146685"/>
                <a:gd name="connsiteY8" fmla="*/ 85725 h 392048"/>
                <a:gd name="connsiteX9" fmla="*/ 77089 w 146685"/>
                <a:gd name="connsiteY9" fmla="*/ 0 h 392048"/>
                <a:gd name="connsiteX10" fmla="*/ 143891 w 146685"/>
                <a:gd name="connsiteY10" fmla="*/ 79375 h 392048"/>
                <a:gd name="connsiteX11" fmla="*/ 143891 w 146685"/>
                <a:gd name="connsiteY11" fmla="*/ 121158 h 392048"/>
                <a:gd name="connsiteX12" fmla="*/ 93091 w 146685"/>
                <a:gd name="connsiteY12" fmla="*/ 121158 h 392048"/>
                <a:gd name="connsiteX13" fmla="*/ 93091 w 146685"/>
                <a:gd name="connsiteY13" fmla="*/ 73787 h 392048"/>
                <a:gd name="connsiteX14" fmla="*/ 77089 w 146685"/>
                <a:gd name="connsiteY14" fmla="*/ 54356 h 392048"/>
                <a:gd name="connsiteX15" fmla="*/ 59309 w 146685"/>
                <a:gd name="connsiteY15" fmla="*/ 73787 h 392048"/>
                <a:gd name="connsiteX16" fmla="*/ 96393 w 146685"/>
                <a:gd name="connsiteY16" fmla="*/ 175514 h 392048"/>
                <a:gd name="connsiteX17" fmla="*/ 146685 w 146685"/>
                <a:gd name="connsiteY17" fmla="*/ 308102 h 392048"/>
                <a:gd name="connsiteX18" fmla="*/ 73533 w 146685"/>
                <a:gd name="connsiteY18" fmla="*/ 392049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685" h="392048">
                  <a:moveTo>
                    <a:pt x="73660" y="391922"/>
                  </a:moveTo>
                  <a:cubicBezTo>
                    <a:pt x="27940" y="391922"/>
                    <a:pt x="0" y="363347"/>
                    <a:pt x="0" y="312547"/>
                  </a:cubicBezTo>
                  <a:lnTo>
                    <a:pt x="0" y="272542"/>
                  </a:lnTo>
                  <a:lnTo>
                    <a:pt x="51435" y="272542"/>
                  </a:lnTo>
                  <a:lnTo>
                    <a:pt x="51435" y="317119"/>
                  </a:lnTo>
                  <a:cubicBezTo>
                    <a:pt x="51435" y="330835"/>
                    <a:pt x="57785" y="339979"/>
                    <a:pt x="70866" y="339979"/>
                  </a:cubicBezTo>
                  <a:cubicBezTo>
                    <a:pt x="83947" y="339979"/>
                    <a:pt x="89662" y="331470"/>
                    <a:pt x="89662" y="317119"/>
                  </a:cubicBezTo>
                  <a:cubicBezTo>
                    <a:pt x="89662" y="282829"/>
                    <a:pt x="75946" y="256032"/>
                    <a:pt x="53721" y="217678"/>
                  </a:cubicBezTo>
                  <a:cubicBezTo>
                    <a:pt x="31369" y="182245"/>
                    <a:pt x="1143" y="129667"/>
                    <a:pt x="1143" y="85725"/>
                  </a:cubicBezTo>
                  <a:cubicBezTo>
                    <a:pt x="1143" y="38354"/>
                    <a:pt x="25781" y="0"/>
                    <a:pt x="77089" y="0"/>
                  </a:cubicBezTo>
                  <a:cubicBezTo>
                    <a:pt x="117094" y="0"/>
                    <a:pt x="143891" y="29083"/>
                    <a:pt x="143891" y="79375"/>
                  </a:cubicBezTo>
                  <a:lnTo>
                    <a:pt x="143891" y="121158"/>
                  </a:lnTo>
                  <a:lnTo>
                    <a:pt x="93091" y="121158"/>
                  </a:lnTo>
                  <a:lnTo>
                    <a:pt x="93091" y="73787"/>
                  </a:lnTo>
                  <a:cubicBezTo>
                    <a:pt x="93091" y="61214"/>
                    <a:pt x="86233" y="54356"/>
                    <a:pt x="77089" y="54356"/>
                  </a:cubicBezTo>
                  <a:cubicBezTo>
                    <a:pt x="67310" y="54356"/>
                    <a:pt x="59309" y="60706"/>
                    <a:pt x="59309" y="73787"/>
                  </a:cubicBezTo>
                  <a:cubicBezTo>
                    <a:pt x="59309" y="117729"/>
                    <a:pt x="72517" y="133223"/>
                    <a:pt x="96393" y="175514"/>
                  </a:cubicBezTo>
                  <a:cubicBezTo>
                    <a:pt x="121539" y="218440"/>
                    <a:pt x="146685" y="263525"/>
                    <a:pt x="146685" y="308102"/>
                  </a:cubicBezTo>
                  <a:cubicBezTo>
                    <a:pt x="146685" y="367538"/>
                    <a:pt x="110744" y="392049"/>
                    <a:pt x="73533" y="392049"/>
                  </a:cubicBezTo>
                  <a:close/>
                </a:path>
              </a:pathLst>
            </a:custGeom>
            <a:solidFill>
              <a:srgbClr val="FFFFFF"/>
            </a:solidFill>
            <a:ln w="0"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7E4EFA09-7908-379B-104C-104AB826C773}"/>
                </a:ext>
              </a:extLst>
            </p:cNvPr>
            <p:cNvSpPr/>
            <p:nvPr/>
          </p:nvSpPr>
          <p:spPr>
            <a:xfrm>
              <a:off x="2663825" y="862584"/>
              <a:ext cx="146685" cy="392048"/>
            </a:xfrm>
            <a:custGeom>
              <a:avLst/>
              <a:gdLst>
                <a:gd name="connsiteX0" fmla="*/ 73660 w 146685"/>
                <a:gd name="connsiteY0" fmla="*/ 391922 h 392048"/>
                <a:gd name="connsiteX1" fmla="*/ 0 w 146685"/>
                <a:gd name="connsiteY1" fmla="*/ 312547 h 392048"/>
                <a:gd name="connsiteX2" fmla="*/ 0 w 146685"/>
                <a:gd name="connsiteY2" fmla="*/ 272542 h 392048"/>
                <a:gd name="connsiteX3" fmla="*/ 51435 w 146685"/>
                <a:gd name="connsiteY3" fmla="*/ 272542 h 392048"/>
                <a:gd name="connsiteX4" fmla="*/ 51435 w 146685"/>
                <a:gd name="connsiteY4" fmla="*/ 317119 h 392048"/>
                <a:gd name="connsiteX5" fmla="*/ 70866 w 146685"/>
                <a:gd name="connsiteY5" fmla="*/ 339979 h 392048"/>
                <a:gd name="connsiteX6" fmla="*/ 89662 w 146685"/>
                <a:gd name="connsiteY6" fmla="*/ 317119 h 392048"/>
                <a:gd name="connsiteX7" fmla="*/ 53721 w 146685"/>
                <a:gd name="connsiteY7" fmla="*/ 217678 h 392048"/>
                <a:gd name="connsiteX8" fmla="*/ 1143 w 146685"/>
                <a:gd name="connsiteY8" fmla="*/ 85725 h 392048"/>
                <a:gd name="connsiteX9" fmla="*/ 77089 w 146685"/>
                <a:gd name="connsiteY9" fmla="*/ 0 h 392048"/>
                <a:gd name="connsiteX10" fmla="*/ 143891 w 146685"/>
                <a:gd name="connsiteY10" fmla="*/ 79375 h 392048"/>
                <a:gd name="connsiteX11" fmla="*/ 143891 w 146685"/>
                <a:gd name="connsiteY11" fmla="*/ 121158 h 392048"/>
                <a:gd name="connsiteX12" fmla="*/ 93091 w 146685"/>
                <a:gd name="connsiteY12" fmla="*/ 121158 h 392048"/>
                <a:gd name="connsiteX13" fmla="*/ 93091 w 146685"/>
                <a:gd name="connsiteY13" fmla="*/ 73787 h 392048"/>
                <a:gd name="connsiteX14" fmla="*/ 77089 w 146685"/>
                <a:gd name="connsiteY14" fmla="*/ 54356 h 392048"/>
                <a:gd name="connsiteX15" fmla="*/ 59309 w 146685"/>
                <a:gd name="connsiteY15" fmla="*/ 73787 h 392048"/>
                <a:gd name="connsiteX16" fmla="*/ 96393 w 146685"/>
                <a:gd name="connsiteY16" fmla="*/ 175514 h 392048"/>
                <a:gd name="connsiteX17" fmla="*/ 146685 w 146685"/>
                <a:gd name="connsiteY17" fmla="*/ 308102 h 392048"/>
                <a:gd name="connsiteX18" fmla="*/ 73533 w 146685"/>
                <a:gd name="connsiteY18" fmla="*/ 392049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685" h="392048">
                  <a:moveTo>
                    <a:pt x="73660" y="391922"/>
                  </a:moveTo>
                  <a:cubicBezTo>
                    <a:pt x="27940" y="391922"/>
                    <a:pt x="0" y="363347"/>
                    <a:pt x="0" y="312547"/>
                  </a:cubicBezTo>
                  <a:lnTo>
                    <a:pt x="0" y="272542"/>
                  </a:lnTo>
                  <a:lnTo>
                    <a:pt x="51435" y="272542"/>
                  </a:lnTo>
                  <a:lnTo>
                    <a:pt x="51435" y="317119"/>
                  </a:lnTo>
                  <a:cubicBezTo>
                    <a:pt x="51435" y="330835"/>
                    <a:pt x="57785" y="339979"/>
                    <a:pt x="70866" y="339979"/>
                  </a:cubicBezTo>
                  <a:cubicBezTo>
                    <a:pt x="83947" y="339979"/>
                    <a:pt x="89662" y="331470"/>
                    <a:pt x="89662" y="317119"/>
                  </a:cubicBezTo>
                  <a:cubicBezTo>
                    <a:pt x="89662" y="282829"/>
                    <a:pt x="75946" y="256032"/>
                    <a:pt x="53721" y="217678"/>
                  </a:cubicBezTo>
                  <a:cubicBezTo>
                    <a:pt x="31369" y="182245"/>
                    <a:pt x="1143" y="129667"/>
                    <a:pt x="1143" y="85725"/>
                  </a:cubicBezTo>
                  <a:cubicBezTo>
                    <a:pt x="1143" y="38354"/>
                    <a:pt x="25781" y="0"/>
                    <a:pt x="77089" y="0"/>
                  </a:cubicBezTo>
                  <a:cubicBezTo>
                    <a:pt x="117094" y="0"/>
                    <a:pt x="143891" y="29083"/>
                    <a:pt x="143891" y="79375"/>
                  </a:cubicBezTo>
                  <a:lnTo>
                    <a:pt x="143891" y="121158"/>
                  </a:lnTo>
                  <a:lnTo>
                    <a:pt x="93091" y="121158"/>
                  </a:lnTo>
                  <a:lnTo>
                    <a:pt x="93091" y="73787"/>
                  </a:lnTo>
                  <a:cubicBezTo>
                    <a:pt x="93091" y="61214"/>
                    <a:pt x="86233" y="54356"/>
                    <a:pt x="77089" y="54356"/>
                  </a:cubicBezTo>
                  <a:cubicBezTo>
                    <a:pt x="67310" y="54356"/>
                    <a:pt x="59309" y="60706"/>
                    <a:pt x="59309" y="73787"/>
                  </a:cubicBezTo>
                  <a:cubicBezTo>
                    <a:pt x="59309" y="117729"/>
                    <a:pt x="72517" y="133223"/>
                    <a:pt x="96393" y="175514"/>
                  </a:cubicBezTo>
                  <a:cubicBezTo>
                    <a:pt x="121539" y="218440"/>
                    <a:pt x="146685" y="263525"/>
                    <a:pt x="146685" y="308102"/>
                  </a:cubicBezTo>
                  <a:cubicBezTo>
                    <a:pt x="146685" y="367538"/>
                    <a:pt x="110744" y="392049"/>
                    <a:pt x="73533" y="392049"/>
                  </a:cubicBezTo>
                  <a:close/>
                </a:path>
              </a:pathLst>
            </a:custGeom>
            <a:solidFill>
              <a:srgbClr val="FFFFFF"/>
            </a:solidFill>
            <a:ln w="0" cap="flat">
              <a:noFill/>
              <a:prstDash val="solid"/>
              <a:miter/>
            </a:ln>
          </p:spPr>
          <p:txBody>
            <a:bodyPr rtlCol="0" anchor="ctr"/>
            <a:lstStyle/>
            <a:p>
              <a:endParaRPr lang="en-US"/>
            </a:p>
          </p:txBody>
        </p:sp>
        <p:sp>
          <p:nvSpPr>
            <p:cNvPr id="141" name="Freeform 140">
              <a:extLst>
                <a:ext uri="{FF2B5EF4-FFF2-40B4-BE49-F238E27FC236}">
                  <a16:creationId xmlns:a16="http://schemas.microsoft.com/office/drawing/2014/main" id="{55DF7EA0-E5E0-ABA1-CE1B-08B968B68397}"/>
                </a:ext>
              </a:extLst>
            </p:cNvPr>
            <p:cNvSpPr/>
            <p:nvPr/>
          </p:nvSpPr>
          <p:spPr>
            <a:xfrm>
              <a:off x="2833623" y="868299"/>
              <a:ext cx="150114" cy="380618"/>
            </a:xfrm>
            <a:custGeom>
              <a:avLst/>
              <a:gdLst>
                <a:gd name="connsiteX0" fmla="*/ 99822 w 150114"/>
                <a:gd name="connsiteY0" fmla="*/ 380492 h 380618"/>
                <a:gd name="connsiteX1" fmla="*/ 85598 w 150114"/>
                <a:gd name="connsiteY1" fmla="*/ 321691 h 380618"/>
                <a:gd name="connsiteX2" fmla="*/ 85598 w 150114"/>
                <a:gd name="connsiteY2" fmla="*/ 238887 h 380618"/>
                <a:gd name="connsiteX3" fmla="*/ 73025 w 150114"/>
                <a:gd name="connsiteY3" fmla="*/ 221742 h 380618"/>
                <a:gd name="connsiteX4" fmla="*/ 58801 w 150114"/>
                <a:gd name="connsiteY4" fmla="*/ 221742 h 380618"/>
                <a:gd name="connsiteX5" fmla="*/ 58801 w 150114"/>
                <a:gd name="connsiteY5" fmla="*/ 380619 h 380618"/>
                <a:gd name="connsiteX6" fmla="*/ 0 w 150114"/>
                <a:gd name="connsiteY6" fmla="*/ 380619 h 380618"/>
                <a:gd name="connsiteX7" fmla="*/ 0 w 150114"/>
                <a:gd name="connsiteY7" fmla="*/ 0 h 380618"/>
                <a:gd name="connsiteX8" fmla="*/ 79375 w 150114"/>
                <a:gd name="connsiteY8" fmla="*/ 0 h 380618"/>
                <a:gd name="connsiteX9" fmla="*/ 141097 w 150114"/>
                <a:gd name="connsiteY9" fmla="*/ 66802 h 380618"/>
                <a:gd name="connsiteX10" fmla="*/ 141097 w 150114"/>
                <a:gd name="connsiteY10" fmla="*/ 153670 h 380618"/>
                <a:gd name="connsiteX11" fmla="*/ 115951 w 150114"/>
                <a:gd name="connsiteY11" fmla="*/ 196596 h 380618"/>
                <a:gd name="connsiteX12" fmla="*/ 142748 w 150114"/>
                <a:gd name="connsiteY12" fmla="*/ 240030 h 380618"/>
                <a:gd name="connsiteX13" fmla="*/ 142748 w 150114"/>
                <a:gd name="connsiteY13" fmla="*/ 317119 h 380618"/>
                <a:gd name="connsiteX14" fmla="*/ 150114 w 150114"/>
                <a:gd name="connsiteY14" fmla="*/ 378841 h 380618"/>
                <a:gd name="connsiteX15" fmla="*/ 150114 w 150114"/>
                <a:gd name="connsiteY15" fmla="*/ 380492 h 380618"/>
                <a:gd name="connsiteX16" fmla="*/ 99822 w 150114"/>
                <a:gd name="connsiteY16" fmla="*/ 380492 h 380618"/>
                <a:gd name="connsiteX17" fmla="*/ 83820 w 150114"/>
                <a:gd name="connsiteY17" fmla="*/ 69596 h 380618"/>
                <a:gd name="connsiteX18" fmla="*/ 73533 w 150114"/>
                <a:gd name="connsiteY18" fmla="*/ 53594 h 380618"/>
                <a:gd name="connsiteX19" fmla="*/ 58674 w 150114"/>
                <a:gd name="connsiteY19" fmla="*/ 53594 h 380618"/>
                <a:gd name="connsiteX20" fmla="*/ 58674 w 150114"/>
                <a:gd name="connsiteY20" fmla="*/ 171323 h 380618"/>
                <a:gd name="connsiteX21" fmla="*/ 73533 w 150114"/>
                <a:gd name="connsiteY21" fmla="*/ 171323 h 380618"/>
                <a:gd name="connsiteX22" fmla="*/ 83820 w 150114"/>
                <a:gd name="connsiteY22" fmla="*/ 155321 h 380618"/>
                <a:gd name="connsiteX23" fmla="*/ 83820 w 150114"/>
                <a:gd name="connsiteY23" fmla="*/ 69596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0114" h="380618">
                  <a:moveTo>
                    <a:pt x="99822" y="380492"/>
                  </a:moveTo>
                  <a:cubicBezTo>
                    <a:pt x="90678" y="380492"/>
                    <a:pt x="85598" y="343408"/>
                    <a:pt x="85598" y="321691"/>
                  </a:cubicBezTo>
                  <a:lnTo>
                    <a:pt x="85598" y="238887"/>
                  </a:lnTo>
                  <a:cubicBezTo>
                    <a:pt x="85598" y="229743"/>
                    <a:pt x="81026" y="221742"/>
                    <a:pt x="73025" y="221742"/>
                  </a:cubicBezTo>
                  <a:lnTo>
                    <a:pt x="58801" y="221742"/>
                  </a:lnTo>
                  <a:lnTo>
                    <a:pt x="58801" y="380619"/>
                  </a:lnTo>
                  <a:lnTo>
                    <a:pt x="0" y="380619"/>
                  </a:lnTo>
                  <a:lnTo>
                    <a:pt x="0" y="0"/>
                  </a:lnTo>
                  <a:lnTo>
                    <a:pt x="79375" y="0"/>
                  </a:lnTo>
                  <a:cubicBezTo>
                    <a:pt x="108458" y="0"/>
                    <a:pt x="141097" y="17145"/>
                    <a:pt x="141097" y="66802"/>
                  </a:cubicBezTo>
                  <a:lnTo>
                    <a:pt x="141097" y="153670"/>
                  </a:lnTo>
                  <a:cubicBezTo>
                    <a:pt x="141097" y="171450"/>
                    <a:pt x="131318" y="186182"/>
                    <a:pt x="115951" y="196596"/>
                  </a:cubicBezTo>
                  <a:cubicBezTo>
                    <a:pt x="131318" y="206883"/>
                    <a:pt x="142748" y="221107"/>
                    <a:pt x="142748" y="240030"/>
                  </a:cubicBezTo>
                  <a:lnTo>
                    <a:pt x="142748" y="317119"/>
                  </a:lnTo>
                  <a:cubicBezTo>
                    <a:pt x="142748" y="341122"/>
                    <a:pt x="146177" y="360553"/>
                    <a:pt x="150114" y="378841"/>
                  </a:cubicBezTo>
                  <a:lnTo>
                    <a:pt x="150114" y="380492"/>
                  </a:lnTo>
                  <a:lnTo>
                    <a:pt x="99822" y="380492"/>
                  </a:lnTo>
                  <a:close/>
                  <a:moveTo>
                    <a:pt x="83820" y="69596"/>
                  </a:moveTo>
                  <a:cubicBezTo>
                    <a:pt x="83820" y="58166"/>
                    <a:pt x="80391" y="53594"/>
                    <a:pt x="73533" y="53594"/>
                  </a:cubicBezTo>
                  <a:lnTo>
                    <a:pt x="58674" y="53594"/>
                  </a:lnTo>
                  <a:lnTo>
                    <a:pt x="58674" y="171323"/>
                  </a:lnTo>
                  <a:lnTo>
                    <a:pt x="73533" y="171323"/>
                  </a:lnTo>
                  <a:cubicBezTo>
                    <a:pt x="80391" y="171323"/>
                    <a:pt x="83820" y="167386"/>
                    <a:pt x="83820" y="155321"/>
                  </a:cubicBezTo>
                  <a:lnTo>
                    <a:pt x="83820" y="69596"/>
                  </a:lnTo>
                  <a:close/>
                </a:path>
              </a:pathLst>
            </a:custGeom>
            <a:solidFill>
              <a:srgbClr val="FFFFFF"/>
            </a:solidFill>
            <a:ln w="0"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B2CCE1B6-63BF-F025-0AE9-0C0D92E0381A}"/>
                </a:ext>
              </a:extLst>
            </p:cNvPr>
            <p:cNvSpPr/>
            <p:nvPr/>
          </p:nvSpPr>
          <p:spPr>
            <a:xfrm>
              <a:off x="2999739" y="862457"/>
              <a:ext cx="148589" cy="392048"/>
            </a:xfrm>
            <a:custGeom>
              <a:avLst/>
              <a:gdLst>
                <a:gd name="connsiteX0" fmla="*/ 74295 w 148589"/>
                <a:gd name="connsiteY0" fmla="*/ 392049 h 392048"/>
                <a:gd name="connsiteX1" fmla="*/ 0 w 148589"/>
                <a:gd name="connsiteY1" fmla="*/ 315468 h 392048"/>
                <a:gd name="connsiteX2" fmla="*/ 0 w 148589"/>
                <a:gd name="connsiteY2" fmla="*/ 76581 h 392048"/>
                <a:gd name="connsiteX3" fmla="*/ 74295 w 148589"/>
                <a:gd name="connsiteY3" fmla="*/ 0 h 392048"/>
                <a:gd name="connsiteX4" fmla="*/ 148590 w 148589"/>
                <a:gd name="connsiteY4" fmla="*/ 76581 h 392048"/>
                <a:gd name="connsiteX5" fmla="*/ 148590 w 148589"/>
                <a:gd name="connsiteY5" fmla="*/ 315468 h 392048"/>
                <a:gd name="connsiteX6" fmla="*/ 74295 w 148589"/>
                <a:gd name="connsiteY6" fmla="*/ 392049 h 392048"/>
                <a:gd name="connsiteX7" fmla="*/ 88519 w 148589"/>
                <a:gd name="connsiteY7" fmla="*/ 72644 h 392048"/>
                <a:gd name="connsiteX8" fmla="*/ 74295 w 148589"/>
                <a:gd name="connsiteY8" fmla="*/ 57277 h 392048"/>
                <a:gd name="connsiteX9" fmla="*/ 60071 w 148589"/>
                <a:gd name="connsiteY9" fmla="*/ 72644 h 392048"/>
                <a:gd name="connsiteX10" fmla="*/ 60071 w 148589"/>
                <a:gd name="connsiteY10" fmla="*/ 319532 h 392048"/>
                <a:gd name="connsiteX11" fmla="*/ 74295 w 148589"/>
                <a:gd name="connsiteY11" fmla="*/ 334899 h 392048"/>
                <a:gd name="connsiteX12" fmla="*/ 88519 w 148589"/>
                <a:gd name="connsiteY12" fmla="*/ 319532 h 392048"/>
                <a:gd name="connsiteX13" fmla="*/ 88519 w 148589"/>
                <a:gd name="connsiteY13" fmla="*/ 72644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589" h="392048">
                  <a:moveTo>
                    <a:pt x="74295" y="392049"/>
                  </a:moveTo>
                  <a:cubicBezTo>
                    <a:pt x="33147" y="392049"/>
                    <a:pt x="0" y="361188"/>
                    <a:pt x="0" y="315468"/>
                  </a:cubicBezTo>
                  <a:lnTo>
                    <a:pt x="0" y="76581"/>
                  </a:lnTo>
                  <a:cubicBezTo>
                    <a:pt x="0" y="31496"/>
                    <a:pt x="33147" y="0"/>
                    <a:pt x="74295" y="0"/>
                  </a:cubicBezTo>
                  <a:cubicBezTo>
                    <a:pt x="115443" y="0"/>
                    <a:pt x="148590" y="31496"/>
                    <a:pt x="148590" y="76581"/>
                  </a:cubicBezTo>
                  <a:lnTo>
                    <a:pt x="148590" y="315468"/>
                  </a:lnTo>
                  <a:cubicBezTo>
                    <a:pt x="148590" y="361188"/>
                    <a:pt x="116078" y="392049"/>
                    <a:pt x="74295" y="392049"/>
                  </a:cubicBezTo>
                  <a:close/>
                  <a:moveTo>
                    <a:pt x="88519" y="72644"/>
                  </a:moveTo>
                  <a:cubicBezTo>
                    <a:pt x="88519" y="62992"/>
                    <a:pt x="82804" y="57277"/>
                    <a:pt x="74295" y="57277"/>
                  </a:cubicBezTo>
                  <a:cubicBezTo>
                    <a:pt x="65786" y="57277"/>
                    <a:pt x="60071" y="62992"/>
                    <a:pt x="60071" y="72644"/>
                  </a:cubicBezTo>
                  <a:lnTo>
                    <a:pt x="60071" y="319532"/>
                  </a:lnTo>
                  <a:cubicBezTo>
                    <a:pt x="60071" y="329184"/>
                    <a:pt x="65786" y="334899"/>
                    <a:pt x="74295" y="334899"/>
                  </a:cubicBezTo>
                  <a:cubicBezTo>
                    <a:pt x="82804" y="334899"/>
                    <a:pt x="88519" y="329184"/>
                    <a:pt x="88519" y="319532"/>
                  </a:cubicBezTo>
                  <a:lnTo>
                    <a:pt x="88519" y="72644"/>
                  </a:lnTo>
                  <a:close/>
                </a:path>
              </a:pathLst>
            </a:custGeom>
            <a:solidFill>
              <a:srgbClr val="FFFFFF"/>
            </a:solidFill>
            <a:ln w="0" cap="flat">
              <a:noFill/>
              <a:prstDash val="solid"/>
              <a:miter/>
            </a:ln>
          </p:spPr>
          <p:txBody>
            <a:bodyPr rtlCol="0" anchor="ctr"/>
            <a:lstStyle/>
            <a:p>
              <a:endParaRPr lang="en-US"/>
            </a:p>
          </p:txBody>
        </p:sp>
        <p:sp>
          <p:nvSpPr>
            <p:cNvPr id="143" name="Freeform 142">
              <a:extLst>
                <a:ext uri="{FF2B5EF4-FFF2-40B4-BE49-F238E27FC236}">
                  <a16:creationId xmlns:a16="http://schemas.microsoft.com/office/drawing/2014/main" id="{94C79A0F-EC91-5274-FA94-1D5A7EEAFEC6}"/>
                </a:ext>
              </a:extLst>
            </p:cNvPr>
            <p:cNvSpPr/>
            <p:nvPr/>
          </p:nvSpPr>
          <p:spPr>
            <a:xfrm>
              <a:off x="3172967" y="862457"/>
              <a:ext cx="148590" cy="392048"/>
            </a:xfrm>
            <a:custGeom>
              <a:avLst/>
              <a:gdLst>
                <a:gd name="connsiteX0" fmla="*/ 74295 w 148590"/>
                <a:gd name="connsiteY0" fmla="*/ 392049 h 392048"/>
                <a:gd name="connsiteX1" fmla="*/ 0 w 148590"/>
                <a:gd name="connsiteY1" fmla="*/ 315468 h 392048"/>
                <a:gd name="connsiteX2" fmla="*/ 0 w 148590"/>
                <a:gd name="connsiteY2" fmla="*/ 76581 h 392048"/>
                <a:gd name="connsiteX3" fmla="*/ 74295 w 148590"/>
                <a:gd name="connsiteY3" fmla="*/ 0 h 392048"/>
                <a:gd name="connsiteX4" fmla="*/ 148590 w 148590"/>
                <a:gd name="connsiteY4" fmla="*/ 76581 h 392048"/>
                <a:gd name="connsiteX5" fmla="*/ 148590 w 148590"/>
                <a:gd name="connsiteY5" fmla="*/ 315468 h 392048"/>
                <a:gd name="connsiteX6" fmla="*/ 74295 w 148590"/>
                <a:gd name="connsiteY6" fmla="*/ 392049 h 392048"/>
                <a:gd name="connsiteX7" fmla="*/ 88519 w 148590"/>
                <a:gd name="connsiteY7" fmla="*/ 72644 h 392048"/>
                <a:gd name="connsiteX8" fmla="*/ 74295 w 148590"/>
                <a:gd name="connsiteY8" fmla="*/ 57277 h 392048"/>
                <a:gd name="connsiteX9" fmla="*/ 60071 w 148590"/>
                <a:gd name="connsiteY9" fmla="*/ 72644 h 392048"/>
                <a:gd name="connsiteX10" fmla="*/ 60071 w 148590"/>
                <a:gd name="connsiteY10" fmla="*/ 319532 h 392048"/>
                <a:gd name="connsiteX11" fmla="*/ 74295 w 148590"/>
                <a:gd name="connsiteY11" fmla="*/ 334899 h 392048"/>
                <a:gd name="connsiteX12" fmla="*/ 88519 w 148590"/>
                <a:gd name="connsiteY12" fmla="*/ 319532 h 392048"/>
                <a:gd name="connsiteX13" fmla="*/ 88519 w 148590"/>
                <a:gd name="connsiteY13" fmla="*/ 72644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590" h="392048">
                  <a:moveTo>
                    <a:pt x="74295" y="392049"/>
                  </a:moveTo>
                  <a:cubicBezTo>
                    <a:pt x="33147" y="392049"/>
                    <a:pt x="0" y="361188"/>
                    <a:pt x="0" y="315468"/>
                  </a:cubicBezTo>
                  <a:lnTo>
                    <a:pt x="0" y="76581"/>
                  </a:lnTo>
                  <a:cubicBezTo>
                    <a:pt x="0" y="31496"/>
                    <a:pt x="33147" y="0"/>
                    <a:pt x="74295" y="0"/>
                  </a:cubicBezTo>
                  <a:cubicBezTo>
                    <a:pt x="115443" y="0"/>
                    <a:pt x="148590" y="31496"/>
                    <a:pt x="148590" y="76581"/>
                  </a:cubicBezTo>
                  <a:lnTo>
                    <a:pt x="148590" y="315468"/>
                  </a:lnTo>
                  <a:cubicBezTo>
                    <a:pt x="148590" y="361188"/>
                    <a:pt x="116078" y="392049"/>
                    <a:pt x="74295" y="392049"/>
                  </a:cubicBezTo>
                  <a:close/>
                  <a:moveTo>
                    <a:pt x="88519" y="72644"/>
                  </a:moveTo>
                  <a:cubicBezTo>
                    <a:pt x="88519" y="62992"/>
                    <a:pt x="82804" y="57277"/>
                    <a:pt x="74295" y="57277"/>
                  </a:cubicBezTo>
                  <a:cubicBezTo>
                    <a:pt x="65786" y="57277"/>
                    <a:pt x="60071" y="62992"/>
                    <a:pt x="60071" y="72644"/>
                  </a:cubicBezTo>
                  <a:lnTo>
                    <a:pt x="60071" y="319532"/>
                  </a:lnTo>
                  <a:cubicBezTo>
                    <a:pt x="60071" y="329184"/>
                    <a:pt x="65786" y="334899"/>
                    <a:pt x="74295" y="334899"/>
                  </a:cubicBezTo>
                  <a:cubicBezTo>
                    <a:pt x="82804" y="334899"/>
                    <a:pt x="88519" y="329184"/>
                    <a:pt x="88519" y="319532"/>
                  </a:cubicBezTo>
                  <a:lnTo>
                    <a:pt x="88519" y="72644"/>
                  </a:lnTo>
                  <a:close/>
                </a:path>
              </a:pathLst>
            </a:custGeom>
            <a:solidFill>
              <a:srgbClr val="FFFFFF"/>
            </a:solidFill>
            <a:ln w="0"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id="{D9B39066-5562-EC25-032C-78ABEF750EAC}"/>
                </a:ext>
              </a:extLst>
            </p:cNvPr>
            <p:cNvSpPr/>
            <p:nvPr/>
          </p:nvSpPr>
          <p:spPr>
            <a:xfrm>
              <a:off x="3348990" y="868172"/>
              <a:ext cx="207771" cy="380618"/>
            </a:xfrm>
            <a:custGeom>
              <a:avLst/>
              <a:gdLst>
                <a:gd name="connsiteX0" fmla="*/ 151384 w 207771"/>
                <a:gd name="connsiteY0" fmla="*/ 380619 h 380618"/>
                <a:gd name="connsiteX1" fmla="*/ 151384 w 207771"/>
                <a:gd name="connsiteY1" fmla="*/ 90932 h 380618"/>
                <a:gd name="connsiteX2" fmla="*/ 143383 w 207771"/>
                <a:gd name="connsiteY2" fmla="*/ 177800 h 380618"/>
                <a:gd name="connsiteX3" fmla="*/ 118872 w 207771"/>
                <a:gd name="connsiteY3" fmla="*/ 380619 h 380618"/>
                <a:gd name="connsiteX4" fmla="*/ 80010 w 207771"/>
                <a:gd name="connsiteY4" fmla="*/ 380619 h 380618"/>
                <a:gd name="connsiteX5" fmla="*/ 58293 w 207771"/>
                <a:gd name="connsiteY5" fmla="*/ 177800 h 380618"/>
                <a:gd name="connsiteX6" fmla="*/ 51435 w 207771"/>
                <a:gd name="connsiteY6" fmla="*/ 90932 h 380618"/>
                <a:gd name="connsiteX7" fmla="*/ 51435 w 207771"/>
                <a:gd name="connsiteY7" fmla="*/ 380619 h 380618"/>
                <a:gd name="connsiteX8" fmla="*/ 0 w 207771"/>
                <a:gd name="connsiteY8" fmla="*/ 380619 h 380618"/>
                <a:gd name="connsiteX9" fmla="*/ 0 w 207771"/>
                <a:gd name="connsiteY9" fmla="*/ 0 h 380618"/>
                <a:gd name="connsiteX10" fmla="*/ 77089 w 207771"/>
                <a:gd name="connsiteY10" fmla="*/ 0 h 380618"/>
                <a:gd name="connsiteX11" fmla="*/ 97663 w 207771"/>
                <a:gd name="connsiteY11" fmla="*/ 149733 h 380618"/>
                <a:gd name="connsiteX12" fmla="*/ 105664 w 207771"/>
                <a:gd name="connsiteY12" fmla="*/ 235966 h 380618"/>
                <a:gd name="connsiteX13" fmla="*/ 113030 w 207771"/>
                <a:gd name="connsiteY13" fmla="*/ 149733 h 380618"/>
                <a:gd name="connsiteX14" fmla="*/ 131826 w 207771"/>
                <a:gd name="connsiteY14" fmla="*/ 0 h 380618"/>
                <a:gd name="connsiteX15" fmla="*/ 207772 w 207771"/>
                <a:gd name="connsiteY15" fmla="*/ 0 h 380618"/>
                <a:gd name="connsiteX16" fmla="*/ 207772 w 207771"/>
                <a:gd name="connsiteY16" fmla="*/ 380619 h 380618"/>
                <a:gd name="connsiteX17" fmla="*/ 151130 w 207771"/>
                <a:gd name="connsiteY17"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7771" h="380618">
                  <a:moveTo>
                    <a:pt x="151384" y="380619"/>
                  </a:moveTo>
                  <a:lnTo>
                    <a:pt x="151384" y="90932"/>
                  </a:lnTo>
                  <a:lnTo>
                    <a:pt x="143383" y="177800"/>
                  </a:lnTo>
                  <a:lnTo>
                    <a:pt x="118872" y="380619"/>
                  </a:lnTo>
                  <a:lnTo>
                    <a:pt x="80010" y="380619"/>
                  </a:lnTo>
                  <a:lnTo>
                    <a:pt x="58293" y="177800"/>
                  </a:lnTo>
                  <a:lnTo>
                    <a:pt x="51435" y="90932"/>
                  </a:lnTo>
                  <a:lnTo>
                    <a:pt x="51435" y="380619"/>
                  </a:lnTo>
                  <a:lnTo>
                    <a:pt x="0" y="380619"/>
                  </a:lnTo>
                  <a:lnTo>
                    <a:pt x="0" y="0"/>
                  </a:lnTo>
                  <a:lnTo>
                    <a:pt x="77089" y="0"/>
                  </a:lnTo>
                  <a:lnTo>
                    <a:pt x="97663" y="149733"/>
                  </a:lnTo>
                  <a:lnTo>
                    <a:pt x="105664" y="235966"/>
                  </a:lnTo>
                  <a:lnTo>
                    <a:pt x="113030" y="149733"/>
                  </a:lnTo>
                  <a:lnTo>
                    <a:pt x="131826" y="0"/>
                  </a:lnTo>
                  <a:lnTo>
                    <a:pt x="207772" y="0"/>
                  </a:lnTo>
                  <a:lnTo>
                    <a:pt x="207772" y="380619"/>
                  </a:lnTo>
                  <a:lnTo>
                    <a:pt x="151130" y="380619"/>
                  </a:lnTo>
                  <a:close/>
                </a:path>
              </a:pathLst>
            </a:custGeom>
            <a:solidFill>
              <a:srgbClr val="FFFFFF"/>
            </a:solidFill>
            <a:ln w="0" cap="flat">
              <a:noFill/>
              <a:prstDash val="solid"/>
              <a:miter/>
            </a:ln>
          </p:spPr>
          <p:txBody>
            <a:bodyPr rtlCol="0" anchor="ctr"/>
            <a:lstStyle/>
            <a:p>
              <a:endParaRPr lang="en-US"/>
            </a:p>
          </p:txBody>
        </p:sp>
      </p:grpSp>
      <p:sp>
        <p:nvSpPr>
          <p:cNvPr id="15" name="Content">
            <a:extLst>
              <a:ext uri="{FF2B5EF4-FFF2-40B4-BE49-F238E27FC236}">
                <a16:creationId xmlns:a16="http://schemas.microsoft.com/office/drawing/2014/main" id="{A2DA9BE2-13D1-CAE1-E5E3-DA657251EAF1}"/>
              </a:ext>
            </a:extLst>
          </p:cNvPr>
          <p:cNvSpPr>
            <a:spLocks noGrp="1"/>
          </p:cNvSpPr>
          <p:nvPr>
            <p:ph sz="quarter" idx="14" hasCustomPrompt="1"/>
          </p:nvPr>
        </p:nvSpPr>
        <p:spPr>
          <a:xfrm>
            <a:off x="351593" y="3746401"/>
            <a:ext cx="5744407" cy="2055245"/>
          </a:xfrm>
        </p:spPr>
        <p:txBody>
          <a:bodyPr lIns="0" tIns="0" anchor="ctr" anchorCtr="0"/>
          <a:lstStyle>
            <a:lvl1pPr marL="0">
              <a:lnSpc>
                <a:spcPts val="6000"/>
              </a:lnSpc>
              <a:defRPr sz="7000" b="0" i="0">
                <a:solidFill>
                  <a:schemeClr val="bg1"/>
                </a:solidFill>
                <a:latin typeface="Knockout 67 Full Bantamwt" panose="02000508020000020004" pitchFamily="2" charset="0"/>
              </a:defRPr>
            </a:lvl1pPr>
            <a:lvl2pPr marL="360000">
              <a:defRPr sz="6600" b="0" i="0">
                <a:solidFill>
                  <a:schemeClr val="bg1"/>
                </a:solidFill>
                <a:latin typeface="Knockout 67 Full Bantamwt" panose="02000508020000020004" pitchFamily="2" charset="0"/>
              </a:defRPr>
            </a:lvl2pPr>
            <a:lvl3pPr marL="360000">
              <a:defRPr sz="6600" b="0" i="0">
                <a:solidFill>
                  <a:schemeClr val="bg1"/>
                </a:solidFill>
                <a:latin typeface="Knockout 49 Liteweight" panose="02000506040000020004" pitchFamily="2" charset="0"/>
              </a:defRPr>
            </a:lvl3pPr>
            <a:lvl4pPr marL="360000">
              <a:defRPr sz="6600" b="0" i="0">
                <a:solidFill>
                  <a:schemeClr val="bg1"/>
                </a:solidFill>
                <a:latin typeface="Knockout 49 Liteweight" panose="02000506040000020004" pitchFamily="2" charset="0"/>
              </a:defRPr>
            </a:lvl4pPr>
            <a:lvl5pPr marL="360000">
              <a:defRPr sz="6600" b="0" i="0">
                <a:solidFill>
                  <a:schemeClr val="bg1"/>
                </a:solidFill>
                <a:latin typeface="Knockout 49 Liteweight" panose="02000506040000020004" pitchFamily="2" charset="0"/>
              </a:defRPr>
            </a:lvl5pPr>
          </a:lstStyle>
          <a:p>
            <a:pPr lvl="0"/>
            <a:r>
              <a:rPr lang="en-GB" dirty="0"/>
              <a:t>CLICK TO EDIT MASTER TEXT STYLES</a:t>
            </a:r>
          </a:p>
        </p:txBody>
      </p:sp>
    </p:spTree>
    <p:extLst>
      <p:ext uri="{BB962C8B-B14F-4D97-AF65-F5344CB8AC3E}">
        <p14:creationId xmlns:p14="http://schemas.microsoft.com/office/powerpoint/2010/main" val="26612942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114" name="Round Single Corner of Rectangle 113">
            <a:extLst>
              <a:ext uri="{FF2B5EF4-FFF2-40B4-BE49-F238E27FC236}">
                <a16:creationId xmlns:a16="http://schemas.microsoft.com/office/drawing/2014/main" id="{9C021FFF-14D0-94AF-7394-30D7EB885016}"/>
              </a:ext>
            </a:extLst>
          </p:cNvPr>
          <p:cNvSpPr/>
          <p:nvPr userDrawn="1"/>
        </p:nvSpPr>
        <p:spPr>
          <a:xfrm>
            <a:off x="0" y="0"/>
            <a:ext cx="7622561" cy="5801648"/>
          </a:xfrm>
          <a:custGeom>
            <a:avLst/>
            <a:gdLst>
              <a:gd name="connsiteX0" fmla="*/ 0 w 7622561"/>
              <a:gd name="connsiteY0" fmla="*/ 0 h 5801648"/>
              <a:gd name="connsiteX1" fmla="*/ 7622561 w 7622561"/>
              <a:gd name="connsiteY1" fmla="*/ 0 h 5801648"/>
              <a:gd name="connsiteX2" fmla="*/ 7622561 w 7622561"/>
              <a:gd name="connsiteY2" fmla="*/ 0 h 5801648"/>
              <a:gd name="connsiteX3" fmla="*/ 7622561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22561 w 7622561"/>
              <a:gd name="connsiteY2" fmla="*/ 0 h 5801648"/>
              <a:gd name="connsiteX3" fmla="*/ 5779800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22561 w 7622561"/>
              <a:gd name="connsiteY2" fmla="*/ 0 h 5801648"/>
              <a:gd name="connsiteX3" fmla="*/ 5779800 w 7622561"/>
              <a:gd name="connsiteY3" fmla="*/ 5801648 h 5801648"/>
              <a:gd name="connsiteX4" fmla="*/ 0 w 7622561"/>
              <a:gd name="connsiteY4" fmla="*/ 5801648 h 5801648"/>
              <a:gd name="connsiteX5" fmla="*/ 0 w 7622561"/>
              <a:gd name="connsiteY5" fmla="*/ 0 h 5801648"/>
              <a:gd name="connsiteX0" fmla="*/ 0 w 7657461"/>
              <a:gd name="connsiteY0" fmla="*/ 0 h 5801648"/>
              <a:gd name="connsiteX1" fmla="*/ 7622561 w 7657461"/>
              <a:gd name="connsiteY1" fmla="*/ 0 h 5801648"/>
              <a:gd name="connsiteX2" fmla="*/ 7657461 w 7657461"/>
              <a:gd name="connsiteY2" fmla="*/ 579353 h 5801648"/>
              <a:gd name="connsiteX3" fmla="*/ 5779800 w 7657461"/>
              <a:gd name="connsiteY3" fmla="*/ 5801648 h 5801648"/>
              <a:gd name="connsiteX4" fmla="*/ 0 w 7657461"/>
              <a:gd name="connsiteY4" fmla="*/ 5801648 h 5801648"/>
              <a:gd name="connsiteX5" fmla="*/ 0 w 7657461"/>
              <a:gd name="connsiteY5" fmla="*/ 0 h 5801648"/>
              <a:gd name="connsiteX0" fmla="*/ 0 w 7657461"/>
              <a:gd name="connsiteY0" fmla="*/ 0 h 5801648"/>
              <a:gd name="connsiteX1" fmla="*/ 7622561 w 7657461"/>
              <a:gd name="connsiteY1" fmla="*/ 0 h 5801648"/>
              <a:gd name="connsiteX2" fmla="*/ 7657461 w 7657461"/>
              <a:gd name="connsiteY2" fmla="*/ 579353 h 5801648"/>
              <a:gd name="connsiteX3" fmla="*/ 5779800 w 7657461"/>
              <a:gd name="connsiteY3" fmla="*/ 5801648 h 5801648"/>
              <a:gd name="connsiteX4" fmla="*/ 0 w 7657461"/>
              <a:gd name="connsiteY4" fmla="*/ 5801648 h 5801648"/>
              <a:gd name="connsiteX5" fmla="*/ 0 w 7657461"/>
              <a:gd name="connsiteY5" fmla="*/ 0 h 5801648"/>
              <a:gd name="connsiteX0" fmla="*/ 0 w 7622561"/>
              <a:gd name="connsiteY0" fmla="*/ 0 h 5801648"/>
              <a:gd name="connsiteX1" fmla="*/ 7622561 w 7622561"/>
              <a:gd name="connsiteY1" fmla="*/ 0 h 5801648"/>
              <a:gd name="connsiteX2" fmla="*/ 7608600 w 7622561"/>
              <a:gd name="connsiteY2" fmla="*/ 746877 h 5801648"/>
              <a:gd name="connsiteX3" fmla="*/ 5779800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08600 w 7622561"/>
              <a:gd name="connsiteY2" fmla="*/ 746877 h 5801648"/>
              <a:gd name="connsiteX3" fmla="*/ 5779800 w 7622561"/>
              <a:gd name="connsiteY3" fmla="*/ 5801648 h 5801648"/>
              <a:gd name="connsiteX4" fmla="*/ 0 w 7622561"/>
              <a:gd name="connsiteY4" fmla="*/ 5801648 h 5801648"/>
              <a:gd name="connsiteX5" fmla="*/ 0 w 7622561"/>
              <a:gd name="connsiteY5" fmla="*/ 0 h 580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2561" h="5801648">
                <a:moveTo>
                  <a:pt x="0" y="0"/>
                </a:moveTo>
                <a:lnTo>
                  <a:pt x="7622561" y="0"/>
                </a:lnTo>
                <a:lnTo>
                  <a:pt x="7608600" y="746877"/>
                </a:lnTo>
                <a:cubicBezTo>
                  <a:pt x="6603457" y="4579362"/>
                  <a:pt x="7238652" y="2583417"/>
                  <a:pt x="5779800" y="5801648"/>
                </a:cubicBezTo>
                <a:lnTo>
                  <a:pt x="0" y="5801648"/>
                </a:lnTo>
                <a:lnTo>
                  <a:pt x="0" y="0"/>
                </a:lnTo>
                <a:close/>
              </a:path>
            </a:pathLst>
          </a:cu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NBA Logo Box">
            <a:extLst>
              <a:ext uri="{FF2B5EF4-FFF2-40B4-BE49-F238E27FC236}">
                <a16:creationId xmlns:a16="http://schemas.microsoft.com/office/drawing/2014/main" id="{FDBA1685-FE89-7BBE-34B7-1BE1BE6DC37F}"/>
              </a:ext>
            </a:extLst>
          </p:cNvPr>
          <p:cNvGrpSpPr/>
          <p:nvPr userDrawn="1"/>
        </p:nvGrpSpPr>
        <p:grpSpPr>
          <a:xfrm>
            <a:off x="0" y="-2252"/>
            <a:ext cx="1694329" cy="3431252"/>
            <a:chOff x="0" y="-2252"/>
            <a:chExt cx="1694329" cy="3431252"/>
          </a:xfrm>
        </p:grpSpPr>
        <p:sp>
          <p:nvSpPr>
            <p:cNvPr id="8" name="Logo Black Box">
              <a:extLst>
                <a:ext uri="{FF2B5EF4-FFF2-40B4-BE49-F238E27FC236}">
                  <a16:creationId xmlns:a16="http://schemas.microsoft.com/office/drawing/2014/main" id="{F5DBC827-7E68-45D0-1722-AD1210CA12F6}"/>
                </a:ext>
              </a:extLst>
            </p:cNvPr>
            <p:cNvSpPr/>
            <p:nvPr userDrawn="1"/>
          </p:nvSpPr>
          <p:spPr>
            <a:xfrm>
              <a:off x="0" y="-2252"/>
              <a:ext cx="1694329" cy="3431252"/>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White Outline">
              <a:extLst>
                <a:ext uri="{FF2B5EF4-FFF2-40B4-BE49-F238E27FC236}">
                  <a16:creationId xmlns:a16="http://schemas.microsoft.com/office/drawing/2014/main" id="{CBF583FF-AEB4-EE66-B07F-8C8AC1323518}"/>
                </a:ext>
              </a:extLst>
            </p:cNvPr>
            <p:cNvSpPr/>
            <p:nvPr userDrawn="1"/>
          </p:nvSpPr>
          <p:spPr>
            <a:xfrm rot="16200000">
              <a:off x="-867335" y="867334"/>
              <a:ext cx="3429001" cy="1694327"/>
            </a:xfrm>
            <a:prstGeom prst="corner">
              <a:avLst>
                <a:gd name="adj1" fmla="val 8494"/>
                <a:gd name="adj2" fmla="val 904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NBA Logo">
              <a:extLst>
                <a:ext uri="{FF2B5EF4-FFF2-40B4-BE49-F238E27FC236}">
                  <a16:creationId xmlns:a16="http://schemas.microsoft.com/office/drawing/2014/main" id="{9A5AE3B9-739E-1405-6115-8AFB76C628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8155" y="356720"/>
              <a:ext cx="737219" cy="1676203"/>
            </a:xfrm>
            <a:prstGeom prst="rect">
              <a:avLst/>
            </a:prstGeom>
          </p:spPr>
        </p:pic>
      </p:grpSp>
      <p:grpSp>
        <p:nvGrpSpPr>
          <p:cNvPr id="102" name="Group 101">
            <a:extLst>
              <a:ext uri="{FF2B5EF4-FFF2-40B4-BE49-F238E27FC236}">
                <a16:creationId xmlns:a16="http://schemas.microsoft.com/office/drawing/2014/main" id="{B883300C-0CBC-3ECE-6758-833D6DB36E89}"/>
              </a:ext>
            </a:extLst>
          </p:cNvPr>
          <p:cNvGrpSpPr/>
          <p:nvPr userDrawn="1"/>
        </p:nvGrpSpPr>
        <p:grpSpPr>
          <a:xfrm>
            <a:off x="351593" y="6119050"/>
            <a:ext cx="4624196" cy="381603"/>
            <a:chOff x="351593" y="6119050"/>
            <a:chExt cx="4624196" cy="381603"/>
          </a:xfrm>
        </p:grpSpPr>
        <p:grpSp>
          <p:nvGrpSpPr>
            <p:cNvPr id="25" name="Graphic 22">
              <a:extLst>
                <a:ext uri="{FF2B5EF4-FFF2-40B4-BE49-F238E27FC236}">
                  <a16:creationId xmlns:a16="http://schemas.microsoft.com/office/drawing/2014/main" id="{EAA03EE7-4479-FCC1-948D-339DE2384954}"/>
                </a:ext>
              </a:extLst>
            </p:cNvPr>
            <p:cNvGrpSpPr/>
            <p:nvPr/>
          </p:nvGrpSpPr>
          <p:grpSpPr>
            <a:xfrm>
              <a:off x="351593" y="6119146"/>
              <a:ext cx="646938" cy="381000"/>
              <a:chOff x="351593" y="6119146"/>
              <a:chExt cx="646938" cy="381000"/>
            </a:xfrm>
          </p:grpSpPr>
          <p:sp>
            <p:nvSpPr>
              <p:cNvPr id="26" name="Freeform 25">
                <a:extLst>
                  <a:ext uri="{FF2B5EF4-FFF2-40B4-BE49-F238E27FC236}">
                    <a16:creationId xmlns:a16="http://schemas.microsoft.com/office/drawing/2014/main" id="{53E9EA48-3B06-2A9A-E6C4-5A2BA74B50FB}"/>
                  </a:ext>
                </a:extLst>
              </p:cNvPr>
              <p:cNvSpPr/>
              <p:nvPr/>
            </p:nvSpPr>
            <p:spPr>
              <a:xfrm>
                <a:off x="564698" y="6128543"/>
                <a:ext cx="137541" cy="362330"/>
              </a:xfrm>
              <a:custGeom>
                <a:avLst/>
                <a:gdLst>
                  <a:gd name="connsiteX0" fmla="*/ 42672 w 137541"/>
                  <a:gd name="connsiteY0" fmla="*/ 362331 h 362330"/>
                  <a:gd name="connsiteX1" fmla="*/ 0 w 137541"/>
                  <a:gd name="connsiteY1" fmla="*/ 362331 h 362330"/>
                  <a:gd name="connsiteX2" fmla="*/ 0 w 137541"/>
                  <a:gd name="connsiteY2" fmla="*/ 0 h 362330"/>
                  <a:gd name="connsiteX3" fmla="*/ 65913 w 137541"/>
                  <a:gd name="connsiteY3" fmla="*/ 0 h 362330"/>
                  <a:gd name="connsiteX4" fmla="*/ 110109 w 137541"/>
                  <a:gd name="connsiteY4" fmla="*/ 298958 h 362330"/>
                  <a:gd name="connsiteX5" fmla="*/ 94869 w 137541"/>
                  <a:gd name="connsiteY5" fmla="*/ 52832 h 362330"/>
                  <a:gd name="connsiteX6" fmla="*/ 94869 w 137541"/>
                  <a:gd name="connsiteY6" fmla="*/ 0 h 362330"/>
                  <a:gd name="connsiteX7" fmla="*/ 137541 w 137541"/>
                  <a:gd name="connsiteY7" fmla="*/ 0 h 362330"/>
                  <a:gd name="connsiteX8" fmla="*/ 137541 w 137541"/>
                  <a:gd name="connsiteY8" fmla="*/ 362331 h 362330"/>
                  <a:gd name="connsiteX9" fmla="*/ 77089 w 137541"/>
                  <a:gd name="connsiteY9" fmla="*/ 362331 h 362330"/>
                  <a:gd name="connsiteX10" fmla="*/ 36449 w 137541"/>
                  <a:gd name="connsiteY10" fmla="*/ 72009 h 362330"/>
                  <a:gd name="connsiteX11" fmla="*/ 42545 w 137541"/>
                  <a:gd name="connsiteY11" fmla="*/ 258318 h 362330"/>
                  <a:gd name="connsiteX12" fmla="*/ 42545 w 137541"/>
                  <a:gd name="connsiteY12" fmla="*/ 362331 h 36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541" h="362330">
                    <a:moveTo>
                      <a:pt x="42672" y="362331"/>
                    </a:moveTo>
                    <a:lnTo>
                      <a:pt x="0" y="362331"/>
                    </a:lnTo>
                    <a:lnTo>
                      <a:pt x="0" y="0"/>
                    </a:lnTo>
                    <a:lnTo>
                      <a:pt x="65913" y="0"/>
                    </a:lnTo>
                    <a:lnTo>
                      <a:pt x="110109" y="298958"/>
                    </a:lnTo>
                    <a:cubicBezTo>
                      <a:pt x="103505" y="227838"/>
                      <a:pt x="94869" y="113157"/>
                      <a:pt x="94869" y="52832"/>
                    </a:cubicBezTo>
                    <a:lnTo>
                      <a:pt x="94869" y="0"/>
                    </a:lnTo>
                    <a:lnTo>
                      <a:pt x="137541" y="0"/>
                    </a:lnTo>
                    <a:lnTo>
                      <a:pt x="137541" y="362331"/>
                    </a:lnTo>
                    <a:lnTo>
                      <a:pt x="77089" y="362331"/>
                    </a:lnTo>
                    <a:lnTo>
                      <a:pt x="36449" y="72009"/>
                    </a:lnTo>
                    <a:cubicBezTo>
                      <a:pt x="40005" y="137033"/>
                      <a:pt x="42545" y="214630"/>
                      <a:pt x="42545" y="258318"/>
                    </a:cubicBezTo>
                    <a:lnTo>
                      <a:pt x="42545" y="362331"/>
                    </a:lnTo>
                    <a:close/>
                  </a:path>
                </a:pathLst>
              </a:custGeom>
              <a:solidFill>
                <a:srgbClr val="284384"/>
              </a:solidFill>
              <a:ln w="0"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5A9B1FF5-359F-A5D7-D09A-C48608C8F8A1}"/>
                  </a:ext>
                </a:extLst>
              </p:cNvPr>
              <p:cNvSpPr/>
              <p:nvPr/>
            </p:nvSpPr>
            <p:spPr>
              <a:xfrm>
                <a:off x="726623" y="6128543"/>
                <a:ext cx="125349" cy="362585"/>
              </a:xfrm>
              <a:custGeom>
                <a:avLst/>
                <a:gdLst>
                  <a:gd name="connsiteX0" fmla="*/ 48768 w 125349"/>
                  <a:gd name="connsiteY0" fmla="*/ 204978 h 362585"/>
                  <a:gd name="connsiteX1" fmla="*/ 48768 w 125349"/>
                  <a:gd name="connsiteY1" fmla="*/ 316611 h 362585"/>
                  <a:gd name="connsiteX2" fmla="*/ 56896 w 125349"/>
                  <a:gd name="connsiteY2" fmla="*/ 316611 h 362585"/>
                  <a:gd name="connsiteX3" fmla="*/ 76708 w 125349"/>
                  <a:gd name="connsiteY3" fmla="*/ 290703 h 362585"/>
                  <a:gd name="connsiteX4" fmla="*/ 76708 w 125349"/>
                  <a:gd name="connsiteY4" fmla="*/ 229235 h 362585"/>
                  <a:gd name="connsiteX5" fmla="*/ 54864 w 125349"/>
                  <a:gd name="connsiteY5" fmla="*/ 204851 h 362585"/>
                  <a:gd name="connsiteX6" fmla="*/ 48768 w 125349"/>
                  <a:gd name="connsiteY6" fmla="*/ 204851 h 362585"/>
                  <a:gd name="connsiteX7" fmla="*/ 48768 w 125349"/>
                  <a:gd name="connsiteY7" fmla="*/ 45593 h 362585"/>
                  <a:gd name="connsiteX8" fmla="*/ 48768 w 125349"/>
                  <a:gd name="connsiteY8" fmla="*/ 165354 h 362585"/>
                  <a:gd name="connsiteX9" fmla="*/ 54864 w 125349"/>
                  <a:gd name="connsiteY9" fmla="*/ 165354 h 362585"/>
                  <a:gd name="connsiteX10" fmla="*/ 76708 w 125349"/>
                  <a:gd name="connsiteY10" fmla="*/ 138938 h 362585"/>
                  <a:gd name="connsiteX11" fmla="*/ 76708 w 125349"/>
                  <a:gd name="connsiteY11" fmla="*/ 69850 h 362585"/>
                  <a:gd name="connsiteX12" fmla="*/ 56896 w 125349"/>
                  <a:gd name="connsiteY12" fmla="*/ 45466 h 362585"/>
                  <a:gd name="connsiteX13" fmla="*/ 48768 w 125349"/>
                  <a:gd name="connsiteY13" fmla="*/ 45466 h 362585"/>
                  <a:gd name="connsiteX14" fmla="*/ 0 w 125349"/>
                  <a:gd name="connsiteY14" fmla="*/ 362331 h 362585"/>
                  <a:gd name="connsiteX15" fmla="*/ 0 w 125349"/>
                  <a:gd name="connsiteY15" fmla="*/ 0 h 362585"/>
                  <a:gd name="connsiteX16" fmla="*/ 60452 w 125349"/>
                  <a:gd name="connsiteY16" fmla="*/ 0 h 362585"/>
                  <a:gd name="connsiteX17" fmla="*/ 125349 w 125349"/>
                  <a:gd name="connsiteY17" fmla="*/ 72644 h 362585"/>
                  <a:gd name="connsiteX18" fmla="*/ 125349 w 125349"/>
                  <a:gd name="connsiteY18" fmla="*/ 125984 h 362585"/>
                  <a:gd name="connsiteX19" fmla="*/ 100965 w 125349"/>
                  <a:gd name="connsiteY19" fmla="*/ 184404 h 362585"/>
                  <a:gd name="connsiteX20" fmla="*/ 125349 w 125349"/>
                  <a:gd name="connsiteY20" fmla="*/ 237744 h 362585"/>
                  <a:gd name="connsiteX21" fmla="*/ 125349 w 125349"/>
                  <a:gd name="connsiteY21" fmla="*/ 290576 h 362585"/>
                  <a:gd name="connsiteX22" fmla="*/ 60452 w 125349"/>
                  <a:gd name="connsiteY22" fmla="*/ 362585 h 362585"/>
                  <a:gd name="connsiteX23" fmla="*/ 0 w 125349"/>
                  <a:gd name="connsiteY23" fmla="*/ 362585 h 36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5349" h="362585">
                    <a:moveTo>
                      <a:pt x="48768" y="204978"/>
                    </a:moveTo>
                    <a:lnTo>
                      <a:pt x="48768" y="316611"/>
                    </a:lnTo>
                    <a:lnTo>
                      <a:pt x="56896" y="316611"/>
                    </a:lnTo>
                    <a:cubicBezTo>
                      <a:pt x="72136" y="316611"/>
                      <a:pt x="76708" y="307975"/>
                      <a:pt x="76708" y="290703"/>
                    </a:cubicBezTo>
                    <a:lnTo>
                      <a:pt x="76708" y="229235"/>
                    </a:lnTo>
                    <a:cubicBezTo>
                      <a:pt x="76708" y="211455"/>
                      <a:pt x="71120" y="204851"/>
                      <a:pt x="54864" y="204851"/>
                    </a:cubicBezTo>
                    <a:lnTo>
                      <a:pt x="48768" y="204851"/>
                    </a:lnTo>
                    <a:close/>
                    <a:moveTo>
                      <a:pt x="48768" y="45593"/>
                    </a:moveTo>
                    <a:lnTo>
                      <a:pt x="48768" y="165354"/>
                    </a:lnTo>
                    <a:lnTo>
                      <a:pt x="54864" y="165354"/>
                    </a:lnTo>
                    <a:cubicBezTo>
                      <a:pt x="72136" y="165354"/>
                      <a:pt x="76708" y="158750"/>
                      <a:pt x="76708" y="138938"/>
                    </a:cubicBezTo>
                    <a:lnTo>
                      <a:pt x="76708" y="69850"/>
                    </a:lnTo>
                    <a:cubicBezTo>
                      <a:pt x="76708" y="53086"/>
                      <a:pt x="71628" y="45466"/>
                      <a:pt x="56896" y="45466"/>
                    </a:cubicBezTo>
                    <a:lnTo>
                      <a:pt x="48768" y="45466"/>
                    </a:lnTo>
                    <a:close/>
                    <a:moveTo>
                      <a:pt x="0" y="362331"/>
                    </a:moveTo>
                    <a:lnTo>
                      <a:pt x="0" y="0"/>
                    </a:lnTo>
                    <a:lnTo>
                      <a:pt x="60452" y="0"/>
                    </a:lnTo>
                    <a:cubicBezTo>
                      <a:pt x="100584" y="0"/>
                      <a:pt x="125349" y="21844"/>
                      <a:pt x="125349" y="72644"/>
                    </a:cubicBezTo>
                    <a:lnTo>
                      <a:pt x="125349" y="125984"/>
                    </a:lnTo>
                    <a:cubicBezTo>
                      <a:pt x="125349" y="159004"/>
                      <a:pt x="115189" y="175768"/>
                      <a:pt x="100965" y="184404"/>
                    </a:cubicBezTo>
                    <a:cubicBezTo>
                      <a:pt x="115189" y="193548"/>
                      <a:pt x="125349" y="209804"/>
                      <a:pt x="125349" y="237744"/>
                    </a:cubicBezTo>
                    <a:lnTo>
                      <a:pt x="125349" y="290576"/>
                    </a:lnTo>
                    <a:cubicBezTo>
                      <a:pt x="125349" y="340360"/>
                      <a:pt x="98933" y="362585"/>
                      <a:pt x="60452" y="362585"/>
                    </a:cubicBezTo>
                    <a:lnTo>
                      <a:pt x="0" y="362585"/>
                    </a:lnTo>
                    <a:close/>
                  </a:path>
                </a:pathLst>
              </a:custGeom>
              <a:solidFill>
                <a:srgbClr val="284384"/>
              </a:solid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BA1B691-9897-0D90-D4B2-238D6CF09FA5}"/>
                  </a:ext>
                </a:extLst>
              </p:cNvPr>
              <p:cNvSpPr/>
              <p:nvPr/>
            </p:nvSpPr>
            <p:spPr>
              <a:xfrm>
                <a:off x="859465" y="6128543"/>
                <a:ext cx="139065" cy="362330"/>
              </a:xfrm>
              <a:custGeom>
                <a:avLst/>
                <a:gdLst>
                  <a:gd name="connsiteX0" fmla="*/ 55372 w 139065"/>
                  <a:gd name="connsiteY0" fmla="*/ 253111 h 362330"/>
                  <a:gd name="connsiteX1" fmla="*/ 81280 w 139065"/>
                  <a:gd name="connsiteY1" fmla="*/ 253111 h 362330"/>
                  <a:gd name="connsiteX2" fmla="*/ 77216 w 139065"/>
                  <a:gd name="connsiteY2" fmla="*/ 186563 h 362330"/>
                  <a:gd name="connsiteX3" fmla="*/ 68580 w 139065"/>
                  <a:gd name="connsiteY3" fmla="*/ 31242 h 362330"/>
                  <a:gd name="connsiteX4" fmla="*/ 66548 w 139065"/>
                  <a:gd name="connsiteY4" fmla="*/ 31242 h 362330"/>
                  <a:gd name="connsiteX5" fmla="*/ 59436 w 139065"/>
                  <a:gd name="connsiteY5" fmla="*/ 186563 h 362330"/>
                  <a:gd name="connsiteX6" fmla="*/ 55372 w 139065"/>
                  <a:gd name="connsiteY6" fmla="*/ 253111 h 362330"/>
                  <a:gd name="connsiteX7" fmla="*/ 83820 w 139065"/>
                  <a:gd name="connsiteY7" fmla="*/ 294259 h 362330"/>
                  <a:gd name="connsiteX8" fmla="*/ 53340 w 139065"/>
                  <a:gd name="connsiteY8" fmla="*/ 294259 h 362330"/>
                  <a:gd name="connsiteX9" fmla="*/ 49276 w 139065"/>
                  <a:gd name="connsiteY9" fmla="*/ 362331 h 362330"/>
                  <a:gd name="connsiteX10" fmla="*/ 0 w 139065"/>
                  <a:gd name="connsiteY10" fmla="*/ 362331 h 362330"/>
                  <a:gd name="connsiteX11" fmla="*/ 35560 w 139065"/>
                  <a:gd name="connsiteY11" fmla="*/ 0 h 362330"/>
                  <a:gd name="connsiteX12" fmla="*/ 104521 w 139065"/>
                  <a:gd name="connsiteY12" fmla="*/ 0 h 362330"/>
                  <a:gd name="connsiteX13" fmla="*/ 139065 w 139065"/>
                  <a:gd name="connsiteY13" fmla="*/ 362331 h 362330"/>
                  <a:gd name="connsiteX14" fmla="*/ 87757 w 139065"/>
                  <a:gd name="connsiteY14" fmla="*/ 362331 h 362330"/>
                  <a:gd name="connsiteX15" fmla="*/ 83693 w 139065"/>
                  <a:gd name="connsiteY15" fmla="*/ 294259 h 36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065" h="362330">
                    <a:moveTo>
                      <a:pt x="55372" y="253111"/>
                    </a:moveTo>
                    <a:lnTo>
                      <a:pt x="81280" y="253111"/>
                    </a:lnTo>
                    <a:lnTo>
                      <a:pt x="77216" y="186563"/>
                    </a:lnTo>
                    <a:cubicBezTo>
                      <a:pt x="75692" y="160147"/>
                      <a:pt x="71628" y="76454"/>
                      <a:pt x="68580" y="31242"/>
                    </a:cubicBezTo>
                    <a:lnTo>
                      <a:pt x="66548" y="31242"/>
                    </a:lnTo>
                    <a:lnTo>
                      <a:pt x="59436" y="186563"/>
                    </a:lnTo>
                    <a:lnTo>
                      <a:pt x="55372" y="253111"/>
                    </a:lnTo>
                    <a:close/>
                    <a:moveTo>
                      <a:pt x="83820" y="294259"/>
                    </a:moveTo>
                    <a:lnTo>
                      <a:pt x="53340" y="294259"/>
                    </a:lnTo>
                    <a:lnTo>
                      <a:pt x="49276" y="362331"/>
                    </a:lnTo>
                    <a:lnTo>
                      <a:pt x="0" y="362331"/>
                    </a:lnTo>
                    <a:lnTo>
                      <a:pt x="35560" y="0"/>
                    </a:lnTo>
                    <a:lnTo>
                      <a:pt x="104521" y="0"/>
                    </a:lnTo>
                    <a:lnTo>
                      <a:pt x="139065" y="362331"/>
                    </a:lnTo>
                    <a:lnTo>
                      <a:pt x="87757" y="362331"/>
                    </a:lnTo>
                    <a:lnTo>
                      <a:pt x="83693" y="294259"/>
                    </a:lnTo>
                    <a:close/>
                  </a:path>
                </a:pathLst>
              </a:custGeom>
              <a:solidFill>
                <a:srgbClr val="284384"/>
              </a:solidFill>
              <a:ln w="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BE7D104C-50E9-84DA-582A-DD6EC8023196}"/>
                  </a:ext>
                </a:extLst>
              </p:cNvPr>
              <p:cNvSpPr/>
              <p:nvPr/>
            </p:nvSpPr>
            <p:spPr>
              <a:xfrm>
                <a:off x="351593" y="6119146"/>
                <a:ext cx="168148" cy="381000"/>
              </a:xfrm>
              <a:custGeom>
                <a:avLst/>
                <a:gdLst>
                  <a:gd name="connsiteX0" fmla="*/ 128651 w 168148"/>
                  <a:gd name="connsiteY0" fmla="*/ 0 h 381000"/>
                  <a:gd name="connsiteX1" fmla="*/ 39497 w 168148"/>
                  <a:gd name="connsiteY1" fmla="*/ 0 h 381000"/>
                  <a:gd name="connsiteX2" fmla="*/ 0 w 168148"/>
                  <a:gd name="connsiteY2" fmla="*/ 39497 h 381000"/>
                  <a:gd name="connsiteX3" fmla="*/ 0 w 168148"/>
                  <a:gd name="connsiteY3" fmla="*/ 341503 h 381000"/>
                  <a:gd name="connsiteX4" fmla="*/ 39497 w 168148"/>
                  <a:gd name="connsiteY4" fmla="*/ 381000 h 381000"/>
                  <a:gd name="connsiteX5" fmla="*/ 128651 w 168148"/>
                  <a:gd name="connsiteY5" fmla="*/ 381000 h 381000"/>
                  <a:gd name="connsiteX6" fmla="*/ 168148 w 168148"/>
                  <a:gd name="connsiteY6" fmla="*/ 341503 h 381000"/>
                  <a:gd name="connsiteX7" fmla="*/ 168148 w 168148"/>
                  <a:gd name="connsiteY7" fmla="*/ 39497 h 381000"/>
                  <a:gd name="connsiteX8" fmla="*/ 128651 w 168148"/>
                  <a:gd name="connsiteY8"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148" h="381000">
                    <a:moveTo>
                      <a:pt x="128651" y="0"/>
                    </a:moveTo>
                    <a:lnTo>
                      <a:pt x="39497" y="0"/>
                    </a:lnTo>
                    <a:cubicBezTo>
                      <a:pt x="17780" y="0"/>
                      <a:pt x="0" y="17653"/>
                      <a:pt x="0" y="39497"/>
                    </a:cubicBezTo>
                    <a:lnTo>
                      <a:pt x="0" y="341503"/>
                    </a:lnTo>
                    <a:cubicBezTo>
                      <a:pt x="0" y="363347"/>
                      <a:pt x="17653" y="381000"/>
                      <a:pt x="39497" y="381000"/>
                    </a:cubicBezTo>
                    <a:lnTo>
                      <a:pt x="128651" y="381000"/>
                    </a:lnTo>
                    <a:cubicBezTo>
                      <a:pt x="150368" y="381000"/>
                      <a:pt x="168148" y="363220"/>
                      <a:pt x="168148" y="341503"/>
                    </a:cubicBezTo>
                    <a:lnTo>
                      <a:pt x="168148" y="39497"/>
                    </a:lnTo>
                    <a:cubicBezTo>
                      <a:pt x="168148" y="17780"/>
                      <a:pt x="150368" y="0"/>
                      <a:pt x="128651" y="0"/>
                    </a:cubicBezTo>
                  </a:path>
                </a:pathLst>
              </a:custGeom>
              <a:solidFill>
                <a:srgbClr val="FFFFFF"/>
              </a:solid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3DAFE734-D5A4-30D4-E6F7-72C36BB8B501}"/>
                  </a:ext>
                </a:extLst>
              </p:cNvPr>
              <p:cNvSpPr/>
              <p:nvPr/>
            </p:nvSpPr>
            <p:spPr>
              <a:xfrm>
                <a:off x="447570" y="6128417"/>
                <a:ext cx="62772" cy="176021"/>
              </a:xfrm>
              <a:custGeom>
                <a:avLst/>
                <a:gdLst>
                  <a:gd name="connsiteX0" fmla="*/ 10576 w 62772"/>
                  <a:gd name="connsiteY0" fmla="*/ 60579 h 176021"/>
                  <a:gd name="connsiteX1" fmla="*/ 10576 w 62772"/>
                  <a:gd name="connsiteY1" fmla="*/ 61849 h 176021"/>
                  <a:gd name="connsiteX2" fmla="*/ 17561 w 62772"/>
                  <a:gd name="connsiteY2" fmla="*/ 66548 h 176021"/>
                  <a:gd name="connsiteX3" fmla="*/ 32674 w 62772"/>
                  <a:gd name="connsiteY3" fmla="*/ 107315 h 176021"/>
                  <a:gd name="connsiteX4" fmla="*/ 37500 w 62772"/>
                  <a:gd name="connsiteY4" fmla="*/ 129286 h 176021"/>
                  <a:gd name="connsiteX5" fmla="*/ 44866 w 62772"/>
                  <a:gd name="connsiteY5" fmla="*/ 148717 h 176021"/>
                  <a:gd name="connsiteX6" fmla="*/ 47406 w 62772"/>
                  <a:gd name="connsiteY6" fmla="*/ 160528 h 176021"/>
                  <a:gd name="connsiteX7" fmla="*/ 53883 w 62772"/>
                  <a:gd name="connsiteY7" fmla="*/ 164211 h 176021"/>
                  <a:gd name="connsiteX8" fmla="*/ 59344 w 62772"/>
                  <a:gd name="connsiteY8" fmla="*/ 169672 h 176021"/>
                  <a:gd name="connsiteX9" fmla="*/ 62773 w 62772"/>
                  <a:gd name="connsiteY9" fmla="*/ 176022 h 176021"/>
                  <a:gd name="connsiteX10" fmla="*/ 62773 w 62772"/>
                  <a:gd name="connsiteY10" fmla="*/ 30099 h 176021"/>
                  <a:gd name="connsiteX11" fmla="*/ 32674 w 62772"/>
                  <a:gd name="connsiteY11" fmla="*/ 0 h 176021"/>
                  <a:gd name="connsiteX12" fmla="*/ 3845 w 62772"/>
                  <a:gd name="connsiteY12" fmla="*/ 0 h 176021"/>
                  <a:gd name="connsiteX13" fmla="*/ 12608 w 62772"/>
                  <a:gd name="connsiteY13" fmla="*/ 6731 h 176021"/>
                  <a:gd name="connsiteX14" fmla="*/ 13878 w 62772"/>
                  <a:gd name="connsiteY14" fmla="*/ 27686 h 176021"/>
                  <a:gd name="connsiteX15" fmla="*/ 12354 w 62772"/>
                  <a:gd name="connsiteY15" fmla="*/ 36322 h 176021"/>
                  <a:gd name="connsiteX16" fmla="*/ 8925 w 62772"/>
                  <a:gd name="connsiteY16" fmla="*/ 39370 h 176021"/>
                  <a:gd name="connsiteX17" fmla="*/ 797 w 62772"/>
                  <a:gd name="connsiteY17" fmla="*/ 50546 h 176021"/>
                  <a:gd name="connsiteX18" fmla="*/ 670 w 62772"/>
                  <a:gd name="connsiteY18" fmla="*/ 54864 h 176021"/>
                  <a:gd name="connsiteX19" fmla="*/ 10576 w 62772"/>
                  <a:gd name="connsiteY19" fmla="*/ 60579 h 17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772" h="176021">
                    <a:moveTo>
                      <a:pt x="10576" y="60579"/>
                    </a:moveTo>
                    <a:lnTo>
                      <a:pt x="10576" y="61849"/>
                    </a:lnTo>
                    <a:cubicBezTo>
                      <a:pt x="13370" y="63373"/>
                      <a:pt x="14767" y="64770"/>
                      <a:pt x="17561" y="66548"/>
                    </a:cubicBezTo>
                    <a:cubicBezTo>
                      <a:pt x="24800" y="71120"/>
                      <a:pt x="33817" y="79248"/>
                      <a:pt x="32674" y="107315"/>
                    </a:cubicBezTo>
                    <a:cubicBezTo>
                      <a:pt x="34706" y="113411"/>
                      <a:pt x="35595" y="125476"/>
                      <a:pt x="37500" y="129286"/>
                    </a:cubicBezTo>
                    <a:cubicBezTo>
                      <a:pt x="41310" y="136779"/>
                      <a:pt x="43850" y="141732"/>
                      <a:pt x="44866" y="148717"/>
                    </a:cubicBezTo>
                    <a:cubicBezTo>
                      <a:pt x="44866" y="148717"/>
                      <a:pt x="46009" y="159766"/>
                      <a:pt x="47406" y="160528"/>
                    </a:cubicBezTo>
                    <a:cubicBezTo>
                      <a:pt x="54899" y="162179"/>
                      <a:pt x="52740" y="162941"/>
                      <a:pt x="53883" y="164211"/>
                    </a:cubicBezTo>
                    <a:cubicBezTo>
                      <a:pt x="55026" y="165735"/>
                      <a:pt x="59344" y="165608"/>
                      <a:pt x="59344" y="169672"/>
                    </a:cubicBezTo>
                    <a:cubicBezTo>
                      <a:pt x="60868" y="171704"/>
                      <a:pt x="62011" y="173736"/>
                      <a:pt x="62773" y="176022"/>
                    </a:cubicBezTo>
                    <a:lnTo>
                      <a:pt x="62773" y="30099"/>
                    </a:lnTo>
                    <a:cubicBezTo>
                      <a:pt x="62773" y="13462"/>
                      <a:pt x="49184" y="0"/>
                      <a:pt x="32674" y="0"/>
                    </a:cubicBezTo>
                    <a:lnTo>
                      <a:pt x="3845" y="0"/>
                    </a:lnTo>
                    <a:cubicBezTo>
                      <a:pt x="8417" y="1651"/>
                      <a:pt x="11084" y="3556"/>
                      <a:pt x="12608" y="6731"/>
                    </a:cubicBezTo>
                    <a:cubicBezTo>
                      <a:pt x="16291" y="6985"/>
                      <a:pt x="20736" y="15367"/>
                      <a:pt x="13878" y="27686"/>
                    </a:cubicBezTo>
                    <a:cubicBezTo>
                      <a:pt x="16926" y="29718"/>
                      <a:pt x="14513" y="32766"/>
                      <a:pt x="12354" y="36322"/>
                    </a:cubicBezTo>
                    <a:cubicBezTo>
                      <a:pt x="11719" y="37465"/>
                      <a:pt x="11084" y="39497"/>
                      <a:pt x="8925" y="39370"/>
                    </a:cubicBezTo>
                    <a:cubicBezTo>
                      <a:pt x="6258" y="44831"/>
                      <a:pt x="3083" y="50165"/>
                      <a:pt x="797" y="50546"/>
                    </a:cubicBezTo>
                    <a:cubicBezTo>
                      <a:pt x="35" y="51435"/>
                      <a:pt x="-473" y="53848"/>
                      <a:pt x="670" y="54864"/>
                    </a:cubicBezTo>
                    <a:cubicBezTo>
                      <a:pt x="4226" y="56388"/>
                      <a:pt x="8417" y="58547"/>
                      <a:pt x="10576" y="60579"/>
                    </a:cubicBezTo>
                  </a:path>
                </a:pathLst>
              </a:custGeom>
              <a:solidFill>
                <a:srgbClr val="B83336"/>
              </a:solidFill>
              <a:ln w="0"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C92AFE7C-DD41-628C-215E-9D00A0097B9B}"/>
                  </a:ext>
                </a:extLst>
              </p:cNvPr>
              <p:cNvSpPr/>
              <p:nvPr/>
            </p:nvSpPr>
            <p:spPr>
              <a:xfrm>
                <a:off x="439476" y="6229013"/>
                <a:ext cx="70993" cy="261480"/>
              </a:xfrm>
              <a:custGeom>
                <a:avLst/>
                <a:gdLst>
                  <a:gd name="connsiteX0" fmla="*/ 70866 w 70993"/>
                  <a:gd name="connsiteY0" fmla="*/ 95238 h 261480"/>
                  <a:gd name="connsiteX1" fmla="*/ 45847 w 70993"/>
                  <a:gd name="connsiteY1" fmla="*/ 112129 h 261480"/>
                  <a:gd name="connsiteX2" fmla="*/ 18923 w 70993"/>
                  <a:gd name="connsiteY2" fmla="*/ 85332 h 261480"/>
                  <a:gd name="connsiteX3" fmla="*/ 39497 w 70993"/>
                  <a:gd name="connsiteY3" fmla="*/ 59170 h 261480"/>
                  <a:gd name="connsiteX4" fmla="*/ 27940 w 70993"/>
                  <a:gd name="connsiteY4" fmla="*/ 34786 h 261480"/>
                  <a:gd name="connsiteX5" fmla="*/ 20701 w 70993"/>
                  <a:gd name="connsiteY5" fmla="*/ 115 h 261480"/>
                  <a:gd name="connsiteX6" fmla="*/ 9017 w 70993"/>
                  <a:gd name="connsiteY6" fmla="*/ 7227 h 261480"/>
                  <a:gd name="connsiteX7" fmla="*/ 127 w 70993"/>
                  <a:gd name="connsiteY7" fmla="*/ 29579 h 261480"/>
                  <a:gd name="connsiteX8" fmla="*/ 0 w 70993"/>
                  <a:gd name="connsiteY8" fmla="*/ 33008 h 261480"/>
                  <a:gd name="connsiteX9" fmla="*/ 6096 w 70993"/>
                  <a:gd name="connsiteY9" fmla="*/ 40247 h 261480"/>
                  <a:gd name="connsiteX10" fmla="*/ 14986 w 70993"/>
                  <a:gd name="connsiteY10" fmla="*/ 71616 h 261480"/>
                  <a:gd name="connsiteX11" fmla="*/ 13081 w 70993"/>
                  <a:gd name="connsiteY11" fmla="*/ 73394 h 261480"/>
                  <a:gd name="connsiteX12" fmla="*/ 22479 w 70993"/>
                  <a:gd name="connsiteY12" fmla="*/ 122416 h 261480"/>
                  <a:gd name="connsiteX13" fmla="*/ 32639 w 70993"/>
                  <a:gd name="connsiteY13" fmla="*/ 142482 h 261480"/>
                  <a:gd name="connsiteX14" fmla="*/ 40005 w 70993"/>
                  <a:gd name="connsiteY14" fmla="*/ 179185 h 261480"/>
                  <a:gd name="connsiteX15" fmla="*/ 47117 w 70993"/>
                  <a:gd name="connsiteY15" fmla="*/ 192774 h 261480"/>
                  <a:gd name="connsiteX16" fmla="*/ 44704 w 70993"/>
                  <a:gd name="connsiteY16" fmla="*/ 211443 h 261480"/>
                  <a:gd name="connsiteX17" fmla="*/ 47498 w 70993"/>
                  <a:gd name="connsiteY17" fmla="*/ 223635 h 261480"/>
                  <a:gd name="connsiteX18" fmla="*/ 48260 w 70993"/>
                  <a:gd name="connsiteY18" fmla="*/ 227699 h 261480"/>
                  <a:gd name="connsiteX19" fmla="*/ 47879 w 70993"/>
                  <a:gd name="connsiteY19" fmla="*/ 229350 h 261480"/>
                  <a:gd name="connsiteX20" fmla="*/ 45339 w 70993"/>
                  <a:gd name="connsiteY20" fmla="*/ 261481 h 261480"/>
                  <a:gd name="connsiteX21" fmla="*/ 45593 w 70993"/>
                  <a:gd name="connsiteY21" fmla="*/ 261481 h 261480"/>
                  <a:gd name="connsiteX22" fmla="*/ 70993 w 70993"/>
                  <a:gd name="connsiteY22" fmla="*/ 231636 h 261480"/>
                  <a:gd name="connsiteX23" fmla="*/ 70993 w 70993"/>
                  <a:gd name="connsiteY23" fmla="*/ 95238 h 26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993" h="261480">
                    <a:moveTo>
                      <a:pt x="70866" y="95238"/>
                    </a:moveTo>
                    <a:cubicBezTo>
                      <a:pt x="66929" y="105144"/>
                      <a:pt x="57277" y="112129"/>
                      <a:pt x="45847" y="112129"/>
                    </a:cubicBezTo>
                    <a:cubicBezTo>
                      <a:pt x="30988" y="112129"/>
                      <a:pt x="18923" y="100064"/>
                      <a:pt x="18923" y="85332"/>
                    </a:cubicBezTo>
                    <a:cubicBezTo>
                      <a:pt x="18923" y="72632"/>
                      <a:pt x="27686" y="62091"/>
                      <a:pt x="39497" y="59170"/>
                    </a:cubicBezTo>
                    <a:cubicBezTo>
                      <a:pt x="36449" y="51423"/>
                      <a:pt x="29845" y="38850"/>
                      <a:pt x="27940" y="34786"/>
                    </a:cubicBezTo>
                    <a:cubicBezTo>
                      <a:pt x="26035" y="30722"/>
                      <a:pt x="21717" y="5195"/>
                      <a:pt x="20701" y="115"/>
                    </a:cubicBezTo>
                    <a:cubicBezTo>
                      <a:pt x="20447" y="-1028"/>
                      <a:pt x="9144" y="6719"/>
                      <a:pt x="9017" y="7227"/>
                    </a:cubicBezTo>
                    <a:cubicBezTo>
                      <a:pt x="8382" y="7862"/>
                      <a:pt x="508" y="28436"/>
                      <a:pt x="127" y="29579"/>
                    </a:cubicBezTo>
                    <a:cubicBezTo>
                      <a:pt x="0" y="30341"/>
                      <a:pt x="0" y="33008"/>
                      <a:pt x="0" y="33008"/>
                    </a:cubicBezTo>
                    <a:cubicBezTo>
                      <a:pt x="0" y="33008"/>
                      <a:pt x="3937" y="33516"/>
                      <a:pt x="6096" y="40247"/>
                    </a:cubicBezTo>
                    <a:cubicBezTo>
                      <a:pt x="8255" y="46978"/>
                      <a:pt x="14986" y="71616"/>
                      <a:pt x="14986" y="71616"/>
                    </a:cubicBezTo>
                    <a:cubicBezTo>
                      <a:pt x="14986" y="71616"/>
                      <a:pt x="13208" y="73521"/>
                      <a:pt x="13081" y="73394"/>
                    </a:cubicBezTo>
                    <a:cubicBezTo>
                      <a:pt x="21590" y="101842"/>
                      <a:pt x="18669" y="114034"/>
                      <a:pt x="22479" y="122416"/>
                    </a:cubicBezTo>
                    <a:cubicBezTo>
                      <a:pt x="27305" y="134100"/>
                      <a:pt x="28575" y="132576"/>
                      <a:pt x="32639" y="142482"/>
                    </a:cubicBezTo>
                    <a:cubicBezTo>
                      <a:pt x="35560" y="149721"/>
                      <a:pt x="38862" y="177915"/>
                      <a:pt x="40005" y="179185"/>
                    </a:cubicBezTo>
                    <a:cubicBezTo>
                      <a:pt x="44577" y="185027"/>
                      <a:pt x="47117" y="189472"/>
                      <a:pt x="47117" y="192774"/>
                    </a:cubicBezTo>
                    <a:cubicBezTo>
                      <a:pt x="47117" y="196076"/>
                      <a:pt x="43180" y="205855"/>
                      <a:pt x="44704" y="211443"/>
                    </a:cubicBezTo>
                    <a:cubicBezTo>
                      <a:pt x="45593" y="214745"/>
                      <a:pt x="45974" y="222238"/>
                      <a:pt x="47498" y="223635"/>
                    </a:cubicBezTo>
                    <a:cubicBezTo>
                      <a:pt x="47498" y="223635"/>
                      <a:pt x="48895" y="226429"/>
                      <a:pt x="48260" y="227699"/>
                    </a:cubicBezTo>
                    <a:cubicBezTo>
                      <a:pt x="48133" y="228080"/>
                      <a:pt x="47625" y="228715"/>
                      <a:pt x="47879" y="229350"/>
                    </a:cubicBezTo>
                    <a:cubicBezTo>
                      <a:pt x="50419" y="238240"/>
                      <a:pt x="58547" y="253480"/>
                      <a:pt x="45339" y="261481"/>
                    </a:cubicBezTo>
                    <a:lnTo>
                      <a:pt x="45593" y="261481"/>
                    </a:lnTo>
                    <a:cubicBezTo>
                      <a:pt x="60071" y="259322"/>
                      <a:pt x="70993" y="246876"/>
                      <a:pt x="70993" y="231636"/>
                    </a:cubicBezTo>
                    <a:lnTo>
                      <a:pt x="70993" y="95238"/>
                    </a:lnTo>
                    <a:close/>
                  </a:path>
                </a:pathLst>
              </a:custGeom>
              <a:solidFill>
                <a:srgbClr val="B83336"/>
              </a:solidFill>
              <a:ln w="0"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F199FEA0-5395-B8E6-8819-90BBD98BDBD4}"/>
                  </a:ext>
                </a:extLst>
              </p:cNvPr>
              <p:cNvSpPr/>
              <p:nvPr/>
            </p:nvSpPr>
            <p:spPr>
              <a:xfrm>
                <a:off x="360736" y="6128290"/>
                <a:ext cx="119379" cy="362458"/>
              </a:xfrm>
              <a:custGeom>
                <a:avLst/>
                <a:gdLst>
                  <a:gd name="connsiteX0" fmla="*/ 115697 w 119379"/>
                  <a:gd name="connsiteY0" fmla="*/ 326517 h 362458"/>
                  <a:gd name="connsiteX1" fmla="*/ 113919 w 119379"/>
                  <a:gd name="connsiteY1" fmla="*/ 318643 h 362458"/>
                  <a:gd name="connsiteX2" fmla="*/ 105664 w 119379"/>
                  <a:gd name="connsiteY2" fmla="*/ 293116 h 362458"/>
                  <a:gd name="connsiteX3" fmla="*/ 101727 w 119379"/>
                  <a:gd name="connsiteY3" fmla="*/ 283337 h 362458"/>
                  <a:gd name="connsiteX4" fmla="*/ 69088 w 119379"/>
                  <a:gd name="connsiteY4" fmla="*/ 256540 h 362458"/>
                  <a:gd name="connsiteX5" fmla="*/ 60452 w 119379"/>
                  <a:gd name="connsiteY5" fmla="*/ 247777 h 362458"/>
                  <a:gd name="connsiteX6" fmla="*/ 32766 w 119379"/>
                  <a:gd name="connsiteY6" fmla="*/ 206756 h 362458"/>
                  <a:gd name="connsiteX7" fmla="*/ 25019 w 119379"/>
                  <a:gd name="connsiteY7" fmla="*/ 205613 h 362458"/>
                  <a:gd name="connsiteX8" fmla="*/ 9271 w 119379"/>
                  <a:gd name="connsiteY8" fmla="*/ 164338 h 362458"/>
                  <a:gd name="connsiteX9" fmla="*/ 12700 w 119379"/>
                  <a:gd name="connsiteY9" fmla="*/ 144653 h 362458"/>
                  <a:gd name="connsiteX10" fmla="*/ 18161 w 119379"/>
                  <a:gd name="connsiteY10" fmla="*/ 138303 h 362458"/>
                  <a:gd name="connsiteX11" fmla="*/ 18161 w 119379"/>
                  <a:gd name="connsiteY11" fmla="*/ 134366 h 362458"/>
                  <a:gd name="connsiteX12" fmla="*/ 3048 w 119379"/>
                  <a:gd name="connsiteY12" fmla="*/ 126492 h 362458"/>
                  <a:gd name="connsiteX13" fmla="*/ 3175 w 119379"/>
                  <a:gd name="connsiteY13" fmla="*/ 117729 h 362458"/>
                  <a:gd name="connsiteX14" fmla="*/ 16256 w 119379"/>
                  <a:gd name="connsiteY14" fmla="*/ 87249 h 362458"/>
                  <a:gd name="connsiteX15" fmla="*/ 20447 w 119379"/>
                  <a:gd name="connsiteY15" fmla="*/ 75946 h 362458"/>
                  <a:gd name="connsiteX16" fmla="*/ 52959 w 119379"/>
                  <a:gd name="connsiteY16" fmla="*/ 50546 h 362458"/>
                  <a:gd name="connsiteX17" fmla="*/ 53721 w 119379"/>
                  <a:gd name="connsiteY17" fmla="*/ 49530 h 362458"/>
                  <a:gd name="connsiteX18" fmla="*/ 68453 w 119379"/>
                  <a:gd name="connsiteY18" fmla="*/ 33147 h 362458"/>
                  <a:gd name="connsiteX19" fmla="*/ 65659 w 119379"/>
                  <a:gd name="connsiteY19" fmla="*/ 28575 h 362458"/>
                  <a:gd name="connsiteX20" fmla="*/ 69596 w 119379"/>
                  <a:gd name="connsiteY20" fmla="*/ 21717 h 362458"/>
                  <a:gd name="connsiteX21" fmla="*/ 81153 w 119379"/>
                  <a:gd name="connsiteY21" fmla="*/ 0 h 362458"/>
                  <a:gd name="connsiteX22" fmla="*/ 30226 w 119379"/>
                  <a:gd name="connsiteY22" fmla="*/ 0 h 362458"/>
                  <a:gd name="connsiteX23" fmla="*/ 0 w 119379"/>
                  <a:gd name="connsiteY23" fmla="*/ 30226 h 362458"/>
                  <a:gd name="connsiteX24" fmla="*/ 0 w 119379"/>
                  <a:gd name="connsiteY24" fmla="*/ 332232 h 362458"/>
                  <a:gd name="connsiteX25" fmla="*/ 30226 w 119379"/>
                  <a:gd name="connsiteY25" fmla="*/ 362458 h 362458"/>
                  <a:gd name="connsiteX26" fmla="*/ 119380 w 119379"/>
                  <a:gd name="connsiteY26" fmla="*/ 362458 h 362458"/>
                  <a:gd name="connsiteX27" fmla="*/ 115570 w 119379"/>
                  <a:gd name="connsiteY27" fmla="*/ 326517 h 36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9379" h="362458">
                    <a:moveTo>
                      <a:pt x="115697" y="326517"/>
                    </a:moveTo>
                    <a:cubicBezTo>
                      <a:pt x="110871" y="322199"/>
                      <a:pt x="114046" y="320421"/>
                      <a:pt x="113919" y="318643"/>
                    </a:cubicBezTo>
                    <a:cubicBezTo>
                      <a:pt x="110744" y="305435"/>
                      <a:pt x="100203" y="297434"/>
                      <a:pt x="105664" y="293116"/>
                    </a:cubicBezTo>
                    <a:cubicBezTo>
                      <a:pt x="104394" y="288798"/>
                      <a:pt x="101600" y="283337"/>
                      <a:pt x="101727" y="283337"/>
                    </a:cubicBezTo>
                    <a:cubicBezTo>
                      <a:pt x="85344" y="273939"/>
                      <a:pt x="71501" y="258699"/>
                      <a:pt x="69088" y="256540"/>
                    </a:cubicBezTo>
                    <a:cubicBezTo>
                      <a:pt x="66167" y="253365"/>
                      <a:pt x="61341" y="250317"/>
                      <a:pt x="60452" y="247777"/>
                    </a:cubicBezTo>
                    <a:cubicBezTo>
                      <a:pt x="56515" y="244221"/>
                      <a:pt x="37211" y="216916"/>
                      <a:pt x="32766" y="206756"/>
                    </a:cubicBezTo>
                    <a:lnTo>
                      <a:pt x="25019" y="205613"/>
                    </a:lnTo>
                    <a:cubicBezTo>
                      <a:pt x="21463" y="191135"/>
                      <a:pt x="9525" y="178943"/>
                      <a:pt x="9271" y="164338"/>
                    </a:cubicBezTo>
                    <a:cubicBezTo>
                      <a:pt x="9271" y="158877"/>
                      <a:pt x="11811" y="147066"/>
                      <a:pt x="12700" y="144653"/>
                    </a:cubicBezTo>
                    <a:cubicBezTo>
                      <a:pt x="13589" y="142240"/>
                      <a:pt x="18161" y="138303"/>
                      <a:pt x="18161" y="138303"/>
                    </a:cubicBezTo>
                    <a:lnTo>
                      <a:pt x="18161" y="134366"/>
                    </a:lnTo>
                    <a:cubicBezTo>
                      <a:pt x="1143" y="134874"/>
                      <a:pt x="5969" y="133096"/>
                      <a:pt x="3048" y="126492"/>
                    </a:cubicBezTo>
                    <a:cubicBezTo>
                      <a:pt x="1016" y="121920"/>
                      <a:pt x="2413" y="120904"/>
                      <a:pt x="3175" y="117729"/>
                    </a:cubicBezTo>
                    <a:cubicBezTo>
                      <a:pt x="5461" y="108331"/>
                      <a:pt x="13081" y="93853"/>
                      <a:pt x="16256" y="87249"/>
                    </a:cubicBezTo>
                    <a:cubicBezTo>
                      <a:pt x="17272" y="83947"/>
                      <a:pt x="20447" y="75946"/>
                      <a:pt x="20447" y="75946"/>
                    </a:cubicBezTo>
                    <a:cubicBezTo>
                      <a:pt x="33147" y="50038"/>
                      <a:pt x="37846" y="51943"/>
                      <a:pt x="52959" y="50546"/>
                    </a:cubicBezTo>
                    <a:lnTo>
                      <a:pt x="53721" y="49530"/>
                    </a:lnTo>
                    <a:cubicBezTo>
                      <a:pt x="68834" y="48895"/>
                      <a:pt x="66421" y="47752"/>
                      <a:pt x="68453" y="33147"/>
                    </a:cubicBezTo>
                    <a:cubicBezTo>
                      <a:pt x="66294" y="34036"/>
                      <a:pt x="65659" y="28575"/>
                      <a:pt x="65659" y="28575"/>
                    </a:cubicBezTo>
                    <a:cubicBezTo>
                      <a:pt x="64389" y="20320"/>
                      <a:pt x="67945" y="21844"/>
                      <a:pt x="69596" y="21717"/>
                    </a:cubicBezTo>
                    <a:cubicBezTo>
                      <a:pt x="69977" y="8128"/>
                      <a:pt x="71374" y="3810"/>
                      <a:pt x="81153" y="0"/>
                    </a:cubicBezTo>
                    <a:lnTo>
                      <a:pt x="30226" y="0"/>
                    </a:lnTo>
                    <a:cubicBezTo>
                      <a:pt x="13589" y="0"/>
                      <a:pt x="0" y="13462"/>
                      <a:pt x="0" y="30226"/>
                    </a:cubicBezTo>
                    <a:lnTo>
                      <a:pt x="0" y="332232"/>
                    </a:lnTo>
                    <a:cubicBezTo>
                      <a:pt x="0" y="348869"/>
                      <a:pt x="13462" y="362458"/>
                      <a:pt x="30226" y="362458"/>
                    </a:cubicBezTo>
                    <a:lnTo>
                      <a:pt x="119380" y="362458"/>
                    </a:lnTo>
                    <a:cubicBezTo>
                      <a:pt x="109220" y="356997"/>
                      <a:pt x="115189" y="346456"/>
                      <a:pt x="115570" y="326517"/>
                    </a:cubicBezTo>
                  </a:path>
                </a:pathLst>
              </a:custGeom>
              <a:solidFill>
                <a:srgbClr val="284384"/>
              </a:solidFill>
              <a:ln w="0" cap="flat">
                <a:noFill/>
                <a:prstDash val="solid"/>
                <a:miter/>
              </a:ln>
            </p:spPr>
            <p:txBody>
              <a:bodyPr rtlCol="0" anchor="ctr"/>
              <a:lstStyle/>
              <a:p>
                <a:endParaRPr lang="en-US"/>
              </a:p>
            </p:txBody>
          </p:sp>
        </p:grpSp>
        <p:grpSp>
          <p:nvGrpSpPr>
            <p:cNvPr id="36" name="Graphic 22">
              <a:extLst>
                <a:ext uri="{FF2B5EF4-FFF2-40B4-BE49-F238E27FC236}">
                  <a16:creationId xmlns:a16="http://schemas.microsoft.com/office/drawing/2014/main" id="{D67CC137-F5E8-1C97-8F3E-075BA637D03D}"/>
                </a:ext>
              </a:extLst>
            </p:cNvPr>
            <p:cNvGrpSpPr/>
            <p:nvPr/>
          </p:nvGrpSpPr>
          <p:grpSpPr>
            <a:xfrm>
              <a:off x="2109971" y="6119273"/>
              <a:ext cx="660336" cy="381000"/>
              <a:chOff x="2109971" y="6119273"/>
              <a:chExt cx="660336" cy="381000"/>
            </a:xfrm>
          </p:grpSpPr>
          <p:sp>
            <p:nvSpPr>
              <p:cNvPr id="37" name="Freeform 36">
                <a:extLst>
                  <a:ext uri="{FF2B5EF4-FFF2-40B4-BE49-F238E27FC236}">
                    <a16:creationId xmlns:a16="http://schemas.microsoft.com/office/drawing/2014/main" id="{548E9670-A128-F679-448C-F803F7B16E08}"/>
                  </a:ext>
                </a:extLst>
              </p:cNvPr>
              <p:cNvSpPr/>
              <p:nvPr/>
            </p:nvSpPr>
            <p:spPr>
              <a:xfrm>
                <a:off x="2407595" y="6129686"/>
                <a:ext cx="38480" cy="103886"/>
              </a:xfrm>
              <a:custGeom>
                <a:avLst/>
                <a:gdLst>
                  <a:gd name="connsiteX0" fmla="*/ 24638 w 38480"/>
                  <a:gd name="connsiteY0" fmla="*/ 75438 h 103886"/>
                  <a:gd name="connsiteX1" fmla="*/ 22860 w 38480"/>
                  <a:gd name="connsiteY1" fmla="*/ 64008 h 103886"/>
                  <a:gd name="connsiteX2" fmla="*/ 18288 w 38480"/>
                  <a:gd name="connsiteY2" fmla="*/ 56896 h 103886"/>
                  <a:gd name="connsiteX3" fmla="*/ 12319 w 38480"/>
                  <a:gd name="connsiteY3" fmla="*/ 51816 h 103886"/>
                  <a:gd name="connsiteX4" fmla="*/ 6350 w 38480"/>
                  <a:gd name="connsiteY4" fmla="*/ 46482 h 103886"/>
                  <a:gd name="connsiteX5" fmla="*/ 1778 w 38480"/>
                  <a:gd name="connsiteY5" fmla="*/ 38735 h 103886"/>
                  <a:gd name="connsiteX6" fmla="*/ 0 w 38480"/>
                  <a:gd name="connsiteY6" fmla="*/ 26162 h 103886"/>
                  <a:gd name="connsiteX7" fmla="*/ 0 w 38480"/>
                  <a:gd name="connsiteY7" fmla="*/ 0 h 103886"/>
                  <a:gd name="connsiteX8" fmla="*/ 38354 w 38480"/>
                  <a:gd name="connsiteY8" fmla="*/ 0 h 103886"/>
                  <a:gd name="connsiteX9" fmla="*/ 38354 w 38480"/>
                  <a:gd name="connsiteY9" fmla="*/ 29718 h 103886"/>
                  <a:gd name="connsiteX10" fmla="*/ 24511 w 38480"/>
                  <a:gd name="connsiteY10" fmla="*/ 29718 h 103886"/>
                  <a:gd name="connsiteX11" fmla="*/ 24511 w 38480"/>
                  <a:gd name="connsiteY11" fmla="*/ 11303 h 103886"/>
                  <a:gd name="connsiteX12" fmla="*/ 13843 w 38480"/>
                  <a:gd name="connsiteY12" fmla="*/ 11303 h 103886"/>
                  <a:gd name="connsiteX13" fmla="*/ 13843 w 38480"/>
                  <a:gd name="connsiteY13" fmla="*/ 25654 h 103886"/>
                  <a:gd name="connsiteX14" fmla="*/ 15621 w 38480"/>
                  <a:gd name="connsiteY14" fmla="*/ 35433 h 103886"/>
                  <a:gd name="connsiteX15" fmla="*/ 20193 w 38480"/>
                  <a:gd name="connsiteY15" fmla="*/ 41402 h 103886"/>
                  <a:gd name="connsiteX16" fmla="*/ 26162 w 38480"/>
                  <a:gd name="connsiteY16" fmla="*/ 46101 h 103886"/>
                  <a:gd name="connsiteX17" fmla="*/ 32131 w 38480"/>
                  <a:gd name="connsiteY17" fmla="*/ 51689 h 103886"/>
                  <a:gd name="connsiteX18" fmla="*/ 36703 w 38480"/>
                  <a:gd name="connsiteY18" fmla="*/ 60579 h 103886"/>
                  <a:gd name="connsiteX19" fmla="*/ 38481 w 38480"/>
                  <a:gd name="connsiteY19" fmla="*/ 74930 h 103886"/>
                  <a:gd name="connsiteX20" fmla="*/ 38481 w 38480"/>
                  <a:gd name="connsiteY20" fmla="*/ 103886 h 103886"/>
                  <a:gd name="connsiteX21" fmla="*/ 127 w 38480"/>
                  <a:gd name="connsiteY21" fmla="*/ 103886 h 103886"/>
                  <a:gd name="connsiteX22" fmla="*/ 127 w 38480"/>
                  <a:gd name="connsiteY22" fmla="*/ 72644 h 103886"/>
                  <a:gd name="connsiteX23" fmla="*/ 13970 w 38480"/>
                  <a:gd name="connsiteY23" fmla="*/ 72644 h 103886"/>
                  <a:gd name="connsiteX24" fmla="*/ 13970 w 38480"/>
                  <a:gd name="connsiteY24" fmla="*/ 92456 h 103886"/>
                  <a:gd name="connsiteX25" fmla="*/ 24638 w 38480"/>
                  <a:gd name="connsiteY25" fmla="*/ 92456 h 103886"/>
                  <a:gd name="connsiteX26" fmla="*/ 24638 w 38480"/>
                  <a:gd name="connsiteY26" fmla="*/ 75057 h 1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80" h="103886">
                    <a:moveTo>
                      <a:pt x="24638" y="75438"/>
                    </a:moveTo>
                    <a:cubicBezTo>
                      <a:pt x="24638" y="70739"/>
                      <a:pt x="24003" y="66929"/>
                      <a:pt x="22860" y="64008"/>
                    </a:cubicBezTo>
                    <a:cubicBezTo>
                      <a:pt x="21717" y="61087"/>
                      <a:pt x="20193" y="58801"/>
                      <a:pt x="18288" y="56896"/>
                    </a:cubicBezTo>
                    <a:cubicBezTo>
                      <a:pt x="16383" y="54991"/>
                      <a:pt x="14478" y="53340"/>
                      <a:pt x="12319" y="51816"/>
                    </a:cubicBezTo>
                    <a:cubicBezTo>
                      <a:pt x="10160" y="50292"/>
                      <a:pt x="8255" y="48514"/>
                      <a:pt x="6350" y="46482"/>
                    </a:cubicBezTo>
                    <a:cubicBezTo>
                      <a:pt x="4572" y="44450"/>
                      <a:pt x="3048" y="41910"/>
                      <a:pt x="1778" y="38735"/>
                    </a:cubicBezTo>
                    <a:cubicBezTo>
                      <a:pt x="635" y="35687"/>
                      <a:pt x="0" y="31369"/>
                      <a:pt x="0" y="26162"/>
                    </a:cubicBezTo>
                    <a:lnTo>
                      <a:pt x="0" y="0"/>
                    </a:lnTo>
                    <a:lnTo>
                      <a:pt x="38354" y="0"/>
                    </a:lnTo>
                    <a:lnTo>
                      <a:pt x="38354" y="29718"/>
                    </a:lnTo>
                    <a:lnTo>
                      <a:pt x="24511" y="29718"/>
                    </a:lnTo>
                    <a:lnTo>
                      <a:pt x="24511" y="11303"/>
                    </a:lnTo>
                    <a:lnTo>
                      <a:pt x="13843" y="11303"/>
                    </a:lnTo>
                    <a:lnTo>
                      <a:pt x="13843" y="25654"/>
                    </a:lnTo>
                    <a:cubicBezTo>
                      <a:pt x="13843" y="29845"/>
                      <a:pt x="14478" y="33020"/>
                      <a:pt x="15621" y="35433"/>
                    </a:cubicBezTo>
                    <a:cubicBezTo>
                      <a:pt x="16764" y="37846"/>
                      <a:pt x="18288" y="39878"/>
                      <a:pt x="20193" y="41402"/>
                    </a:cubicBezTo>
                    <a:cubicBezTo>
                      <a:pt x="21971" y="43053"/>
                      <a:pt x="24003" y="44577"/>
                      <a:pt x="26162" y="46101"/>
                    </a:cubicBezTo>
                    <a:cubicBezTo>
                      <a:pt x="28321" y="47625"/>
                      <a:pt x="30226" y="49403"/>
                      <a:pt x="32131" y="51689"/>
                    </a:cubicBezTo>
                    <a:cubicBezTo>
                      <a:pt x="34036" y="53975"/>
                      <a:pt x="35433" y="56896"/>
                      <a:pt x="36703" y="60579"/>
                    </a:cubicBezTo>
                    <a:cubicBezTo>
                      <a:pt x="37846" y="64262"/>
                      <a:pt x="38481" y="68961"/>
                      <a:pt x="38481" y="74930"/>
                    </a:cubicBezTo>
                    <a:lnTo>
                      <a:pt x="38481" y="103886"/>
                    </a:lnTo>
                    <a:lnTo>
                      <a:pt x="127" y="103886"/>
                    </a:lnTo>
                    <a:lnTo>
                      <a:pt x="127" y="72644"/>
                    </a:lnTo>
                    <a:lnTo>
                      <a:pt x="13970" y="72644"/>
                    </a:lnTo>
                    <a:lnTo>
                      <a:pt x="13970" y="92456"/>
                    </a:lnTo>
                    <a:lnTo>
                      <a:pt x="24638" y="92456"/>
                    </a:lnTo>
                    <a:lnTo>
                      <a:pt x="24638" y="75057"/>
                    </a:lnTo>
                    <a:close/>
                  </a:path>
                </a:pathLst>
              </a:custGeom>
              <a:solidFill>
                <a:srgbClr val="008248"/>
              </a:solidFill>
              <a:ln w="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1E575328-CC9A-6C07-6898-186AD21ED045}"/>
                  </a:ext>
                </a:extLst>
              </p:cNvPr>
              <p:cNvSpPr/>
              <p:nvPr/>
            </p:nvSpPr>
            <p:spPr>
              <a:xfrm>
                <a:off x="2460173" y="6129813"/>
                <a:ext cx="41783" cy="104013"/>
              </a:xfrm>
              <a:custGeom>
                <a:avLst/>
                <a:gdLst>
                  <a:gd name="connsiteX0" fmla="*/ 13589 w 41783"/>
                  <a:gd name="connsiteY0" fmla="*/ 46355 h 104013"/>
                  <a:gd name="connsiteX1" fmla="*/ 25781 w 41783"/>
                  <a:gd name="connsiteY1" fmla="*/ 0 h 104013"/>
                  <a:gd name="connsiteX2" fmla="*/ 40894 w 41783"/>
                  <a:gd name="connsiteY2" fmla="*/ 0 h 104013"/>
                  <a:gd name="connsiteX3" fmla="*/ 24638 w 41783"/>
                  <a:gd name="connsiteY3" fmla="*/ 51562 h 104013"/>
                  <a:gd name="connsiteX4" fmla="*/ 41783 w 41783"/>
                  <a:gd name="connsiteY4" fmla="*/ 104013 h 104013"/>
                  <a:gd name="connsiteX5" fmla="*/ 26797 w 41783"/>
                  <a:gd name="connsiteY5" fmla="*/ 104013 h 104013"/>
                  <a:gd name="connsiteX6" fmla="*/ 13589 w 41783"/>
                  <a:gd name="connsiteY6" fmla="*/ 56642 h 104013"/>
                  <a:gd name="connsiteX7" fmla="*/ 13843 w 41783"/>
                  <a:gd name="connsiteY7" fmla="*/ 104013 h 104013"/>
                  <a:gd name="connsiteX8" fmla="*/ 0 w 41783"/>
                  <a:gd name="connsiteY8" fmla="*/ 104013 h 104013"/>
                  <a:gd name="connsiteX9" fmla="*/ 0 w 41783"/>
                  <a:gd name="connsiteY9" fmla="*/ 0 h 104013"/>
                  <a:gd name="connsiteX10" fmla="*/ 13843 w 41783"/>
                  <a:gd name="connsiteY10" fmla="*/ 0 h 104013"/>
                  <a:gd name="connsiteX11" fmla="*/ 13589 w 41783"/>
                  <a:gd name="connsiteY11" fmla="*/ 46355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83" h="104013">
                    <a:moveTo>
                      <a:pt x="13589" y="46355"/>
                    </a:moveTo>
                    <a:lnTo>
                      <a:pt x="25781" y="0"/>
                    </a:lnTo>
                    <a:lnTo>
                      <a:pt x="40894" y="0"/>
                    </a:lnTo>
                    <a:lnTo>
                      <a:pt x="24638" y="51562"/>
                    </a:lnTo>
                    <a:lnTo>
                      <a:pt x="41783" y="104013"/>
                    </a:lnTo>
                    <a:lnTo>
                      <a:pt x="26797" y="104013"/>
                    </a:lnTo>
                    <a:lnTo>
                      <a:pt x="13589" y="56642"/>
                    </a:lnTo>
                    <a:lnTo>
                      <a:pt x="13843" y="104013"/>
                    </a:lnTo>
                    <a:lnTo>
                      <a:pt x="0" y="104013"/>
                    </a:lnTo>
                    <a:lnTo>
                      <a:pt x="0" y="0"/>
                    </a:lnTo>
                    <a:lnTo>
                      <a:pt x="13843" y="0"/>
                    </a:lnTo>
                    <a:lnTo>
                      <a:pt x="13589" y="46355"/>
                    </a:lnTo>
                    <a:close/>
                  </a:path>
                </a:pathLst>
              </a:custGeom>
              <a:solidFill>
                <a:srgbClr val="008248"/>
              </a:solid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A2F7CBD-E05A-917B-97E1-286161093727}"/>
                  </a:ext>
                </a:extLst>
              </p:cNvPr>
              <p:cNvSpPr/>
              <p:nvPr/>
            </p:nvSpPr>
            <p:spPr>
              <a:xfrm>
                <a:off x="2512370" y="6129813"/>
                <a:ext cx="31623" cy="104013"/>
              </a:xfrm>
              <a:custGeom>
                <a:avLst/>
                <a:gdLst>
                  <a:gd name="connsiteX0" fmla="*/ 13843 w 31623"/>
                  <a:gd name="connsiteY0" fmla="*/ 92710 h 104013"/>
                  <a:gd name="connsiteX1" fmla="*/ 31623 w 31623"/>
                  <a:gd name="connsiteY1" fmla="*/ 90932 h 104013"/>
                  <a:gd name="connsiteX2" fmla="*/ 31623 w 31623"/>
                  <a:gd name="connsiteY2" fmla="*/ 104013 h 104013"/>
                  <a:gd name="connsiteX3" fmla="*/ 0 w 31623"/>
                  <a:gd name="connsiteY3" fmla="*/ 104013 h 104013"/>
                  <a:gd name="connsiteX4" fmla="*/ 0 w 31623"/>
                  <a:gd name="connsiteY4" fmla="*/ 0 h 104013"/>
                  <a:gd name="connsiteX5" fmla="*/ 31623 w 31623"/>
                  <a:gd name="connsiteY5" fmla="*/ 0 h 104013"/>
                  <a:gd name="connsiteX6" fmla="*/ 31623 w 31623"/>
                  <a:gd name="connsiteY6" fmla="*/ 13208 h 104013"/>
                  <a:gd name="connsiteX7" fmla="*/ 13843 w 31623"/>
                  <a:gd name="connsiteY7" fmla="*/ 11430 h 104013"/>
                  <a:gd name="connsiteX8" fmla="*/ 13843 w 31623"/>
                  <a:gd name="connsiteY8" fmla="*/ 46863 h 104013"/>
                  <a:gd name="connsiteX9" fmla="*/ 29210 w 31623"/>
                  <a:gd name="connsiteY9" fmla="*/ 44958 h 104013"/>
                  <a:gd name="connsiteX10" fmla="*/ 29210 w 31623"/>
                  <a:gd name="connsiteY10" fmla="*/ 57785 h 104013"/>
                  <a:gd name="connsiteX11" fmla="*/ 13843 w 31623"/>
                  <a:gd name="connsiteY11" fmla="*/ 56007 h 104013"/>
                  <a:gd name="connsiteX12" fmla="*/ 13843 w 31623"/>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23" h="104013">
                    <a:moveTo>
                      <a:pt x="13843" y="92710"/>
                    </a:moveTo>
                    <a:lnTo>
                      <a:pt x="31623" y="90932"/>
                    </a:lnTo>
                    <a:lnTo>
                      <a:pt x="31623" y="104013"/>
                    </a:lnTo>
                    <a:lnTo>
                      <a:pt x="0" y="104013"/>
                    </a:lnTo>
                    <a:lnTo>
                      <a:pt x="0" y="0"/>
                    </a:lnTo>
                    <a:lnTo>
                      <a:pt x="31623" y="0"/>
                    </a:lnTo>
                    <a:lnTo>
                      <a:pt x="31623" y="13208"/>
                    </a:lnTo>
                    <a:lnTo>
                      <a:pt x="13843" y="11430"/>
                    </a:lnTo>
                    <a:lnTo>
                      <a:pt x="13843" y="46863"/>
                    </a:lnTo>
                    <a:lnTo>
                      <a:pt x="29210" y="44958"/>
                    </a:lnTo>
                    <a:lnTo>
                      <a:pt x="29210"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C175C7D1-2818-0FCC-988B-CF3A7C4DC0F8}"/>
                  </a:ext>
                </a:extLst>
              </p:cNvPr>
              <p:cNvSpPr/>
              <p:nvPr/>
            </p:nvSpPr>
            <p:spPr>
              <a:xfrm>
                <a:off x="2552884" y="6129813"/>
                <a:ext cx="37210" cy="104013"/>
              </a:xfrm>
              <a:custGeom>
                <a:avLst/>
                <a:gdLst>
                  <a:gd name="connsiteX0" fmla="*/ 25527 w 37210"/>
                  <a:gd name="connsiteY0" fmla="*/ 104013 h 104013"/>
                  <a:gd name="connsiteX1" fmla="*/ 11684 w 37210"/>
                  <a:gd name="connsiteY1" fmla="*/ 104013 h 104013"/>
                  <a:gd name="connsiteX2" fmla="*/ 11684 w 37210"/>
                  <a:gd name="connsiteY2" fmla="*/ 11430 h 104013"/>
                  <a:gd name="connsiteX3" fmla="*/ 0 w 37210"/>
                  <a:gd name="connsiteY3" fmla="*/ 13208 h 104013"/>
                  <a:gd name="connsiteX4" fmla="*/ 0 w 37210"/>
                  <a:gd name="connsiteY4" fmla="*/ 0 h 104013"/>
                  <a:gd name="connsiteX5" fmla="*/ 37211 w 37210"/>
                  <a:gd name="connsiteY5" fmla="*/ 0 h 104013"/>
                  <a:gd name="connsiteX6" fmla="*/ 37211 w 37210"/>
                  <a:gd name="connsiteY6" fmla="*/ 13208 h 104013"/>
                  <a:gd name="connsiteX7" fmla="*/ 25527 w 37210"/>
                  <a:gd name="connsiteY7" fmla="*/ 11430 h 104013"/>
                  <a:gd name="connsiteX8" fmla="*/ 25527 w 37210"/>
                  <a:gd name="connsiteY8" fmla="*/ 104013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10" h="104013">
                    <a:moveTo>
                      <a:pt x="25527" y="104013"/>
                    </a:moveTo>
                    <a:lnTo>
                      <a:pt x="11684" y="104013"/>
                    </a:lnTo>
                    <a:lnTo>
                      <a:pt x="11684" y="11430"/>
                    </a:lnTo>
                    <a:lnTo>
                      <a:pt x="0" y="13208"/>
                    </a:lnTo>
                    <a:lnTo>
                      <a:pt x="0" y="0"/>
                    </a:lnTo>
                    <a:lnTo>
                      <a:pt x="37211" y="0"/>
                    </a:lnTo>
                    <a:lnTo>
                      <a:pt x="37211" y="13208"/>
                    </a:lnTo>
                    <a:lnTo>
                      <a:pt x="25527" y="11430"/>
                    </a:lnTo>
                    <a:lnTo>
                      <a:pt x="25527" y="104013"/>
                    </a:lnTo>
                    <a:close/>
                  </a:path>
                </a:pathLst>
              </a:custGeom>
              <a:solidFill>
                <a:srgbClr val="008248"/>
              </a:solid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787CF78A-103B-D949-B44B-DF1031D13482}"/>
                  </a:ext>
                </a:extLst>
              </p:cNvPr>
              <p:cNvSpPr/>
              <p:nvPr/>
            </p:nvSpPr>
            <p:spPr>
              <a:xfrm>
                <a:off x="2603048" y="6129813"/>
                <a:ext cx="36510" cy="104013"/>
              </a:xfrm>
              <a:custGeom>
                <a:avLst/>
                <a:gdLst>
                  <a:gd name="connsiteX0" fmla="*/ 0 w 36510"/>
                  <a:gd name="connsiteY0" fmla="*/ 104013 h 104013"/>
                  <a:gd name="connsiteX1" fmla="*/ 35941 w 36510"/>
                  <a:gd name="connsiteY1" fmla="*/ 104013 h 104013"/>
                  <a:gd name="connsiteX2" fmla="*/ 35941 w 36510"/>
                  <a:gd name="connsiteY2" fmla="*/ 73279 h 104013"/>
                  <a:gd name="connsiteX3" fmla="*/ 24257 w 36510"/>
                  <a:gd name="connsiteY3" fmla="*/ 51308 h 104013"/>
                  <a:gd name="connsiteX4" fmla="*/ 36449 w 36510"/>
                  <a:gd name="connsiteY4" fmla="*/ 30226 h 104013"/>
                  <a:gd name="connsiteX5" fmla="*/ 36449 w 36510"/>
                  <a:gd name="connsiteY5" fmla="*/ 0 h 104013"/>
                  <a:gd name="connsiteX6" fmla="*/ 0 w 36510"/>
                  <a:gd name="connsiteY6" fmla="*/ 0 h 104013"/>
                  <a:gd name="connsiteX7" fmla="*/ 0 w 36510"/>
                  <a:gd name="connsiteY7" fmla="*/ 104013 h 104013"/>
                  <a:gd name="connsiteX8" fmla="*/ 13843 w 36510"/>
                  <a:gd name="connsiteY8" fmla="*/ 12446 h 104013"/>
                  <a:gd name="connsiteX9" fmla="*/ 22606 w 36510"/>
                  <a:gd name="connsiteY9" fmla="*/ 12446 h 104013"/>
                  <a:gd name="connsiteX10" fmla="*/ 22606 w 36510"/>
                  <a:gd name="connsiteY10" fmla="*/ 28956 h 104013"/>
                  <a:gd name="connsiteX11" fmla="*/ 13843 w 36510"/>
                  <a:gd name="connsiteY11" fmla="*/ 44196 h 104013"/>
                  <a:gd name="connsiteX12" fmla="*/ 13843 w 36510"/>
                  <a:gd name="connsiteY12" fmla="*/ 12446 h 104013"/>
                  <a:gd name="connsiteX13" fmla="*/ 13843 w 36510"/>
                  <a:gd name="connsiteY13" fmla="*/ 58420 h 104013"/>
                  <a:gd name="connsiteX14" fmla="*/ 14605 w 36510"/>
                  <a:gd name="connsiteY14" fmla="*/ 58928 h 104013"/>
                  <a:gd name="connsiteX15" fmla="*/ 22098 w 36510"/>
                  <a:gd name="connsiteY15" fmla="*/ 73279 h 104013"/>
                  <a:gd name="connsiteX16" fmla="*/ 22098 w 36510"/>
                  <a:gd name="connsiteY16" fmla="*/ 91694 h 104013"/>
                  <a:gd name="connsiteX17" fmla="*/ 13843 w 36510"/>
                  <a:gd name="connsiteY17" fmla="*/ 91694 h 104013"/>
                  <a:gd name="connsiteX18" fmla="*/ 13843 w 36510"/>
                  <a:gd name="connsiteY18" fmla="*/ 584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510" h="104013">
                    <a:moveTo>
                      <a:pt x="0" y="104013"/>
                    </a:moveTo>
                    <a:lnTo>
                      <a:pt x="35941" y="104013"/>
                    </a:lnTo>
                    <a:lnTo>
                      <a:pt x="35941" y="73279"/>
                    </a:lnTo>
                    <a:cubicBezTo>
                      <a:pt x="35941" y="71755"/>
                      <a:pt x="37338" y="59944"/>
                      <a:pt x="24257" y="51308"/>
                    </a:cubicBezTo>
                    <a:cubicBezTo>
                      <a:pt x="38100" y="42418"/>
                      <a:pt x="36449" y="30734"/>
                      <a:pt x="36449" y="30226"/>
                    </a:cubicBezTo>
                    <a:lnTo>
                      <a:pt x="36449" y="0"/>
                    </a:lnTo>
                    <a:lnTo>
                      <a:pt x="0" y="0"/>
                    </a:lnTo>
                    <a:lnTo>
                      <a:pt x="0" y="104013"/>
                    </a:lnTo>
                    <a:close/>
                    <a:moveTo>
                      <a:pt x="13843" y="12446"/>
                    </a:moveTo>
                    <a:lnTo>
                      <a:pt x="22606" y="12446"/>
                    </a:lnTo>
                    <a:lnTo>
                      <a:pt x="22606" y="28956"/>
                    </a:lnTo>
                    <a:cubicBezTo>
                      <a:pt x="22606" y="35179"/>
                      <a:pt x="19304" y="41021"/>
                      <a:pt x="13843" y="44196"/>
                    </a:cubicBezTo>
                    <a:lnTo>
                      <a:pt x="13843" y="12446"/>
                    </a:lnTo>
                    <a:close/>
                    <a:moveTo>
                      <a:pt x="13843" y="58420"/>
                    </a:moveTo>
                    <a:lnTo>
                      <a:pt x="14605" y="58928"/>
                    </a:lnTo>
                    <a:cubicBezTo>
                      <a:pt x="19304" y="62230"/>
                      <a:pt x="22098" y="67564"/>
                      <a:pt x="22098" y="73279"/>
                    </a:cubicBezTo>
                    <a:lnTo>
                      <a:pt x="22098" y="91694"/>
                    </a:lnTo>
                    <a:lnTo>
                      <a:pt x="13843" y="91694"/>
                    </a:lnTo>
                    <a:lnTo>
                      <a:pt x="13843" y="58420"/>
                    </a:lnTo>
                    <a:close/>
                  </a:path>
                </a:pathLst>
              </a:custGeom>
              <a:solidFill>
                <a:srgbClr val="008248"/>
              </a:solidFill>
              <a:ln w="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D83A13EC-F47C-E2F8-DD2F-F448B040F6F7}"/>
                  </a:ext>
                </a:extLst>
              </p:cNvPr>
              <p:cNvSpPr/>
              <p:nvPr/>
            </p:nvSpPr>
            <p:spPr>
              <a:xfrm>
                <a:off x="2312726" y="6129813"/>
                <a:ext cx="36510" cy="104013"/>
              </a:xfrm>
              <a:custGeom>
                <a:avLst/>
                <a:gdLst>
                  <a:gd name="connsiteX0" fmla="*/ 0 w 36510"/>
                  <a:gd name="connsiteY0" fmla="*/ 104013 h 104013"/>
                  <a:gd name="connsiteX1" fmla="*/ 35941 w 36510"/>
                  <a:gd name="connsiteY1" fmla="*/ 104013 h 104013"/>
                  <a:gd name="connsiteX2" fmla="*/ 35941 w 36510"/>
                  <a:gd name="connsiteY2" fmla="*/ 73279 h 104013"/>
                  <a:gd name="connsiteX3" fmla="*/ 24257 w 36510"/>
                  <a:gd name="connsiteY3" fmla="*/ 51308 h 104013"/>
                  <a:gd name="connsiteX4" fmla="*/ 36449 w 36510"/>
                  <a:gd name="connsiteY4" fmla="*/ 30226 h 104013"/>
                  <a:gd name="connsiteX5" fmla="*/ 36449 w 36510"/>
                  <a:gd name="connsiteY5" fmla="*/ 0 h 104013"/>
                  <a:gd name="connsiteX6" fmla="*/ 0 w 36510"/>
                  <a:gd name="connsiteY6" fmla="*/ 0 h 104013"/>
                  <a:gd name="connsiteX7" fmla="*/ 0 w 36510"/>
                  <a:gd name="connsiteY7" fmla="*/ 104013 h 104013"/>
                  <a:gd name="connsiteX8" fmla="*/ 13843 w 36510"/>
                  <a:gd name="connsiteY8" fmla="*/ 12446 h 104013"/>
                  <a:gd name="connsiteX9" fmla="*/ 22606 w 36510"/>
                  <a:gd name="connsiteY9" fmla="*/ 12446 h 104013"/>
                  <a:gd name="connsiteX10" fmla="*/ 22606 w 36510"/>
                  <a:gd name="connsiteY10" fmla="*/ 28956 h 104013"/>
                  <a:gd name="connsiteX11" fmla="*/ 13843 w 36510"/>
                  <a:gd name="connsiteY11" fmla="*/ 44196 h 104013"/>
                  <a:gd name="connsiteX12" fmla="*/ 13843 w 36510"/>
                  <a:gd name="connsiteY12" fmla="*/ 12446 h 104013"/>
                  <a:gd name="connsiteX13" fmla="*/ 13843 w 36510"/>
                  <a:gd name="connsiteY13" fmla="*/ 58420 h 104013"/>
                  <a:gd name="connsiteX14" fmla="*/ 14605 w 36510"/>
                  <a:gd name="connsiteY14" fmla="*/ 58928 h 104013"/>
                  <a:gd name="connsiteX15" fmla="*/ 22098 w 36510"/>
                  <a:gd name="connsiteY15" fmla="*/ 73279 h 104013"/>
                  <a:gd name="connsiteX16" fmla="*/ 22098 w 36510"/>
                  <a:gd name="connsiteY16" fmla="*/ 91694 h 104013"/>
                  <a:gd name="connsiteX17" fmla="*/ 13843 w 36510"/>
                  <a:gd name="connsiteY17" fmla="*/ 91694 h 104013"/>
                  <a:gd name="connsiteX18" fmla="*/ 13843 w 36510"/>
                  <a:gd name="connsiteY18" fmla="*/ 584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510" h="104013">
                    <a:moveTo>
                      <a:pt x="0" y="104013"/>
                    </a:moveTo>
                    <a:lnTo>
                      <a:pt x="35941" y="104013"/>
                    </a:lnTo>
                    <a:lnTo>
                      <a:pt x="35941" y="73279"/>
                    </a:lnTo>
                    <a:cubicBezTo>
                      <a:pt x="35941" y="71755"/>
                      <a:pt x="37338" y="59944"/>
                      <a:pt x="24257" y="51308"/>
                    </a:cubicBezTo>
                    <a:cubicBezTo>
                      <a:pt x="38100" y="42418"/>
                      <a:pt x="36449" y="30734"/>
                      <a:pt x="36449" y="30226"/>
                    </a:cubicBezTo>
                    <a:lnTo>
                      <a:pt x="36449" y="0"/>
                    </a:lnTo>
                    <a:lnTo>
                      <a:pt x="0" y="0"/>
                    </a:lnTo>
                    <a:lnTo>
                      <a:pt x="0" y="104013"/>
                    </a:lnTo>
                    <a:close/>
                    <a:moveTo>
                      <a:pt x="13843" y="12446"/>
                    </a:moveTo>
                    <a:lnTo>
                      <a:pt x="22606" y="12446"/>
                    </a:lnTo>
                    <a:lnTo>
                      <a:pt x="22606" y="28956"/>
                    </a:lnTo>
                    <a:cubicBezTo>
                      <a:pt x="22606" y="35179"/>
                      <a:pt x="19304" y="41021"/>
                      <a:pt x="13843" y="44196"/>
                    </a:cubicBezTo>
                    <a:lnTo>
                      <a:pt x="13843" y="12446"/>
                    </a:lnTo>
                    <a:close/>
                    <a:moveTo>
                      <a:pt x="13843" y="58420"/>
                    </a:moveTo>
                    <a:lnTo>
                      <a:pt x="14605" y="58928"/>
                    </a:lnTo>
                    <a:cubicBezTo>
                      <a:pt x="19304" y="62230"/>
                      <a:pt x="22098" y="67564"/>
                      <a:pt x="22098" y="73279"/>
                    </a:cubicBezTo>
                    <a:lnTo>
                      <a:pt x="22098" y="91694"/>
                    </a:lnTo>
                    <a:lnTo>
                      <a:pt x="13843" y="91694"/>
                    </a:lnTo>
                    <a:lnTo>
                      <a:pt x="13843" y="58420"/>
                    </a:lnTo>
                    <a:close/>
                  </a:path>
                </a:pathLst>
              </a:custGeom>
              <a:solidFill>
                <a:srgbClr val="008248"/>
              </a:solidFill>
              <a:ln w="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45140609-656B-BCAB-A243-FF5F8863EC4F}"/>
                  </a:ext>
                </a:extLst>
              </p:cNvPr>
              <p:cNvSpPr/>
              <p:nvPr/>
            </p:nvSpPr>
            <p:spPr>
              <a:xfrm>
                <a:off x="2357303" y="6129813"/>
                <a:ext cx="39624" cy="104013"/>
              </a:xfrm>
              <a:custGeom>
                <a:avLst/>
                <a:gdLst>
                  <a:gd name="connsiteX0" fmla="*/ 24892 w 39624"/>
                  <a:gd name="connsiteY0" fmla="*/ 104013 h 104013"/>
                  <a:gd name="connsiteX1" fmla="*/ 39624 w 39624"/>
                  <a:gd name="connsiteY1" fmla="*/ 104013 h 104013"/>
                  <a:gd name="connsiteX2" fmla="*/ 29845 w 39624"/>
                  <a:gd name="connsiteY2" fmla="*/ 0 h 104013"/>
                  <a:gd name="connsiteX3" fmla="*/ 10033 w 39624"/>
                  <a:gd name="connsiteY3" fmla="*/ 0 h 104013"/>
                  <a:gd name="connsiteX4" fmla="*/ 0 w 39624"/>
                  <a:gd name="connsiteY4" fmla="*/ 104013 h 104013"/>
                  <a:gd name="connsiteX5" fmla="*/ 14986 w 39624"/>
                  <a:gd name="connsiteY5" fmla="*/ 104013 h 104013"/>
                  <a:gd name="connsiteX6" fmla="*/ 15367 w 39624"/>
                  <a:gd name="connsiteY6" fmla="*/ 96774 h 104013"/>
                  <a:gd name="connsiteX7" fmla="*/ 24257 w 39624"/>
                  <a:gd name="connsiteY7" fmla="*/ 92964 h 104013"/>
                  <a:gd name="connsiteX8" fmla="*/ 24892 w 39624"/>
                  <a:gd name="connsiteY8" fmla="*/ 104013 h 104013"/>
                  <a:gd name="connsiteX9" fmla="*/ 16002 w 39624"/>
                  <a:gd name="connsiteY9" fmla="*/ 83947 h 104013"/>
                  <a:gd name="connsiteX10" fmla="*/ 19177 w 39624"/>
                  <a:gd name="connsiteY10" fmla="*/ 10795 h 104013"/>
                  <a:gd name="connsiteX11" fmla="*/ 19431 w 39624"/>
                  <a:gd name="connsiteY11" fmla="*/ 10795 h 104013"/>
                  <a:gd name="connsiteX12" fmla="*/ 19685 w 39624"/>
                  <a:gd name="connsiteY12" fmla="*/ 15621 h 104013"/>
                  <a:gd name="connsiteX13" fmla="*/ 21463 w 39624"/>
                  <a:gd name="connsiteY13" fmla="*/ 45974 h 104013"/>
                  <a:gd name="connsiteX14" fmla="*/ 23622 w 39624"/>
                  <a:gd name="connsiteY14" fmla="*/ 82804 h 104013"/>
                  <a:gd name="connsiteX15" fmla="*/ 15875 w 39624"/>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4" h="104013">
                    <a:moveTo>
                      <a:pt x="24892" y="104013"/>
                    </a:moveTo>
                    <a:lnTo>
                      <a:pt x="39624" y="104013"/>
                    </a:lnTo>
                    <a:cubicBezTo>
                      <a:pt x="36322" y="69342"/>
                      <a:pt x="33020" y="34671"/>
                      <a:pt x="29845" y="0"/>
                    </a:cubicBezTo>
                    <a:lnTo>
                      <a:pt x="10033" y="0"/>
                    </a:lnTo>
                    <a:cubicBezTo>
                      <a:pt x="6731" y="34671"/>
                      <a:pt x="3429" y="69342"/>
                      <a:pt x="0" y="104013"/>
                    </a:cubicBezTo>
                    <a:lnTo>
                      <a:pt x="14986" y="104013"/>
                    </a:lnTo>
                    <a:cubicBezTo>
                      <a:pt x="14986" y="101727"/>
                      <a:pt x="15240" y="99187"/>
                      <a:pt x="15367" y="96774"/>
                    </a:cubicBezTo>
                    <a:lnTo>
                      <a:pt x="24257" y="92964"/>
                    </a:lnTo>
                    <a:cubicBezTo>
                      <a:pt x="24511" y="97409"/>
                      <a:pt x="24765" y="101219"/>
                      <a:pt x="24892" y="104013"/>
                    </a:cubicBezTo>
                    <a:moveTo>
                      <a:pt x="16002" y="83947"/>
                    </a:moveTo>
                    <a:cubicBezTo>
                      <a:pt x="17018" y="59436"/>
                      <a:pt x="18161" y="30607"/>
                      <a:pt x="19177" y="10795"/>
                    </a:cubicBezTo>
                    <a:lnTo>
                      <a:pt x="19431" y="10795"/>
                    </a:lnTo>
                    <a:cubicBezTo>
                      <a:pt x="19431" y="12446"/>
                      <a:pt x="19558" y="14097"/>
                      <a:pt x="19685" y="15621"/>
                    </a:cubicBezTo>
                    <a:cubicBezTo>
                      <a:pt x="20320" y="25781"/>
                      <a:pt x="20955" y="35941"/>
                      <a:pt x="21463" y="45974"/>
                    </a:cubicBezTo>
                    <a:cubicBezTo>
                      <a:pt x="21717" y="49657"/>
                      <a:pt x="22733"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60D0F0C-1460-EA73-BF35-43AA321BC2B9}"/>
                  </a:ext>
                </a:extLst>
              </p:cNvPr>
              <p:cNvSpPr/>
              <p:nvPr/>
            </p:nvSpPr>
            <p:spPr>
              <a:xfrm>
                <a:off x="2650038" y="6129813"/>
                <a:ext cx="39497" cy="104013"/>
              </a:xfrm>
              <a:custGeom>
                <a:avLst/>
                <a:gdLst>
                  <a:gd name="connsiteX0" fmla="*/ 24892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875 w 39497"/>
                  <a:gd name="connsiteY9" fmla="*/ 83947 h 104013"/>
                  <a:gd name="connsiteX10" fmla="*/ 19050 w 39497"/>
                  <a:gd name="connsiteY10" fmla="*/ 10795 h 104013"/>
                  <a:gd name="connsiteX11" fmla="*/ 19304 w 39497"/>
                  <a:gd name="connsiteY11" fmla="*/ 10795 h 104013"/>
                  <a:gd name="connsiteX12" fmla="*/ 19558 w 39497"/>
                  <a:gd name="connsiteY12" fmla="*/ 15621 h 104013"/>
                  <a:gd name="connsiteX13" fmla="*/ 21336 w 39497"/>
                  <a:gd name="connsiteY13" fmla="*/ 45974 h 104013"/>
                  <a:gd name="connsiteX14" fmla="*/ 23622 w 39497"/>
                  <a:gd name="connsiteY14" fmla="*/ 82804 h 104013"/>
                  <a:gd name="connsiteX15" fmla="*/ 15875 w 39497"/>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892" y="104013"/>
                    </a:moveTo>
                    <a:lnTo>
                      <a:pt x="39497" y="104013"/>
                    </a:lnTo>
                    <a:cubicBezTo>
                      <a:pt x="36195" y="69342"/>
                      <a:pt x="32893" y="34671"/>
                      <a:pt x="29718" y="0"/>
                    </a:cubicBezTo>
                    <a:lnTo>
                      <a:pt x="9906" y="0"/>
                    </a:lnTo>
                    <a:cubicBezTo>
                      <a:pt x="6604" y="34671"/>
                      <a:pt x="3302" y="69342"/>
                      <a:pt x="0" y="104013"/>
                    </a:cubicBezTo>
                    <a:lnTo>
                      <a:pt x="14986" y="104013"/>
                    </a:lnTo>
                    <a:cubicBezTo>
                      <a:pt x="14986" y="101727"/>
                      <a:pt x="15240" y="99187"/>
                      <a:pt x="15367" y="96774"/>
                    </a:cubicBezTo>
                    <a:lnTo>
                      <a:pt x="24257" y="92964"/>
                    </a:lnTo>
                    <a:cubicBezTo>
                      <a:pt x="24511" y="97409"/>
                      <a:pt x="24765" y="101219"/>
                      <a:pt x="24892" y="104013"/>
                    </a:cubicBezTo>
                    <a:moveTo>
                      <a:pt x="15875" y="83947"/>
                    </a:moveTo>
                    <a:cubicBezTo>
                      <a:pt x="16891" y="59436"/>
                      <a:pt x="18034" y="30607"/>
                      <a:pt x="19050" y="10795"/>
                    </a:cubicBezTo>
                    <a:lnTo>
                      <a:pt x="19304" y="10795"/>
                    </a:lnTo>
                    <a:cubicBezTo>
                      <a:pt x="19304" y="12446"/>
                      <a:pt x="19431" y="14097"/>
                      <a:pt x="19558" y="15621"/>
                    </a:cubicBezTo>
                    <a:cubicBezTo>
                      <a:pt x="20193" y="25781"/>
                      <a:pt x="20828" y="35941"/>
                      <a:pt x="21336" y="45974"/>
                    </a:cubicBezTo>
                    <a:cubicBezTo>
                      <a:pt x="21590" y="49657"/>
                      <a:pt x="22606"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71942C7A-74BE-734C-074E-8A9267805E0B}"/>
                  </a:ext>
                </a:extLst>
              </p:cNvPr>
              <p:cNvSpPr/>
              <p:nvPr/>
            </p:nvSpPr>
            <p:spPr>
              <a:xfrm>
                <a:off x="2700076" y="6129813"/>
                <a:ext cx="31623" cy="104013"/>
              </a:xfrm>
              <a:custGeom>
                <a:avLst/>
                <a:gdLst>
                  <a:gd name="connsiteX0" fmla="*/ 13843 w 31623"/>
                  <a:gd name="connsiteY0" fmla="*/ 0 h 104013"/>
                  <a:gd name="connsiteX1" fmla="*/ 0 w 31623"/>
                  <a:gd name="connsiteY1" fmla="*/ 0 h 104013"/>
                  <a:gd name="connsiteX2" fmla="*/ 0 w 31623"/>
                  <a:gd name="connsiteY2" fmla="*/ 104013 h 104013"/>
                  <a:gd name="connsiteX3" fmla="*/ 31623 w 31623"/>
                  <a:gd name="connsiteY3" fmla="*/ 104013 h 104013"/>
                  <a:gd name="connsiteX4" fmla="*/ 31623 w 31623"/>
                  <a:gd name="connsiteY4" fmla="*/ 90932 h 104013"/>
                  <a:gd name="connsiteX5" fmla="*/ 13843 w 31623"/>
                  <a:gd name="connsiteY5" fmla="*/ 92710 h 104013"/>
                  <a:gd name="connsiteX6" fmla="*/ 13843 w 31623"/>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3" h="104013">
                    <a:moveTo>
                      <a:pt x="13843" y="0"/>
                    </a:moveTo>
                    <a:lnTo>
                      <a:pt x="0" y="0"/>
                    </a:lnTo>
                    <a:lnTo>
                      <a:pt x="0" y="104013"/>
                    </a:lnTo>
                    <a:lnTo>
                      <a:pt x="31623" y="104013"/>
                    </a:lnTo>
                    <a:lnTo>
                      <a:pt x="31623" y="90932"/>
                    </a:lnTo>
                    <a:lnTo>
                      <a:pt x="13843" y="92710"/>
                    </a:lnTo>
                    <a:lnTo>
                      <a:pt x="13843" y="0"/>
                    </a:lnTo>
                    <a:close/>
                  </a:path>
                </a:pathLst>
              </a:custGeom>
              <a:solidFill>
                <a:srgbClr val="008248"/>
              </a:solid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524BE7B0-58EA-A740-59DE-92835C20C382}"/>
                  </a:ext>
                </a:extLst>
              </p:cNvPr>
              <p:cNvSpPr/>
              <p:nvPr/>
            </p:nvSpPr>
            <p:spPr>
              <a:xfrm>
                <a:off x="2738557" y="6129813"/>
                <a:ext cx="31750" cy="104013"/>
              </a:xfrm>
              <a:custGeom>
                <a:avLst/>
                <a:gdLst>
                  <a:gd name="connsiteX0" fmla="*/ 13843 w 31750"/>
                  <a:gd name="connsiteY0" fmla="*/ 0 h 104013"/>
                  <a:gd name="connsiteX1" fmla="*/ 0 w 31750"/>
                  <a:gd name="connsiteY1" fmla="*/ 0 h 104013"/>
                  <a:gd name="connsiteX2" fmla="*/ 0 w 31750"/>
                  <a:gd name="connsiteY2" fmla="*/ 104013 h 104013"/>
                  <a:gd name="connsiteX3" fmla="*/ 31750 w 31750"/>
                  <a:gd name="connsiteY3" fmla="*/ 104013 h 104013"/>
                  <a:gd name="connsiteX4" fmla="*/ 31750 w 31750"/>
                  <a:gd name="connsiteY4" fmla="*/ 90932 h 104013"/>
                  <a:gd name="connsiteX5" fmla="*/ 13843 w 31750"/>
                  <a:gd name="connsiteY5" fmla="*/ 92710 h 104013"/>
                  <a:gd name="connsiteX6" fmla="*/ 13843 w 31750"/>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50" h="104013">
                    <a:moveTo>
                      <a:pt x="13843" y="0"/>
                    </a:moveTo>
                    <a:lnTo>
                      <a:pt x="0" y="0"/>
                    </a:lnTo>
                    <a:lnTo>
                      <a:pt x="0" y="104013"/>
                    </a:lnTo>
                    <a:lnTo>
                      <a:pt x="31750" y="104013"/>
                    </a:lnTo>
                    <a:lnTo>
                      <a:pt x="31750" y="90932"/>
                    </a:lnTo>
                    <a:lnTo>
                      <a:pt x="13843" y="92710"/>
                    </a:lnTo>
                    <a:lnTo>
                      <a:pt x="13843" y="0"/>
                    </a:lnTo>
                    <a:close/>
                  </a:path>
                </a:pathLst>
              </a:custGeom>
              <a:solidFill>
                <a:srgbClr val="008248"/>
              </a:solid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C92DD65E-16F4-5017-CF1D-F605D057B342}"/>
                  </a:ext>
                </a:extLst>
              </p:cNvPr>
              <p:cNvSpPr/>
              <p:nvPr/>
            </p:nvSpPr>
            <p:spPr>
              <a:xfrm>
                <a:off x="2354256" y="6385465"/>
                <a:ext cx="31750" cy="104013"/>
              </a:xfrm>
              <a:custGeom>
                <a:avLst/>
                <a:gdLst>
                  <a:gd name="connsiteX0" fmla="*/ 13843 w 31750"/>
                  <a:gd name="connsiteY0" fmla="*/ 92710 h 104013"/>
                  <a:gd name="connsiteX1" fmla="*/ 31750 w 31750"/>
                  <a:gd name="connsiteY1" fmla="*/ 90932 h 104013"/>
                  <a:gd name="connsiteX2" fmla="*/ 31750 w 31750"/>
                  <a:gd name="connsiteY2" fmla="*/ 104013 h 104013"/>
                  <a:gd name="connsiteX3" fmla="*/ 0 w 31750"/>
                  <a:gd name="connsiteY3" fmla="*/ 104013 h 104013"/>
                  <a:gd name="connsiteX4" fmla="*/ 0 w 31750"/>
                  <a:gd name="connsiteY4" fmla="*/ 0 h 104013"/>
                  <a:gd name="connsiteX5" fmla="*/ 31750 w 31750"/>
                  <a:gd name="connsiteY5" fmla="*/ 0 h 104013"/>
                  <a:gd name="connsiteX6" fmla="*/ 31750 w 31750"/>
                  <a:gd name="connsiteY6" fmla="*/ 13208 h 104013"/>
                  <a:gd name="connsiteX7" fmla="*/ 13843 w 31750"/>
                  <a:gd name="connsiteY7" fmla="*/ 11430 h 104013"/>
                  <a:gd name="connsiteX8" fmla="*/ 13843 w 31750"/>
                  <a:gd name="connsiteY8" fmla="*/ 46863 h 104013"/>
                  <a:gd name="connsiteX9" fmla="*/ 29337 w 31750"/>
                  <a:gd name="connsiteY9" fmla="*/ 45085 h 104013"/>
                  <a:gd name="connsiteX10" fmla="*/ 29337 w 31750"/>
                  <a:gd name="connsiteY10" fmla="*/ 57785 h 104013"/>
                  <a:gd name="connsiteX11" fmla="*/ 13843 w 31750"/>
                  <a:gd name="connsiteY11" fmla="*/ 56007 h 104013"/>
                  <a:gd name="connsiteX12" fmla="*/ 13843 w 31750"/>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750" h="104013">
                    <a:moveTo>
                      <a:pt x="13843" y="92710"/>
                    </a:moveTo>
                    <a:lnTo>
                      <a:pt x="31750" y="90932"/>
                    </a:lnTo>
                    <a:lnTo>
                      <a:pt x="31750" y="104013"/>
                    </a:lnTo>
                    <a:lnTo>
                      <a:pt x="0" y="104013"/>
                    </a:lnTo>
                    <a:lnTo>
                      <a:pt x="0" y="0"/>
                    </a:lnTo>
                    <a:lnTo>
                      <a:pt x="31750" y="0"/>
                    </a:lnTo>
                    <a:lnTo>
                      <a:pt x="31750" y="13208"/>
                    </a:lnTo>
                    <a:lnTo>
                      <a:pt x="13843" y="11430"/>
                    </a:lnTo>
                    <a:lnTo>
                      <a:pt x="13843" y="46863"/>
                    </a:lnTo>
                    <a:lnTo>
                      <a:pt x="29337" y="45085"/>
                    </a:lnTo>
                    <a:lnTo>
                      <a:pt x="29337"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81E20BD4-77DE-771D-2606-4ADB35A92D12}"/>
                  </a:ext>
                </a:extLst>
              </p:cNvPr>
              <p:cNvSpPr/>
              <p:nvPr/>
            </p:nvSpPr>
            <p:spPr>
              <a:xfrm>
                <a:off x="2554662" y="6385465"/>
                <a:ext cx="31623" cy="104013"/>
              </a:xfrm>
              <a:custGeom>
                <a:avLst/>
                <a:gdLst>
                  <a:gd name="connsiteX0" fmla="*/ 13843 w 31623"/>
                  <a:gd name="connsiteY0" fmla="*/ 92710 h 104013"/>
                  <a:gd name="connsiteX1" fmla="*/ 31623 w 31623"/>
                  <a:gd name="connsiteY1" fmla="*/ 90932 h 104013"/>
                  <a:gd name="connsiteX2" fmla="*/ 31623 w 31623"/>
                  <a:gd name="connsiteY2" fmla="*/ 104013 h 104013"/>
                  <a:gd name="connsiteX3" fmla="*/ 0 w 31623"/>
                  <a:gd name="connsiteY3" fmla="*/ 104013 h 104013"/>
                  <a:gd name="connsiteX4" fmla="*/ 0 w 31623"/>
                  <a:gd name="connsiteY4" fmla="*/ 0 h 104013"/>
                  <a:gd name="connsiteX5" fmla="*/ 31623 w 31623"/>
                  <a:gd name="connsiteY5" fmla="*/ 0 h 104013"/>
                  <a:gd name="connsiteX6" fmla="*/ 31623 w 31623"/>
                  <a:gd name="connsiteY6" fmla="*/ 13208 h 104013"/>
                  <a:gd name="connsiteX7" fmla="*/ 13843 w 31623"/>
                  <a:gd name="connsiteY7" fmla="*/ 11430 h 104013"/>
                  <a:gd name="connsiteX8" fmla="*/ 13843 w 31623"/>
                  <a:gd name="connsiteY8" fmla="*/ 46863 h 104013"/>
                  <a:gd name="connsiteX9" fmla="*/ 29210 w 31623"/>
                  <a:gd name="connsiteY9" fmla="*/ 45085 h 104013"/>
                  <a:gd name="connsiteX10" fmla="*/ 29210 w 31623"/>
                  <a:gd name="connsiteY10" fmla="*/ 57785 h 104013"/>
                  <a:gd name="connsiteX11" fmla="*/ 13843 w 31623"/>
                  <a:gd name="connsiteY11" fmla="*/ 56007 h 104013"/>
                  <a:gd name="connsiteX12" fmla="*/ 13843 w 31623"/>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23" h="104013">
                    <a:moveTo>
                      <a:pt x="13843" y="92710"/>
                    </a:moveTo>
                    <a:lnTo>
                      <a:pt x="31623" y="90932"/>
                    </a:lnTo>
                    <a:lnTo>
                      <a:pt x="31623" y="104013"/>
                    </a:lnTo>
                    <a:lnTo>
                      <a:pt x="0" y="104013"/>
                    </a:lnTo>
                    <a:lnTo>
                      <a:pt x="0" y="0"/>
                    </a:lnTo>
                    <a:lnTo>
                      <a:pt x="31623" y="0"/>
                    </a:lnTo>
                    <a:lnTo>
                      <a:pt x="31623" y="13208"/>
                    </a:lnTo>
                    <a:lnTo>
                      <a:pt x="13843" y="11430"/>
                    </a:lnTo>
                    <a:lnTo>
                      <a:pt x="13843" y="46863"/>
                    </a:lnTo>
                    <a:lnTo>
                      <a:pt x="29210" y="45085"/>
                    </a:lnTo>
                    <a:lnTo>
                      <a:pt x="29210"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77F4E008-FC2E-00AF-4381-8FFAC8B22504}"/>
                  </a:ext>
                </a:extLst>
              </p:cNvPr>
              <p:cNvSpPr/>
              <p:nvPr/>
            </p:nvSpPr>
            <p:spPr>
              <a:xfrm>
                <a:off x="2312726" y="6385465"/>
                <a:ext cx="31623" cy="104013"/>
              </a:xfrm>
              <a:custGeom>
                <a:avLst/>
                <a:gdLst>
                  <a:gd name="connsiteX0" fmla="*/ 13716 w 31623"/>
                  <a:gd name="connsiteY0" fmla="*/ 0 h 104013"/>
                  <a:gd name="connsiteX1" fmla="*/ 0 w 31623"/>
                  <a:gd name="connsiteY1" fmla="*/ 0 h 104013"/>
                  <a:gd name="connsiteX2" fmla="*/ 0 w 31623"/>
                  <a:gd name="connsiteY2" fmla="*/ 104013 h 104013"/>
                  <a:gd name="connsiteX3" fmla="*/ 31623 w 31623"/>
                  <a:gd name="connsiteY3" fmla="*/ 104013 h 104013"/>
                  <a:gd name="connsiteX4" fmla="*/ 31623 w 31623"/>
                  <a:gd name="connsiteY4" fmla="*/ 90932 h 104013"/>
                  <a:gd name="connsiteX5" fmla="*/ 13716 w 31623"/>
                  <a:gd name="connsiteY5" fmla="*/ 92710 h 104013"/>
                  <a:gd name="connsiteX6" fmla="*/ 13716 w 31623"/>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3" h="104013">
                    <a:moveTo>
                      <a:pt x="13716" y="0"/>
                    </a:moveTo>
                    <a:lnTo>
                      <a:pt x="0" y="0"/>
                    </a:lnTo>
                    <a:lnTo>
                      <a:pt x="0" y="104013"/>
                    </a:lnTo>
                    <a:lnTo>
                      <a:pt x="31623" y="104013"/>
                    </a:lnTo>
                    <a:lnTo>
                      <a:pt x="31623" y="90932"/>
                    </a:lnTo>
                    <a:lnTo>
                      <a:pt x="13716" y="92710"/>
                    </a:lnTo>
                    <a:lnTo>
                      <a:pt x="13716" y="0"/>
                    </a:lnTo>
                    <a:close/>
                  </a:path>
                </a:pathLst>
              </a:custGeom>
              <a:solidFill>
                <a:srgbClr val="008248"/>
              </a:solidFill>
              <a:ln w="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DF0F6BAD-2519-CE49-12A5-811378C918DE}"/>
                  </a:ext>
                </a:extLst>
              </p:cNvPr>
              <p:cNvSpPr/>
              <p:nvPr/>
            </p:nvSpPr>
            <p:spPr>
              <a:xfrm>
                <a:off x="2397309" y="6385465"/>
                <a:ext cx="39497" cy="104013"/>
              </a:xfrm>
              <a:custGeom>
                <a:avLst/>
                <a:gdLst>
                  <a:gd name="connsiteX0" fmla="*/ 24765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875 w 39497"/>
                  <a:gd name="connsiteY9" fmla="*/ 83947 h 104013"/>
                  <a:gd name="connsiteX10" fmla="*/ 19050 w 39497"/>
                  <a:gd name="connsiteY10" fmla="*/ 10795 h 104013"/>
                  <a:gd name="connsiteX11" fmla="*/ 19304 w 39497"/>
                  <a:gd name="connsiteY11" fmla="*/ 10795 h 104013"/>
                  <a:gd name="connsiteX12" fmla="*/ 19558 w 39497"/>
                  <a:gd name="connsiteY12" fmla="*/ 15621 h 104013"/>
                  <a:gd name="connsiteX13" fmla="*/ 21336 w 39497"/>
                  <a:gd name="connsiteY13" fmla="*/ 45974 h 104013"/>
                  <a:gd name="connsiteX14" fmla="*/ 23622 w 39497"/>
                  <a:gd name="connsiteY14" fmla="*/ 82804 h 104013"/>
                  <a:gd name="connsiteX15" fmla="*/ 15875 w 39497"/>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765" y="104013"/>
                    </a:moveTo>
                    <a:lnTo>
                      <a:pt x="39497" y="104013"/>
                    </a:lnTo>
                    <a:cubicBezTo>
                      <a:pt x="36195" y="69215"/>
                      <a:pt x="32893" y="34671"/>
                      <a:pt x="29718" y="0"/>
                    </a:cubicBezTo>
                    <a:lnTo>
                      <a:pt x="9906" y="0"/>
                    </a:lnTo>
                    <a:cubicBezTo>
                      <a:pt x="6604" y="34671"/>
                      <a:pt x="3302" y="69342"/>
                      <a:pt x="0" y="104013"/>
                    </a:cubicBezTo>
                    <a:lnTo>
                      <a:pt x="14986" y="104013"/>
                    </a:lnTo>
                    <a:cubicBezTo>
                      <a:pt x="14986" y="101727"/>
                      <a:pt x="15240" y="99187"/>
                      <a:pt x="15367" y="96774"/>
                    </a:cubicBezTo>
                    <a:lnTo>
                      <a:pt x="24257" y="92964"/>
                    </a:lnTo>
                    <a:cubicBezTo>
                      <a:pt x="24511" y="97409"/>
                      <a:pt x="24765" y="101219"/>
                      <a:pt x="24892" y="104013"/>
                    </a:cubicBezTo>
                    <a:moveTo>
                      <a:pt x="15875" y="83947"/>
                    </a:moveTo>
                    <a:cubicBezTo>
                      <a:pt x="16891" y="59436"/>
                      <a:pt x="18034" y="30607"/>
                      <a:pt x="19050" y="10795"/>
                    </a:cubicBezTo>
                    <a:lnTo>
                      <a:pt x="19304" y="10795"/>
                    </a:lnTo>
                    <a:cubicBezTo>
                      <a:pt x="19304" y="12446"/>
                      <a:pt x="19431" y="14097"/>
                      <a:pt x="19558" y="15621"/>
                    </a:cubicBezTo>
                    <a:cubicBezTo>
                      <a:pt x="20193" y="25781"/>
                      <a:pt x="20701" y="35941"/>
                      <a:pt x="21336" y="45974"/>
                    </a:cubicBezTo>
                    <a:cubicBezTo>
                      <a:pt x="21590" y="49657"/>
                      <a:pt x="22606"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D9F27AB-F8ED-96DB-528E-794CAF21132A}"/>
                  </a:ext>
                </a:extLst>
              </p:cNvPr>
              <p:cNvSpPr/>
              <p:nvPr/>
            </p:nvSpPr>
            <p:spPr>
              <a:xfrm>
                <a:off x="2447982" y="6385465"/>
                <a:ext cx="38353" cy="104013"/>
              </a:xfrm>
              <a:custGeom>
                <a:avLst/>
                <a:gdLst>
                  <a:gd name="connsiteX0" fmla="*/ 38354 w 38353"/>
                  <a:gd name="connsiteY0" fmla="*/ 29718 h 104013"/>
                  <a:gd name="connsiteX1" fmla="*/ 38354 w 38353"/>
                  <a:gd name="connsiteY1" fmla="*/ 0 h 104013"/>
                  <a:gd name="connsiteX2" fmla="*/ 0 w 38353"/>
                  <a:gd name="connsiteY2" fmla="*/ 0 h 104013"/>
                  <a:gd name="connsiteX3" fmla="*/ 0 w 38353"/>
                  <a:gd name="connsiteY3" fmla="*/ 104013 h 104013"/>
                  <a:gd name="connsiteX4" fmla="*/ 38354 w 38353"/>
                  <a:gd name="connsiteY4" fmla="*/ 104013 h 104013"/>
                  <a:gd name="connsiteX5" fmla="*/ 38354 w 38353"/>
                  <a:gd name="connsiteY5" fmla="*/ 57277 h 104013"/>
                  <a:gd name="connsiteX6" fmla="*/ 38354 w 38353"/>
                  <a:gd name="connsiteY6" fmla="*/ 45085 h 104013"/>
                  <a:gd name="connsiteX7" fmla="*/ 38354 w 38353"/>
                  <a:gd name="connsiteY7" fmla="*/ 44577 h 104013"/>
                  <a:gd name="connsiteX8" fmla="*/ 19177 w 38353"/>
                  <a:gd name="connsiteY8" fmla="*/ 44577 h 104013"/>
                  <a:gd name="connsiteX9" fmla="*/ 19177 w 38353"/>
                  <a:gd name="connsiteY9" fmla="*/ 57277 h 104013"/>
                  <a:gd name="connsiteX10" fmla="*/ 24511 w 38353"/>
                  <a:gd name="connsiteY10" fmla="*/ 57277 h 104013"/>
                  <a:gd name="connsiteX11" fmla="*/ 24511 w 38353"/>
                  <a:gd name="connsiteY11" fmla="*/ 92710 h 104013"/>
                  <a:gd name="connsiteX12" fmla="*/ 13843 w 38353"/>
                  <a:gd name="connsiteY12" fmla="*/ 92710 h 104013"/>
                  <a:gd name="connsiteX13" fmla="*/ 13843 w 38353"/>
                  <a:gd name="connsiteY13" fmla="*/ 11303 h 104013"/>
                  <a:gd name="connsiteX14" fmla="*/ 24511 w 38353"/>
                  <a:gd name="connsiteY14" fmla="*/ 11303 h 104013"/>
                  <a:gd name="connsiteX15" fmla="*/ 24511 w 38353"/>
                  <a:gd name="connsiteY15" fmla="*/ 29718 h 104013"/>
                  <a:gd name="connsiteX16" fmla="*/ 38354 w 38353"/>
                  <a:gd name="connsiteY16" fmla="*/ 29718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353" h="104013">
                    <a:moveTo>
                      <a:pt x="38354" y="29718"/>
                    </a:moveTo>
                    <a:lnTo>
                      <a:pt x="38354" y="0"/>
                    </a:lnTo>
                    <a:lnTo>
                      <a:pt x="0" y="0"/>
                    </a:lnTo>
                    <a:lnTo>
                      <a:pt x="0" y="104013"/>
                    </a:lnTo>
                    <a:lnTo>
                      <a:pt x="38354" y="104013"/>
                    </a:lnTo>
                    <a:lnTo>
                      <a:pt x="38354" y="57277"/>
                    </a:lnTo>
                    <a:lnTo>
                      <a:pt x="38354" y="45085"/>
                    </a:lnTo>
                    <a:lnTo>
                      <a:pt x="38354" y="44577"/>
                    </a:lnTo>
                    <a:lnTo>
                      <a:pt x="19177" y="44577"/>
                    </a:lnTo>
                    <a:lnTo>
                      <a:pt x="19177" y="57277"/>
                    </a:lnTo>
                    <a:lnTo>
                      <a:pt x="24511" y="57277"/>
                    </a:lnTo>
                    <a:lnTo>
                      <a:pt x="24511" y="92710"/>
                    </a:lnTo>
                    <a:lnTo>
                      <a:pt x="13843" y="92710"/>
                    </a:lnTo>
                    <a:lnTo>
                      <a:pt x="13843" y="11303"/>
                    </a:lnTo>
                    <a:lnTo>
                      <a:pt x="24511" y="11303"/>
                    </a:lnTo>
                    <a:lnTo>
                      <a:pt x="24511" y="29718"/>
                    </a:lnTo>
                    <a:lnTo>
                      <a:pt x="38354" y="29718"/>
                    </a:lnTo>
                    <a:close/>
                  </a:path>
                </a:pathLst>
              </a:custGeom>
              <a:solidFill>
                <a:srgbClr val="008248"/>
              </a:solidFill>
              <a:ln w="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9E14FEC0-85AB-ACEE-3DE6-ABCCE39AE963}"/>
                  </a:ext>
                </a:extLst>
              </p:cNvPr>
              <p:cNvSpPr/>
              <p:nvPr/>
            </p:nvSpPr>
            <p:spPr>
              <a:xfrm>
                <a:off x="2500560" y="6385465"/>
                <a:ext cx="38353" cy="104013"/>
              </a:xfrm>
              <a:custGeom>
                <a:avLst/>
                <a:gdLst>
                  <a:gd name="connsiteX0" fmla="*/ 24511 w 38353"/>
                  <a:gd name="connsiteY0" fmla="*/ 0 h 104013"/>
                  <a:gd name="connsiteX1" fmla="*/ 26289 w 38353"/>
                  <a:gd name="connsiteY1" fmla="*/ 92710 h 104013"/>
                  <a:gd name="connsiteX2" fmla="*/ 12065 w 38353"/>
                  <a:gd name="connsiteY2" fmla="*/ 92710 h 104013"/>
                  <a:gd name="connsiteX3" fmla="*/ 13843 w 38353"/>
                  <a:gd name="connsiteY3" fmla="*/ 0 h 104013"/>
                  <a:gd name="connsiteX4" fmla="*/ 0 w 38353"/>
                  <a:gd name="connsiteY4" fmla="*/ 0 h 104013"/>
                  <a:gd name="connsiteX5" fmla="*/ 0 w 38353"/>
                  <a:gd name="connsiteY5" fmla="*/ 104013 h 104013"/>
                  <a:gd name="connsiteX6" fmla="*/ 38354 w 38353"/>
                  <a:gd name="connsiteY6" fmla="*/ 104013 h 104013"/>
                  <a:gd name="connsiteX7" fmla="*/ 38354 w 38353"/>
                  <a:gd name="connsiteY7" fmla="*/ 0 h 104013"/>
                  <a:gd name="connsiteX8" fmla="*/ 24511 w 38353"/>
                  <a:gd name="connsiteY8"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53" h="104013">
                    <a:moveTo>
                      <a:pt x="24511" y="0"/>
                    </a:moveTo>
                    <a:lnTo>
                      <a:pt x="26289" y="92710"/>
                    </a:lnTo>
                    <a:lnTo>
                      <a:pt x="12065" y="92710"/>
                    </a:lnTo>
                    <a:lnTo>
                      <a:pt x="13843" y="0"/>
                    </a:lnTo>
                    <a:lnTo>
                      <a:pt x="0" y="0"/>
                    </a:lnTo>
                    <a:lnTo>
                      <a:pt x="0" y="104013"/>
                    </a:lnTo>
                    <a:lnTo>
                      <a:pt x="38354" y="104013"/>
                    </a:lnTo>
                    <a:lnTo>
                      <a:pt x="38354" y="0"/>
                    </a:lnTo>
                    <a:lnTo>
                      <a:pt x="24511" y="0"/>
                    </a:lnTo>
                    <a:close/>
                  </a:path>
                </a:pathLst>
              </a:custGeom>
              <a:solidFill>
                <a:srgbClr val="008248"/>
              </a:solidFill>
              <a:ln w="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69012D35-4107-AEC8-AB37-A2ABD7F73852}"/>
                  </a:ext>
                </a:extLst>
              </p:cNvPr>
              <p:cNvSpPr/>
              <p:nvPr/>
            </p:nvSpPr>
            <p:spPr>
              <a:xfrm>
                <a:off x="2359970" y="6257575"/>
                <a:ext cx="30861" cy="104140"/>
              </a:xfrm>
              <a:custGeom>
                <a:avLst/>
                <a:gdLst>
                  <a:gd name="connsiteX0" fmla="*/ 0 w 30861"/>
                  <a:gd name="connsiteY0" fmla="*/ 104140 h 104140"/>
                  <a:gd name="connsiteX1" fmla="*/ 0 w 30861"/>
                  <a:gd name="connsiteY1" fmla="*/ 0 h 104140"/>
                  <a:gd name="connsiteX2" fmla="*/ 30861 w 30861"/>
                  <a:gd name="connsiteY2" fmla="*/ 0 h 104140"/>
                  <a:gd name="connsiteX3" fmla="*/ 30861 w 30861"/>
                  <a:gd name="connsiteY3" fmla="*/ 13335 h 104140"/>
                  <a:gd name="connsiteX4" fmla="*/ 13843 w 30861"/>
                  <a:gd name="connsiteY4" fmla="*/ 11557 h 104140"/>
                  <a:gd name="connsiteX5" fmla="*/ 13843 w 30861"/>
                  <a:gd name="connsiteY5" fmla="*/ 46863 h 104140"/>
                  <a:gd name="connsiteX6" fmla="*/ 28575 w 30861"/>
                  <a:gd name="connsiteY6" fmla="*/ 45085 h 104140"/>
                  <a:gd name="connsiteX7" fmla="*/ 28575 w 30861"/>
                  <a:gd name="connsiteY7" fmla="*/ 57912 h 104140"/>
                  <a:gd name="connsiteX8" fmla="*/ 13843 w 30861"/>
                  <a:gd name="connsiteY8" fmla="*/ 56134 h 104140"/>
                  <a:gd name="connsiteX9" fmla="*/ 13843 w 30861"/>
                  <a:gd name="connsiteY9" fmla="*/ 104140 h 104140"/>
                  <a:gd name="connsiteX10" fmla="*/ 0 w 30861"/>
                  <a:gd name="connsiteY10" fmla="*/ 104140 h 10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61" h="104140">
                    <a:moveTo>
                      <a:pt x="0" y="104140"/>
                    </a:moveTo>
                    <a:lnTo>
                      <a:pt x="0" y="0"/>
                    </a:lnTo>
                    <a:lnTo>
                      <a:pt x="30861" y="0"/>
                    </a:lnTo>
                    <a:lnTo>
                      <a:pt x="30861" y="13335"/>
                    </a:lnTo>
                    <a:lnTo>
                      <a:pt x="13843" y="11557"/>
                    </a:lnTo>
                    <a:lnTo>
                      <a:pt x="13843" y="46863"/>
                    </a:lnTo>
                    <a:lnTo>
                      <a:pt x="28575" y="45085"/>
                    </a:lnTo>
                    <a:lnTo>
                      <a:pt x="28575" y="57912"/>
                    </a:lnTo>
                    <a:lnTo>
                      <a:pt x="13843" y="56134"/>
                    </a:lnTo>
                    <a:lnTo>
                      <a:pt x="13843" y="104140"/>
                    </a:lnTo>
                    <a:lnTo>
                      <a:pt x="0" y="104140"/>
                    </a:lnTo>
                    <a:close/>
                  </a:path>
                </a:pathLst>
              </a:custGeom>
              <a:solidFill>
                <a:srgbClr val="008248"/>
              </a:solidFill>
              <a:ln w="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EACEE24C-5CCE-90D9-82E2-9834AA84DA76}"/>
                  </a:ext>
                </a:extLst>
              </p:cNvPr>
              <p:cNvSpPr/>
              <p:nvPr/>
            </p:nvSpPr>
            <p:spPr>
              <a:xfrm>
                <a:off x="2455856" y="6257576"/>
                <a:ext cx="13843" cy="104012"/>
              </a:xfrm>
              <a:custGeom>
                <a:avLst/>
                <a:gdLst>
                  <a:gd name="connsiteX0" fmla="*/ 0 w 13843"/>
                  <a:gd name="connsiteY0" fmla="*/ 0 h 104012"/>
                  <a:gd name="connsiteX1" fmla="*/ 13843 w 13843"/>
                  <a:gd name="connsiteY1" fmla="*/ 0 h 104012"/>
                  <a:gd name="connsiteX2" fmla="*/ 13843 w 13843"/>
                  <a:gd name="connsiteY2" fmla="*/ 104013 h 104012"/>
                  <a:gd name="connsiteX3" fmla="*/ 0 w 13843"/>
                  <a:gd name="connsiteY3" fmla="*/ 104013 h 104012"/>
                </a:gdLst>
                <a:ahLst/>
                <a:cxnLst>
                  <a:cxn ang="0">
                    <a:pos x="connsiteX0" y="connsiteY0"/>
                  </a:cxn>
                  <a:cxn ang="0">
                    <a:pos x="connsiteX1" y="connsiteY1"/>
                  </a:cxn>
                  <a:cxn ang="0">
                    <a:pos x="connsiteX2" y="connsiteY2"/>
                  </a:cxn>
                  <a:cxn ang="0">
                    <a:pos x="connsiteX3" y="connsiteY3"/>
                  </a:cxn>
                </a:cxnLst>
                <a:rect l="l" t="t" r="r" b="b"/>
                <a:pathLst>
                  <a:path w="13843" h="104012">
                    <a:moveTo>
                      <a:pt x="0" y="0"/>
                    </a:moveTo>
                    <a:lnTo>
                      <a:pt x="13843" y="0"/>
                    </a:lnTo>
                    <a:lnTo>
                      <a:pt x="13843" y="104013"/>
                    </a:lnTo>
                    <a:lnTo>
                      <a:pt x="0" y="104013"/>
                    </a:lnTo>
                    <a:close/>
                  </a:path>
                </a:pathLst>
              </a:custGeom>
              <a:solidFill>
                <a:srgbClr val="008248"/>
              </a:solidFill>
              <a:ln w="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67BCD10D-51B5-277A-59B6-D1925E67566A}"/>
                  </a:ext>
                </a:extLst>
              </p:cNvPr>
              <p:cNvSpPr/>
              <p:nvPr/>
            </p:nvSpPr>
            <p:spPr>
              <a:xfrm>
                <a:off x="2311075" y="6257703"/>
                <a:ext cx="39497" cy="104013"/>
              </a:xfrm>
              <a:custGeom>
                <a:avLst/>
                <a:gdLst>
                  <a:gd name="connsiteX0" fmla="*/ 24765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748 w 39497"/>
                  <a:gd name="connsiteY9" fmla="*/ 83820 h 104013"/>
                  <a:gd name="connsiteX10" fmla="*/ 18923 w 39497"/>
                  <a:gd name="connsiteY10" fmla="*/ 10668 h 104013"/>
                  <a:gd name="connsiteX11" fmla="*/ 19177 w 39497"/>
                  <a:gd name="connsiteY11" fmla="*/ 10668 h 104013"/>
                  <a:gd name="connsiteX12" fmla="*/ 19431 w 39497"/>
                  <a:gd name="connsiteY12" fmla="*/ 15494 h 104013"/>
                  <a:gd name="connsiteX13" fmla="*/ 21209 w 39497"/>
                  <a:gd name="connsiteY13" fmla="*/ 45847 h 104013"/>
                  <a:gd name="connsiteX14" fmla="*/ 23495 w 39497"/>
                  <a:gd name="connsiteY14" fmla="*/ 82677 h 104013"/>
                  <a:gd name="connsiteX15" fmla="*/ 15748 w 39497"/>
                  <a:gd name="connsiteY15" fmla="*/ 838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765" y="104013"/>
                    </a:moveTo>
                    <a:lnTo>
                      <a:pt x="39497" y="104013"/>
                    </a:lnTo>
                    <a:cubicBezTo>
                      <a:pt x="36195" y="69342"/>
                      <a:pt x="32893" y="34671"/>
                      <a:pt x="29718" y="0"/>
                    </a:cubicBezTo>
                    <a:lnTo>
                      <a:pt x="9906" y="0"/>
                    </a:lnTo>
                    <a:cubicBezTo>
                      <a:pt x="6604" y="34671"/>
                      <a:pt x="3302" y="69342"/>
                      <a:pt x="0" y="104013"/>
                    </a:cubicBezTo>
                    <a:lnTo>
                      <a:pt x="14986" y="104013"/>
                    </a:lnTo>
                    <a:cubicBezTo>
                      <a:pt x="15113" y="101727"/>
                      <a:pt x="15240" y="99187"/>
                      <a:pt x="15367" y="96774"/>
                    </a:cubicBezTo>
                    <a:lnTo>
                      <a:pt x="24257" y="92964"/>
                    </a:lnTo>
                    <a:cubicBezTo>
                      <a:pt x="24511" y="97409"/>
                      <a:pt x="24765" y="101219"/>
                      <a:pt x="24892" y="104013"/>
                    </a:cubicBezTo>
                    <a:moveTo>
                      <a:pt x="15748" y="83820"/>
                    </a:moveTo>
                    <a:cubicBezTo>
                      <a:pt x="16764" y="59309"/>
                      <a:pt x="17907" y="30480"/>
                      <a:pt x="18923" y="10668"/>
                    </a:cubicBezTo>
                    <a:lnTo>
                      <a:pt x="19177" y="10668"/>
                    </a:lnTo>
                    <a:cubicBezTo>
                      <a:pt x="19177" y="12319"/>
                      <a:pt x="19304" y="13970"/>
                      <a:pt x="19431" y="15494"/>
                    </a:cubicBezTo>
                    <a:cubicBezTo>
                      <a:pt x="20066" y="25654"/>
                      <a:pt x="20701" y="35814"/>
                      <a:pt x="21209" y="45847"/>
                    </a:cubicBezTo>
                    <a:cubicBezTo>
                      <a:pt x="21463" y="49530"/>
                      <a:pt x="22479" y="67056"/>
                      <a:pt x="23495" y="82677"/>
                    </a:cubicBezTo>
                    <a:lnTo>
                      <a:pt x="15748" y="83820"/>
                    </a:lnTo>
                    <a:close/>
                  </a:path>
                </a:pathLst>
              </a:custGeom>
              <a:solidFill>
                <a:srgbClr val="008248"/>
              </a:solidFill>
              <a:ln w="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EDA8465D-DE3F-D76A-C6BA-4E5A28CCEF9E}"/>
                  </a:ext>
                </a:extLst>
              </p:cNvPr>
              <p:cNvSpPr/>
              <p:nvPr/>
            </p:nvSpPr>
            <p:spPr>
              <a:xfrm>
                <a:off x="2533198" y="6257703"/>
                <a:ext cx="39623" cy="104013"/>
              </a:xfrm>
              <a:custGeom>
                <a:avLst/>
                <a:gdLst>
                  <a:gd name="connsiteX0" fmla="*/ 24892 w 39623"/>
                  <a:gd name="connsiteY0" fmla="*/ 104013 h 104013"/>
                  <a:gd name="connsiteX1" fmla="*/ 39624 w 39623"/>
                  <a:gd name="connsiteY1" fmla="*/ 104013 h 104013"/>
                  <a:gd name="connsiteX2" fmla="*/ 29845 w 39623"/>
                  <a:gd name="connsiteY2" fmla="*/ 0 h 104013"/>
                  <a:gd name="connsiteX3" fmla="*/ 10033 w 39623"/>
                  <a:gd name="connsiteY3" fmla="*/ 0 h 104013"/>
                  <a:gd name="connsiteX4" fmla="*/ 0 w 39623"/>
                  <a:gd name="connsiteY4" fmla="*/ 104013 h 104013"/>
                  <a:gd name="connsiteX5" fmla="*/ 14986 w 39623"/>
                  <a:gd name="connsiteY5" fmla="*/ 104013 h 104013"/>
                  <a:gd name="connsiteX6" fmla="*/ 15367 w 39623"/>
                  <a:gd name="connsiteY6" fmla="*/ 96774 h 104013"/>
                  <a:gd name="connsiteX7" fmla="*/ 24257 w 39623"/>
                  <a:gd name="connsiteY7" fmla="*/ 92964 h 104013"/>
                  <a:gd name="connsiteX8" fmla="*/ 24892 w 39623"/>
                  <a:gd name="connsiteY8" fmla="*/ 104013 h 104013"/>
                  <a:gd name="connsiteX9" fmla="*/ 15875 w 39623"/>
                  <a:gd name="connsiteY9" fmla="*/ 83820 h 104013"/>
                  <a:gd name="connsiteX10" fmla="*/ 19050 w 39623"/>
                  <a:gd name="connsiteY10" fmla="*/ 10668 h 104013"/>
                  <a:gd name="connsiteX11" fmla="*/ 19304 w 39623"/>
                  <a:gd name="connsiteY11" fmla="*/ 10668 h 104013"/>
                  <a:gd name="connsiteX12" fmla="*/ 19558 w 39623"/>
                  <a:gd name="connsiteY12" fmla="*/ 15494 h 104013"/>
                  <a:gd name="connsiteX13" fmla="*/ 21336 w 39623"/>
                  <a:gd name="connsiteY13" fmla="*/ 45847 h 104013"/>
                  <a:gd name="connsiteX14" fmla="*/ 23622 w 39623"/>
                  <a:gd name="connsiteY14" fmla="*/ 82677 h 104013"/>
                  <a:gd name="connsiteX15" fmla="*/ 15875 w 39623"/>
                  <a:gd name="connsiteY15" fmla="*/ 838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3" h="104013">
                    <a:moveTo>
                      <a:pt x="24892" y="104013"/>
                    </a:moveTo>
                    <a:lnTo>
                      <a:pt x="39624" y="104013"/>
                    </a:lnTo>
                    <a:cubicBezTo>
                      <a:pt x="36322" y="69342"/>
                      <a:pt x="33020" y="34671"/>
                      <a:pt x="29845" y="0"/>
                    </a:cubicBezTo>
                    <a:lnTo>
                      <a:pt x="10033" y="0"/>
                    </a:lnTo>
                    <a:cubicBezTo>
                      <a:pt x="6731" y="34671"/>
                      <a:pt x="3429" y="69342"/>
                      <a:pt x="0" y="104013"/>
                    </a:cubicBezTo>
                    <a:lnTo>
                      <a:pt x="14986" y="104013"/>
                    </a:lnTo>
                    <a:cubicBezTo>
                      <a:pt x="15113" y="101727"/>
                      <a:pt x="15240" y="99187"/>
                      <a:pt x="15367" y="96774"/>
                    </a:cubicBezTo>
                    <a:lnTo>
                      <a:pt x="24257" y="92964"/>
                    </a:lnTo>
                    <a:cubicBezTo>
                      <a:pt x="24511" y="97409"/>
                      <a:pt x="24765" y="101219"/>
                      <a:pt x="24892" y="104013"/>
                    </a:cubicBezTo>
                    <a:moveTo>
                      <a:pt x="15875" y="83820"/>
                    </a:moveTo>
                    <a:cubicBezTo>
                      <a:pt x="16891" y="59309"/>
                      <a:pt x="18034" y="30480"/>
                      <a:pt x="19050" y="10668"/>
                    </a:cubicBezTo>
                    <a:lnTo>
                      <a:pt x="19304" y="10668"/>
                    </a:lnTo>
                    <a:cubicBezTo>
                      <a:pt x="19304" y="12319"/>
                      <a:pt x="19431" y="13970"/>
                      <a:pt x="19558" y="15494"/>
                    </a:cubicBezTo>
                    <a:cubicBezTo>
                      <a:pt x="20193" y="25654"/>
                      <a:pt x="20828" y="35814"/>
                      <a:pt x="21336" y="45847"/>
                    </a:cubicBezTo>
                    <a:cubicBezTo>
                      <a:pt x="21590" y="49530"/>
                      <a:pt x="22606" y="67056"/>
                      <a:pt x="23622" y="82677"/>
                    </a:cubicBezTo>
                    <a:lnTo>
                      <a:pt x="15875" y="83820"/>
                    </a:lnTo>
                    <a:close/>
                  </a:path>
                </a:pathLst>
              </a:custGeom>
              <a:solidFill>
                <a:srgbClr val="008248"/>
              </a:solidFill>
              <a:ln w="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873C0245-5254-258D-307F-B7E3C8971B5B}"/>
                  </a:ext>
                </a:extLst>
              </p:cNvPr>
              <p:cNvSpPr/>
              <p:nvPr/>
            </p:nvSpPr>
            <p:spPr>
              <a:xfrm>
                <a:off x="2485193" y="6257575"/>
                <a:ext cx="38354" cy="104140"/>
              </a:xfrm>
              <a:custGeom>
                <a:avLst/>
                <a:gdLst>
                  <a:gd name="connsiteX0" fmla="*/ 38354 w 38354"/>
                  <a:gd name="connsiteY0" fmla="*/ 29718 h 104140"/>
                  <a:gd name="connsiteX1" fmla="*/ 38354 w 38354"/>
                  <a:gd name="connsiteY1" fmla="*/ 0 h 104140"/>
                  <a:gd name="connsiteX2" fmla="*/ 0 w 38354"/>
                  <a:gd name="connsiteY2" fmla="*/ 0 h 104140"/>
                  <a:gd name="connsiteX3" fmla="*/ 0 w 38354"/>
                  <a:gd name="connsiteY3" fmla="*/ 19558 h 104140"/>
                  <a:gd name="connsiteX4" fmla="*/ 0 w 38354"/>
                  <a:gd name="connsiteY4" fmla="*/ 104140 h 104140"/>
                  <a:gd name="connsiteX5" fmla="*/ 38354 w 38354"/>
                  <a:gd name="connsiteY5" fmla="*/ 104140 h 104140"/>
                  <a:gd name="connsiteX6" fmla="*/ 38354 w 38354"/>
                  <a:gd name="connsiteY6" fmla="*/ 74422 h 104140"/>
                  <a:gd name="connsiteX7" fmla="*/ 24638 w 38354"/>
                  <a:gd name="connsiteY7" fmla="*/ 74422 h 104140"/>
                  <a:gd name="connsiteX8" fmla="*/ 24638 w 38354"/>
                  <a:gd name="connsiteY8" fmla="*/ 92710 h 104140"/>
                  <a:gd name="connsiteX9" fmla="*/ 13843 w 38354"/>
                  <a:gd name="connsiteY9" fmla="*/ 92710 h 104140"/>
                  <a:gd name="connsiteX10" fmla="*/ 13843 w 38354"/>
                  <a:gd name="connsiteY10" fmla="*/ 11430 h 104140"/>
                  <a:gd name="connsiteX11" fmla="*/ 24638 w 38354"/>
                  <a:gd name="connsiteY11" fmla="*/ 11430 h 104140"/>
                  <a:gd name="connsiteX12" fmla="*/ 24638 w 38354"/>
                  <a:gd name="connsiteY12" fmla="*/ 29718 h 104140"/>
                  <a:gd name="connsiteX13" fmla="*/ 38354 w 38354"/>
                  <a:gd name="connsiteY13" fmla="*/ 29718 h 10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54" h="104140">
                    <a:moveTo>
                      <a:pt x="38354" y="29718"/>
                    </a:moveTo>
                    <a:lnTo>
                      <a:pt x="38354" y="0"/>
                    </a:lnTo>
                    <a:lnTo>
                      <a:pt x="0" y="0"/>
                    </a:lnTo>
                    <a:lnTo>
                      <a:pt x="0" y="19558"/>
                    </a:lnTo>
                    <a:lnTo>
                      <a:pt x="0" y="104140"/>
                    </a:lnTo>
                    <a:lnTo>
                      <a:pt x="38354" y="104140"/>
                    </a:lnTo>
                    <a:lnTo>
                      <a:pt x="38354" y="74422"/>
                    </a:lnTo>
                    <a:lnTo>
                      <a:pt x="24638" y="74422"/>
                    </a:lnTo>
                    <a:lnTo>
                      <a:pt x="24638" y="92710"/>
                    </a:lnTo>
                    <a:lnTo>
                      <a:pt x="13843" y="92710"/>
                    </a:lnTo>
                    <a:lnTo>
                      <a:pt x="13843" y="11430"/>
                    </a:lnTo>
                    <a:lnTo>
                      <a:pt x="24638" y="11430"/>
                    </a:lnTo>
                    <a:lnTo>
                      <a:pt x="24638" y="29718"/>
                    </a:lnTo>
                    <a:lnTo>
                      <a:pt x="38354" y="29718"/>
                    </a:lnTo>
                    <a:close/>
                  </a:path>
                </a:pathLst>
              </a:custGeom>
              <a:solidFill>
                <a:srgbClr val="008248"/>
              </a:solidFill>
              <a:ln w="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6E4230FF-84CE-8CD7-2502-010184F3B03C}"/>
                  </a:ext>
                </a:extLst>
              </p:cNvPr>
              <p:cNvSpPr/>
              <p:nvPr/>
            </p:nvSpPr>
            <p:spPr>
              <a:xfrm>
                <a:off x="2403404" y="6257575"/>
                <a:ext cx="36510" cy="104013"/>
              </a:xfrm>
              <a:custGeom>
                <a:avLst/>
                <a:gdLst>
                  <a:gd name="connsiteX0" fmla="*/ 24257 w 36510"/>
                  <a:gd name="connsiteY0" fmla="*/ 51308 h 104013"/>
                  <a:gd name="connsiteX1" fmla="*/ 36449 w 36510"/>
                  <a:gd name="connsiteY1" fmla="*/ 30226 h 104013"/>
                  <a:gd name="connsiteX2" fmla="*/ 36449 w 36510"/>
                  <a:gd name="connsiteY2" fmla="*/ 0 h 104013"/>
                  <a:gd name="connsiteX3" fmla="*/ 0 w 36510"/>
                  <a:gd name="connsiteY3" fmla="*/ 0 h 104013"/>
                  <a:gd name="connsiteX4" fmla="*/ 0 w 36510"/>
                  <a:gd name="connsiteY4" fmla="*/ 104013 h 104013"/>
                  <a:gd name="connsiteX5" fmla="*/ 13843 w 36510"/>
                  <a:gd name="connsiteY5" fmla="*/ 104013 h 104013"/>
                  <a:gd name="connsiteX6" fmla="*/ 13843 w 36510"/>
                  <a:gd name="connsiteY6" fmla="*/ 58420 h 104013"/>
                  <a:gd name="connsiteX7" fmla="*/ 14605 w 36510"/>
                  <a:gd name="connsiteY7" fmla="*/ 58928 h 104013"/>
                  <a:gd name="connsiteX8" fmla="*/ 22098 w 36510"/>
                  <a:gd name="connsiteY8" fmla="*/ 73279 h 104013"/>
                  <a:gd name="connsiteX9" fmla="*/ 22098 w 36510"/>
                  <a:gd name="connsiteY9" fmla="*/ 104013 h 104013"/>
                  <a:gd name="connsiteX10" fmla="*/ 35941 w 36510"/>
                  <a:gd name="connsiteY10" fmla="*/ 104013 h 104013"/>
                  <a:gd name="connsiteX11" fmla="*/ 35941 w 36510"/>
                  <a:gd name="connsiteY11" fmla="*/ 73279 h 104013"/>
                  <a:gd name="connsiteX12" fmla="*/ 24257 w 36510"/>
                  <a:gd name="connsiteY12" fmla="*/ 51308 h 104013"/>
                  <a:gd name="connsiteX13" fmla="*/ 22606 w 36510"/>
                  <a:gd name="connsiteY13" fmla="*/ 29083 h 104013"/>
                  <a:gd name="connsiteX14" fmla="*/ 13843 w 36510"/>
                  <a:gd name="connsiteY14" fmla="*/ 44323 h 104013"/>
                  <a:gd name="connsiteX15" fmla="*/ 13843 w 36510"/>
                  <a:gd name="connsiteY15" fmla="*/ 12573 h 104013"/>
                  <a:gd name="connsiteX16" fmla="*/ 22606 w 36510"/>
                  <a:gd name="connsiteY16" fmla="*/ 12573 h 104013"/>
                  <a:gd name="connsiteX17" fmla="*/ 22606 w 36510"/>
                  <a:gd name="connsiteY17" fmla="*/ 29083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510" h="104013">
                    <a:moveTo>
                      <a:pt x="24257" y="51308"/>
                    </a:moveTo>
                    <a:cubicBezTo>
                      <a:pt x="38100" y="42418"/>
                      <a:pt x="36449" y="30734"/>
                      <a:pt x="36449" y="30226"/>
                    </a:cubicBezTo>
                    <a:lnTo>
                      <a:pt x="36449" y="0"/>
                    </a:lnTo>
                    <a:lnTo>
                      <a:pt x="0" y="0"/>
                    </a:lnTo>
                    <a:lnTo>
                      <a:pt x="0" y="104013"/>
                    </a:lnTo>
                    <a:lnTo>
                      <a:pt x="13843" y="104013"/>
                    </a:lnTo>
                    <a:lnTo>
                      <a:pt x="13843" y="58420"/>
                    </a:lnTo>
                    <a:lnTo>
                      <a:pt x="14605" y="58928"/>
                    </a:lnTo>
                    <a:cubicBezTo>
                      <a:pt x="19304" y="62230"/>
                      <a:pt x="22098" y="67564"/>
                      <a:pt x="22098" y="73279"/>
                    </a:cubicBezTo>
                    <a:lnTo>
                      <a:pt x="22098" y="104013"/>
                    </a:lnTo>
                    <a:lnTo>
                      <a:pt x="35941" y="104013"/>
                    </a:lnTo>
                    <a:lnTo>
                      <a:pt x="35941" y="73279"/>
                    </a:lnTo>
                    <a:cubicBezTo>
                      <a:pt x="35941" y="71755"/>
                      <a:pt x="37338" y="59944"/>
                      <a:pt x="24257" y="51308"/>
                    </a:cubicBezTo>
                    <a:moveTo>
                      <a:pt x="22606" y="29083"/>
                    </a:moveTo>
                    <a:cubicBezTo>
                      <a:pt x="22606" y="35306"/>
                      <a:pt x="19304" y="41148"/>
                      <a:pt x="13843" y="44323"/>
                    </a:cubicBezTo>
                    <a:lnTo>
                      <a:pt x="13843" y="12573"/>
                    </a:lnTo>
                    <a:lnTo>
                      <a:pt x="22606" y="12573"/>
                    </a:lnTo>
                    <a:lnTo>
                      <a:pt x="22606" y="29083"/>
                    </a:lnTo>
                    <a:close/>
                  </a:path>
                </a:pathLst>
              </a:custGeom>
              <a:solidFill>
                <a:srgbClr val="008248"/>
              </a:solidFill>
              <a:ln w="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77BEA58F-C63A-C678-DD9D-22B7CC384988}"/>
                  </a:ext>
                </a:extLst>
              </p:cNvPr>
              <p:cNvSpPr/>
              <p:nvPr/>
            </p:nvSpPr>
            <p:spPr>
              <a:xfrm>
                <a:off x="2109971" y="6119273"/>
                <a:ext cx="176530" cy="381000"/>
              </a:xfrm>
              <a:custGeom>
                <a:avLst/>
                <a:gdLst>
                  <a:gd name="connsiteX0" fmla="*/ 158940 w 176530"/>
                  <a:gd name="connsiteY0" fmla="*/ 21844 h 381000"/>
                  <a:gd name="connsiteX1" fmla="*/ 158940 w 176530"/>
                  <a:gd name="connsiteY1" fmla="*/ 21844 h 381000"/>
                  <a:gd name="connsiteX2" fmla="*/ 158940 w 176530"/>
                  <a:gd name="connsiteY2" fmla="*/ 21844 h 381000"/>
                  <a:gd name="connsiteX3" fmla="*/ 127571 w 176530"/>
                  <a:gd name="connsiteY3" fmla="*/ 0 h 381000"/>
                  <a:gd name="connsiteX4" fmla="*/ 44767 w 176530"/>
                  <a:gd name="connsiteY4" fmla="*/ 0 h 381000"/>
                  <a:gd name="connsiteX5" fmla="*/ 17717 w 176530"/>
                  <a:gd name="connsiteY5" fmla="*/ 21717 h 381000"/>
                  <a:gd name="connsiteX6" fmla="*/ 17717 w 176530"/>
                  <a:gd name="connsiteY6" fmla="*/ 21717 h 381000"/>
                  <a:gd name="connsiteX7" fmla="*/ 17717 w 176530"/>
                  <a:gd name="connsiteY7" fmla="*/ 21844 h 381000"/>
                  <a:gd name="connsiteX8" fmla="*/ 17717 w 176530"/>
                  <a:gd name="connsiteY8" fmla="*/ 359029 h 381000"/>
                  <a:gd name="connsiteX9" fmla="*/ 17717 w 176530"/>
                  <a:gd name="connsiteY9" fmla="*/ 359029 h 381000"/>
                  <a:gd name="connsiteX10" fmla="*/ 17717 w 176530"/>
                  <a:gd name="connsiteY10" fmla="*/ 359156 h 381000"/>
                  <a:gd name="connsiteX11" fmla="*/ 44767 w 176530"/>
                  <a:gd name="connsiteY11" fmla="*/ 381000 h 381000"/>
                  <a:gd name="connsiteX12" fmla="*/ 131889 w 176530"/>
                  <a:gd name="connsiteY12" fmla="*/ 381000 h 381000"/>
                  <a:gd name="connsiteX13" fmla="*/ 158814 w 176530"/>
                  <a:gd name="connsiteY13" fmla="*/ 359283 h 381000"/>
                  <a:gd name="connsiteX14" fmla="*/ 158814 w 176530"/>
                  <a:gd name="connsiteY14" fmla="*/ 359283 h 381000"/>
                  <a:gd name="connsiteX15" fmla="*/ 158814 w 176530"/>
                  <a:gd name="connsiteY15" fmla="*/ 359156 h 381000"/>
                  <a:gd name="connsiteX16" fmla="*/ 158814 w 176530"/>
                  <a:gd name="connsiteY16" fmla="*/ 21971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530" h="381000">
                    <a:moveTo>
                      <a:pt x="158940" y="21844"/>
                    </a:moveTo>
                    <a:lnTo>
                      <a:pt x="158940" y="21844"/>
                    </a:lnTo>
                    <a:cubicBezTo>
                      <a:pt x="158940" y="21844"/>
                      <a:pt x="158940" y="21844"/>
                      <a:pt x="158940" y="21844"/>
                    </a:cubicBezTo>
                    <a:cubicBezTo>
                      <a:pt x="156273" y="9779"/>
                      <a:pt x="139764" y="0"/>
                      <a:pt x="127571" y="0"/>
                    </a:cubicBezTo>
                    <a:lnTo>
                      <a:pt x="44767" y="0"/>
                    </a:lnTo>
                    <a:cubicBezTo>
                      <a:pt x="32575" y="0"/>
                      <a:pt x="20511" y="9779"/>
                      <a:pt x="17717" y="21717"/>
                    </a:cubicBezTo>
                    <a:lnTo>
                      <a:pt x="17717" y="21717"/>
                    </a:lnTo>
                    <a:cubicBezTo>
                      <a:pt x="17717" y="21717"/>
                      <a:pt x="17717" y="21844"/>
                      <a:pt x="17717" y="21844"/>
                    </a:cubicBezTo>
                    <a:cubicBezTo>
                      <a:pt x="-5906" y="133731"/>
                      <a:pt x="-5906" y="247142"/>
                      <a:pt x="17717" y="359029"/>
                    </a:cubicBezTo>
                    <a:lnTo>
                      <a:pt x="17717" y="359029"/>
                    </a:lnTo>
                    <a:cubicBezTo>
                      <a:pt x="17717" y="359029"/>
                      <a:pt x="17717" y="359156"/>
                      <a:pt x="17717" y="359156"/>
                    </a:cubicBezTo>
                    <a:cubicBezTo>
                      <a:pt x="20383" y="371221"/>
                      <a:pt x="32575" y="381000"/>
                      <a:pt x="44767" y="381000"/>
                    </a:cubicBezTo>
                    <a:lnTo>
                      <a:pt x="131889" y="381000"/>
                    </a:lnTo>
                    <a:cubicBezTo>
                      <a:pt x="144081" y="381000"/>
                      <a:pt x="156146" y="371221"/>
                      <a:pt x="158814" y="359283"/>
                    </a:cubicBezTo>
                    <a:lnTo>
                      <a:pt x="158814" y="359283"/>
                    </a:lnTo>
                    <a:cubicBezTo>
                      <a:pt x="158814" y="359283"/>
                      <a:pt x="158814" y="359156"/>
                      <a:pt x="158814" y="359156"/>
                    </a:cubicBezTo>
                    <a:cubicBezTo>
                      <a:pt x="182436" y="247269"/>
                      <a:pt x="182436" y="133858"/>
                      <a:pt x="158814" y="21971"/>
                    </a:cubicBezTo>
                  </a:path>
                </a:pathLst>
              </a:custGeom>
              <a:solidFill>
                <a:srgbClr val="FFFFFF"/>
              </a:solidFill>
              <a:ln w="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BAF7DA4-B061-6225-5335-AC1138BBAC35}"/>
                  </a:ext>
                </a:extLst>
              </p:cNvPr>
              <p:cNvSpPr/>
              <p:nvPr/>
            </p:nvSpPr>
            <p:spPr>
              <a:xfrm>
                <a:off x="2167057" y="6338221"/>
                <a:ext cx="67564" cy="152780"/>
              </a:xfrm>
              <a:custGeom>
                <a:avLst/>
                <a:gdLst>
                  <a:gd name="connsiteX0" fmla="*/ 0 w 67564"/>
                  <a:gd name="connsiteY0" fmla="*/ 152654 h 152780"/>
                  <a:gd name="connsiteX1" fmla="*/ 67564 w 67564"/>
                  <a:gd name="connsiteY1" fmla="*/ 152654 h 152780"/>
                  <a:gd name="connsiteX2" fmla="*/ 62865 w 67564"/>
                  <a:gd name="connsiteY2" fmla="*/ 149479 h 152780"/>
                  <a:gd name="connsiteX3" fmla="*/ 60960 w 67564"/>
                  <a:gd name="connsiteY3" fmla="*/ 136398 h 152780"/>
                  <a:gd name="connsiteX4" fmla="*/ 58801 w 67564"/>
                  <a:gd name="connsiteY4" fmla="*/ 126365 h 152780"/>
                  <a:gd name="connsiteX5" fmla="*/ 62738 w 67564"/>
                  <a:gd name="connsiteY5" fmla="*/ 111379 h 152780"/>
                  <a:gd name="connsiteX6" fmla="*/ 66421 w 67564"/>
                  <a:gd name="connsiteY6" fmla="*/ 106045 h 152780"/>
                  <a:gd name="connsiteX7" fmla="*/ 66421 w 67564"/>
                  <a:gd name="connsiteY7" fmla="*/ 106045 h 152780"/>
                  <a:gd name="connsiteX8" fmla="*/ 64262 w 67564"/>
                  <a:gd name="connsiteY8" fmla="*/ 89154 h 152780"/>
                  <a:gd name="connsiteX9" fmla="*/ 54483 w 67564"/>
                  <a:gd name="connsiteY9" fmla="*/ 65659 h 152780"/>
                  <a:gd name="connsiteX10" fmla="*/ 55372 w 67564"/>
                  <a:gd name="connsiteY10" fmla="*/ 46609 h 152780"/>
                  <a:gd name="connsiteX11" fmla="*/ 53721 w 67564"/>
                  <a:gd name="connsiteY11" fmla="*/ 42418 h 152780"/>
                  <a:gd name="connsiteX12" fmla="*/ 51054 w 67564"/>
                  <a:gd name="connsiteY12" fmla="*/ 35433 h 152780"/>
                  <a:gd name="connsiteX13" fmla="*/ 49530 w 67564"/>
                  <a:gd name="connsiteY13" fmla="*/ 31242 h 152780"/>
                  <a:gd name="connsiteX14" fmla="*/ 46863 w 67564"/>
                  <a:gd name="connsiteY14" fmla="*/ 30607 h 152780"/>
                  <a:gd name="connsiteX15" fmla="*/ 37592 w 67564"/>
                  <a:gd name="connsiteY15" fmla="*/ 0 h 152780"/>
                  <a:gd name="connsiteX16" fmla="*/ 24892 w 67564"/>
                  <a:gd name="connsiteY16" fmla="*/ 30099 h 152780"/>
                  <a:gd name="connsiteX17" fmla="*/ 22606 w 67564"/>
                  <a:gd name="connsiteY17" fmla="*/ 30099 h 152780"/>
                  <a:gd name="connsiteX18" fmla="*/ 15367 w 67564"/>
                  <a:gd name="connsiteY18" fmla="*/ 48133 h 152780"/>
                  <a:gd name="connsiteX19" fmla="*/ 8255 w 67564"/>
                  <a:gd name="connsiteY19" fmla="*/ 82931 h 152780"/>
                  <a:gd name="connsiteX20" fmla="*/ 2413 w 67564"/>
                  <a:gd name="connsiteY20" fmla="*/ 108839 h 152780"/>
                  <a:gd name="connsiteX21" fmla="*/ 3429 w 67564"/>
                  <a:gd name="connsiteY21" fmla="*/ 108839 h 152780"/>
                  <a:gd name="connsiteX22" fmla="*/ 4699 w 67564"/>
                  <a:gd name="connsiteY22" fmla="*/ 114173 h 152780"/>
                  <a:gd name="connsiteX23" fmla="*/ 6858 w 67564"/>
                  <a:gd name="connsiteY23" fmla="*/ 125857 h 152780"/>
                  <a:gd name="connsiteX24" fmla="*/ 3429 w 67564"/>
                  <a:gd name="connsiteY24" fmla="*/ 134493 h 152780"/>
                  <a:gd name="connsiteX25" fmla="*/ 3429 w 67564"/>
                  <a:gd name="connsiteY25" fmla="*/ 147447 h 152780"/>
                  <a:gd name="connsiteX26" fmla="*/ 381 w 67564"/>
                  <a:gd name="connsiteY26" fmla="*/ 152781 h 1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7564" h="152780">
                    <a:moveTo>
                      <a:pt x="0" y="152654"/>
                    </a:moveTo>
                    <a:lnTo>
                      <a:pt x="67564" y="152654"/>
                    </a:lnTo>
                    <a:cubicBezTo>
                      <a:pt x="65786" y="152019"/>
                      <a:pt x="64135" y="151003"/>
                      <a:pt x="62865" y="149479"/>
                    </a:cubicBezTo>
                    <a:cubicBezTo>
                      <a:pt x="57404" y="143764"/>
                      <a:pt x="59309" y="141097"/>
                      <a:pt x="60960" y="136398"/>
                    </a:cubicBezTo>
                    <a:cubicBezTo>
                      <a:pt x="62484" y="131826"/>
                      <a:pt x="59309" y="130175"/>
                      <a:pt x="58801" y="126365"/>
                    </a:cubicBezTo>
                    <a:cubicBezTo>
                      <a:pt x="58293" y="122555"/>
                      <a:pt x="61976" y="115189"/>
                      <a:pt x="62738" y="111379"/>
                    </a:cubicBezTo>
                    <a:cubicBezTo>
                      <a:pt x="63500" y="107569"/>
                      <a:pt x="66421" y="106045"/>
                      <a:pt x="66421" y="106045"/>
                    </a:cubicBezTo>
                    <a:lnTo>
                      <a:pt x="66421" y="106045"/>
                    </a:lnTo>
                    <a:cubicBezTo>
                      <a:pt x="66929" y="104775"/>
                      <a:pt x="66167" y="100965"/>
                      <a:pt x="64262" y="89154"/>
                    </a:cubicBezTo>
                    <a:cubicBezTo>
                      <a:pt x="63373" y="84328"/>
                      <a:pt x="54864" y="68453"/>
                      <a:pt x="54483" y="65659"/>
                    </a:cubicBezTo>
                    <a:cubicBezTo>
                      <a:pt x="53340" y="58166"/>
                      <a:pt x="56642" y="49403"/>
                      <a:pt x="55372" y="46609"/>
                    </a:cubicBezTo>
                    <a:cubicBezTo>
                      <a:pt x="54991" y="45466"/>
                      <a:pt x="53848" y="42926"/>
                      <a:pt x="53721" y="42418"/>
                    </a:cubicBezTo>
                    <a:cubicBezTo>
                      <a:pt x="53340" y="40513"/>
                      <a:pt x="51054" y="35433"/>
                      <a:pt x="51054" y="35433"/>
                    </a:cubicBezTo>
                    <a:lnTo>
                      <a:pt x="49530" y="31242"/>
                    </a:lnTo>
                    <a:cubicBezTo>
                      <a:pt x="49530" y="31242"/>
                      <a:pt x="48006" y="31242"/>
                      <a:pt x="46863" y="30607"/>
                    </a:cubicBezTo>
                    <a:cubicBezTo>
                      <a:pt x="45212" y="23749"/>
                      <a:pt x="37592" y="0"/>
                      <a:pt x="37592" y="0"/>
                    </a:cubicBezTo>
                    <a:cubicBezTo>
                      <a:pt x="34544" y="2794"/>
                      <a:pt x="27305" y="25527"/>
                      <a:pt x="24892" y="30099"/>
                    </a:cubicBezTo>
                    <a:cubicBezTo>
                      <a:pt x="24892" y="30099"/>
                      <a:pt x="23749" y="30226"/>
                      <a:pt x="22606" y="30099"/>
                    </a:cubicBezTo>
                    <a:cubicBezTo>
                      <a:pt x="22098" y="31115"/>
                      <a:pt x="16891" y="42418"/>
                      <a:pt x="15367" y="48133"/>
                    </a:cubicBezTo>
                    <a:cubicBezTo>
                      <a:pt x="12700" y="57531"/>
                      <a:pt x="21717" y="59055"/>
                      <a:pt x="8255" y="82931"/>
                    </a:cubicBezTo>
                    <a:cubicBezTo>
                      <a:pt x="6350" y="86360"/>
                      <a:pt x="3556" y="101854"/>
                      <a:pt x="2413" y="108839"/>
                    </a:cubicBezTo>
                    <a:lnTo>
                      <a:pt x="3429" y="108839"/>
                    </a:lnTo>
                    <a:cubicBezTo>
                      <a:pt x="5207" y="110236"/>
                      <a:pt x="4699" y="111760"/>
                      <a:pt x="4699" y="114173"/>
                    </a:cubicBezTo>
                    <a:cubicBezTo>
                      <a:pt x="4699" y="123444"/>
                      <a:pt x="7493" y="120015"/>
                      <a:pt x="6858" y="125857"/>
                    </a:cubicBezTo>
                    <a:cubicBezTo>
                      <a:pt x="5969" y="133223"/>
                      <a:pt x="4064" y="131318"/>
                      <a:pt x="3429" y="134493"/>
                    </a:cubicBezTo>
                    <a:cubicBezTo>
                      <a:pt x="2794" y="140462"/>
                      <a:pt x="4953" y="141224"/>
                      <a:pt x="3429" y="147447"/>
                    </a:cubicBezTo>
                    <a:cubicBezTo>
                      <a:pt x="2921" y="149606"/>
                      <a:pt x="1778" y="151384"/>
                      <a:pt x="381" y="152781"/>
                    </a:cubicBezTo>
                  </a:path>
                </a:pathLst>
              </a:custGeom>
              <a:solidFill>
                <a:srgbClr val="008248"/>
              </a:solidFill>
              <a:ln w="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A9EF33CA-1390-C2D3-23D6-28B798967137}"/>
                  </a:ext>
                </a:extLst>
              </p:cNvPr>
              <p:cNvSpPr/>
              <p:nvPr/>
            </p:nvSpPr>
            <p:spPr>
              <a:xfrm>
                <a:off x="2119940" y="6128671"/>
                <a:ext cx="80263" cy="361822"/>
              </a:xfrm>
              <a:custGeom>
                <a:avLst/>
                <a:gdLst>
                  <a:gd name="connsiteX0" fmla="*/ 68707 w 80263"/>
                  <a:gd name="connsiteY0" fmla="*/ 14097 h 361822"/>
                  <a:gd name="connsiteX1" fmla="*/ 68707 w 80263"/>
                  <a:gd name="connsiteY1" fmla="*/ 13589 h 361822"/>
                  <a:gd name="connsiteX2" fmla="*/ 68961 w 80263"/>
                  <a:gd name="connsiteY2" fmla="*/ 12827 h 361822"/>
                  <a:gd name="connsiteX3" fmla="*/ 69088 w 80263"/>
                  <a:gd name="connsiteY3" fmla="*/ 12192 h 361822"/>
                  <a:gd name="connsiteX4" fmla="*/ 69342 w 80263"/>
                  <a:gd name="connsiteY4" fmla="*/ 11557 h 361822"/>
                  <a:gd name="connsiteX5" fmla="*/ 69596 w 80263"/>
                  <a:gd name="connsiteY5" fmla="*/ 10922 h 361822"/>
                  <a:gd name="connsiteX6" fmla="*/ 69850 w 80263"/>
                  <a:gd name="connsiteY6" fmla="*/ 10414 h 361822"/>
                  <a:gd name="connsiteX7" fmla="*/ 70231 w 80263"/>
                  <a:gd name="connsiteY7" fmla="*/ 9779 h 361822"/>
                  <a:gd name="connsiteX8" fmla="*/ 70485 w 80263"/>
                  <a:gd name="connsiteY8" fmla="*/ 9398 h 361822"/>
                  <a:gd name="connsiteX9" fmla="*/ 70866 w 80263"/>
                  <a:gd name="connsiteY9" fmla="*/ 8636 h 361822"/>
                  <a:gd name="connsiteX10" fmla="*/ 71120 w 80263"/>
                  <a:gd name="connsiteY10" fmla="*/ 8255 h 361822"/>
                  <a:gd name="connsiteX11" fmla="*/ 71628 w 80263"/>
                  <a:gd name="connsiteY11" fmla="*/ 7493 h 361822"/>
                  <a:gd name="connsiteX12" fmla="*/ 71755 w 80263"/>
                  <a:gd name="connsiteY12" fmla="*/ 7239 h 361822"/>
                  <a:gd name="connsiteX13" fmla="*/ 72263 w 80263"/>
                  <a:gd name="connsiteY13" fmla="*/ 6477 h 361822"/>
                  <a:gd name="connsiteX14" fmla="*/ 72390 w 80263"/>
                  <a:gd name="connsiteY14" fmla="*/ 6223 h 361822"/>
                  <a:gd name="connsiteX15" fmla="*/ 73025 w 80263"/>
                  <a:gd name="connsiteY15" fmla="*/ 5461 h 361822"/>
                  <a:gd name="connsiteX16" fmla="*/ 73152 w 80263"/>
                  <a:gd name="connsiteY16" fmla="*/ 5334 h 361822"/>
                  <a:gd name="connsiteX17" fmla="*/ 73914 w 80263"/>
                  <a:gd name="connsiteY17" fmla="*/ 4572 h 361822"/>
                  <a:gd name="connsiteX18" fmla="*/ 73914 w 80263"/>
                  <a:gd name="connsiteY18" fmla="*/ 4572 h 361822"/>
                  <a:gd name="connsiteX19" fmla="*/ 74676 w 80263"/>
                  <a:gd name="connsiteY19" fmla="*/ 3810 h 361822"/>
                  <a:gd name="connsiteX20" fmla="*/ 74676 w 80263"/>
                  <a:gd name="connsiteY20" fmla="*/ 3810 h 361822"/>
                  <a:gd name="connsiteX21" fmla="*/ 75565 w 80263"/>
                  <a:gd name="connsiteY21" fmla="*/ 3048 h 361822"/>
                  <a:gd name="connsiteX22" fmla="*/ 75565 w 80263"/>
                  <a:gd name="connsiteY22" fmla="*/ 3048 h 361822"/>
                  <a:gd name="connsiteX23" fmla="*/ 76454 w 80263"/>
                  <a:gd name="connsiteY23" fmla="*/ 2286 h 361822"/>
                  <a:gd name="connsiteX24" fmla="*/ 76454 w 80263"/>
                  <a:gd name="connsiteY24" fmla="*/ 2286 h 361822"/>
                  <a:gd name="connsiteX25" fmla="*/ 77470 w 80263"/>
                  <a:gd name="connsiteY25" fmla="*/ 1524 h 361822"/>
                  <a:gd name="connsiteX26" fmla="*/ 77470 w 80263"/>
                  <a:gd name="connsiteY26" fmla="*/ 1524 h 361822"/>
                  <a:gd name="connsiteX27" fmla="*/ 78486 w 80263"/>
                  <a:gd name="connsiteY27" fmla="*/ 889 h 361822"/>
                  <a:gd name="connsiteX28" fmla="*/ 79629 w 80263"/>
                  <a:gd name="connsiteY28" fmla="*/ 254 h 361822"/>
                  <a:gd name="connsiteX29" fmla="*/ 80264 w 80263"/>
                  <a:gd name="connsiteY29" fmla="*/ 0 h 361822"/>
                  <a:gd name="connsiteX30" fmla="*/ 34544 w 80263"/>
                  <a:gd name="connsiteY30" fmla="*/ 0 h 361822"/>
                  <a:gd name="connsiteX31" fmla="*/ 33401 w 80263"/>
                  <a:gd name="connsiteY31" fmla="*/ 0 h 361822"/>
                  <a:gd name="connsiteX32" fmla="*/ 33274 w 80263"/>
                  <a:gd name="connsiteY32" fmla="*/ 0 h 361822"/>
                  <a:gd name="connsiteX33" fmla="*/ 32131 w 80263"/>
                  <a:gd name="connsiteY33" fmla="*/ 127 h 361822"/>
                  <a:gd name="connsiteX34" fmla="*/ 31877 w 80263"/>
                  <a:gd name="connsiteY34" fmla="*/ 127 h 361822"/>
                  <a:gd name="connsiteX35" fmla="*/ 30734 w 80263"/>
                  <a:gd name="connsiteY35" fmla="*/ 381 h 361822"/>
                  <a:gd name="connsiteX36" fmla="*/ 30607 w 80263"/>
                  <a:gd name="connsiteY36" fmla="*/ 381 h 361822"/>
                  <a:gd name="connsiteX37" fmla="*/ 29464 w 80263"/>
                  <a:gd name="connsiteY37" fmla="*/ 762 h 361822"/>
                  <a:gd name="connsiteX38" fmla="*/ 28448 w 80263"/>
                  <a:gd name="connsiteY38" fmla="*/ 1143 h 361822"/>
                  <a:gd name="connsiteX39" fmla="*/ 28321 w 80263"/>
                  <a:gd name="connsiteY39" fmla="*/ 1143 h 361822"/>
                  <a:gd name="connsiteX40" fmla="*/ 27305 w 80263"/>
                  <a:gd name="connsiteY40" fmla="*/ 1651 h 361822"/>
                  <a:gd name="connsiteX41" fmla="*/ 27305 w 80263"/>
                  <a:gd name="connsiteY41" fmla="*/ 1651 h 361822"/>
                  <a:gd name="connsiteX42" fmla="*/ 26416 w 80263"/>
                  <a:gd name="connsiteY42" fmla="*/ 2159 h 361822"/>
                  <a:gd name="connsiteX43" fmla="*/ 26289 w 80263"/>
                  <a:gd name="connsiteY43" fmla="*/ 2159 h 361822"/>
                  <a:gd name="connsiteX44" fmla="*/ 25400 w 80263"/>
                  <a:gd name="connsiteY44" fmla="*/ 2794 h 361822"/>
                  <a:gd name="connsiteX45" fmla="*/ 25273 w 80263"/>
                  <a:gd name="connsiteY45" fmla="*/ 2794 h 361822"/>
                  <a:gd name="connsiteX46" fmla="*/ 24384 w 80263"/>
                  <a:gd name="connsiteY46" fmla="*/ 3429 h 361822"/>
                  <a:gd name="connsiteX47" fmla="*/ 24384 w 80263"/>
                  <a:gd name="connsiteY47" fmla="*/ 3429 h 361822"/>
                  <a:gd name="connsiteX48" fmla="*/ 23495 w 80263"/>
                  <a:gd name="connsiteY48" fmla="*/ 4064 h 361822"/>
                  <a:gd name="connsiteX49" fmla="*/ 23368 w 80263"/>
                  <a:gd name="connsiteY49" fmla="*/ 4191 h 361822"/>
                  <a:gd name="connsiteX50" fmla="*/ 22606 w 80263"/>
                  <a:gd name="connsiteY50" fmla="*/ 4953 h 361822"/>
                  <a:gd name="connsiteX51" fmla="*/ 22606 w 80263"/>
                  <a:gd name="connsiteY51" fmla="*/ 4953 h 361822"/>
                  <a:gd name="connsiteX52" fmla="*/ 21844 w 80263"/>
                  <a:gd name="connsiteY52" fmla="*/ 5715 h 361822"/>
                  <a:gd name="connsiteX53" fmla="*/ 21717 w 80263"/>
                  <a:gd name="connsiteY53" fmla="*/ 5842 h 361822"/>
                  <a:gd name="connsiteX54" fmla="*/ 20955 w 80263"/>
                  <a:gd name="connsiteY54" fmla="*/ 6604 h 361822"/>
                  <a:gd name="connsiteX55" fmla="*/ 20955 w 80263"/>
                  <a:gd name="connsiteY55" fmla="*/ 6604 h 361822"/>
                  <a:gd name="connsiteX56" fmla="*/ 20320 w 80263"/>
                  <a:gd name="connsiteY56" fmla="*/ 7366 h 361822"/>
                  <a:gd name="connsiteX57" fmla="*/ 20193 w 80263"/>
                  <a:gd name="connsiteY57" fmla="*/ 7493 h 361822"/>
                  <a:gd name="connsiteX58" fmla="*/ 19558 w 80263"/>
                  <a:gd name="connsiteY58" fmla="*/ 8382 h 361822"/>
                  <a:gd name="connsiteX59" fmla="*/ 19558 w 80263"/>
                  <a:gd name="connsiteY59" fmla="*/ 8509 h 361822"/>
                  <a:gd name="connsiteX60" fmla="*/ 19050 w 80263"/>
                  <a:gd name="connsiteY60" fmla="*/ 9271 h 361822"/>
                  <a:gd name="connsiteX61" fmla="*/ 19050 w 80263"/>
                  <a:gd name="connsiteY61" fmla="*/ 9398 h 361822"/>
                  <a:gd name="connsiteX62" fmla="*/ 18542 w 80263"/>
                  <a:gd name="connsiteY62" fmla="*/ 10287 h 361822"/>
                  <a:gd name="connsiteX63" fmla="*/ 18542 w 80263"/>
                  <a:gd name="connsiteY63" fmla="*/ 10541 h 361822"/>
                  <a:gd name="connsiteX64" fmla="*/ 18161 w 80263"/>
                  <a:gd name="connsiteY64" fmla="*/ 11430 h 361822"/>
                  <a:gd name="connsiteX65" fmla="*/ 18161 w 80263"/>
                  <a:gd name="connsiteY65" fmla="*/ 11557 h 361822"/>
                  <a:gd name="connsiteX66" fmla="*/ 17780 w 80263"/>
                  <a:gd name="connsiteY66" fmla="*/ 12573 h 361822"/>
                  <a:gd name="connsiteX67" fmla="*/ 17780 w 80263"/>
                  <a:gd name="connsiteY67" fmla="*/ 12827 h 361822"/>
                  <a:gd name="connsiteX68" fmla="*/ 17526 w 80263"/>
                  <a:gd name="connsiteY68" fmla="*/ 13843 h 361822"/>
                  <a:gd name="connsiteX69" fmla="*/ 17526 w 80263"/>
                  <a:gd name="connsiteY69" fmla="*/ 347218 h 361822"/>
                  <a:gd name="connsiteX70" fmla="*/ 35179 w 80263"/>
                  <a:gd name="connsiteY70" fmla="*/ 361823 h 361822"/>
                  <a:gd name="connsiteX71" fmla="*/ 33528 w 80263"/>
                  <a:gd name="connsiteY71" fmla="*/ 357632 h 361822"/>
                  <a:gd name="connsiteX72" fmla="*/ 34290 w 80263"/>
                  <a:gd name="connsiteY72" fmla="*/ 344551 h 361822"/>
                  <a:gd name="connsiteX73" fmla="*/ 36703 w 80263"/>
                  <a:gd name="connsiteY73" fmla="*/ 336042 h 361822"/>
                  <a:gd name="connsiteX74" fmla="*/ 37211 w 80263"/>
                  <a:gd name="connsiteY74" fmla="*/ 328676 h 361822"/>
                  <a:gd name="connsiteX75" fmla="*/ 38227 w 80263"/>
                  <a:gd name="connsiteY75" fmla="*/ 319024 h 361822"/>
                  <a:gd name="connsiteX76" fmla="*/ 39624 w 80263"/>
                  <a:gd name="connsiteY76" fmla="*/ 318008 h 361822"/>
                  <a:gd name="connsiteX77" fmla="*/ 40005 w 80263"/>
                  <a:gd name="connsiteY77" fmla="*/ 318008 h 361822"/>
                  <a:gd name="connsiteX78" fmla="*/ 41148 w 80263"/>
                  <a:gd name="connsiteY78" fmla="*/ 303149 h 361822"/>
                  <a:gd name="connsiteX79" fmla="*/ 41656 w 80263"/>
                  <a:gd name="connsiteY79" fmla="*/ 272415 h 361822"/>
                  <a:gd name="connsiteX80" fmla="*/ 47371 w 80263"/>
                  <a:gd name="connsiteY80" fmla="*/ 257683 h 361822"/>
                  <a:gd name="connsiteX81" fmla="*/ 48768 w 80263"/>
                  <a:gd name="connsiteY81" fmla="*/ 244602 h 361822"/>
                  <a:gd name="connsiteX82" fmla="*/ 49149 w 80263"/>
                  <a:gd name="connsiteY82" fmla="*/ 233426 h 361822"/>
                  <a:gd name="connsiteX83" fmla="*/ 47371 w 80263"/>
                  <a:gd name="connsiteY83" fmla="*/ 232156 h 361822"/>
                  <a:gd name="connsiteX84" fmla="*/ 56515 w 80263"/>
                  <a:gd name="connsiteY84" fmla="*/ 191516 h 361822"/>
                  <a:gd name="connsiteX85" fmla="*/ 63373 w 80263"/>
                  <a:gd name="connsiteY85" fmla="*/ 173863 h 361822"/>
                  <a:gd name="connsiteX86" fmla="*/ 66929 w 80263"/>
                  <a:gd name="connsiteY86" fmla="*/ 164592 h 361822"/>
                  <a:gd name="connsiteX87" fmla="*/ 71755 w 80263"/>
                  <a:gd name="connsiteY87" fmla="*/ 157480 h 361822"/>
                  <a:gd name="connsiteX88" fmla="*/ 72898 w 80263"/>
                  <a:gd name="connsiteY88" fmla="*/ 150495 h 361822"/>
                  <a:gd name="connsiteX89" fmla="*/ 70993 w 80263"/>
                  <a:gd name="connsiteY89" fmla="*/ 141859 h 361822"/>
                  <a:gd name="connsiteX90" fmla="*/ 68326 w 80263"/>
                  <a:gd name="connsiteY90" fmla="*/ 118237 h 361822"/>
                  <a:gd name="connsiteX91" fmla="*/ 67691 w 80263"/>
                  <a:gd name="connsiteY91" fmla="*/ 102616 h 361822"/>
                  <a:gd name="connsiteX92" fmla="*/ 66802 w 80263"/>
                  <a:gd name="connsiteY92" fmla="*/ 98679 h 361822"/>
                  <a:gd name="connsiteX93" fmla="*/ 66548 w 80263"/>
                  <a:gd name="connsiteY93" fmla="*/ 97790 h 361822"/>
                  <a:gd name="connsiteX94" fmla="*/ 63500 w 80263"/>
                  <a:gd name="connsiteY94" fmla="*/ 89535 h 361822"/>
                  <a:gd name="connsiteX95" fmla="*/ 60706 w 80263"/>
                  <a:gd name="connsiteY95" fmla="*/ 88519 h 361822"/>
                  <a:gd name="connsiteX96" fmla="*/ 44831 w 80263"/>
                  <a:gd name="connsiteY96" fmla="*/ 78359 h 361822"/>
                  <a:gd name="connsiteX97" fmla="*/ 29972 w 80263"/>
                  <a:gd name="connsiteY97" fmla="*/ 63627 h 361822"/>
                  <a:gd name="connsiteX98" fmla="*/ 27305 w 80263"/>
                  <a:gd name="connsiteY98" fmla="*/ 56134 h 361822"/>
                  <a:gd name="connsiteX99" fmla="*/ 27813 w 80263"/>
                  <a:gd name="connsiteY99" fmla="*/ 54991 h 361822"/>
                  <a:gd name="connsiteX100" fmla="*/ 28702 w 80263"/>
                  <a:gd name="connsiteY100" fmla="*/ 54102 h 361822"/>
                  <a:gd name="connsiteX101" fmla="*/ 45720 w 80263"/>
                  <a:gd name="connsiteY101" fmla="*/ 41275 h 361822"/>
                  <a:gd name="connsiteX102" fmla="*/ 61214 w 80263"/>
                  <a:gd name="connsiteY102" fmla="*/ 33401 h 361822"/>
                  <a:gd name="connsiteX103" fmla="*/ 65786 w 80263"/>
                  <a:gd name="connsiteY103" fmla="*/ 29845 h 361822"/>
                  <a:gd name="connsiteX104" fmla="*/ 69596 w 80263"/>
                  <a:gd name="connsiteY104" fmla="*/ 26670 h 361822"/>
                  <a:gd name="connsiteX105" fmla="*/ 70485 w 80263"/>
                  <a:gd name="connsiteY105" fmla="*/ 26416 h 361822"/>
                  <a:gd name="connsiteX106" fmla="*/ 69088 w 80263"/>
                  <a:gd name="connsiteY106" fmla="*/ 14478 h 361822"/>
                  <a:gd name="connsiteX107" fmla="*/ 69342 w 80263"/>
                  <a:gd name="connsiteY107" fmla="*/ 13208 h 361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80263" h="361822">
                    <a:moveTo>
                      <a:pt x="68707" y="14097"/>
                    </a:moveTo>
                    <a:cubicBezTo>
                      <a:pt x="68707" y="14097"/>
                      <a:pt x="68707" y="13843"/>
                      <a:pt x="68707" y="13589"/>
                    </a:cubicBezTo>
                    <a:cubicBezTo>
                      <a:pt x="68707" y="13335"/>
                      <a:pt x="68707" y="13081"/>
                      <a:pt x="68961" y="12827"/>
                    </a:cubicBezTo>
                    <a:cubicBezTo>
                      <a:pt x="68961" y="12573"/>
                      <a:pt x="69088" y="12446"/>
                      <a:pt x="69088" y="12192"/>
                    </a:cubicBezTo>
                    <a:cubicBezTo>
                      <a:pt x="69088" y="11938"/>
                      <a:pt x="69215" y="11811"/>
                      <a:pt x="69342" y="11557"/>
                    </a:cubicBezTo>
                    <a:cubicBezTo>
                      <a:pt x="69342" y="11303"/>
                      <a:pt x="69469" y="11176"/>
                      <a:pt x="69596" y="10922"/>
                    </a:cubicBezTo>
                    <a:cubicBezTo>
                      <a:pt x="69596" y="10795"/>
                      <a:pt x="69723" y="10541"/>
                      <a:pt x="69850" y="10414"/>
                    </a:cubicBezTo>
                    <a:cubicBezTo>
                      <a:pt x="69850" y="10160"/>
                      <a:pt x="70104" y="9906"/>
                      <a:pt x="70231" y="9779"/>
                    </a:cubicBezTo>
                    <a:cubicBezTo>
                      <a:pt x="70231" y="9652"/>
                      <a:pt x="70231" y="9525"/>
                      <a:pt x="70485" y="9398"/>
                    </a:cubicBezTo>
                    <a:cubicBezTo>
                      <a:pt x="70612" y="9144"/>
                      <a:pt x="70739" y="8890"/>
                      <a:pt x="70866" y="8636"/>
                    </a:cubicBezTo>
                    <a:cubicBezTo>
                      <a:pt x="70866" y="8636"/>
                      <a:pt x="70866" y="8382"/>
                      <a:pt x="71120" y="8255"/>
                    </a:cubicBezTo>
                    <a:cubicBezTo>
                      <a:pt x="71247" y="8001"/>
                      <a:pt x="71374" y="7747"/>
                      <a:pt x="71628" y="7493"/>
                    </a:cubicBezTo>
                    <a:cubicBezTo>
                      <a:pt x="71628" y="7493"/>
                      <a:pt x="71628" y="7366"/>
                      <a:pt x="71755" y="7239"/>
                    </a:cubicBezTo>
                    <a:cubicBezTo>
                      <a:pt x="71882" y="6985"/>
                      <a:pt x="72136" y="6731"/>
                      <a:pt x="72263" y="6477"/>
                    </a:cubicBezTo>
                    <a:cubicBezTo>
                      <a:pt x="72263" y="6477"/>
                      <a:pt x="72263" y="6350"/>
                      <a:pt x="72390" y="6223"/>
                    </a:cubicBezTo>
                    <a:cubicBezTo>
                      <a:pt x="72644" y="5969"/>
                      <a:pt x="72771" y="5715"/>
                      <a:pt x="73025" y="5461"/>
                    </a:cubicBezTo>
                    <a:cubicBezTo>
                      <a:pt x="73025" y="5461"/>
                      <a:pt x="73025" y="5461"/>
                      <a:pt x="73152" y="5334"/>
                    </a:cubicBezTo>
                    <a:cubicBezTo>
                      <a:pt x="73406" y="5080"/>
                      <a:pt x="73660" y="4826"/>
                      <a:pt x="73914" y="4572"/>
                    </a:cubicBezTo>
                    <a:cubicBezTo>
                      <a:pt x="73914" y="4572"/>
                      <a:pt x="73914" y="4572"/>
                      <a:pt x="73914" y="4572"/>
                    </a:cubicBezTo>
                    <a:cubicBezTo>
                      <a:pt x="74168" y="4318"/>
                      <a:pt x="74422" y="4064"/>
                      <a:pt x="74676" y="3810"/>
                    </a:cubicBezTo>
                    <a:cubicBezTo>
                      <a:pt x="74676" y="3810"/>
                      <a:pt x="74676" y="3810"/>
                      <a:pt x="74676" y="3810"/>
                    </a:cubicBezTo>
                    <a:cubicBezTo>
                      <a:pt x="74930" y="3556"/>
                      <a:pt x="75184" y="3302"/>
                      <a:pt x="75565" y="3048"/>
                    </a:cubicBezTo>
                    <a:cubicBezTo>
                      <a:pt x="75565" y="3048"/>
                      <a:pt x="75565" y="3048"/>
                      <a:pt x="75565" y="3048"/>
                    </a:cubicBezTo>
                    <a:cubicBezTo>
                      <a:pt x="75819" y="2794"/>
                      <a:pt x="76200" y="2540"/>
                      <a:pt x="76454" y="2286"/>
                    </a:cubicBezTo>
                    <a:cubicBezTo>
                      <a:pt x="76454" y="2286"/>
                      <a:pt x="76454" y="2286"/>
                      <a:pt x="76454" y="2286"/>
                    </a:cubicBezTo>
                    <a:cubicBezTo>
                      <a:pt x="76835" y="2032"/>
                      <a:pt x="77089" y="1778"/>
                      <a:pt x="77470" y="1524"/>
                    </a:cubicBezTo>
                    <a:lnTo>
                      <a:pt x="77470" y="1524"/>
                    </a:lnTo>
                    <a:cubicBezTo>
                      <a:pt x="77470" y="1524"/>
                      <a:pt x="78105" y="1143"/>
                      <a:pt x="78486" y="889"/>
                    </a:cubicBezTo>
                    <a:cubicBezTo>
                      <a:pt x="78867" y="635"/>
                      <a:pt x="79248" y="508"/>
                      <a:pt x="79629" y="254"/>
                    </a:cubicBezTo>
                    <a:cubicBezTo>
                      <a:pt x="79883" y="254"/>
                      <a:pt x="80010" y="0"/>
                      <a:pt x="80264" y="0"/>
                    </a:cubicBezTo>
                    <a:lnTo>
                      <a:pt x="34544" y="0"/>
                    </a:lnTo>
                    <a:cubicBezTo>
                      <a:pt x="34544" y="0"/>
                      <a:pt x="33782" y="0"/>
                      <a:pt x="33401" y="0"/>
                    </a:cubicBezTo>
                    <a:cubicBezTo>
                      <a:pt x="33401" y="0"/>
                      <a:pt x="33401" y="0"/>
                      <a:pt x="33274" y="0"/>
                    </a:cubicBezTo>
                    <a:cubicBezTo>
                      <a:pt x="32893" y="0"/>
                      <a:pt x="32512" y="0"/>
                      <a:pt x="32131" y="127"/>
                    </a:cubicBezTo>
                    <a:cubicBezTo>
                      <a:pt x="32131" y="127"/>
                      <a:pt x="32004" y="127"/>
                      <a:pt x="31877" y="127"/>
                    </a:cubicBezTo>
                    <a:cubicBezTo>
                      <a:pt x="31496" y="127"/>
                      <a:pt x="31115" y="254"/>
                      <a:pt x="30734" y="381"/>
                    </a:cubicBezTo>
                    <a:cubicBezTo>
                      <a:pt x="30734" y="381"/>
                      <a:pt x="30734" y="381"/>
                      <a:pt x="30607" y="381"/>
                    </a:cubicBezTo>
                    <a:cubicBezTo>
                      <a:pt x="30226" y="381"/>
                      <a:pt x="29845" y="635"/>
                      <a:pt x="29464" y="762"/>
                    </a:cubicBezTo>
                    <a:cubicBezTo>
                      <a:pt x="29083" y="762"/>
                      <a:pt x="28829" y="1016"/>
                      <a:pt x="28448" y="1143"/>
                    </a:cubicBezTo>
                    <a:cubicBezTo>
                      <a:pt x="28448" y="1143"/>
                      <a:pt x="28321" y="1143"/>
                      <a:pt x="28321" y="1143"/>
                    </a:cubicBezTo>
                    <a:cubicBezTo>
                      <a:pt x="27940" y="1270"/>
                      <a:pt x="27686" y="1397"/>
                      <a:pt x="27305" y="1651"/>
                    </a:cubicBezTo>
                    <a:cubicBezTo>
                      <a:pt x="27305" y="1651"/>
                      <a:pt x="27305" y="1651"/>
                      <a:pt x="27305" y="1651"/>
                    </a:cubicBezTo>
                    <a:cubicBezTo>
                      <a:pt x="27051" y="1778"/>
                      <a:pt x="26670" y="1905"/>
                      <a:pt x="26416" y="2159"/>
                    </a:cubicBezTo>
                    <a:cubicBezTo>
                      <a:pt x="26416" y="2159"/>
                      <a:pt x="26416" y="2159"/>
                      <a:pt x="26289" y="2159"/>
                    </a:cubicBezTo>
                    <a:cubicBezTo>
                      <a:pt x="25908" y="2286"/>
                      <a:pt x="25654" y="2540"/>
                      <a:pt x="25400" y="2794"/>
                    </a:cubicBezTo>
                    <a:cubicBezTo>
                      <a:pt x="25400" y="2794"/>
                      <a:pt x="25400" y="2794"/>
                      <a:pt x="25273" y="2794"/>
                    </a:cubicBezTo>
                    <a:cubicBezTo>
                      <a:pt x="25019" y="2921"/>
                      <a:pt x="24765" y="3175"/>
                      <a:pt x="24384" y="3429"/>
                    </a:cubicBezTo>
                    <a:cubicBezTo>
                      <a:pt x="24384" y="3429"/>
                      <a:pt x="24384" y="3429"/>
                      <a:pt x="24384" y="3429"/>
                    </a:cubicBezTo>
                    <a:cubicBezTo>
                      <a:pt x="24130" y="3683"/>
                      <a:pt x="23749" y="3810"/>
                      <a:pt x="23495" y="4064"/>
                    </a:cubicBezTo>
                    <a:cubicBezTo>
                      <a:pt x="23495" y="4064"/>
                      <a:pt x="23495" y="4064"/>
                      <a:pt x="23368" y="4191"/>
                    </a:cubicBezTo>
                    <a:cubicBezTo>
                      <a:pt x="23114" y="4445"/>
                      <a:pt x="22860" y="4699"/>
                      <a:pt x="22606" y="4953"/>
                    </a:cubicBezTo>
                    <a:cubicBezTo>
                      <a:pt x="22606" y="4953"/>
                      <a:pt x="22606" y="4953"/>
                      <a:pt x="22606" y="4953"/>
                    </a:cubicBezTo>
                    <a:cubicBezTo>
                      <a:pt x="22352" y="5207"/>
                      <a:pt x="22098" y="5461"/>
                      <a:pt x="21844" y="5715"/>
                    </a:cubicBezTo>
                    <a:cubicBezTo>
                      <a:pt x="21844" y="5715"/>
                      <a:pt x="21844" y="5715"/>
                      <a:pt x="21717" y="5842"/>
                    </a:cubicBezTo>
                    <a:cubicBezTo>
                      <a:pt x="21463" y="6096"/>
                      <a:pt x="21209" y="6350"/>
                      <a:pt x="20955" y="6604"/>
                    </a:cubicBezTo>
                    <a:cubicBezTo>
                      <a:pt x="20955" y="6604"/>
                      <a:pt x="20955" y="6604"/>
                      <a:pt x="20955" y="6604"/>
                    </a:cubicBezTo>
                    <a:cubicBezTo>
                      <a:pt x="20701" y="6858"/>
                      <a:pt x="20574" y="7112"/>
                      <a:pt x="20320" y="7366"/>
                    </a:cubicBezTo>
                    <a:cubicBezTo>
                      <a:pt x="20320" y="7366"/>
                      <a:pt x="20320" y="7493"/>
                      <a:pt x="20193" y="7493"/>
                    </a:cubicBezTo>
                    <a:cubicBezTo>
                      <a:pt x="19939" y="7747"/>
                      <a:pt x="19812" y="8128"/>
                      <a:pt x="19558" y="8382"/>
                    </a:cubicBezTo>
                    <a:cubicBezTo>
                      <a:pt x="19558" y="8382"/>
                      <a:pt x="19558" y="8382"/>
                      <a:pt x="19558" y="8509"/>
                    </a:cubicBezTo>
                    <a:lnTo>
                      <a:pt x="19050" y="9271"/>
                    </a:lnTo>
                    <a:cubicBezTo>
                      <a:pt x="19050" y="9271"/>
                      <a:pt x="19050" y="9271"/>
                      <a:pt x="19050" y="9398"/>
                    </a:cubicBezTo>
                    <a:cubicBezTo>
                      <a:pt x="18923" y="9652"/>
                      <a:pt x="18669" y="10033"/>
                      <a:pt x="18542" y="10287"/>
                    </a:cubicBezTo>
                    <a:cubicBezTo>
                      <a:pt x="18542" y="10287"/>
                      <a:pt x="18542" y="10414"/>
                      <a:pt x="18542" y="10541"/>
                    </a:cubicBezTo>
                    <a:cubicBezTo>
                      <a:pt x="18415" y="10795"/>
                      <a:pt x="18288" y="11049"/>
                      <a:pt x="18161" y="11430"/>
                    </a:cubicBezTo>
                    <a:cubicBezTo>
                      <a:pt x="18161" y="11430"/>
                      <a:pt x="18161" y="11430"/>
                      <a:pt x="18161" y="11557"/>
                    </a:cubicBezTo>
                    <a:cubicBezTo>
                      <a:pt x="18161" y="11811"/>
                      <a:pt x="17907" y="12192"/>
                      <a:pt x="17780" y="12573"/>
                    </a:cubicBezTo>
                    <a:cubicBezTo>
                      <a:pt x="17780" y="12573"/>
                      <a:pt x="17780" y="12700"/>
                      <a:pt x="17780" y="12827"/>
                    </a:cubicBezTo>
                    <a:cubicBezTo>
                      <a:pt x="17780" y="13208"/>
                      <a:pt x="17526" y="13462"/>
                      <a:pt x="17526" y="13843"/>
                    </a:cubicBezTo>
                    <a:cubicBezTo>
                      <a:pt x="-5842" y="124460"/>
                      <a:pt x="-5842" y="236728"/>
                      <a:pt x="17526" y="347218"/>
                    </a:cubicBezTo>
                    <a:cubicBezTo>
                      <a:pt x="19304" y="354838"/>
                      <a:pt x="27432" y="361569"/>
                      <a:pt x="35179" y="361823"/>
                    </a:cubicBezTo>
                    <a:cubicBezTo>
                      <a:pt x="34544" y="360807"/>
                      <a:pt x="34036" y="359537"/>
                      <a:pt x="33528" y="357632"/>
                    </a:cubicBezTo>
                    <a:cubicBezTo>
                      <a:pt x="32512" y="352933"/>
                      <a:pt x="33147" y="347980"/>
                      <a:pt x="34290" y="344551"/>
                    </a:cubicBezTo>
                    <a:cubicBezTo>
                      <a:pt x="35052" y="342392"/>
                      <a:pt x="36195" y="339090"/>
                      <a:pt x="36703" y="336042"/>
                    </a:cubicBezTo>
                    <a:cubicBezTo>
                      <a:pt x="37211" y="333121"/>
                      <a:pt x="37211" y="330454"/>
                      <a:pt x="37211" y="328676"/>
                    </a:cubicBezTo>
                    <a:cubicBezTo>
                      <a:pt x="37211" y="324739"/>
                      <a:pt x="37211" y="319913"/>
                      <a:pt x="38227" y="319024"/>
                    </a:cubicBezTo>
                    <a:cubicBezTo>
                      <a:pt x="39116" y="318135"/>
                      <a:pt x="39624" y="318008"/>
                      <a:pt x="39624" y="318008"/>
                    </a:cubicBezTo>
                    <a:lnTo>
                      <a:pt x="40005" y="318008"/>
                    </a:lnTo>
                    <a:cubicBezTo>
                      <a:pt x="40005" y="318008"/>
                      <a:pt x="41148" y="303149"/>
                      <a:pt x="41148" y="303149"/>
                    </a:cubicBezTo>
                    <a:cubicBezTo>
                      <a:pt x="41148" y="303149"/>
                      <a:pt x="40259" y="282956"/>
                      <a:pt x="41656" y="272415"/>
                    </a:cubicBezTo>
                    <a:cubicBezTo>
                      <a:pt x="42418" y="266192"/>
                      <a:pt x="47371" y="257683"/>
                      <a:pt x="47371" y="257683"/>
                    </a:cubicBezTo>
                    <a:lnTo>
                      <a:pt x="48768" y="244602"/>
                    </a:lnTo>
                    <a:cubicBezTo>
                      <a:pt x="49403" y="238379"/>
                      <a:pt x="49149" y="233426"/>
                      <a:pt x="49149" y="233426"/>
                    </a:cubicBezTo>
                    <a:cubicBezTo>
                      <a:pt x="48006" y="232664"/>
                      <a:pt x="47371" y="232156"/>
                      <a:pt x="47371" y="232156"/>
                    </a:cubicBezTo>
                    <a:cubicBezTo>
                      <a:pt x="47371" y="232156"/>
                      <a:pt x="50165" y="212217"/>
                      <a:pt x="56515" y="191516"/>
                    </a:cubicBezTo>
                    <a:cubicBezTo>
                      <a:pt x="58039" y="186436"/>
                      <a:pt x="62738" y="175768"/>
                      <a:pt x="63373" y="173863"/>
                    </a:cubicBezTo>
                    <a:cubicBezTo>
                      <a:pt x="64008" y="171196"/>
                      <a:pt x="65913" y="167005"/>
                      <a:pt x="66929" y="164592"/>
                    </a:cubicBezTo>
                    <a:cubicBezTo>
                      <a:pt x="69977" y="157734"/>
                      <a:pt x="71755" y="157480"/>
                      <a:pt x="71755" y="157480"/>
                    </a:cubicBezTo>
                    <a:cubicBezTo>
                      <a:pt x="72771" y="154813"/>
                      <a:pt x="72263" y="152527"/>
                      <a:pt x="72898" y="150495"/>
                    </a:cubicBezTo>
                    <a:cubicBezTo>
                      <a:pt x="72136" y="149987"/>
                      <a:pt x="71247" y="147828"/>
                      <a:pt x="70993" y="141859"/>
                    </a:cubicBezTo>
                    <a:cubicBezTo>
                      <a:pt x="70739" y="137414"/>
                      <a:pt x="68961" y="124206"/>
                      <a:pt x="68326" y="118237"/>
                    </a:cubicBezTo>
                    <a:cubicBezTo>
                      <a:pt x="67437" y="111125"/>
                      <a:pt x="66929" y="103124"/>
                      <a:pt x="67691" y="102616"/>
                    </a:cubicBezTo>
                    <a:cubicBezTo>
                      <a:pt x="67691" y="101981"/>
                      <a:pt x="66675" y="100457"/>
                      <a:pt x="66802" y="98679"/>
                    </a:cubicBezTo>
                    <a:lnTo>
                      <a:pt x="66548" y="97790"/>
                    </a:lnTo>
                    <a:cubicBezTo>
                      <a:pt x="65913" y="95631"/>
                      <a:pt x="67056" y="91694"/>
                      <a:pt x="63500" y="89535"/>
                    </a:cubicBezTo>
                    <a:cubicBezTo>
                      <a:pt x="62611" y="89154"/>
                      <a:pt x="61722" y="88773"/>
                      <a:pt x="60706" y="88519"/>
                    </a:cubicBezTo>
                    <a:cubicBezTo>
                      <a:pt x="53848" y="86741"/>
                      <a:pt x="47371" y="81153"/>
                      <a:pt x="44831" y="78359"/>
                    </a:cubicBezTo>
                    <a:cubicBezTo>
                      <a:pt x="36449" y="69215"/>
                      <a:pt x="32385" y="68707"/>
                      <a:pt x="29972" y="63627"/>
                    </a:cubicBezTo>
                    <a:cubicBezTo>
                      <a:pt x="28321" y="60071"/>
                      <a:pt x="27305" y="58166"/>
                      <a:pt x="27305" y="56134"/>
                    </a:cubicBezTo>
                    <a:cubicBezTo>
                      <a:pt x="27305" y="56134"/>
                      <a:pt x="27559" y="55245"/>
                      <a:pt x="27813" y="54991"/>
                    </a:cubicBezTo>
                    <a:cubicBezTo>
                      <a:pt x="28067" y="54610"/>
                      <a:pt x="28321" y="54356"/>
                      <a:pt x="28702" y="54102"/>
                    </a:cubicBezTo>
                    <a:cubicBezTo>
                      <a:pt x="32258" y="52451"/>
                      <a:pt x="35814" y="46736"/>
                      <a:pt x="45720" y="41275"/>
                    </a:cubicBezTo>
                    <a:cubicBezTo>
                      <a:pt x="52832" y="37338"/>
                      <a:pt x="57404" y="35560"/>
                      <a:pt x="61214" y="33401"/>
                    </a:cubicBezTo>
                    <a:cubicBezTo>
                      <a:pt x="63119" y="32004"/>
                      <a:pt x="64643" y="30861"/>
                      <a:pt x="65786" y="29845"/>
                    </a:cubicBezTo>
                    <a:cubicBezTo>
                      <a:pt x="66802" y="29083"/>
                      <a:pt x="68580" y="27305"/>
                      <a:pt x="69596" y="26670"/>
                    </a:cubicBezTo>
                    <a:cubicBezTo>
                      <a:pt x="69850" y="26670"/>
                      <a:pt x="70231" y="26416"/>
                      <a:pt x="70485" y="26416"/>
                    </a:cubicBezTo>
                    <a:cubicBezTo>
                      <a:pt x="68961" y="22860"/>
                      <a:pt x="68326" y="18923"/>
                      <a:pt x="69088" y="14478"/>
                    </a:cubicBezTo>
                    <a:cubicBezTo>
                      <a:pt x="69088" y="14097"/>
                      <a:pt x="69215" y="13589"/>
                      <a:pt x="69342" y="13208"/>
                    </a:cubicBezTo>
                  </a:path>
                </a:pathLst>
              </a:custGeom>
              <a:solidFill>
                <a:srgbClr val="1D4289"/>
              </a:solidFill>
              <a:ln w="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061A5DB3-76A5-DF81-6A27-32689AF75CC3}"/>
                  </a:ext>
                </a:extLst>
              </p:cNvPr>
              <p:cNvSpPr/>
              <p:nvPr/>
            </p:nvSpPr>
            <p:spPr>
              <a:xfrm>
                <a:off x="2218747" y="6128417"/>
                <a:ext cx="58419" cy="361060"/>
              </a:xfrm>
              <a:custGeom>
                <a:avLst/>
                <a:gdLst>
                  <a:gd name="connsiteX0" fmla="*/ 41148 w 58419"/>
                  <a:gd name="connsiteY0" fmla="*/ 14605 h 361060"/>
                  <a:gd name="connsiteX1" fmla="*/ 23114 w 58419"/>
                  <a:gd name="connsiteY1" fmla="*/ 0 h 361060"/>
                  <a:gd name="connsiteX2" fmla="*/ 0 w 58419"/>
                  <a:gd name="connsiteY2" fmla="*/ 0 h 361060"/>
                  <a:gd name="connsiteX3" fmla="*/ 762 w 58419"/>
                  <a:gd name="connsiteY3" fmla="*/ 0 h 361060"/>
                  <a:gd name="connsiteX4" fmla="*/ 762 w 58419"/>
                  <a:gd name="connsiteY4" fmla="*/ 0 h 361060"/>
                  <a:gd name="connsiteX5" fmla="*/ 1397 w 58419"/>
                  <a:gd name="connsiteY5" fmla="*/ 127 h 361060"/>
                  <a:gd name="connsiteX6" fmla="*/ 2413 w 58419"/>
                  <a:gd name="connsiteY6" fmla="*/ 508 h 361060"/>
                  <a:gd name="connsiteX7" fmla="*/ 3683 w 58419"/>
                  <a:gd name="connsiteY7" fmla="*/ 1143 h 361060"/>
                  <a:gd name="connsiteX8" fmla="*/ 3683 w 58419"/>
                  <a:gd name="connsiteY8" fmla="*/ 1143 h 361060"/>
                  <a:gd name="connsiteX9" fmla="*/ 3937 w 58419"/>
                  <a:gd name="connsiteY9" fmla="*/ 1143 h 361060"/>
                  <a:gd name="connsiteX10" fmla="*/ 4064 w 58419"/>
                  <a:gd name="connsiteY10" fmla="*/ 1143 h 361060"/>
                  <a:gd name="connsiteX11" fmla="*/ 4191 w 58419"/>
                  <a:gd name="connsiteY11" fmla="*/ 1143 h 361060"/>
                  <a:gd name="connsiteX12" fmla="*/ 4445 w 58419"/>
                  <a:gd name="connsiteY12" fmla="*/ 1143 h 361060"/>
                  <a:gd name="connsiteX13" fmla="*/ 4572 w 58419"/>
                  <a:gd name="connsiteY13" fmla="*/ 1143 h 361060"/>
                  <a:gd name="connsiteX14" fmla="*/ 4826 w 58419"/>
                  <a:gd name="connsiteY14" fmla="*/ 1143 h 361060"/>
                  <a:gd name="connsiteX15" fmla="*/ 4953 w 58419"/>
                  <a:gd name="connsiteY15" fmla="*/ 1143 h 361060"/>
                  <a:gd name="connsiteX16" fmla="*/ 5461 w 58419"/>
                  <a:gd name="connsiteY16" fmla="*/ 1270 h 361060"/>
                  <a:gd name="connsiteX17" fmla="*/ 6477 w 58419"/>
                  <a:gd name="connsiteY17" fmla="*/ 1651 h 361060"/>
                  <a:gd name="connsiteX18" fmla="*/ 8763 w 58419"/>
                  <a:gd name="connsiteY18" fmla="*/ 3937 h 361060"/>
                  <a:gd name="connsiteX19" fmla="*/ 9271 w 58419"/>
                  <a:gd name="connsiteY19" fmla="*/ 4318 h 361060"/>
                  <a:gd name="connsiteX20" fmla="*/ 9779 w 58419"/>
                  <a:gd name="connsiteY20" fmla="*/ 5588 h 361060"/>
                  <a:gd name="connsiteX21" fmla="*/ 11430 w 58419"/>
                  <a:gd name="connsiteY21" fmla="*/ 10922 h 361060"/>
                  <a:gd name="connsiteX22" fmla="*/ 12446 w 58419"/>
                  <a:gd name="connsiteY22" fmla="*/ 12954 h 361060"/>
                  <a:gd name="connsiteX23" fmla="*/ 13208 w 58419"/>
                  <a:gd name="connsiteY23" fmla="*/ 14478 h 361060"/>
                  <a:gd name="connsiteX24" fmla="*/ 12446 w 58419"/>
                  <a:gd name="connsiteY24" fmla="*/ 16637 h 361060"/>
                  <a:gd name="connsiteX25" fmla="*/ 15748 w 58419"/>
                  <a:gd name="connsiteY25" fmla="*/ 25654 h 361060"/>
                  <a:gd name="connsiteX26" fmla="*/ 19431 w 58419"/>
                  <a:gd name="connsiteY26" fmla="*/ 33274 h 361060"/>
                  <a:gd name="connsiteX27" fmla="*/ 24511 w 58419"/>
                  <a:gd name="connsiteY27" fmla="*/ 55753 h 361060"/>
                  <a:gd name="connsiteX28" fmla="*/ 29210 w 58419"/>
                  <a:gd name="connsiteY28" fmla="*/ 76327 h 361060"/>
                  <a:gd name="connsiteX29" fmla="*/ 30861 w 58419"/>
                  <a:gd name="connsiteY29" fmla="*/ 93091 h 361060"/>
                  <a:gd name="connsiteX30" fmla="*/ 27305 w 58419"/>
                  <a:gd name="connsiteY30" fmla="*/ 102743 h 361060"/>
                  <a:gd name="connsiteX31" fmla="*/ 25400 w 58419"/>
                  <a:gd name="connsiteY31" fmla="*/ 113919 h 361060"/>
                  <a:gd name="connsiteX32" fmla="*/ 25654 w 58419"/>
                  <a:gd name="connsiteY32" fmla="*/ 114173 h 361060"/>
                  <a:gd name="connsiteX33" fmla="*/ 24003 w 58419"/>
                  <a:gd name="connsiteY33" fmla="*/ 124841 h 361060"/>
                  <a:gd name="connsiteX34" fmla="*/ 20701 w 58419"/>
                  <a:gd name="connsiteY34" fmla="*/ 134874 h 361060"/>
                  <a:gd name="connsiteX35" fmla="*/ 18034 w 58419"/>
                  <a:gd name="connsiteY35" fmla="*/ 142875 h 361060"/>
                  <a:gd name="connsiteX36" fmla="*/ 15367 w 58419"/>
                  <a:gd name="connsiteY36" fmla="*/ 152273 h 361060"/>
                  <a:gd name="connsiteX37" fmla="*/ 14097 w 58419"/>
                  <a:gd name="connsiteY37" fmla="*/ 154305 h 361060"/>
                  <a:gd name="connsiteX38" fmla="*/ 15113 w 58419"/>
                  <a:gd name="connsiteY38" fmla="*/ 160528 h 361060"/>
                  <a:gd name="connsiteX39" fmla="*/ 21844 w 58419"/>
                  <a:gd name="connsiteY39" fmla="*/ 182372 h 361060"/>
                  <a:gd name="connsiteX40" fmla="*/ 23114 w 58419"/>
                  <a:gd name="connsiteY40" fmla="*/ 219710 h 361060"/>
                  <a:gd name="connsiteX41" fmla="*/ 22479 w 58419"/>
                  <a:gd name="connsiteY41" fmla="*/ 233680 h 361060"/>
                  <a:gd name="connsiteX42" fmla="*/ 19939 w 58419"/>
                  <a:gd name="connsiteY42" fmla="*/ 235077 h 361060"/>
                  <a:gd name="connsiteX43" fmla="*/ 19685 w 58419"/>
                  <a:gd name="connsiteY43" fmla="*/ 237998 h 361060"/>
                  <a:gd name="connsiteX44" fmla="*/ 19685 w 58419"/>
                  <a:gd name="connsiteY44" fmla="*/ 239522 h 361060"/>
                  <a:gd name="connsiteX45" fmla="*/ 19685 w 58419"/>
                  <a:gd name="connsiteY45" fmla="*/ 247396 h 361060"/>
                  <a:gd name="connsiteX46" fmla="*/ 24892 w 58419"/>
                  <a:gd name="connsiteY46" fmla="*/ 270891 h 361060"/>
                  <a:gd name="connsiteX47" fmla="*/ 25781 w 58419"/>
                  <a:gd name="connsiteY47" fmla="*/ 316230 h 361060"/>
                  <a:gd name="connsiteX48" fmla="*/ 25781 w 58419"/>
                  <a:gd name="connsiteY48" fmla="*/ 316230 h 361060"/>
                  <a:gd name="connsiteX49" fmla="*/ 27686 w 58419"/>
                  <a:gd name="connsiteY49" fmla="*/ 321691 h 361060"/>
                  <a:gd name="connsiteX50" fmla="*/ 26924 w 58419"/>
                  <a:gd name="connsiteY50" fmla="*/ 338836 h 361060"/>
                  <a:gd name="connsiteX51" fmla="*/ 27813 w 58419"/>
                  <a:gd name="connsiteY51" fmla="*/ 355981 h 361060"/>
                  <a:gd name="connsiteX52" fmla="*/ 23876 w 58419"/>
                  <a:gd name="connsiteY52" fmla="*/ 361061 h 361060"/>
                  <a:gd name="connsiteX53" fmla="*/ 40894 w 58419"/>
                  <a:gd name="connsiteY53" fmla="*/ 346583 h 361060"/>
                  <a:gd name="connsiteX54" fmla="*/ 40894 w 58419"/>
                  <a:gd name="connsiteY54" fmla="*/ 13208 h 36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419" h="361060">
                    <a:moveTo>
                      <a:pt x="41148" y="14605"/>
                    </a:moveTo>
                    <a:cubicBezTo>
                      <a:pt x="39370" y="6858"/>
                      <a:pt x="30988" y="0"/>
                      <a:pt x="23114" y="0"/>
                    </a:cubicBezTo>
                    <a:lnTo>
                      <a:pt x="0" y="0"/>
                    </a:lnTo>
                    <a:cubicBezTo>
                      <a:pt x="0" y="0"/>
                      <a:pt x="508" y="0"/>
                      <a:pt x="762" y="0"/>
                    </a:cubicBezTo>
                    <a:cubicBezTo>
                      <a:pt x="762" y="0"/>
                      <a:pt x="762" y="0"/>
                      <a:pt x="762" y="0"/>
                    </a:cubicBezTo>
                    <a:cubicBezTo>
                      <a:pt x="1016" y="0"/>
                      <a:pt x="1143" y="0"/>
                      <a:pt x="1397" y="127"/>
                    </a:cubicBezTo>
                    <a:cubicBezTo>
                      <a:pt x="1778" y="127"/>
                      <a:pt x="2032" y="381"/>
                      <a:pt x="2413" y="508"/>
                    </a:cubicBezTo>
                    <a:cubicBezTo>
                      <a:pt x="2794" y="762"/>
                      <a:pt x="3302" y="889"/>
                      <a:pt x="3683" y="1143"/>
                    </a:cubicBezTo>
                    <a:lnTo>
                      <a:pt x="3683" y="1143"/>
                    </a:lnTo>
                    <a:cubicBezTo>
                      <a:pt x="3683" y="1143"/>
                      <a:pt x="3810" y="1143"/>
                      <a:pt x="3937" y="1143"/>
                    </a:cubicBezTo>
                    <a:cubicBezTo>
                      <a:pt x="3937" y="1143"/>
                      <a:pt x="3937" y="1143"/>
                      <a:pt x="4064" y="1143"/>
                    </a:cubicBezTo>
                    <a:cubicBezTo>
                      <a:pt x="4064" y="1143"/>
                      <a:pt x="4064" y="1143"/>
                      <a:pt x="4191" y="1143"/>
                    </a:cubicBezTo>
                    <a:cubicBezTo>
                      <a:pt x="4191" y="1143"/>
                      <a:pt x="4318" y="1143"/>
                      <a:pt x="4445" y="1143"/>
                    </a:cubicBezTo>
                    <a:cubicBezTo>
                      <a:pt x="4445" y="1143"/>
                      <a:pt x="4445" y="1143"/>
                      <a:pt x="4572" y="1143"/>
                    </a:cubicBezTo>
                    <a:cubicBezTo>
                      <a:pt x="4572" y="1143"/>
                      <a:pt x="4699" y="1143"/>
                      <a:pt x="4826" y="1143"/>
                    </a:cubicBezTo>
                    <a:cubicBezTo>
                      <a:pt x="4826" y="1143"/>
                      <a:pt x="4826" y="1143"/>
                      <a:pt x="4953" y="1143"/>
                    </a:cubicBezTo>
                    <a:cubicBezTo>
                      <a:pt x="5080" y="1143"/>
                      <a:pt x="5207" y="1143"/>
                      <a:pt x="5461" y="1270"/>
                    </a:cubicBezTo>
                    <a:cubicBezTo>
                      <a:pt x="5842" y="1270"/>
                      <a:pt x="6223" y="1397"/>
                      <a:pt x="6477" y="1651"/>
                    </a:cubicBezTo>
                    <a:cubicBezTo>
                      <a:pt x="7493" y="2159"/>
                      <a:pt x="7874" y="3302"/>
                      <a:pt x="8763" y="3937"/>
                    </a:cubicBezTo>
                    <a:cubicBezTo>
                      <a:pt x="8890" y="3937"/>
                      <a:pt x="9144" y="4191"/>
                      <a:pt x="9271" y="4318"/>
                    </a:cubicBezTo>
                    <a:cubicBezTo>
                      <a:pt x="9525" y="4699"/>
                      <a:pt x="9652" y="5080"/>
                      <a:pt x="9779" y="5588"/>
                    </a:cubicBezTo>
                    <a:cubicBezTo>
                      <a:pt x="10287" y="7493"/>
                      <a:pt x="10795" y="9017"/>
                      <a:pt x="11430" y="10922"/>
                    </a:cubicBezTo>
                    <a:cubicBezTo>
                      <a:pt x="11684" y="11557"/>
                      <a:pt x="11938" y="12446"/>
                      <a:pt x="12446" y="12954"/>
                    </a:cubicBezTo>
                    <a:cubicBezTo>
                      <a:pt x="12700" y="13208"/>
                      <a:pt x="13081" y="13843"/>
                      <a:pt x="13208" y="14478"/>
                    </a:cubicBezTo>
                    <a:cubicBezTo>
                      <a:pt x="13208" y="15240"/>
                      <a:pt x="12827" y="16383"/>
                      <a:pt x="12446" y="16637"/>
                    </a:cubicBezTo>
                    <a:cubicBezTo>
                      <a:pt x="13462" y="19558"/>
                      <a:pt x="15748" y="25654"/>
                      <a:pt x="15748" y="25654"/>
                    </a:cubicBezTo>
                    <a:cubicBezTo>
                      <a:pt x="15748" y="25654"/>
                      <a:pt x="17907" y="30353"/>
                      <a:pt x="19431" y="33274"/>
                    </a:cubicBezTo>
                    <a:cubicBezTo>
                      <a:pt x="23749" y="42037"/>
                      <a:pt x="24765" y="45847"/>
                      <a:pt x="24511" y="55753"/>
                    </a:cubicBezTo>
                    <a:cubicBezTo>
                      <a:pt x="24384" y="63627"/>
                      <a:pt x="29718" y="65405"/>
                      <a:pt x="29210" y="76327"/>
                    </a:cubicBezTo>
                    <a:cubicBezTo>
                      <a:pt x="29210" y="77597"/>
                      <a:pt x="33655" y="84582"/>
                      <a:pt x="30861" y="93091"/>
                    </a:cubicBezTo>
                    <a:cubicBezTo>
                      <a:pt x="29718" y="96647"/>
                      <a:pt x="28194" y="100457"/>
                      <a:pt x="27305" y="102743"/>
                    </a:cubicBezTo>
                    <a:cubicBezTo>
                      <a:pt x="27178" y="106934"/>
                      <a:pt x="26289" y="110617"/>
                      <a:pt x="25400" y="113919"/>
                    </a:cubicBezTo>
                    <a:cubicBezTo>
                      <a:pt x="25400" y="113919"/>
                      <a:pt x="25400" y="114046"/>
                      <a:pt x="25654" y="114173"/>
                    </a:cubicBezTo>
                    <a:cubicBezTo>
                      <a:pt x="25908" y="116332"/>
                      <a:pt x="24511" y="123063"/>
                      <a:pt x="24003" y="124841"/>
                    </a:cubicBezTo>
                    <a:cubicBezTo>
                      <a:pt x="23495" y="126619"/>
                      <a:pt x="21463" y="132334"/>
                      <a:pt x="20701" y="134874"/>
                    </a:cubicBezTo>
                    <a:cubicBezTo>
                      <a:pt x="20320" y="136017"/>
                      <a:pt x="19177" y="139700"/>
                      <a:pt x="18034" y="142875"/>
                    </a:cubicBezTo>
                    <a:cubicBezTo>
                      <a:pt x="17145" y="147193"/>
                      <a:pt x="16383" y="150495"/>
                      <a:pt x="15367" y="152273"/>
                    </a:cubicBezTo>
                    <a:cubicBezTo>
                      <a:pt x="15367" y="152527"/>
                      <a:pt x="14097" y="154051"/>
                      <a:pt x="14097" y="154305"/>
                    </a:cubicBezTo>
                    <a:cubicBezTo>
                      <a:pt x="14097" y="154813"/>
                      <a:pt x="14605" y="157988"/>
                      <a:pt x="15113" y="160528"/>
                    </a:cubicBezTo>
                    <a:cubicBezTo>
                      <a:pt x="17145" y="163322"/>
                      <a:pt x="20955" y="171958"/>
                      <a:pt x="21844" y="182372"/>
                    </a:cubicBezTo>
                    <a:cubicBezTo>
                      <a:pt x="22733" y="192278"/>
                      <a:pt x="25146" y="198882"/>
                      <a:pt x="23114" y="219710"/>
                    </a:cubicBezTo>
                    <a:cubicBezTo>
                      <a:pt x="22860" y="226568"/>
                      <a:pt x="22733" y="232029"/>
                      <a:pt x="22479" y="233680"/>
                    </a:cubicBezTo>
                    <a:cubicBezTo>
                      <a:pt x="21463" y="234696"/>
                      <a:pt x="19939" y="235077"/>
                      <a:pt x="19939" y="235077"/>
                    </a:cubicBezTo>
                    <a:lnTo>
                      <a:pt x="19685" y="237998"/>
                    </a:lnTo>
                    <a:lnTo>
                      <a:pt x="19685" y="239522"/>
                    </a:lnTo>
                    <a:cubicBezTo>
                      <a:pt x="19685" y="239522"/>
                      <a:pt x="19685" y="247396"/>
                      <a:pt x="19685" y="247396"/>
                    </a:cubicBezTo>
                    <a:cubicBezTo>
                      <a:pt x="20828" y="253365"/>
                      <a:pt x="25019" y="264414"/>
                      <a:pt x="24892" y="270891"/>
                    </a:cubicBezTo>
                    <a:cubicBezTo>
                      <a:pt x="24892" y="275336"/>
                      <a:pt x="25654" y="314071"/>
                      <a:pt x="25781" y="316230"/>
                    </a:cubicBezTo>
                    <a:lnTo>
                      <a:pt x="25781" y="316230"/>
                    </a:lnTo>
                    <a:cubicBezTo>
                      <a:pt x="25781" y="316230"/>
                      <a:pt x="28702" y="318897"/>
                      <a:pt x="27686" y="321691"/>
                    </a:cubicBezTo>
                    <a:cubicBezTo>
                      <a:pt x="26670" y="324485"/>
                      <a:pt x="28829" y="329565"/>
                      <a:pt x="26924" y="338836"/>
                    </a:cubicBezTo>
                    <a:cubicBezTo>
                      <a:pt x="25146" y="348107"/>
                      <a:pt x="29464" y="348615"/>
                      <a:pt x="27813" y="355981"/>
                    </a:cubicBezTo>
                    <a:cubicBezTo>
                      <a:pt x="27305" y="358521"/>
                      <a:pt x="25781" y="360172"/>
                      <a:pt x="23876" y="361061"/>
                    </a:cubicBezTo>
                    <a:cubicBezTo>
                      <a:pt x="31369" y="360553"/>
                      <a:pt x="39243" y="353949"/>
                      <a:pt x="40894" y="346583"/>
                    </a:cubicBezTo>
                    <a:cubicBezTo>
                      <a:pt x="64262" y="235966"/>
                      <a:pt x="64262" y="123698"/>
                      <a:pt x="40894" y="13208"/>
                    </a:cubicBezTo>
                  </a:path>
                </a:pathLst>
              </a:custGeom>
              <a:solidFill>
                <a:srgbClr val="C7102E"/>
              </a:solidFill>
              <a:ln w="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CE55ACB7-0F75-5ED5-81E4-93F681E3F814}"/>
                  </a:ext>
                </a:extLst>
              </p:cNvPr>
              <p:cNvSpPr/>
              <p:nvPr/>
            </p:nvSpPr>
            <p:spPr>
              <a:xfrm>
                <a:off x="2166169" y="6161436"/>
                <a:ext cx="59563" cy="45339"/>
              </a:xfrm>
              <a:custGeom>
                <a:avLst/>
                <a:gdLst>
                  <a:gd name="connsiteX0" fmla="*/ 59182 w 59563"/>
                  <a:gd name="connsiteY0" fmla="*/ 3556 h 45339"/>
                  <a:gd name="connsiteX1" fmla="*/ 58674 w 59563"/>
                  <a:gd name="connsiteY1" fmla="*/ 0 h 45339"/>
                  <a:gd name="connsiteX2" fmla="*/ 45339 w 59563"/>
                  <a:gd name="connsiteY2" fmla="*/ 6985 h 45339"/>
                  <a:gd name="connsiteX3" fmla="*/ 39878 w 59563"/>
                  <a:gd name="connsiteY3" fmla="*/ 8382 h 45339"/>
                  <a:gd name="connsiteX4" fmla="*/ 32893 w 59563"/>
                  <a:gd name="connsiteY4" fmla="*/ 8001 h 45339"/>
                  <a:gd name="connsiteX5" fmla="*/ 30734 w 59563"/>
                  <a:gd name="connsiteY5" fmla="*/ 7493 h 45339"/>
                  <a:gd name="connsiteX6" fmla="*/ 27813 w 59563"/>
                  <a:gd name="connsiteY6" fmla="*/ 6223 h 45339"/>
                  <a:gd name="connsiteX7" fmla="*/ 23368 w 59563"/>
                  <a:gd name="connsiteY7" fmla="*/ 6223 h 45339"/>
                  <a:gd name="connsiteX8" fmla="*/ 9525 w 59563"/>
                  <a:gd name="connsiteY8" fmla="*/ 20955 h 45339"/>
                  <a:gd name="connsiteX9" fmla="*/ 0 w 59563"/>
                  <a:gd name="connsiteY9" fmla="*/ 28829 h 45339"/>
                  <a:gd name="connsiteX10" fmla="*/ 1270 w 59563"/>
                  <a:gd name="connsiteY10" fmla="*/ 28956 h 45339"/>
                  <a:gd name="connsiteX11" fmla="*/ 1651 w 59563"/>
                  <a:gd name="connsiteY11" fmla="*/ 28956 h 45339"/>
                  <a:gd name="connsiteX12" fmla="*/ 2413 w 59563"/>
                  <a:gd name="connsiteY12" fmla="*/ 29083 h 45339"/>
                  <a:gd name="connsiteX13" fmla="*/ 2921 w 59563"/>
                  <a:gd name="connsiteY13" fmla="*/ 29083 h 45339"/>
                  <a:gd name="connsiteX14" fmla="*/ 3556 w 59563"/>
                  <a:gd name="connsiteY14" fmla="*/ 29210 h 45339"/>
                  <a:gd name="connsiteX15" fmla="*/ 3937 w 59563"/>
                  <a:gd name="connsiteY15" fmla="*/ 29210 h 45339"/>
                  <a:gd name="connsiteX16" fmla="*/ 4572 w 59563"/>
                  <a:gd name="connsiteY16" fmla="*/ 29337 h 45339"/>
                  <a:gd name="connsiteX17" fmla="*/ 4953 w 59563"/>
                  <a:gd name="connsiteY17" fmla="*/ 29464 h 45339"/>
                  <a:gd name="connsiteX18" fmla="*/ 5588 w 59563"/>
                  <a:gd name="connsiteY18" fmla="*/ 29591 h 45339"/>
                  <a:gd name="connsiteX19" fmla="*/ 5969 w 59563"/>
                  <a:gd name="connsiteY19" fmla="*/ 29718 h 45339"/>
                  <a:gd name="connsiteX20" fmla="*/ 6604 w 59563"/>
                  <a:gd name="connsiteY20" fmla="*/ 29972 h 45339"/>
                  <a:gd name="connsiteX21" fmla="*/ 6985 w 59563"/>
                  <a:gd name="connsiteY21" fmla="*/ 30099 h 45339"/>
                  <a:gd name="connsiteX22" fmla="*/ 7620 w 59563"/>
                  <a:gd name="connsiteY22" fmla="*/ 30353 h 45339"/>
                  <a:gd name="connsiteX23" fmla="*/ 8001 w 59563"/>
                  <a:gd name="connsiteY23" fmla="*/ 30480 h 45339"/>
                  <a:gd name="connsiteX24" fmla="*/ 8636 w 59563"/>
                  <a:gd name="connsiteY24" fmla="*/ 30734 h 45339"/>
                  <a:gd name="connsiteX25" fmla="*/ 8890 w 59563"/>
                  <a:gd name="connsiteY25" fmla="*/ 30861 h 45339"/>
                  <a:gd name="connsiteX26" fmla="*/ 9525 w 59563"/>
                  <a:gd name="connsiteY26" fmla="*/ 31115 h 45339"/>
                  <a:gd name="connsiteX27" fmla="*/ 9779 w 59563"/>
                  <a:gd name="connsiteY27" fmla="*/ 31242 h 45339"/>
                  <a:gd name="connsiteX28" fmla="*/ 10541 w 59563"/>
                  <a:gd name="connsiteY28" fmla="*/ 31623 h 45339"/>
                  <a:gd name="connsiteX29" fmla="*/ 10541 w 59563"/>
                  <a:gd name="connsiteY29" fmla="*/ 31623 h 45339"/>
                  <a:gd name="connsiteX30" fmla="*/ 12065 w 59563"/>
                  <a:gd name="connsiteY30" fmla="*/ 32639 h 45339"/>
                  <a:gd name="connsiteX31" fmla="*/ 12065 w 59563"/>
                  <a:gd name="connsiteY31" fmla="*/ 32639 h 45339"/>
                  <a:gd name="connsiteX32" fmla="*/ 12700 w 59563"/>
                  <a:gd name="connsiteY32" fmla="*/ 33020 h 45339"/>
                  <a:gd name="connsiteX33" fmla="*/ 12827 w 59563"/>
                  <a:gd name="connsiteY33" fmla="*/ 33020 h 45339"/>
                  <a:gd name="connsiteX34" fmla="*/ 13335 w 59563"/>
                  <a:gd name="connsiteY34" fmla="*/ 33401 h 45339"/>
                  <a:gd name="connsiteX35" fmla="*/ 13462 w 59563"/>
                  <a:gd name="connsiteY35" fmla="*/ 33528 h 45339"/>
                  <a:gd name="connsiteX36" fmla="*/ 13970 w 59563"/>
                  <a:gd name="connsiteY36" fmla="*/ 33909 h 45339"/>
                  <a:gd name="connsiteX37" fmla="*/ 14097 w 59563"/>
                  <a:gd name="connsiteY37" fmla="*/ 34036 h 45339"/>
                  <a:gd name="connsiteX38" fmla="*/ 14478 w 59563"/>
                  <a:gd name="connsiteY38" fmla="*/ 34417 h 45339"/>
                  <a:gd name="connsiteX39" fmla="*/ 14605 w 59563"/>
                  <a:gd name="connsiteY39" fmla="*/ 34544 h 45339"/>
                  <a:gd name="connsiteX40" fmla="*/ 14986 w 59563"/>
                  <a:gd name="connsiteY40" fmla="*/ 34925 h 45339"/>
                  <a:gd name="connsiteX41" fmla="*/ 15113 w 59563"/>
                  <a:gd name="connsiteY41" fmla="*/ 35052 h 45339"/>
                  <a:gd name="connsiteX42" fmla="*/ 15494 w 59563"/>
                  <a:gd name="connsiteY42" fmla="*/ 35433 h 45339"/>
                  <a:gd name="connsiteX43" fmla="*/ 15494 w 59563"/>
                  <a:gd name="connsiteY43" fmla="*/ 35433 h 45339"/>
                  <a:gd name="connsiteX44" fmla="*/ 15875 w 59563"/>
                  <a:gd name="connsiteY44" fmla="*/ 35814 h 45339"/>
                  <a:gd name="connsiteX45" fmla="*/ 15875 w 59563"/>
                  <a:gd name="connsiteY45" fmla="*/ 35814 h 45339"/>
                  <a:gd name="connsiteX46" fmla="*/ 16256 w 59563"/>
                  <a:gd name="connsiteY46" fmla="*/ 36322 h 45339"/>
                  <a:gd name="connsiteX47" fmla="*/ 16256 w 59563"/>
                  <a:gd name="connsiteY47" fmla="*/ 36322 h 45339"/>
                  <a:gd name="connsiteX48" fmla="*/ 17399 w 59563"/>
                  <a:gd name="connsiteY48" fmla="*/ 37719 h 45339"/>
                  <a:gd name="connsiteX49" fmla="*/ 17399 w 59563"/>
                  <a:gd name="connsiteY49" fmla="*/ 37719 h 45339"/>
                  <a:gd name="connsiteX50" fmla="*/ 17653 w 59563"/>
                  <a:gd name="connsiteY50" fmla="*/ 38100 h 45339"/>
                  <a:gd name="connsiteX51" fmla="*/ 17653 w 59563"/>
                  <a:gd name="connsiteY51" fmla="*/ 38100 h 45339"/>
                  <a:gd name="connsiteX52" fmla="*/ 17780 w 59563"/>
                  <a:gd name="connsiteY52" fmla="*/ 38354 h 45339"/>
                  <a:gd name="connsiteX53" fmla="*/ 17780 w 59563"/>
                  <a:gd name="connsiteY53" fmla="*/ 38354 h 45339"/>
                  <a:gd name="connsiteX54" fmla="*/ 17907 w 59563"/>
                  <a:gd name="connsiteY54" fmla="*/ 38608 h 45339"/>
                  <a:gd name="connsiteX55" fmla="*/ 17907 w 59563"/>
                  <a:gd name="connsiteY55" fmla="*/ 38608 h 45339"/>
                  <a:gd name="connsiteX56" fmla="*/ 17907 w 59563"/>
                  <a:gd name="connsiteY56" fmla="*/ 38735 h 45339"/>
                  <a:gd name="connsiteX57" fmla="*/ 17907 w 59563"/>
                  <a:gd name="connsiteY57" fmla="*/ 38735 h 45339"/>
                  <a:gd name="connsiteX58" fmla="*/ 17907 w 59563"/>
                  <a:gd name="connsiteY58" fmla="*/ 38735 h 45339"/>
                  <a:gd name="connsiteX59" fmla="*/ 17907 w 59563"/>
                  <a:gd name="connsiteY59" fmla="*/ 38735 h 45339"/>
                  <a:gd name="connsiteX60" fmla="*/ 17907 w 59563"/>
                  <a:gd name="connsiteY60" fmla="*/ 38735 h 45339"/>
                  <a:gd name="connsiteX61" fmla="*/ 17907 w 59563"/>
                  <a:gd name="connsiteY61" fmla="*/ 38862 h 45339"/>
                  <a:gd name="connsiteX62" fmla="*/ 18034 w 59563"/>
                  <a:gd name="connsiteY62" fmla="*/ 39116 h 45339"/>
                  <a:gd name="connsiteX63" fmla="*/ 18796 w 59563"/>
                  <a:gd name="connsiteY63" fmla="*/ 39116 h 45339"/>
                  <a:gd name="connsiteX64" fmla="*/ 19812 w 59563"/>
                  <a:gd name="connsiteY64" fmla="*/ 39116 h 45339"/>
                  <a:gd name="connsiteX65" fmla="*/ 19812 w 59563"/>
                  <a:gd name="connsiteY65" fmla="*/ 39116 h 45339"/>
                  <a:gd name="connsiteX66" fmla="*/ 20447 w 59563"/>
                  <a:gd name="connsiteY66" fmla="*/ 39116 h 45339"/>
                  <a:gd name="connsiteX67" fmla="*/ 20574 w 59563"/>
                  <a:gd name="connsiteY67" fmla="*/ 39116 h 45339"/>
                  <a:gd name="connsiteX68" fmla="*/ 21209 w 59563"/>
                  <a:gd name="connsiteY68" fmla="*/ 39116 h 45339"/>
                  <a:gd name="connsiteX69" fmla="*/ 21336 w 59563"/>
                  <a:gd name="connsiteY69" fmla="*/ 39116 h 45339"/>
                  <a:gd name="connsiteX70" fmla="*/ 22098 w 59563"/>
                  <a:gd name="connsiteY70" fmla="*/ 39116 h 45339"/>
                  <a:gd name="connsiteX71" fmla="*/ 22225 w 59563"/>
                  <a:gd name="connsiteY71" fmla="*/ 39116 h 45339"/>
                  <a:gd name="connsiteX72" fmla="*/ 22987 w 59563"/>
                  <a:gd name="connsiteY72" fmla="*/ 39116 h 45339"/>
                  <a:gd name="connsiteX73" fmla="*/ 22987 w 59563"/>
                  <a:gd name="connsiteY73" fmla="*/ 39116 h 45339"/>
                  <a:gd name="connsiteX74" fmla="*/ 23876 w 59563"/>
                  <a:gd name="connsiteY74" fmla="*/ 39116 h 45339"/>
                  <a:gd name="connsiteX75" fmla="*/ 24003 w 59563"/>
                  <a:gd name="connsiteY75" fmla="*/ 39116 h 45339"/>
                  <a:gd name="connsiteX76" fmla="*/ 24765 w 59563"/>
                  <a:gd name="connsiteY76" fmla="*/ 39116 h 45339"/>
                  <a:gd name="connsiteX77" fmla="*/ 25019 w 59563"/>
                  <a:gd name="connsiteY77" fmla="*/ 39116 h 45339"/>
                  <a:gd name="connsiteX78" fmla="*/ 25781 w 59563"/>
                  <a:gd name="connsiteY78" fmla="*/ 39116 h 45339"/>
                  <a:gd name="connsiteX79" fmla="*/ 25908 w 59563"/>
                  <a:gd name="connsiteY79" fmla="*/ 39116 h 45339"/>
                  <a:gd name="connsiteX80" fmla="*/ 26797 w 59563"/>
                  <a:gd name="connsiteY80" fmla="*/ 39116 h 45339"/>
                  <a:gd name="connsiteX81" fmla="*/ 26797 w 59563"/>
                  <a:gd name="connsiteY81" fmla="*/ 39116 h 45339"/>
                  <a:gd name="connsiteX82" fmla="*/ 27686 w 59563"/>
                  <a:gd name="connsiteY82" fmla="*/ 39243 h 45339"/>
                  <a:gd name="connsiteX83" fmla="*/ 27686 w 59563"/>
                  <a:gd name="connsiteY83" fmla="*/ 39243 h 45339"/>
                  <a:gd name="connsiteX84" fmla="*/ 28448 w 59563"/>
                  <a:gd name="connsiteY84" fmla="*/ 39370 h 45339"/>
                  <a:gd name="connsiteX85" fmla="*/ 28575 w 59563"/>
                  <a:gd name="connsiteY85" fmla="*/ 39370 h 45339"/>
                  <a:gd name="connsiteX86" fmla="*/ 29337 w 59563"/>
                  <a:gd name="connsiteY86" fmla="*/ 39497 h 45339"/>
                  <a:gd name="connsiteX87" fmla="*/ 29464 w 59563"/>
                  <a:gd name="connsiteY87" fmla="*/ 39497 h 45339"/>
                  <a:gd name="connsiteX88" fmla="*/ 30099 w 59563"/>
                  <a:gd name="connsiteY88" fmla="*/ 39624 h 45339"/>
                  <a:gd name="connsiteX89" fmla="*/ 30099 w 59563"/>
                  <a:gd name="connsiteY89" fmla="*/ 39624 h 45339"/>
                  <a:gd name="connsiteX90" fmla="*/ 30734 w 59563"/>
                  <a:gd name="connsiteY90" fmla="*/ 39878 h 45339"/>
                  <a:gd name="connsiteX91" fmla="*/ 37211 w 59563"/>
                  <a:gd name="connsiteY91" fmla="*/ 44196 h 45339"/>
                  <a:gd name="connsiteX92" fmla="*/ 38608 w 59563"/>
                  <a:gd name="connsiteY92" fmla="*/ 45339 h 45339"/>
                  <a:gd name="connsiteX93" fmla="*/ 40005 w 59563"/>
                  <a:gd name="connsiteY93" fmla="*/ 45212 h 45339"/>
                  <a:gd name="connsiteX94" fmla="*/ 40640 w 59563"/>
                  <a:gd name="connsiteY94" fmla="*/ 40513 h 45339"/>
                  <a:gd name="connsiteX95" fmla="*/ 38989 w 59563"/>
                  <a:gd name="connsiteY95" fmla="*/ 31496 h 45339"/>
                  <a:gd name="connsiteX96" fmla="*/ 41148 w 59563"/>
                  <a:gd name="connsiteY96" fmla="*/ 26416 h 45339"/>
                  <a:gd name="connsiteX97" fmla="*/ 41656 w 59563"/>
                  <a:gd name="connsiteY97" fmla="*/ 21590 h 45339"/>
                  <a:gd name="connsiteX98" fmla="*/ 55499 w 59563"/>
                  <a:gd name="connsiteY98" fmla="*/ 14351 h 45339"/>
                  <a:gd name="connsiteX99" fmla="*/ 59563 w 59563"/>
                  <a:gd name="connsiteY99" fmla="*/ 15748 h 45339"/>
                  <a:gd name="connsiteX100" fmla="*/ 57785 w 59563"/>
                  <a:gd name="connsiteY100" fmla="*/ 1143 h 4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63" h="45339">
                    <a:moveTo>
                      <a:pt x="59182" y="3556"/>
                    </a:moveTo>
                    <a:lnTo>
                      <a:pt x="58674" y="0"/>
                    </a:lnTo>
                    <a:cubicBezTo>
                      <a:pt x="55372" y="3810"/>
                      <a:pt x="50673" y="6350"/>
                      <a:pt x="45339" y="6985"/>
                    </a:cubicBezTo>
                    <a:cubicBezTo>
                      <a:pt x="44196" y="7874"/>
                      <a:pt x="41656" y="8382"/>
                      <a:pt x="39878" y="8382"/>
                    </a:cubicBezTo>
                    <a:cubicBezTo>
                      <a:pt x="36195" y="8382"/>
                      <a:pt x="33782" y="8001"/>
                      <a:pt x="32893" y="8001"/>
                    </a:cubicBezTo>
                    <a:cubicBezTo>
                      <a:pt x="32004" y="8001"/>
                      <a:pt x="31242" y="7747"/>
                      <a:pt x="30734" y="7493"/>
                    </a:cubicBezTo>
                    <a:cubicBezTo>
                      <a:pt x="29464" y="7112"/>
                      <a:pt x="28702" y="6477"/>
                      <a:pt x="27813" y="6223"/>
                    </a:cubicBezTo>
                    <a:cubicBezTo>
                      <a:pt x="26924" y="5969"/>
                      <a:pt x="25146" y="5461"/>
                      <a:pt x="23368" y="6223"/>
                    </a:cubicBezTo>
                    <a:cubicBezTo>
                      <a:pt x="20955" y="7493"/>
                      <a:pt x="12954" y="16510"/>
                      <a:pt x="9525" y="20955"/>
                    </a:cubicBezTo>
                    <a:cubicBezTo>
                      <a:pt x="7112" y="24003"/>
                      <a:pt x="2032" y="27305"/>
                      <a:pt x="0" y="28829"/>
                    </a:cubicBezTo>
                    <a:cubicBezTo>
                      <a:pt x="381" y="28829"/>
                      <a:pt x="762" y="28829"/>
                      <a:pt x="1270" y="28956"/>
                    </a:cubicBezTo>
                    <a:cubicBezTo>
                      <a:pt x="1397" y="28956"/>
                      <a:pt x="1524" y="28956"/>
                      <a:pt x="1651" y="28956"/>
                    </a:cubicBezTo>
                    <a:cubicBezTo>
                      <a:pt x="1905" y="28956"/>
                      <a:pt x="2159" y="28956"/>
                      <a:pt x="2413" y="29083"/>
                    </a:cubicBezTo>
                    <a:cubicBezTo>
                      <a:pt x="2540" y="29083"/>
                      <a:pt x="2667" y="29083"/>
                      <a:pt x="2921" y="29083"/>
                    </a:cubicBezTo>
                    <a:cubicBezTo>
                      <a:pt x="3175" y="29083"/>
                      <a:pt x="3429" y="29083"/>
                      <a:pt x="3556" y="29210"/>
                    </a:cubicBezTo>
                    <a:cubicBezTo>
                      <a:pt x="3683" y="29210"/>
                      <a:pt x="3810" y="29210"/>
                      <a:pt x="3937" y="29210"/>
                    </a:cubicBezTo>
                    <a:cubicBezTo>
                      <a:pt x="4191" y="29210"/>
                      <a:pt x="4318" y="29210"/>
                      <a:pt x="4572" y="29337"/>
                    </a:cubicBezTo>
                    <a:cubicBezTo>
                      <a:pt x="4699" y="29337"/>
                      <a:pt x="4826" y="29337"/>
                      <a:pt x="4953" y="29464"/>
                    </a:cubicBezTo>
                    <a:cubicBezTo>
                      <a:pt x="5207" y="29464"/>
                      <a:pt x="5334" y="29464"/>
                      <a:pt x="5588" y="29591"/>
                    </a:cubicBezTo>
                    <a:cubicBezTo>
                      <a:pt x="5715" y="29591"/>
                      <a:pt x="5842" y="29591"/>
                      <a:pt x="5969" y="29718"/>
                    </a:cubicBezTo>
                    <a:cubicBezTo>
                      <a:pt x="6096" y="29718"/>
                      <a:pt x="6350" y="29845"/>
                      <a:pt x="6604" y="29972"/>
                    </a:cubicBezTo>
                    <a:cubicBezTo>
                      <a:pt x="6731" y="29972"/>
                      <a:pt x="6858" y="29972"/>
                      <a:pt x="6985" y="30099"/>
                    </a:cubicBezTo>
                    <a:cubicBezTo>
                      <a:pt x="7112" y="30099"/>
                      <a:pt x="7366" y="30226"/>
                      <a:pt x="7620" y="30353"/>
                    </a:cubicBezTo>
                    <a:cubicBezTo>
                      <a:pt x="7620" y="30353"/>
                      <a:pt x="7874" y="30353"/>
                      <a:pt x="8001" y="30480"/>
                    </a:cubicBezTo>
                    <a:cubicBezTo>
                      <a:pt x="8255" y="30480"/>
                      <a:pt x="8382" y="30607"/>
                      <a:pt x="8636" y="30734"/>
                    </a:cubicBezTo>
                    <a:cubicBezTo>
                      <a:pt x="8636" y="30734"/>
                      <a:pt x="8890" y="30734"/>
                      <a:pt x="8890" y="30861"/>
                    </a:cubicBezTo>
                    <a:cubicBezTo>
                      <a:pt x="9144" y="30861"/>
                      <a:pt x="9271" y="31115"/>
                      <a:pt x="9525" y="31115"/>
                    </a:cubicBezTo>
                    <a:cubicBezTo>
                      <a:pt x="9525" y="31115"/>
                      <a:pt x="9652" y="31115"/>
                      <a:pt x="9779" y="31242"/>
                    </a:cubicBezTo>
                    <a:cubicBezTo>
                      <a:pt x="10033" y="31369"/>
                      <a:pt x="10287" y="31496"/>
                      <a:pt x="10541" y="31623"/>
                    </a:cubicBezTo>
                    <a:cubicBezTo>
                      <a:pt x="10541" y="31623"/>
                      <a:pt x="10541" y="31623"/>
                      <a:pt x="10541" y="31623"/>
                    </a:cubicBezTo>
                    <a:cubicBezTo>
                      <a:pt x="11049" y="32004"/>
                      <a:pt x="11557" y="32258"/>
                      <a:pt x="12065" y="32639"/>
                    </a:cubicBezTo>
                    <a:cubicBezTo>
                      <a:pt x="12065" y="32639"/>
                      <a:pt x="12065" y="32639"/>
                      <a:pt x="12065" y="32639"/>
                    </a:cubicBezTo>
                    <a:cubicBezTo>
                      <a:pt x="12319" y="32766"/>
                      <a:pt x="12446" y="32893"/>
                      <a:pt x="12700" y="33020"/>
                    </a:cubicBezTo>
                    <a:cubicBezTo>
                      <a:pt x="12700" y="33020"/>
                      <a:pt x="12700" y="33020"/>
                      <a:pt x="12827" y="33020"/>
                    </a:cubicBezTo>
                    <a:cubicBezTo>
                      <a:pt x="12954" y="33147"/>
                      <a:pt x="13208" y="33274"/>
                      <a:pt x="13335" y="33401"/>
                    </a:cubicBezTo>
                    <a:cubicBezTo>
                      <a:pt x="13335" y="33401"/>
                      <a:pt x="13335" y="33401"/>
                      <a:pt x="13462" y="33528"/>
                    </a:cubicBezTo>
                    <a:cubicBezTo>
                      <a:pt x="13589" y="33655"/>
                      <a:pt x="13716" y="33782"/>
                      <a:pt x="13970" y="33909"/>
                    </a:cubicBezTo>
                    <a:cubicBezTo>
                      <a:pt x="13970" y="33909"/>
                      <a:pt x="13970" y="33909"/>
                      <a:pt x="14097" y="34036"/>
                    </a:cubicBezTo>
                    <a:cubicBezTo>
                      <a:pt x="14224" y="34163"/>
                      <a:pt x="14351" y="34290"/>
                      <a:pt x="14478" y="34417"/>
                    </a:cubicBezTo>
                    <a:cubicBezTo>
                      <a:pt x="14478" y="34417"/>
                      <a:pt x="14478" y="34417"/>
                      <a:pt x="14605" y="34544"/>
                    </a:cubicBezTo>
                    <a:cubicBezTo>
                      <a:pt x="14732" y="34544"/>
                      <a:pt x="14859" y="34798"/>
                      <a:pt x="14986" y="34925"/>
                    </a:cubicBezTo>
                    <a:cubicBezTo>
                      <a:pt x="14986" y="34925"/>
                      <a:pt x="14986" y="34925"/>
                      <a:pt x="15113" y="35052"/>
                    </a:cubicBezTo>
                    <a:cubicBezTo>
                      <a:pt x="15240" y="35179"/>
                      <a:pt x="15367" y="35306"/>
                      <a:pt x="15494" y="35433"/>
                    </a:cubicBezTo>
                    <a:cubicBezTo>
                      <a:pt x="15494" y="35433"/>
                      <a:pt x="15494" y="35433"/>
                      <a:pt x="15494" y="35433"/>
                    </a:cubicBezTo>
                    <a:cubicBezTo>
                      <a:pt x="15494" y="35560"/>
                      <a:pt x="15748" y="35687"/>
                      <a:pt x="15875" y="35814"/>
                    </a:cubicBezTo>
                    <a:cubicBezTo>
                      <a:pt x="15875" y="35814"/>
                      <a:pt x="15875" y="35814"/>
                      <a:pt x="15875" y="35814"/>
                    </a:cubicBezTo>
                    <a:cubicBezTo>
                      <a:pt x="16002" y="35941"/>
                      <a:pt x="16129" y="36195"/>
                      <a:pt x="16256" y="36322"/>
                    </a:cubicBezTo>
                    <a:lnTo>
                      <a:pt x="16256" y="36322"/>
                    </a:lnTo>
                    <a:cubicBezTo>
                      <a:pt x="16256" y="36322"/>
                      <a:pt x="17018" y="37211"/>
                      <a:pt x="17399" y="37719"/>
                    </a:cubicBezTo>
                    <a:cubicBezTo>
                      <a:pt x="17399" y="37719"/>
                      <a:pt x="17399" y="37719"/>
                      <a:pt x="17399" y="37719"/>
                    </a:cubicBezTo>
                    <a:cubicBezTo>
                      <a:pt x="17399" y="37719"/>
                      <a:pt x="17526" y="37973"/>
                      <a:pt x="17653" y="38100"/>
                    </a:cubicBezTo>
                    <a:cubicBezTo>
                      <a:pt x="17653" y="38100"/>
                      <a:pt x="17653" y="38100"/>
                      <a:pt x="17653" y="38100"/>
                    </a:cubicBezTo>
                    <a:cubicBezTo>
                      <a:pt x="17653" y="38100"/>
                      <a:pt x="17653" y="38227"/>
                      <a:pt x="17780" y="38354"/>
                    </a:cubicBezTo>
                    <a:cubicBezTo>
                      <a:pt x="17780" y="38354"/>
                      <a:pt x="17780" y="38354"/>
                      <a:pt x="17780" y="38354"/>
                    </a:cubicBezTo>
                    <a:cubicBezTo>
                      <a:pt x="17780" y="38354"/>
                      <a:pt x="17780" y="38481"/>
                      <a:pt x="17907" y="38608"/>
                    </a:cubicBezTo>
                    <a:cubicBezTo>
                      <a:pt x="17907" y="38608"/>
                      <a:pt x="17907" y="38608"/>
                      <a:pt x="17907" y="38608"/>
                    </a:cubicBezTo>
                    <a:cubicBezTo>
                      <a:pt x="17907" y="38608"/>
                      <a:pt x="17907" y="38608"/>
                      <a:pt x="17907" y="38735"/>
                    </a:cubicBezTo>
                    <a:cubicBezTo>
                      <a:pt x="17907" y="38735"/>
                      <a:pt x="17907" y="38735"/>
                      <a:pt x="17907" y="38735"/>
                    </a:cubicBezTo>
                    <a:cubicBezTo>
                      <a:pt x="17907" y="38735"/>
                      <a:pt x="17907" y="38735"/>
                      <a:pt x="17907" y="38735"/>
                    </a:cubicBezTo>
                    <a:cubicBezTo>
                      <a:pt x="17907" y="38735"/>
                      <a:pt x="17907" y="38735"/>
                      <a:pt x="17907" y="38735"/>
                    </a:cubicBezTo>
                    <a:cubicBezTo>
                      <a:pt x="17907" y="38735"/>
                      <a:pt x="17907" y="38735"/>
                      <a:pt x="17907" y="38735"/>
                    </a:cubicBezTo>
                    <a:cubicBezTo>
                      <a:pt x="17907" y="38735"/>
                      <a:pt x="17907" y="38735"/>
                      <a:pt x="17907" y="38862"/>
                    </a:cubicBezTo>
                    <a:cubicBezTo>
                      <a:pt x="17907" y="38989"/>
                      <a:pt x="18034" y="39116"/>
                      <a:pt x="18034" y="39116"/>
                    </a:cubicBezTo>
                    <a:lnTo>
                      <a:pt x="18796" y="39116"/>
                    </a:lnTo>
                    <a:cubicBezTo>
                      <a:pt x="18796" y="39116"/>
                      <a:pt x="19431" y="39116"/>
                      <a:pt x="19812" y="39116"/>
                    </a:cubicBezTo>
                    <a:lnTo>
                      <a:pt x="19812" y="39116"/>
                    </a:lnTo>
                    <a:cubicBezTo>
                      <a:pt x="19812" y="39116"/>
                      <a:pt x="20193" y="39116"/>
                      <a:pt x="20447" y="39116"/>
                    </a:cubicBezTo>
                    <a:lnTo>
                      <a:pt x="20574" y="39116"/>
                    </a:lnTo>
                    <a:cubicBezTo>
                      <a:pt x="20574" y="39116"/>
                      <a:pt x="20955" y="39116"/>
                      <a:pt x="21209" y="39116"/>
                    </a:cubicBezTo>
                    <a:lnTo>
                      <a:pt x="21336" y="39116"/>
                    </a:lnTo>
                    <a:cubicBezTo>
                      <a:pt x="21336" y="39116"/>
                      <a:pt x="21844" y="39116"/>
                      <a:pt x="22098" y="39116"/>
                    </a:cubicBezTo>
                    <a:cubicBezTo>
                      <a:pt x="22098" y="39116"/>
                      <a:pt x="22098" y="39116"/>
                      <a:pt x="22225" y="39116"/>
                    </a:cubicBezTo>
                    <a:cubicBezTo>
                      <a:pt x="22479" y="39116"/>
                      <a:pt x="22733" y="39116"/>
                      <a:pt x="22987" y="39116"/>
                    </a:cubicBezTo>
                    <a:lnTo>
                      <a:pt x="22987" y="39116"/>
                    </a:lnTo>
                    <a:cubicBezTo>
                      <a:pt x="22987" y="39116"/>
                      <a:pt x="23495" y="39116"/>
                      <a:pt x="23876" y="39116"/>
                    </a:cubicBezTo>
                    <a:cubicBezTo>
                      <a:pt x="23876" y="39116"/>
                      <a:pt x="23876" y="39116"/>
                      <a:pt x="24003" y="39116"/>
                    </a:cubicBezTo>
                    <a:cubicBezTo>
                      <a:pt x="24257" y="39116"/>
                      <a:pt x="24511" y="39116"/>
                      <a:pt x="24765" y="39116"/>
                    </a:cubicBezTo>
                    <a:cubicBezTo>
                      <a:pt x="24765" y="39116"/>
                      <a:pt x="24765" y="39116"/>
                      <a:pt x="25019" y="39116"/>
                    </a:cubicBezTo>
                    <a:cubicBezTo>
                      <a:pt x="25273" y="39116"/>
                      <a:pt x="25527" y="39116"/>
                      <a:pt x="25781" y="39116"/>
                    </a:cubicBezTo>
                    <a:cubicBezTo>
                      <a:pt x="25781" y="39116"/>
                      <a:pt x="25781" y="39116"/>
                      <a:pt x="25908" y="39116"/>
                    </a:cubicBezTo>
                    <a:cubicBezTo>
                      <a:pt x="26162" y="39116"/>
                      <a:pt x="26416" y="39116"/>
                      <a:pt x="26797" y="39116"/>
                    </a:cubicBezTo>
                    <a:cubicBezTo>
                      <a:pt x="26797" y="39116"/>
                      <a:pt x="26797" y="39116"/>
                      <a:pt x="26797" y="39116"/>
                    </a:cubicBezTo>
                    <a:cubicBezTo>
                      <a:pt x="27051" y="39116"/>
                      <a:pt x="27305" y="39116"/>
                      <a:pt x="27686" y="39243"/>
                    </a:cubicBezTo>
                    <a:cubicBezTo>
                      <a:pt x="27686" y="39243"/>
                      <a:pt x="27686" y="39243"/>
                      <a:pt x="27686" y="39243"/>
                    </a:cubicBezTo>
                    <a:cubicBezTo>
                      <a:pt x="27940" y="39243"/>
                      <a:pt x="28194" y="39243"/>
                      <a:pt x="28448" y="39370"/>
                    </a:cubicBezTo>
                    <a:cubicBezTo>
                      <a:pt x="28448" y="39370"/>
                      <a:pt x="28448" y="39370"/>
                      <a:pt x="28575" y="39370"/>
                    </a:cubicBezTo>
                    <a:cubicBezTo>
                      <a:pt x="28829" y="39370"/>
                      <a:pt x="29083" y="39370"/>
                      <a:pt x="29337" y="39497"/>
                    </a:cubicBezTo>
                    <a:cubicBezTo>
                      <a:pt x="29337" y="39497"/>
                      <a:pt x="29337" y="39497"/>
                      <a:pt x="29464" y="39497"/>
                    </a:cubicBezTo>
                    <a:cubicBezTo>
                      <a:pt x="29718" y="39497"/>
                      <a:pt x="29972" y="39497"/>
                      <a:pt x="30099" y="39624"/>
                    </a:cubicBezTo>
                    <a:cubicBezTo>
                      <a:pt x="30099" y="39624"/>
                      <a:pt x="30099" y="39624"/>
                      <a:pt x="30099" y="39624"/>
                    </a:cubicBezTo>
                    <a:cubicBezTo>
                      <a:pt x="30353" y="39624"/>
                      <a:pt x="30607" y="39751"/>
                      <a:pt x="30734" y="39878"/>
                    </a:cubicBezTo>
                    <a:cubicBezTo>
                      <a:pt x="33401" y="40894"/>
                      <a:pt x="36195" y="43180"/>
                      <a:pt x="37211" y="44196"/>
                    </a:cubicBezTo>
                    <a:lnTo>
                      <a:pt x="38608" y="45339"/>
                    </a:lnTo>
                    <a:cubicBezTo>
                      <a:pt x="38608" y="45339"/>
                      <a:pt x="39497" y="45339"/>
                      <a:pt x="40005" y="45212"/>
                    </a:cubicBezTo>
                    <a:cubicBezTo>
                      <a:pt x="40259" y="44450"/>
                      <a:pt x="40767" y="41910"/>
                      <a:pt x="40640" y="40513"/>
                    </a:cubicBezTo>
                    <a:cubicBezTo>
                      <a:pt x="38989" y="40005"/>
                      <a:pt x="38735" y="34798"/>
                      <a:pt x="38989" y="31496"/>
                    </a:cubicBezTo>
                    <a:cubicBezTo>
                      <a:pt x="39116" y="29591"/>
                      <a:pt x="40259" y="27178"/>
                      <a:pt x="41148" y="26416"/>
                    </a:cubicBezTo>
                    <a:cubicBezTo>
                      <a:pt x="42037" y="25654"/>
                      <a:pt x="40640" y="22733"/>
                      <a:pt x="41656" y="21590"/>
                    </a:cubicBezTo>
                    <a:cubicBezTo>
                      <a:pt x="42545" y="20574"/>
                      <a:pt x="46736" y="12827"/>
                      <a:pt x="55499" y="14351"/>
                    </a:cubicBezTo>
                    <a:cubicBezTo>
                      <a:pt x="57023" y="14605"/>
                      <a:pt x="58293" y="15113"/>
                      <a:pt x="59563" y="15748"/>
                    </a:cubicBezTo>
                    <a:cubicBezTo>
                      <a:pt x="58674" y="12446"/>
                      <a:pt x="57785" y="7493"/>
                      <a:pt x="57785" y="1143"/>
                    </a:cubicBezTo>
                  </a:path>
                </a:pathLst>
              </a:custGeom>
              <a:solidFill>
                <a:srgbClr val="FCB827"/>
              </a:solidFill>
              <a:ln w="0" cap="flat">
                <a:noFill/>
                <a:prstDash val="solid"/>
                <a:miter/>
              </a:ln>
            </p:spPr>
            <p:txBody>
              <a:bodyPr rtlCol="0" anchor="ctr"/>
              <a:lstStyle/>
              <a:p>
                <a:endParaRPr lang="en-US"/>
              </a:p>
            </p:txBody>
          </p:sp>
        </p:grpSp>
        <p:grpSp>
          <p:nvGrpSpPr>
            <p:cNvPr id="66" name="Graphic 22">
              <a:extLst>
                <a:ext uri="{FF2B5EF4-FFF2-40B4-BE49-F238E27FC236}">
                  <a16:creationId xmlns:a16="http://schemas.microsoft.com/office/drawing/2014/main" id="{89961F02-A275-FB31-76A2-2C1A14980BF3}"/>
                </a:ext>
              </a:extLst>
            </p:cNvPr>
            <p:cNvGrpSpPr/>
            <p:nvPr/>
          </p:nvGrpSpPr>
          <p:grpSpPr>
            <a:xfrm>
              <a:off x="1261293" y="6119146"/>
              <a:ext cx="585978" cy="381507"/>
              <a:chOff x="1261293" y="6119146"/>
              <a:chExt cx="585978" cy="381507"/>
            </a:xfrm>
          </p:grpSpPr>
          <p:sp>
            <p:nvSpPr>
              <p:cNvPr id="67" name="Freeform 66">
                <a:extLst>
                  <a:ext uri="{FF2B5EF4-FFF2-40B4-BE49-F238E27FC236}">
                    <a16:creationId xmlns:a16="http://schemas.microsoft.com/office/drawing/2014/main" id="{E68133C6-AC4A-AE66-9652-DC41EFA3B1A8}"/>
                  </a:ext>
                </a:extLst>
              </p:cNvPr>
              <p:cNvSpPr/>
              <p:nvPr/>
            </p:nvSpPr>
            <p:spPr>
              <a:xfrm>
                <a:off x="1261293" y="6119146"/>
                <a:ext cx="168021" cy="381507"/>
              </a:xfrm>
              <a:custGeom>
                <a:avLst/>
                <a:gdLst>
                  <a:gd name="connsiteX0" fmla="*/ 128651 w 168021"/>
                  <a:gd name="connsiteY0" fmla="*/ 0 h 381507"/>
                  <a:gd name="connsiteX1" fmla="*/ 39370 w 168021"/>
                  <a:gd name="connsiteY1" fmla="*/ 0 h 381507"/>
                  <a:gd name="connsiteX2" fmla="*/ 0 w 168021"/>
                  <a:gd name="connsiteY2" fmla="*/ 39370 h 381507"/>
                  <a:gd name="connsiteX3" fmla="*/ 0 w 168021"/>
                  <a:gd name="connsiteY3" fmla="*/ 342138 h 381507"/>
                  <a:gd name="connsiteX4" fmla="*/ 39370 w 168021"/>
                  <a:gd name="connsiteY4" fmla="*/ 381508 h 381507"/>
                  <a:gd name="connsiteX5" fmla="*/ 128651 w 168021"/>
                  <a:gd name="connsiteY5" fmla="*/ 381508 h 381507"/>
                  <a:gd name="connsiteX6" fmla="*/ 168021 w 168021"/>
                  <a:gd name="connsiteY6" fmla="*/ 342138 h 381507"/>
                  <a:gd name="connsiteX7" fmla="*/ 168021 w 168021"/>
                  <a:gd name="connsiteY7" fmla="*/ 39497 h 381507"/>
                  <a:gd name="connsiteX8" fmla="*/ 128651 w 168021"/>
                  <a:gd name="connsiteY8" fmla="*/ 127 h 381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021" h="381507">
                    <a:moveTo>
                      <a:pt x="128651" y="0"/>
                    </a:moveTo>
                    <a:lnTo>
                      <a:pt x="39370" y="0"/>
                    </a:lnTo>
                    <a:cubicBezTo>
                      <a:pt x="17653" y="0"/>
                      <a:pt x="0" y="17653"/>
                      <a:pt x="0" y="39370"/>
                    </a:cubicBezTo>
                    <a:lnTo>
                      <a:pt x="0" y="342138"/>
                    </a:lnTo>
                    <a:cubicBezTo>
                      <a:pt x="0" y="363855"/>
                      <a:pt x="17653" y="381508"/>
                      <a:pt x="39370" y="381508"/>
                    </a:cubicBezTo>
                    <a:lnTo>
                      <a:pt x="128651" y="381508"/>
                    </a:lnTo>
                    <a:cubicBezTo>
                      <a:pt x="150368" y="381508"/>
                      <a:pt x="168021" y="363855"/>
                      <a:pt x="168021" y="342138"/>
                    </a:cubicBezTo>
                    <a:lnTo>
                      <a:pt x="168021" y="39497"/>
                    </a:lnTo>
                    <a:cubicBezTo>
                      <a:pt x="168021" y="17780"/>
                      <a:pt x="150368" y="127"/>
                      <a:pt x="128651" y="127"/>
                    </a:cubicBezTo>
                  </a:path>
                </a:pathLst>
              </a:custGeom>
              <a:solidFill>
                <a:srgbClr val="FFFFFF"/>
              </a:solidFill>
              <a:ln w="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2FADC018-CCD2-ACE1-BDC5-E0DF5DC863D7}"/>
                  </a:ext>
                </a:extLst>
              </p:cNvPr>
              <p:cNvSpPr/>
              <p:nvPr/>
            </p:nvSpPr>
            <p:spPr>
              <a:xfrm>
                <a:off x="1301045" y="6128924"/>
                <a:ext cx="119125" cy="362839"/>
              </a:xfrm>
              <a:custGeom>
                <a:avLst/>
                <a:gdLst>
                  <a:gd name="connsiteX0" fmla="*/ 115697 w 119125"/>
                  <a:gd name="connsiteY0" fmla="*/ 213106 h 362839"/>
                  <a:gd name="connsiteX1" fmla="*/ 116205 w 119125"/>
                  <a:gd name="connsiteY1" fmla="*/ 212471 h 362839"/>
                  <a:gd name="connsiteX2" fmla="*/ 115570 w 119125"/>
                  <a:gd name="connsiteY2" fmla="*/ 211201 h 362839"/>
                  <a:gd name="connsiteX3" fmla="*/ 114300 w 119125"/>
                  <a:gd name="connsiteY3" fmla="*/ 206121 h 362839"/>
                  <a:gd name="connsiteX4" fmla="*/ 112395 w 119125"/>
                  <a:gd name="connsiteY4" fmla="*/ 190373 h 362839"/>
                  <a:gd name="connsiteX5" fmla="*/ 111760 w 119125"/>
                  <a:gd name="connsiteY5" fmla="*/ 185674 h 362839"/>
                  <a:gd name="connsiteX6" fmla="*/ 108712 w 119125"/>
                  <a:gd name="connsiteY6" fmla="*/ 174244 h 362839"/>
                  <a:gd name="connsiteX7" fmla="*/ 105156 w 119125"/>
                  <a:gd name="connsiteY7" fmla="*/ 158877 h 362839"/>
                  <a:gd name="connsiteX8" fmla="*/ 95631 w 119125"/>
                  <a:gd name="connsiteY8" fmla="*/ 139700 h 362839"/>
                  <a:gd name="connsiteX9" fmla="*/ 85979 w 119125"/>
                  <a:gd name="connsiteY9" fmla="*/ 115189 h 362839"/>
                  <a:gd name="connsiteX10" fmla="*/ 81280 w 119125"/>
                  <a:gd name="connsiteY10" fmla="*/ 100838 h 362839"/>
                  <a:gd name="connsiteX11" fmla="*/ 71120 w 119125"/>
                  <a:gd name="connsiteY11" fmla="*/ 94361 h 362839"/>
                  <a:gd name="connsiteX12" fmla="*/ 69723 w 119125"/>
                  <a:gd name="connsiteY12" fmla="*/ 93853 h 362839"/>
                  <a:gd name="connsiteX13" fmla="*/ 69088 w 119125"/>
                  <a:gd name="connsiteY13" fmla="*/ 92710 h 362839"/>
                  <a:gd name="connsiteX14" fmla="*/ 64389 w 119125"/>
                  <a:gd name="connsiteY14" fmla="*/ 91313 h 362839"/>
                  <a:gd name="connsiteX15" fmla="*/ 62230 w 119125"/>
                  <a:gd name="connsiteY15" fmla="*/ 84201 h 362839"/>
                  <a:gd name="connsiteX16" fmla="*/ 67183 w 119125"/>
                  <a:gd name="connsiteY16" fmla="*/ 81407 h 362839"/>
                  <a:gd name="connsiteX17" fmla="*/ 67564 w 119125"/>
                  <a:gd name="connsiteY17" fmla="*/ 78359 h 362839"/>
                  <a:gd name="connsiteX18" fmla="*/ 66929 w 119125"/>
                  <a:gd name="connsiteY18" fmla="*/ 76581 h 362839"/>
                  <a:gd name="connsiteX19" fmla="*/ 67183 w 119125"/>
                  <a:gd name="connsiteY19" fmla="*/ 74803 h 362839"/>
                  <a:gd name="connsiteX20" fmla="*/ 65913 w 119125"/>
                  <a:gd name="connsiteY20" fmla="*/ 73406 h 362839"/>
                  <a:gd name="connsiteX21" fmla="*/ 65532 w 119125"/>
                  <a:gd name="connsiteY21" fmla="*/ 72771 h 362839"/>
                  <a:gd name="connsiteX22" fmla="*/ 66040 w 119125"/>
                  <a:gd name="connsiteY22" fmla="*/ 71120 h 362839"/>
                  <a:gd name="connsiteX23" fmla="*/ 65405 w 119125"/>
                  <a:gd name="connsiteY23" fmla="*/ 69723 h 362839"/>
                  <a:gd name="connsiteX24" fmla="*/ 64008 w 119125"/>
                  <a:gd name="connsiteY24" fmla="*/ 68707 h 362839"/>
                  <a:gd name="connsiteX25" fmla="*/ 64008 w 119125"/>
                  <a:gd name="connsiteY25" fmla="*/ 68707 h 362839"/>
                  <a:gd name="connsiteX26" fmla="*/ 65278 w 119125"/>
                  <a:gd name="connsiteY26" fmla="*/ 66802 h 362839"/>
                  <a:gd name="connsiteX27" fmla="*/ 64643 w 119125"/>
                  <a:gd name="connsiteY27" fmla="*/ 64643 h 362839"/>
                  <a:gd name="connsiteX28" fmla="*/ 59055 w 119125"/>
                  <a:gd name="connsiteY28" fmla="*/ 62230 h 362839"/>
                  <a:gd name="connsiteX29" fmla="*/ 58039 w 119125"/>
                  <a:gd name="connsiteY29" fmla="*/ 58293 h 362839"/>
                  <a:gd name="connsiteX30" fmla="*/ 52197 w 119125"/>
                  <a:gd name="connsiteY30" fmla="*/ 52832 h 362839"/>
                  <a:gd name="connsiteX31" fmla="*/ 43942 w 119125"/>
                  <a:gd name="connsiteY31" fmla="*/ 50546 h 362839"/>
                  <a:gd name="connsiteX32" fmla="*/ 34290 w 119125"/>
                  <a:gd name="connsiteY32" fmla="*/ 53086 h 362839"/>
                  <a:gd name="connsiteX33" fmla="*/ 26162 w 119125"/>
                  <a:gd name="connsiteY33" fmla="*/ 61595 h 362839"/>
                  <a:gd name="connsiteX34" fmla="*/ 33020 w 119125"/>
                  <a:gd name="connsiteY34" fmla="*/ 80137 h 362839"/>
                  <a:gd name="connsiteX35" fmla="*/ 38354 w 119125"/>
                  <a:gd name="connsiteY35" fmla="*/ 87376 h 362839"/>
                  <a:gd name="connsiteX36" fmla="*/ 37719 w 119125"/>
                  <a:gd name="connsiteY36" fmla="*/ 87630 h 362839"/>
                  <a:gd name="connsiteX37" fmla="*/ 31369 w 119125"/>
                  <a:gd name="connsiteY37" fmla="*/ 85344 h 362839"/>
                  <a:gd name="connsiteX38" fmla="*/ 22098 w 119125"/>
                  <a:gd name="connsiteY38" fmla="*/ 84836 h 362839"/>
                  <a:gd name="connsiteX39" fmla="*/ 14732 w 119125"/>
                  <a:gd name="connsiteY39" fmla="*/ 79121 h 362839"/>
                  <a:gd name="connsiteX40" fmla="*/ 0 w 119125"/>
                  <a:gd name="connsiteY40" fmla="*/ 72517 h 362839"/>
                  <a:gd name="connsiteX41" fmla="*/ 1016 w 119125"/>
                  <a:gd name="connsiteY41" fmla="*/ 58547 h 362839"/>
                  <a:gd name="connsiteX42" fmla="*/ 3683 w 119125"/>
                  <a:gd name="connsiteY42" fmla="*/ 37719 h 362839"/>
                  <a:gd name="connsiteX43" fmla="*/ 19558 w 119125"/>
                  <a:gd name="connsiteY43" fmla="*/ 42291 h 362839"/>
                  <a:gd name="connsiteX44" fmla="*/ 38227 w 119125"/>
                  <a:gd name="connsiteY44" fmla="*/ 23495 h 362839"/>
                  <a:gd name="connsiteX45" fmla="*/ 22733 w 119125"/>
                  <a:gd name="connsiteY45" fmla="*/ 0 h 362839"/>
                  <a:gd name="connsiteX46" fmla="*/ 89154 w 119125"/>
                  <a:gd name="connsiteY46" fmla="*/ 0 h 362839"/>
                  <a:gd name="connsiteX47" fmla="*/ 119126 w 119125"/>
                  <a:gd name="connsiteY47" fmla="*/ 29972 h 362839"/>
                  <a:gd name="connsiteX48" fmla="*/ 119126 w 119125"/>
                  <a:gd name="connsiteY48" fmla="*/ 332867 h 362839"/>
                  <a:gd name="connsiteX49" fmla="*/ 89154 w 119125"/>
                  <a:gd name="connsiteY49" fmla="*/ 362839 h 362839"/>
                  <a:gd name="connsiteX50" fmla="*/ 18415 w 119125"/>
                  <a:gd name="connsiteY50" fmla="*/ 362839 h 362839"/>
                  <a:gd name="connsiteX51" fmla="*/ 20955 w 119125"/>
                  <a:gd name="connsiteY51" fmla="*/ 361188 h 362839"/>
                  <a:gd name="connsiteX52" fmla="*/ 22733 w 119125"/>
                  <a:gd name="connsiteY52" fmla="*/ 347091 h 362839"/>
                  <a:gd name="connsiteX53" fmla="*/ 27178 w 119125"/>
                  <a:gd name="connsiteY53" fmla="*/ 333883 h 362839"/>
                  <a:gd name="connsiteX54" fmla="*/ 32131 w 119125"/>
                  <a:gd name="connsiteY54" fmla="*/ 326517 h 362839"/>
                  <a:gd name="connsiteX55" fmla="*/ 32512 w 119125"/>
                  <a:gd name="connsiteY55" fmla="*/ 323596 h 362839"/>
                  <a:gd name="connsiteX56" fmla="*/ 66294 w 119125"/>
                  <a:gd name="connsiteY56" fmla="*/ 279146 h 362839"/>
                  <a:gd name="connsiteX57" fmla="*/ 70993 w 119125"/>
                  <a:gd name="connsiteY57" fmla="*/ 274955 h 362839"/>
                  <a:gd name="connsiteX58" fmla="*/ 75692 w 119125"/>
                  <a:gd name="connsiteY58" fmla="*/ 261493 h 362839"/>
                  <a:gd name="connsiteX59" fmla="*/ 79883 w 119125"/>
                  <a:gd name="connsiteY59" fmla="*/ 239014 h 362839"/>
                  <a:gd name="connsiteX60" fmla="*/ 83439 w 119125"/>
                  <a:gd name="connsiteY60" fmla="*/ 236347 h 362839"/>
                  <a:gd name="connsiteX61" fmla="*/ 87249 w 119125"/>
                  <a:gd name="connsiteY61" fmla="*/ 208026 h 362839"/>
                  <a:gd name="connsiteX62" fmla="*/ 87884 w 119125"/>
                  <a:gd name="connsiteY62" fmla="*/ 171196 h 362839"/>
                  <a:gd name="connsiteX63" fmla="*/ 88138 w 119125"/>
                  <a:gd name="connsiteY63" fmla="*/ 167132 h 362839"/>
                  <a:gd name="connsiteX64" fmla="*/ 86868 w 119125"/>
                  <a:gd name="connsiteY64" fmla="*/ 155194 h 362839"/>
                  <a:gd name="connsiteX65" fmla="*/ 93345 w 119125"/>
                  <a:gd name="connsiteY65" fmla="*/ 167767 h 362839"/>
                  <a:gd name="connsiteX66" fmla="*/ 102743 w 119125"/>
                  <a:gd name="connsiteY66" fmla="*/ 185801 h 362839"/>
                  <a:gd name="connsiteX67" fmla="*/ 102743 w 119125"/>
                  <a:gd name="connsiteY67" fmla="*/ 187706 h 362839"/>
                  <a:gd name="connsiteX68" fmla="*/ 99441 w 119125"/>
                  <a:gd name="connsiteY68" fmla="*/ 195453 h 362839"/>
                  <a:gd name="connsiteX69" fmla="*/ 97790 w 119125"/>
                  <a:gd name="connsiteY69" fmla="*/ 200152 h 362839"/>
                  <a:gd name="connsiteX70" fmla="*/ 96647 w 119125"/>
                  <a:gd name="connsiteY70" fmla="*/ 202438 h 362839"/>
                  <a:gd name="connsiteX71" fmla="*/ 95250 w 119125"/>
                  <a:gd name="connsiteY71" fmla="*/ 204470 h 362839"/>
                  <a:gd name="connsiteX72" fmla="*/ 98425 w 119125"/>
                  <a:gd name="connsiteY72" fmla="*/ 205105 h 362839"/>
                  <a:gd name="connsiteX73" fmla="*/ 101219 w 119125"/>
                  <a:gd name="connsiteY73" fmla="*/ 201930 h 362839"/>
                  <a:gd name="connsiteX74" fmla="*/ 104267 w 119125"/>
                  <a:gd name="connsiteY74" fmla="*/ 198755 h 362839"/>
                  <a:gd name="connsiteX75" fmla="*/ 105918 w 119125"/>
                  <a:gd name="connsiteY75" fmla="*/ 199263 h 362839"/>
                  <a:gd name="connsiteX76" fmla="*/ 107569 w 119125"/>
                  <a:gd name="connsiteY76" fmla="*/ 204343 h 362839"/>
                  <a:gd name="connsiteX77" fmla="*/ 108585 w 119125"/>
                  <a:gd name="connsiteY77" fmla="*/ 207899 h 362839"/>
                  <a:gd name="connsiteX78" fmla="*/ 111379 w 119125"/>
                  <a:gd name="connsiteY78" fmla="*/ 215265 h 362839"/>
                  <a:gd name="connsiteX79" fmla="*/ 112395 w 119125"/>
                  <a:gd name="connsiteY79" fmla="*/ 217805 h 362839"/>
                  <a:gd name="connsiteX80" fmla="*/ 114300 w 119125"/>
                  <a:gd name="connsiteY80" fmla="*/ 219583 h 362839"/>
                  <a:gd name="connsiteX81" fmla="*/ 115316 w 119125"/>
                  <a:gd name="connsiteY81" fmla="*/ 218821 h 362839"/>
                  <a:gd name="connsiteX82" fmla="*/ 114808 w 119125"/>
                  <a:gd name="connsiteY82" fmla="*/ 217170 h 362839"/>
                  <a:gd name="connsiteX83" fmla="*/ 117094 w 119125"/>
                  <a:gd name="connsiteY83" fmla="*/ 216789 h 362839"/>
                  <a:gd name="connsiteX84" fmla="*/ 116459 w 119125"/>
                  <a:gd name="connsiteY84" fmla="*/ 215392 h 362839"/>
                  <a:gd name="connsiteX85" fmla="*/ 115824 w 119125"/>
                  <a:gd name="connsiteY85" fmla="*/ 213868 h 362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9125" h="362839">
                    <a:moveTo>
                      <a:pt x="115697" y="213106"/>
                    </a:moveTo>
                    <a:cubicBezTo>
                      <a:pt x="115697" y="213106"/>
                      <a:pt x="116205" y="212852"/>
                      <a:pt x="116205" y="212471"/>
                    </a:cubicBezTo>
                    <a:cubicBezTo>
                      <a:pt x="116205" y="212344"/>
                      <a:pt x="115824" y="211582"/>
                      <a:pt x="115570" y="211201"/>
                    </a:cubicBezTo>
                    <a:cubicBezTo>
                      <a:pt x="114554" y="209042"/>
                      <a:pt x="114300" y="206375"/>
                      <a:pt x="114300" y="206121"/>
                    </a:cubicBezTo>
                    <a:cubicBezTo>
                      <a:pt x="114300" y="206121"/>
                      <a:pt x="113792" y="197612"/>
                      <a:pt x="112395" y="190373"/>
                    </a:cubicBezTo>
                    <a:cubicBezTo>
                      <a:pt x="112141" y="188468"/>
                      <a:pt x="112014" y="186690"/>
                      <a:pt x="111760" y="185674"/>
                    </a:cubicBezTo>
                    <a:cubicBezTo>
                      <a:pt x="111379" y="184023"/>
                      <a:pt x="109474" y="177292"/>
                      <a:pt x="108712" y="174244"/>
                    </a:cubicBezTo>
                    <a:cubicBezTo>
                      <a:pt x="108712" y="174244"/>
                      <a:pt x="106807" y="164973"/>
                      <a:pt x="105156" y="158877"/>
                    </a:cubicBezTo>
                    <a:cubicBezTo>
                      <a:pt x="102997" y="149987"/>
                      <a:pt x="98171" y="144272"/>
                      <a:pt x="95631" y="139700"/>
                    </a:cubicBezTo>
                    <a:cubicBezTo>
                      <a:pt x="93726" y="131318"/>
                      <a:pt x="89916" y="119634"/>
                      <a:pt x="85979" y="115189"/>
                    </a:cubicBezTo>
                    <a:cubicBezTo>
                      <a:pt x="84836" y="110109"/>
                      <a:pt x="84074" y="104775"/>
                      <a:pt x="81280" y="100838"/>
                    </a:cubicBezTo>
                    <a:cubicBezTo>
                      <a:pt x="78232" y="96647"/>
                      <a:pt x="75819" y="95504"/>
                      <a:pt x="71120" y="94361"/>
                    </a:cubicBezTo>
                    <a:cubicBezTo>
                      <a:pt x="70612" y="94234"/>
                      <a:pt x="70104" y="93980"/>
                      <a:pt x="69723" y="93853"/>
                    </a:cubicBezTo>
                    <a:cubicBezTo>
                      <a:pt x="69342" y="92964"/>
                      <a:pt x="69088" y="92710"/>
                      <a:pt x="69088" y="92710"/>
                    </a:cubicBezTo>
                    <a:cubicBezTo>
                      <a:pt x="69088" y="92710"/>
                      <a:pt x="65786" y="90932"/>
                      <a:pt x="64389" y="91313"/>
                    </a:cubicBezTo>
                    <a:cubicBezTo>
                      <a:pt x="61087" y="89916"/>
                      <a:pt x="60706" y="85217"/>
                      <a:pt x="62230" y="84201"/>
                    </a:cubicBezTo>
                    <a:cubicBezTo>
                      <a:pt x="63500" y="83439"/>
                      <a:pt x="66548" y="82677"/>
                      <a:pt x="67183" y="81407"/>
                    </a:cubicBezTo>
                    <a:cubicBezTo>
                      <a:pt x="67818" y="80391"/>
                      <a:pt x="67945" y="79629"/>
                      <a:pt x="67564" y="78359"/>
                    </a:cubicBezTo>
                    <a:cubicBezTo>
                      <a:pt x="67310" y="77470"/>
                      <a:pt x="67056" y="77597"/>
                      <a:pt x="66929" y="76581"/>
                    </a:cubicBezTo>
                    <a:cubicBezTo>
                      <a:pt x="66802" y="75692"/>
                      <a:pt x="67310" y="75565"/>
                      <a:pt x="67183" y="74803"/>
                    </a:cubicBezTo>
                    <a:cubicBezTo>
                      <a:pt x="67056" y="73787"/>
                      <a:pt x="66421" y="73533"/>
                      <a:pt x="65913" y="73406"/>
                    </a:cubicBezTo>
                    <a:cubicBezTo>
                      <a:pt x="65659" y="73406"/>
                      <a:pt x="65405" y="73025"/>
                      <a:pt x="65532" y="72771"/>
                    </a:cubicBezTo>
                    <a:cubicBezTo>
                      <a:pt x="65532" y="72771"/>
                      <a:pt x="66040" y="71628"/>
                      <a:pt x="66040" y="71120"/>
                    </a:cubicBezTo>
                    <a:cubicBezTo>
                      <a:pt x="66040" y="70612"/>
                      <a:pt x="66040" y="70231"/>
                      <a:pt x="65405" y="69723"/>
                    </a:cubicBezTo>
                    <a:cubicBezTo>
                      <a:pt x="64389" y="68961"/>
                      <a:pt x="64516" y="69088"/>
                      <a:pt x="64008" y="68707"/>
                    </a:cubicBezTo>
                    <a:cubicBezTo>
                      <a:pt x="64008" y="68707"/>
                      <a:pt x="64008" y="68707"/>
                      <a:pt x="64008" y="68707"/>
                    </a:cubicBezTo>
                    <a:cubicBezTo>
                      <a:pt x="64643" y="68199"/>
                      <a:pt x="65151" y="67437"/>
                      <a:pt x="65278" y="66802"/>
                    </a:cubicBezTo>
                    <a:cubicBezTo>
                      <a:pt x="65405" y="66040"/>
                      <a:pt x="65278" y="65151"/>
                      <a:pt x="64643" y="64643"/>
                    </a:cubicBezTo>
                    <a:cubicBezTo>
                      <a:pt x="63500" y="63754"/>
                      <a:pt x="59436" y="62484"/>
                      <a:pt x="59055" y="62230"/>
                    </a:cubicBezTo>
                    <a:cubicBezTo>
                      <a:pt x="58166" y="61468"/>
                      <a:pt x="59182" y="60325"/>
                      <a:pt x="58039" y="58293"/>
                    </a:cubicBezTo>
                    <a:cubicBezTo>
                      <a:pt x="57277" y="56896"/>
                      <a:pt x="54864" y="54610"/>
                      <a:pt x="52197" y="52832"/>
                    </a:cubicBezTo>
                    <a:cubicBezTo>
                      <a:pt x="51943" y="51562"/>
                      <a:pt x="47371" y="50419"/>
                      <a:pt x="43942" y="50546"/>
                    </a:cubicBezTo>
                    <a:cubicBezTo>
                      <a:pt x="40513" y="50546"/>
                      <a:pt x="36957" y="51562"/>
                      <a:pt x="34290" y="53086"/>
                    </a:cubicBezTo>
                    <a:cubicBezTo>
                      <a:pt x="31242" y="54737"/>
                      <a:pt x="27686" y="57531"/>
                      <a:pt x="26162" y="61595"/>
                    </a:cubicBezTo>
                    <a:cubicBezTo>
                      <a:pt x="23876" y="68707"/>
                      <a:pt x="25781" y="74041"/>
                      <a:pt x="33020" y="80137"/>
                    </a:cubicBezTo>
                    <a:cubicBezTo>
                      <a:pt x="35560" y="82296"/>
                      <a:pt x="36449" y="83185"/>
                      <a:pt x="38354" y="87376"/>
                    </a:cubicBezTo>
                    <a:cubicBezTo>
                      <a:pt x="38227" y="87376"/>
                      <a:pt x="37846" y="87503"/>
                      <a:pt x="37719" y="87630"/>
                    </a:cubicBezTo>
                    <a:cubicBezTo>
                      <a:pt x="35687" y="86614"/>
                      <a:pt x="33528" y="85598"/>
                      <a:pt x="31369" y="85344"/>
                    </a:cubicBezTo>
                    <a:cubicBezTo>
                      <a:pt x="25908" y="84709"/>
                      <a:pt x="22352" y="85344"/>
                      <a:pt x="22098" y="84836"/>
                    </a:cubicBezTo>
                    <a:cubicBezTo>
                      <a:pt x="21463" y="83820"/>
                      <a:pt x="16637" y="80264"/>
                      <a:pt x="14732" y="79121"/>
                    </a:cubicBezTo>
                    <a:cubicBezTo>
                      <a:pt x="6858" y="74549"/>
                      <a:pt x="2286" y="73406"/>
                      <a:pt x="0" y="72517"/>
                    </a:cubicBezTo>
                    <a:cubicBezTo>
                      <a:pt x="762" y="68580"/>
                      <a:pt x="1143" y="62484"/>
                      <a:pt x="1016" y="58547"/>
                    </a:cubicBezTo>
                    <a:cubicBezTo>
                      <a:pt x="635" y="50546"/>
                      <a:pt x="2540" y="41021"/>
                      <a:pt x="3683" y="37719"/>
                    </a:cubicBezTo>
                    <a:cubicBezTo>
                      <a:pt x="8001" y="41148"/>
                      <a:pt x="13589" y="42926"/>
                      <a:pt x="19558" y="42291"/>
                    </a:cubicBezTo>
                    <a:cubicBezTo>
                      <a:pt x="29210" y="41148"/>
                      <a:pt x="37084" y="33274"/>
                      <a:pt x="38227" y="23495"/>
                    </a:cubicBezTo>
                    <a:cubicBezTo>
                      <a:pt x="39497" y="12446"/>
                      <a:pt x="32639" y="2794"/>
                      <a:pt x="22733" y="0"/>
                    </a:cubicBezTo>
                    <a:lnTo>
                      <a:pt x="89154" y="0"/>
                    </a:lnTo>
                    <a:cubicBezTo>
                      <a:pt x="105664" y="0"/>
                      <a:pt x="119126" y="13335"/>
                      <a:pt x="119126" y="29972"/>
                    </a:cubicBezTo>
                    <a:lnTo>
                      <a:pt x="119126" y="332867"/>
                    </a:lnTo>
                    <a:cubicBezTo>
                      <a:pt x="119126" y="349377"/>
                      <a:pt x="105791" y="362839"/>
                      <a:pt x="89154" y="362839"/>
                    </a:cubicBezTo>
                    <a:lnTo>
                      <a:pt x="18415" y="362839"/>
                    </a:lnTo>
                    <a:cubicBezTo>
                      <a:pt x="18415" y="362839"/>
                      <a:pt x="19939" y="362839"/>
                      <a:pt x="20955" y="361188"/>
                    </a:cubicBezTo>
                    <a:cubicBezTo>
                      <a:pt x="22479" y="358394"/>
                      <a:pt x="22225" y="352552"/>
                      <a:pt x="22733" y="347091"/>
                    </a:cubicBezTo>
                    <a:cubicBezTo>
                      <a:pt x="23241" y="345567"/>
                      <a:pt x="26543" y="335661"/>
                      <a:pt x="27178" y="333883"/>
                    </a:cubicBezTo>
                    <a:cubicBezTo>
                      <a:pt x="29083" y="330835"/>
                      <a:pt x="30607" y="328295"/>
                      <a:pt x="32131" y="326517"/>
                    </a:cubicBezTo>
                    <a:cubicBezTo>
                      <a:pt x="33655" y="324739"/>
                      <a:pt x="32512" y="323596"/>
                      <a:pt x="32512" y="323596"/>
                    </a:cubicBezTo>
                    <a:cubicBezTo>
                      <a:pt x="32512" y="323596"/>
                      <a:pt x="54483" y="289941"/>
                      <a:pt x="66294" y="279146"/>
                    </a:cubicBezTo>
                    <a:cubicBezTo>
                      <a:pt x="66294" y="279146"/>
                      <a:pt x="68707" y="276860"/>
                      <a:pt x="70993" y="274955"/>
                    </a:cubicBezTo>
                    <a:cubicBezTo>
                      <a:pt x="75946" y="270129"/>
                      <a:pt x="75692" y="263398"/>
                      <a:pt x="75692" y="261493"/>
                    </a:cubicBezTo>
                    <a:cubicBezTo>
                      <a:pt x="78740" y="245999"/>
                      <a:pt x="79883" y="239141"/>
                      <a:pt x="79883" y="239014"/>
                    </a:cubicBezTo>
                    <a:cubicBezTo>
                      <a:pt x="81915" y="237998"/>
                      <a:pt x="83439" y="236347"/>
                      <a:pt x="83439" y="236347"/>
                    </a:cubicBezTo>
                    <a:cubicBezTo>
                      <a:pt x="83312" y="230886"/>
                      <a:pt x="85090" y="219837"/>
                      <a:pt x="87249" y="208026"/>
                    </a:cubicBezTo>
                    <a:cubicBezTo>
                      <a:pt x="91313" y="185801"/>
                      <a:pt x="87884" y="171196"/>
                      <a:pt x="87884" y="171196"/>
                    </a:cubicBezTo>
                    <a:cubicBezTo>
                      <a:pt x="88519" y="170053"/>
                      <a:pt x="88519" y="169291"/>
                      <a:pt x="88138" y="167132"/>
                    </a:cubicBezTo>
                    <a:cubicBezTo>
                      <a:pt x="87503" y="163449"/>
                      <a:pt x="87249" y="157988"/>
                      <a:pt x="86868" y="155194"/>
                    </a:cubicBezTo>
                    <a:cubicBezTo>
                      <a:pt x="87757" y="157480"/>
                      <a:pt x="89281" y="162814"/>
                      <a:pt x="93345" y="167767"/>
                    </a:cubicBezTo>
                    <a:cubicBezTo>
                      <a:pt x="98425" y="173990"/>
                      <a:pt x="100965" y="180848"/>
                      <a:pt x="102743" y="185801"/>
                    </a:cubicBezTo>
                    <a:cubicBezTo>
                      <a:pt x="102743" y="185801"/>
                      <a:pt x="103251" y="186944"/>
                      <a:pt x="102743" y="187706"/>
                    </a:cubicBezTo>
                    <a:cubicBezTo>
                      <a:pt x="102743" y="187706"/>
                      <a:pt x="99568" y="191389"/>
                      <a:pt x="99441" y="195453"/>
                    </a:cubicBezTo>
                    <a:cubicBezTo>
                      <a:pt x="99441" y="195961"/>
                      <a:pt x="99187" y="197993"/>
                      <a:pt x="97790" y="200152"/>
                    </a:cubicBezTo>
                    <a:cubicBezTo>
                      <a:pt x="97536" y="200533"/>
                      <a:pt x="97282" y="201295"/>
                      <a:pt x="96647" y="202438"/>
                    </a:cubicBezTo>
                    <a:cubicBezTo>
                      <a:pt x="96012" y="203581"/>
                      <a:pt x="95250" y="204216"/>
                      <a:pt x="95250" y="204470"/>
                    </a:cubicBezTo>
                    <a:cubicBezTo>
                      <a:pt x="95250" y="205740"/>
                      <a:pt x="96774" y="206375"/>
                      <a:pt x="98425" y="205105"/>
                    </a:cubicBezTo>
                    <a:cubicBezTo>
                      <a:pt x="99314" y="204343"/>
                      <a:pt x="100584" y="202946"/>
                      <a:pt x="101219" y="201930"/>
                    </a:cubicBezTo>
                    <a:cubicBezTo>
                      <a:pt x="101727" y="201041"/>
                      <a:pt x="102997" y="198755"/>
                      <a:pt x="104267" y="198755"/>
                    </a:cubicBezTo>
                    <a:cubicBezTo>
                      <a:pt x="105410" y="198755"/>
                      <a:pt x="105664" y="199009"/>
                      <a:pt x="105918" y="199263"/>
                    </a:cubicBezTo>
                    <a:cubicBezTo>
                      <a:pt x="106553" y="199898"/>
                      <a:pt x="106807" y="201295"/>
                      <a:pt x="107569" y="204343"/>
                    </a:cubicBezTo>
                    <a:cubicBezTo>
                      <a:pt x="107823" y="205359"/>
                      <a:pt x="108204" y="206629"/>
                      <a:pt x="108585" y="207899"/>
                    </a:cubicBezTo>
                    <a:cubicBezTo>
                      <a:pt x="109728" y="211201"/>
                      <a:pt x="111125" y="214757"/>
                      <a:pt x="111379" y="215265"/>
                    </a:cubicBezTo>
                    <a:cubicBezTo>
                      <a:pt x="111379" y="215646"/>
                      <a:pt x="112014" y="217043"/>
                      <a:pt x="112395" y="217805"/>
                    </a:cubicBezTo>
                    <a:cubicBezTo>
                      <a:pt x="112903" y="218821"/>
                      <a:pt x="113792" y="219583"/>
                      <a:pt x="114300" y="219583"/>
                    </a:cubicBezTo>
                    <a:cubicBezTo>
                      <a:pt x="114681" y="219583"/>
                      <a:pt x="115316" y="219202"/>
                      <a:pt x="115316" y="218821"/>
                    </a:cubicBezTo>
                    <a:cubicBezTo>
                      <a:pt x="115316" y="218821"/>
                      <a:pt x="114808" y="217170"/>
                      <a:pt x="114808" y="217170"/>
                    </a:cubicBezTo>
                    <a:cubicBezTo>
                      <a:pt x="115570" y="217805"/>
                      <a:pt x="116713" y="217678"/>
                      <a:pt x="117094" y="216789"/>
                    </a:cubicBezTo>
                    <a:cubicBezTo>
                      <a:pt x="117221" y="216408"/>
                      <a:pt x="116586" y="215519"/>
                      <a:pt x="116459" y="215392"/>
                    </a:cubicBezTo>
                    <a:cubicBezTo>
                      <a:pt x="115951" y="214630"/>
                      <a:pt x="115824" y="213868"/>
                      <a:pt x="115824" y="213868"/>
                    </a:cubicBezTo>
                  </a:path>
                </a:pathLst>
              </a:custGeom>
              <a:solidFill>
                <a:srgbClr val="252524"/>
              </a:solidFill>
              <a:ln w="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A665605C-5E35-90CE-459F-D8D95B8D1EFF}"/>
                  </a:ext>
                </a:extLst>
              </p:cNvPr>
              <p:cNvSpPr/>
              <p:nvPr/>
            </p:nvSpPr>
            <p:spPr>
              <a:xfrm>
                <a:off x="1270184" y="6128417"/>
                <a:ext cx="80676" cy="283844"/>
              </a:xfrm>
              <a:custGeom>
                <a:avLst/>
                <a:gdLst>
                  <a:gd name="connsiteX0" fmla="*/ 70104 w 80676"/>
                  <a:gd name="connsiteY0" fmla="*/ 243586 h 283844"/>
                  <a:gd name="connsiteX1" fmla="*/ 71501 w 80676"/>
                  <a:gd name="connsiteY1" fmla="*/ 241808 h 283844"/>
                  <a:gd name="connsiteX2" fmla="*/ 70485 w 80676"/>
                  <a:gd name="connsiteY2" fmla="*/ 229616 h 283844"/>
                  <a:gd name="connsiteX3" fmla="*/ 67691 w 80676"/>
                  <a:gd name="connsiteY3" fmla="*/ 227965 h 283844"/>
                  <a:gd name="connsiteX4" fmla="*/ 68834 w 80676"/>
                  <a:gd name="connsiteY4" fmla="*/ 209550 h 283844"/>
                  <a:gd name="connsiteX5" fmla="*/ 80645 w 80676"/>
                  <a:gd name="connsiteY5" fmla="*/ 161671 h 283844"/>
                  <a:gd name="connsiteX6" fmla="*/ 80518 w 80676"/>
                  <a:gd name="connsiteY6" fmla="*/ 160909 h 283844"/>
                  <a:gd name="connsiteX7" fmla="*/ 78232 w 80676"/>
                  <a:gd name="connsiteY7" fmla="*/ 154813 h 283844"/>
                  <a:gd name="connsiteX8" fmla="*/ 60071 w 80676"/>
                  <a:gd name="connsiteY8" fmla="*/ 125984 h 283844"/>
                  <a:gd name="connsiteX9" fmla="*/ 41783 w 80676"/>
                  <a:gd name="connsiteY9" fmla="*/ 101600 h 283844"/>
                  <a:gd name="connsiteX10" fmla="*/ 25400 w 80676"/>
                  <a:gd name="connsiteY10" fmla="*/ 88519 h 283844"/>
                  <a:gd name="connsiteX11" fmla="*/ 14986 w 80676"/>
                  <a:gd name="connsiteY11" fmla="*/ 78867 h 283844"/>
                  <a:gd name="connsiteX12" fmla="*/ 13716 w 80676"/>
                  <a:gd name="connsiteY12" fmla="*/ 66040 h 283844"/>
                  <a:gd name="connsiteX13" fmla="*/ 22352 w 80676"/>
                  <a:gd name="connsiteY13" fmla="*/ 38227 h 283844"/>
                  <a:gd name="connsiteX14" fmla="*/ 25146 w 80676"/>
                  <a:gd name="connsiteY14" fmla="*/ 25908 h 283844"/>
                  <a:gd name="connsiteX15" fmla="*/ 24765 w 80676"/>
                  <a:gd name="connsiteY15" fmla="*/ 20701 h 283844"/>
                  <a:gd name="connsiteX16" fmla="*/ 27305 w 80676"/>
                  <a:gd name="connsiteY16" fmla="*/ 13081 h 283844"/>
                  <a:gd name="connsiteX17" fmla="*/ 28321 w 80676"/>
                  <a:gd name="connsiteY17" fmla="*/ 10795 h 283844"/>
                  <a:gd name="connsiteX18" fmla="*/ 40005 w 80676"/>
                  <a:gd name="connsiteY18" fmla="*/ 0 h 283844"/>
                  <a:gd name="connsiteX19" fmla="*/ 29972 w 80676"/>
                  <a:gd name="connsiteY19" fmla="*/ 0 h 283844"/>
                  <a:gd name="connsiteX20" fmla="*/ 0 w 80676"/>
                  <a:gd name="connsiteY20" fmla="*/ 29972 h 283844"/>
                  <a:gd name="connsiteX21" fmla="*/ 0 w 80676"/>
                  <a:gd name="connsiteY21" fmla="*/ 283845 h 283844"/>
                  <a:gd name="connsiteX22" fmla="*/ 7620 w 80676"/>
                  <a:gd name="connsiteY22" fmla="*/ 266446 h 283844"/>
                  <a:gd name="connsiteX23" fmla="*/ 14986 w 80676"/>
                  <a:gd name="connsiteY23" fmla="*/ 256159 h 283844"/>
                  <a:gd name="connsiteX24" fmla="*/ 18669 w 80676"/>
                  <a:gd name="connsiteY24" fmla="*/ 256540 h 283844"/>
                  <a:gd name="connsiteX25" fmla="*/ 28321 w 80676"/>
                  <a:gd name="connsiteY25" fmla="*/ 260350 h 283844"/>
                  <a:gd name="connsiteX26" fmla="*/ 29337 w 80676"/>
                  <a:gd name="connsiteY26" fmla="*/ 261366 h 283844"/>
                  <a:gd name="connsiteX27" fmla="*/ 51054 w 80676"/>
                  <a:gd name="connsiteY27" fmla="*/ 251714 h 283844"/>
                  <a:gd name="connsiteX28" fmla="*/ 69977 w 80676"/>
                  <a:gd name="connsiteY28" fmla="*/ 24384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676" h="283844">
                    <a:moveTo>
                      <a:pt x="70104" y="243586"/>
                    </a:moveTo>
                    <a:cubicBezTo>
                      <a:pt x="70993" y="243459"/>
                      <a:pt x="71628" y="242697"/>
                      <a:pt x="71501" y="241808"/>
                    </a:cubicBezTo>
                    <a:lnTo>
                      <a:pt x="70485" y="229616"/>
                    </a:lnTo>
                    <a:cubicBezTo>
                      <a:pt x="70485" y="229616"/>
                      <a:pt x="69723" y="229616"/>
                      <a:pt x="67691" y="227965"/>
                    </a:cubicBezTo>
                    <a:cubicBezTo>
                      <a:pt x="68199" y="223520"/>
                      <a:pt x="68326" y="218821"/>
                      <a:pt x="68834" y="209550"/>
                    </a:cubicBezTo>
                    <a:cubicBezTo>
                      <a:pt x="68834" y="187198"/>
                      <a:pt x="70612" y="177927"/>
                      <a:pt x="80645" y="161671"/>
                    </a:cubicBezTo>
                    <a:cubicBezTo>
                      <a:pt x="80645" y="161671"/>
                      <a:pt x="80772" y="161290"/>
                      <a:pt x="80518" y="160909"/>
                    </a:cubicBezTo>
                    <a:cubicBezTo>
                      <a:pt x="79883" y="160147"/>
                      <a:pt x="78486" y="156972"/>
                      <a:pt x="78232" y="154813"/>
                    </a:cubicBezTo>
                    <a:cubicBezTo>
                      <a:pt x="77851" y="151892"/>
                      <a:pt x="75057" y="146812"/>
                      <a:pt x="60071" y="125984"/>
                    </a:cubicBezTo>
                    <a:cubicBezTo>
                      <a:pt x="45847" y="110871"/>
                      <a:pt x="47879" y="105156"/>
                      <a:pt x="41783" y="101600"/>
                    </a:cubicBezTo>
                    <a:cubicBezTo>
                      <a:pt x="37211" y="98933"/>
                      <a:pt x="29972" y="93472"/>
                      <a:pt x="25400" y="88519"/>
                    </a:cubicBezTo>
                    <a:cubicBezTo>
                      <a:pt x="21082" y="83820"/>
                      <a:pt x="17018" y="81153"/>
                      <a:pt x="14986" y="78867"/>
                    </a:cubicBezTo>
                    <a:cubicBezTo>
                      <a:pt x="12192" y="75692"/>
                      <a:pt x="13208" y="76708"/>
                      <a:pt x="13716" y="66040"/>
                    </a:cubicBezTo>
                    <a:cubicBezTo>
                      <a:pt x="14224" y="55372"/>
                      <a:pt x="18669" y="46228"/>
                      <a:pt x="22352" y="38227"/>
                    </a:cubicBezTo>
                    <a:cubicBezTo>
                      <a:pt x="24892" y="32512"/>
                      <a:pt x="25527" y="32004"/>
                      <a:pt x="25146" y="25908"/>
                    </a:cubicBezTo>
                    <a:cubicBezTo>
                      <a:pt x="25146" y="25781"/>
                      <a:pt x="24892" y="23368"/>
                      <a:pt x="24765" y="20701"/>
                    </a:cubicBezTo>
                    <a:cubicBezTo>
                      <a:pt x="24638" y="18288"/>
                      <a:pt x="25908" y="15367"/>
                      <a:pt x="27305" y="13081"/>
                    </a:cubicBezTo>
                    <a:cubicBezTo>
                      <a:pt x="27686" y="12319"/>
                      <a:pt x="27940" y="11557"/>
                      <a:pt x="28321" y="10795"/>
                    </a:cubicBezTo>
                    <a:cubicBezTo>
                      <a:pt x="30734" y="6096"/>
                      <a:pt x="34925" y="2413"/>
                      <a:pt x="40005" y="0"/>
                    </a:cubicBezTo>
                    <a:lnTo>
                      <a:pt x="29972" y="0"/>
                    </a:lnTo>
                    <a:cubicBezTo>
                      <a:pt x="13462" y="0"/>
                      <a:pt x="0" y="13462"/>
                      <a:pt x="0" y="29972"/>
                    </a:cubicBezTo>
                    <a:lnTo>
                      <a:pt x="0" y="283845"/>
                    </a:lnTo>
                    <a:cubicBezTo>
                      <a:pt x="2159" y="274701"/>
                      <a:pt x="6223" y="272669"/>
                      <a:pt x="7620" y="266446"/>
                    </a:cubicBezTo>
                    <a:cubicBezTo>
                      <a:pt x="8890" y="261112"/>
                      <a:pt x="11684" y="257175"/>
                      <a:pt x="14986" y="256159"/>
                    </a:cubicBezTo>
                    <a:cubicBezTo>
                      <a:pt x="16002" y="255778"/>
                      <a:pt x="17780" y="256159"/>
                      <a:pt x="18669" y="256540"/>
                    </a:cubicBezTo>
                    <a:cubicBezTo>
                      <a:pt x="20193" y="257302"/>
                      <a:pt x="23495" y="259207"/>
                      <a:pt x="28321" y="260350"/>
                    </a:cubicBezTo>
                    <a:cubicBezTo>
                      <a:pt x="28829" y="260477"/>
                      <a:pt x="29083" y="260985"/>
                      <a:pt x="29337" y="261366"/>
                    </a:cubicBezTo>
                    <a:cubicBezTo>
                      <a:pt x="31242" y="261747"/>
                      <a:pt x="43434" y="258572"/>
                      <a:pt x="51054" y="251714"/>
                    </a:cubicBezTo>
                    <a:cubicBezTo>
                      <a:pt x="55372" y="247904"/>
                      <a:pt x="58674" y="244602"/>
                      <a:pt x="69977" y="243840"/>
                    </a:cubicBezTo>
                  </a:path>
                </a:pathLst>
              </a:custGeom>
              <a:solidFill>
                <a:srgbClr val="252524"/>
              </a:solid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DCC84C3B-9B39-EB4F-7AD7-C25662BD3465}"/>
                  </a:ext>
                </a:extLst>
              </p:cNvPr>
              <p:cNvSpPr/>
              <p:nvPr/>
            </p:nvSpPr>
            <p:spPr>
              <a:xfrm>
                <a:off x="1270184" y="6389529"/>
                <a:ext cx="82930" cy="101600"/>
              </a:xfrm>
              <a:custGeom>
                <a:avLst/>
                <a:gdLst>
                  <a:gd name="connsiteX0" fmla="*/ 82804 w 82930"/>
                  <a:gd name="connsiteY0" fmla="*/ 0 h 101600"/>
                  <a:gd name="connsiteX1" fmla="*/ 30607 w 82930"/>
                  <a:gd name="connsiteY1" fmla="*/ 14478 h 101600"/>
                  <a:gd name="connsiteX2" fmla="*/ 21590 w 82930"/>
                  <a:gd name="connsiteY2" fmla="*/ 20447 h 101600"/>
                  <a:gd name="connsiteX3" fmla="*/ 10033 w 82930"/>
                  <a:gd name="connsiteY3" fmla="*/ 33147 h 101600"/>
                  <a:gd name="connsiteX4" fmla="*/ 1397 w 82930"/>
                  <a:gd name="connsiteY4" fmla="*/ 43307 h 101600"/>
                  <a:gd name="connsiteX5" fmla="*/ 0 w 82930"/>
                  <a:gd name="connsiteY5" fmla="*/ 41910 h 101600"/>
                  <a:gd name="connsiteX6" fmla="*/ 0 w 82930"/>
                  <a:gd name="connsiteY6" fmla="*/ 71755 h 101600"/>
                  <a:gd name="connsiteX7" fmla="*/ 29972 w 82930"/>
                  <a:gd name="connsiteY7" fmla="*/ 101600 h 101600"/>
                  <a:gd name="connsiteX8" fmla="*/ 46355 w 82930"/>
                  <a:gd name="connsiteY8" fmla="*/ 101600 h 101600"/>
                  <a:gd name="connsiteX9" fmla="*/ 39370 w 82930"/>
                  <a:gd name="connsiteY9" fmla="*/ 91567 h 101600"/>
                  <a:gd name="connsiteX10" fmla="*/ 38608 w 82930"/>
                  <a:gd name="connsiteY10" fmla="*/ 81026 h 101600"/>
                  <a:gd name="connsiteX11" fmla="*/ 37973 w 82930"/>
                  <a:gd name="connsiteY11" fmla="*/ 70739 h 101600"/>
                  <a:gd name="connsiteX12" fmla="*/ 37465 w 82930"/>
                  <a:gd name="connsiteY12" fmla="*/ 56515 h 101600"/>
                  <a:gd name="connsiteX13" fmla="*/ 41148 w 82930"/>
                  <a:gd name="connsiteY13" fmla="*/ 53721 h 101600"/>
                  <a:gd name="connsiteX14" fmla="*/ 51689 w 82930"/>
                  <a:gd name="connsiteY14" fmla="*/ 51943 h 101600"/>
                  <a:gd name="connsiteX15" fmla="*/ 52832 w 82930"/>
                  <a:gd name="connsiteY15" fmla="*/ 52197 h 101600"/>
                  <a:gd name="connsiteX16" fmla="*/ 54737 w 82930"/>
                  <a:gd name="connsiteY16" fmla="*/ 50800 h 101600"/>
                  <a:gd name="connsiteX17" fmla="*/ 64516 w 82930"/>
                  <a:gd name="connsiteY17" fmla="*/ 32639 h 101600"/>
                  <a:gd name="connsiteX18" fmla="*/ 66421 w 82930"/>
                  <a:gd name="connsiteY18" fmla="*/ 27432 h 101600"/>
                  <a:gd name="connsiteX19" fmla="*/ 82931 w 82930"/>
                  <a:gd name="connsiteY19" fmla="*/ 127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930" h="101600">
                    <a:moveTo>
                      <a:pt x="82804" y="0"/>
                    </a:moveTo>
                    <a:cubicBezTo>
                      <a:pt x="67564" y="5461"/>
                      <a:pt x="55118" y="6223"/>
                      <a:pt x="30607" y="14478"/>
                    </a:cubicBezTo>
                    <a:cubicBezTo>
                      <a:pt x="30988" y="17145"/>
                      <a:pt x="28067" y="17018"/>
                      <a:pt x="21590" y="20447"/>
                    </a:cubicBezTo>
                    <a:cubicBezTo>
                      <a:pt x="21590" y="20447"/>
                      <a:pt x="11049" y="30353"/>
                      <a:pt x="10033" y="33147"/>
                    </a:cubicBezTo>
                    <a:cubicBezTo>
                      <a:pt x="6858" y="41402"/>
                      <a:pt x="4191" y="44323"/>
                      <a:pt x="1397" y="43307"/>
                    </a:cubicBezTo>
                    <a:cubicBezTo>
                      <a:pt x="889" y="43180"/>
                      <a:pt x="381" y="42545"/>
                      <a:pt x="0" y="41910"/>
                    </a:cubicBezTo>
                    <a:lnTo>
                      <a:pt x="0" y="71755"/>
                    </a:lnTo>
                    <a:cubicBezTo>
                      <a:pt x="0" y="88265"/>
                      <a:pt x="13462" y="101600"/>
                      <a:pt x="29972" y="101600"/>
                    </a:cubicBezTo>
                    <a:lnTo>
                      <a:pt x="46355" y="101600"/>
                    </a:lnTo>
                    <a:cubicBezTo>
                      <a:pt x="42291" y="99822"/>
                      <a:pt x="41021" y="97155"/>
                      <a:pt x="39370" y="91567"/>
                    </a:cubicBezTo>
                    <a:cubicBezTo>
                      <a:pt x="38354" y="88011"/>
                      <a:pt x="38354" y="84074"/>
                      <a:pt x="38608" y="81026"/>
                    </a:cubicBezTo>
                    <a:cubicBezTo>
                      <a:pt x="39116" y="75819"/>
                      <a:pt x="38608" y="73660"/>
                      <a:pt x="37973" y="70739"/>
                    </a:cubicBezTo>
                    <a:cubicBezTo>
                      <a:pt x="36576" y="64897"/>
                      <a:pt x="35687" y="60706"/>
                      <a:pt x="37465" y="56515"/>
                    </a:cubicBezTo>
                    <a:cubicBezTo>
                      <a:pt x="37719" y="56007"/>
                      <a:pt x="39116" y="53721"/>
                      <a:pt x="41148" y="53721"/>
                    </a:cubicBezTo>
                    <a:cubicBezTo>
                      <a:pt x="43434" y="53721"/>
                      <a:pt x="46736" y="53721"/>
                      <a:pt x="51689" y="51943"/>
                    </a:cubicBezTo>
                    <a:cubicBezTo>
                      <a:pt x="52070" y="51943"/>
                      <a:pt x="52451" y="51943"/>
                      <a:pt x="52832" y="52197"/>
                    </a:cubicBezTo>
                    <a:cubicBezTo>
                      <a:pt x="53213" y="52197"/>
                      <a:pt x="54102" y="51435"/>
                      <a:pt x="54737" y="50800"/>
                    </a:cubicBezTo>
                    <a:cubicBezTo>
                      <a:pt x="57912" y="46355"/>
                      <a:pt x="62230" y="37338"/>
                      <a:pt x="64516" y="32639"/>
                    </a:cubicBezTo>
                    <a:cubicBezTo>
                      <a:pt x="65659" y="30226"/>
                      <a:pt x="65913" y="29845"/>
                      <a:pt x="66421" y="27432"/>
                    </a:cubicBezTo>
                    <a:cubicBezTo>
                      <a:pt x="69469" y="15621"/>
                      <a:pt x="70739" y="10414"/>
                      <a:pt x="82931" y="127"/>
                    </a:cubicBezTo>
                  </a:path>
                </a:pathLst>
              </a:custGeom>
              <a:solidFill>
                <a:srgbClr val="252524"/>
              </a:solidFill>
              <a:ln w="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B718FBA4-60E6-A916-A297-967213E3F823}"/>
                  </a:ext>
                </a:extLst>
              </p:cNvPr>
              <p:cNvSpPr/>
              <p:nvPr/>
            </p:nvSpPr>
            <p:spPr>
              <a:xfrm>
                <a:off x="1473765" y="6317647"/>
                <a:ext cx="43814" cy="174625"/>
              </a:xfrm>
              <a:custGeom>
                <a:avLst/>
                <a:gdLst>
                  <a:gd name="connsiteX0" fmla="*/ 0 w 43814"/>
                  <a:gd name="connsiteY0" fmla="*/ 174625 h 174625"/>
                  <a:gd name="connsiteX1" fmla="*/ 0 w 43814"/>
                  <a:gd name="connsiteY1" fmla="*/ 0 h 174625"/>
                  <a:gd name="connsiteX2" fmla="*/ 21590 w 43814"/>
                  <a:gd name="connsiteY2" fmla="*/ 0 h 174625"/>
                  <a:gd name="connsiteX3" fmla="*/ 21590 w 43814"/>
                  <a:gd name="connsiteY3" fmla="*/ 152654 h 174625"/>
                  <a:gd name="connsiteX4" fmla="*/ 43815 w 43814"/>
                  <a:gd name="connsiteY4" fmla="*/ 152654 h 174625"/>
                  <a:gd name="connsiteX5" fmla="*/ 43815 w 43814"/>
                  <a:gd name="connsiteY5" fmla="*/ 174625 h 174625"/>
                  <a:gd name="connsiteX6" fmla="*/ 0 w 43814"/>
                  <a:gd name="connsiteY6"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4" h="174625">
                    <a:moveTo>
                      <a:pt x="0" y="174625"/>
                    </a:moveTo>
                    <a:lnTo>
                      <a:pt x="0" y="0"/>
                    </a:lnTo>
                    <a:lnTo>
                      <a:pt x="21590" y="0"/>
                    </a:lnTo>
                    <a:lnTo>
                      <a:pt x="21590" y="152654"/>
                    </a:lnTo>
                    <a:lnTo>
                      <a:pt x="43815" y="152654"/>
                    </a:lnTo>
                    <a:lnTo>
                      <a:pt x="43815" y="174625"/>
                    </a:lnTo>
                    <a:lnTo>
                      <a:pt x="0" y="174625"/>
                    </a:lnTo>
                    <a:close/>
                  </a:path>
                </a:pathLst>
              </a:custGeom>
              <a:solidFill>
                <a:srgbClr val="252524"/>
              </a:solid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D8F9F6B2-E32F-E459-2BC5-CACA02B45530}"/>
                  </a:ext>
                </a:extLst>
              </p:cNvPr>
              <p:cNvSpPr/>
              <p:nvPr/>
            </p:nvSpPr>
            <p:spPr>
              <a:xfrm>
                <a:off x="1525834" y="6317647"/>
                <a:ext cx="45338" cy="174625"/>
              </a:xfrm>
              <a:custGeom>
                <a:avLst/>
                <a:gdLst>
                  <a:gd name="connsiteX0" fmla="*/ 45339 w 45338"/>
                  <a:gd name="connsiteY0" fmla="*/ 174625 h 174625"/>
                  <a:gd name="connsiteX1" fmla="*/ 0 w 45338"/>
                  <a:gd name="connsiteY1" fmla="*/ 174625 h 174625"/>
                  <a:gd name="connsiteX2" fmla="*/ 0 w 45338"/>
                  <a:gd name="connsiteY2" fmla="*/ 0 h 174625"/>
                  <a:gd name="connsiteX3" fmla="*/ 45339 w 45338"/>
                  <a:gd name="connsiteY3" fmla="*/ 0 h 174625"/>
                  <a:gd name="connsiteX4" fmla="*/ 45339 w 45338"/>
                  <a:gd name="connsiteY4" fmla="*/ 21971 h 174625"/>
                  <a:gd name="connsiteX5" fmla="*/ 22352 w 45338"/>
                  <a:gd name="connsiteY5" fmla="*/ 21971 h 174625"/>
                  <a:gd name="connsiteX6" fmla="*/ 22352 w 45338"/>
                  <a:gd name="connsiteY6" fmla="*/ 75819 h 174625"/>
                  <a:gd name="connsiteX7" fmla="*/ 42418 w 45338"/>
                  <a:gd name="connsiteY7" fmla="*/ 75819 h 174625"/>
                  <a:gd name="connsiteX8" fmla="*/ 42418 w 45338"/>
                  <a:gd name="connsiteY8" fmla="*/ 94869 h 174625"/>
                  <a:gd name="connsiteX9" fmla="*/ 22352 w 45338"/>
                  <a:gd name="connsiteY9" fmla="*/ 94869 h 174625"/>
                  <a:gd name="connsiteX10" fmla="*/ 22352 w 45338"/>
                  <a:gd name="connsiteY10" fmla="*/ 152654 h 174625"/>
                  <a:gd name="connsiteX11" fmla="*/ 45339 w 45338"/>
                  <a:gd name="connsiteY11" fmla="*/ 152654 h 174625"/>
                  <a:gd name="connsiteX12" fmla="*/ 45339 w 45338"/>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38" h="174625">
                    <a:moveTo>
                      <a:pt x="45339" y="174625"/>
                    </a:moveTo>
                    <a:lnTo>
                      <a:pt x="0" y="174625"/>
                    </a:lnTo>
                    <a:lnTo>
                      <a:pt x="0" y="0"/>
                    </a:lnTo>
                    <a:lnTo>
                      <a:pt x="45339" y="0"/>
                    </a:lnTo>
                    <a:lnTo>
                      <a:pt x="45339" y="21971"/>
                    </a:lnTo>
                    <a:lnTo>
                      <a:pt x="22352" y="21971"/>
                    </a:lnTo>
                    <a:lnTo>
                      <a:pt x="22352" y="75819"/>
                    </a:lnTo>
                    <a:lnTo>
                      <a:pt x="42418" y="75819"/>
                    </a:lnTo>
                    <a:lnTo>
                      <a:pt x="42418" y="94869"/>
                    </a:lnTo>
                    <a:lnTo>
                      <a:pt x="22352" y="94869"/>
                    </a:lnTo>
                    <a:lnTo>
                      <a:pt x="22352" y="152654"/>
                    </a:lnTo>
                    <a:lnTo>
                      <a:pt x="45339" y="152654"/>
                    </a:lnTo>
                    <a:lnTo>
                      <a:pt x="45339" y="174625"/>
                    </a:lnTo>
                    <a:close/>
                  </a:path>
                </a:pathLst>
              </a:custGeom>
              <a:solidFill>
                <a:srgbClr val="252524"/>
              </a:solidFill>
              <a:ln w="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4736FD1D-FBC8-A693-C203-3646E072BAD5}"/>
                  </a:ext>
                </a:extLst>
              </p:cNvPr>
              <p:cNvSpPr/>
              <p:nvPr/>
            </p:nvSpPr>
            <p:spPr>
              <a:xfrm>
                <a:off x="1651438" y="6316123"/>
                <a:ext cx="60451" cy="177545"/>
              </a:xfrm>
              <a:custGeom>
                <a:avLst/>
                <a:gdLst>
                  <a:gd name="connsiteX0" fmla="*/ 43053 w 60451"/>
                  <a:gd name="connsiteY0" fmla="*/ 164846 h 177545"/>
                  <a:gd name="connsiteX1" fmla="*/ 23495 w 60451"/>
                  <a:gd name="connsiteY1" fmla="*/ 177546 h 177545"/>
                  <a:gd name="connsiteX2" fmla="*/ 0 w 60451"/>
                  <a:gd name="connsiteY2" fmla="*/ 144018 h 177545"/>
                  <a:gd name="connsiteX3" fmla="*/ 0 w 60451"/>
                  <a:gd name="connsiteY3" fmla="*/ 35433 h 177545"/>
                  <a:gd name="connsiteX4" fmla="*/ 30353 w 60451"/>
                  <a:gd name="connsiteY4" fmla="*/ 0 h 177545"/>
                  <a:gd name="connsiteX5" fmla="*/ 60452 w 60451"/>
                  <a:gd name="connsiteY5" fmla="*/ 35433 h 177545"/>
                  <a:gd name="connsiteX6" fmla="*/ 60452 w 60451"/>
                  <a:gd name="connsiteY6" fmla="*/ 72644 h 177545"/>
                  <a:gd name="connsiteX7" fmla="*/ 36957 w 60451"/>
                  <a:gd name="connsiteY7" fmla="*/ 72644 h 177545"/>
                  <a:gd name="connsiteX8" fmla="*/ 36957 w 60451"/>
                  <a:gd name="connsiteY8" fmla="*/ 33274 h 177545"/>
                  <a:gd name="connsiteX9" fmla="*/ 30353 w 60451"/>
                  <a:gd name="connsiteY9" fmla="*/ 21971 h 177545"/>
                  <a:gd name="connsiteX10" fmla="*/ 23495 w 60451"/>
                  <a:gd name="connsiteY10" fmla="*/ 33274 h 177545"/>
                  <a:gd name="connsiteX11" fmla="*/ 23495 w 60451"/>
                  <a:gd name="connsiteY11" fmla="*/ 144272 h 177545"/>
                  <a:gd name="connsiteX12" fmla="*/ 32004 w 60451"/>
                  <a:gd name="connsiteY12" fmla="*/ 155575 h 177545"/>
                  <a:gd name="connsiteX13" fmla="*/ 36830 w 60451"/>
                  <a:gd name="connsiteY13" fmla="*/ 153670 h 177545"/>
                  <a:gd name="connsiteX14" fmla="*/ 36830 w 60451"/>
                  <a:gd name="connsiteY14" fmla="*/ 107188 h 177545"/>
                  <a:gd name="connsiteX15" fmla="*/ 30480 w 60451"/>
                  <a:gd name="connsiteY15" fmla="*/ 107188 h 177545"/>
                  <a:gd name="connsiteX16" fmla="*/ 30480 w 60451"/>
                  <a:gd name="connsiteY16" fmla="*/ 84963 h 177545"/>
                  <a:gd name="connsiteX17" fmla="*/ 60325 w 60451"/>
                  <a:gd name="connsiteY17" fmla="*/ 84963 h 177545"/>
                  <a:gd name="connsiteX18" fmla="*/ 60325 w 60451"/>
                  <a:gd name="connsiteY18" fmla="*/ 176149 h 177545"/>
                  <a:gd name="connsiteX19" fmla="*/ 48133 w 60451"/>
                  <a:gd name="connsiteY19" fmla="*/ 176149 h 177545"/>
                  <a:gd name="connsiteX20" fmla="*/ 43053 w 60451"/>
                  <a:gd name="connsiteY20" fmla="*/ 164846 h 17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451" h="177545">
                    <a:moveTo>
                      <a:pt x="43053" y="164846"/>
                    </a:moveTo>
                    <a:cubicBezTo>
                      <a:pt x="39370" y="172212"/>
                      <a:pt x="32258" y="177546"/>
                      <a:pt x="23495" y="177546"/>
                    </a:cubicBezTo>
                    <a:cubicBezTo>
                      <a:pt x="11303" y="177546"/>
                      <a:pt x="0" y="169037"/>
                      <a:pt x="0" y="144018"/>
                    </a:cubicBezTo>
                    <a:lnTo>
                      <a:pt x="0" y="35433"/>
                    </a:lnTo>
                    <a:cubicBezTo>
                      <a:pt x="0" y="10033"/>
                      <a:pt x="9779" y="0"/>
                      <a:pt x="30353" y="0"/>
                    </a:cubicBezTo>
                    <a:cubicBezTo>
                      <a:pt x="50927" y="0"/>
                      <a:pt x="60452" y="10033"/>
                      <a:pt x="60452" y="35433"/>
                    </a:cubicBezTo>
                    <a:lnTo>
                      <a:pt x="60452" y="72644"/>
                    </a:lnTo>
                    <a:lnTo>
                      <a:pt x="36957" y="72644"/>
                    </a:lnTo>
                    <a:lnTo>
                      <a:pt x="36957" y="33274"/>
                    </a:lnTo>
                    <a:cubicBezTo>
                      <a:pt x="36957" y="25654"/>
                      <a:pt x="34798" y="21971"/>
                      <a:pt x="30353" y="21971"/>
                    </a:cubicBezTo>
                    <a:cubicBezTo>
                      <a:pt x="25654" y="21971"/>
                      <a:pt x="23495" y="25654"/>
                      <a:pt x="23495" y="33274"/>
                    </a:cubicBezTo>
                    <a:lnTo>
                      <a:pt x="23495" y="144272"/>
                    </a:lnTo>
                    <a:cubicBezTo>
                      <a:pt x="23495" y="151892"/>
                      <a:pt x="26416" y="155575"/>
                      <a:pt x="32004" y="155575"/>
                    </a:cubicBezTo>
                    <a:cubicBezTo>
                      <a:pt x="33655" y="155575"/>
                      <a:pt x="35433" y="154813"/>
                      <a:pt x="36830" y="153670"/>
                    </a:cubicBezTo>
                    <a:lnTo>
                      <a:pt x="36830" y="107188"/>
                    </a:lnTo>
                    <a:lnTo>
                      <a:pt x="30480" y="107188"/>
                    </a:lnTo>
                    <a:lnTo>
                      <a:pt x="30480" y="84963"/>
                    </a:lnTo>
                    <a:lnTo>
                      <a:pt x="60325" y="84963"/>
                    </a:lnTo>
                    <a:lnTo>
                      <a:pt x="60325" y="176149"/>
                    </a:lnTo>
                    <a:lnTo>
                      <a:pt x="48133" y="176149"/>
                    </a:lnTo>
                    <a:lnTo>
                      <a:pt x="43053" y="164846"/>
                    </a:lnTo>
                    <a:close/>
                  </a:path>
                </a:pathLst>
              </a:custGeom>
              <a:solidFill>
                <a:srgbClr val="252524"/>
              </a:solid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A65BBC89-820D-0629-500A-E3FCA89B306F}"/>
                  </a:ext>
                </a:extLst>
              </p:cNvPr>
              <p:cNvSpPr/>
              <p:nvPr/>
            </p:nvSpPr>
            <p:spPr>
              <a:xfrm>
                <a:off x="1724463" y="6317647"/>
                <a:ext cx="60451" cy="176148"/>
              </a:xfrm>
              <a:custGeom>
                <a:avLst/>
                <a:gdLst>
                  <a:gd name="connsiteX0" fmla="*/ 60452 w 60451"/>
                  <a:gd name="connsiteY0" fmla="*/ 0 h 176148"/>
                  <a:gd name="connsiteX1" fmla="*/ 60452 w 60451"/>
                  <a:gd name="connsiteY1" fmla="*/ 140716 h 176148"/>
                  <a:gd name="connsiteX2" fmla="*/ 30353 w 60451"/>
                  <a:gd name="connsiteY2" fmla="*/ 176149 h 176148"/>
                  <a:gd name="connsiteX3" fmla="*/ 0 w 60451"/>
                  <a:gd name="connsiteY3" fmla="*/ 140716 h 176148"/>
                  <a:gd name="connsiteX4" fmla="*/ 0 w 60451"/>
                  <a:gd name="connsiteY4" fmla="*/ 0 h 176148"/>
                  <a:gd name="connsiteX5" fmla="*/ 23495 w 60451"/>
                  <a:gd name="connsiteY5" fmla="*/ 0 h 176148"/>
                  <a:gd name="connsiteX6" fmla="*/ 23495 w 60451"/>
                  <a:gd name="connsiteY6" fmla="*/ 142875 h 176148"/>
                  <a:gd name="connsiteX7" fmla="*/ 30353 w 60451"/>
                  <a:gd name="connsiteY7" fmla="*/ 154178 h 176148"/>
                  <a:gd name="connsiteX8" fmla="*/ 36957 w 60451"/>
                  <a:gd name="connsiteY8" fmla="*/ 142875 h 176148"/>
                  <a:gd name="connsiteX9" fmla="*/ 36957 w 60451"/>
                  <a:gd name="connsiteY9" fmla="*/ 0 h 176148"/>
                  <a:gd name="connsiteX10" fmla="*/ 60452 w 60451"/>
                  <a:gd name="connsiteY10" fmla="*/ 0 h 17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451" h="176148">
                    <a:moveTo>
                      <a:pt x="60452" y="0"/>
                    </a:moveTo>
                    <a:lnTo>
                      <a:pt x="60452" y="140716"/>
                    </a:lnTo>
                    <a:cubicBezTo>
                      <a:pt x="60452" y="167386"/>
                      <a:pt x="50927" y="176149"/>
                      <a:pt x="30353" y="176149"/>
                    </a:cubicBezTo>
                    <a:cubicBezTo>
                      <a:pt x="9779" y="176149"/>
                      <a:pt x="0" y="167386"/>
                      <a:pt x="0" y="140716"/>
                    </a:cubicBezTo>
                    <a:lnTo>
                      <a:pt x="0" y="0"/>
                    </a:lnTo>
                    <a:lnTo>
                      <a:pt x="23495" y="0"/>
                    </a:lnTo>
                    <a:lnTo>
                      <a:pt x="23495" y="142875"/>
                    </a:lnTo>
                    <a:cubicBezTo>
                      <a:pt x="23495" y="151384"/>
                      <a:pt x="25654" y="154178"/>
                      <a:pt x="30353" y="154178"/>
                    </a:cubicBezTo>
                    <a:cubicBezTo>
                      <a:pt x="34798" y="154178"/>
                      <a:pt x="36957" y="151511"/>
                      <a:pt x="36957" y="142875"/>
                    </a:cubicBezTo>
                    <a:lnTo>
                      <a:pt x="36957" y="0"/>
                    </a:lnTo>
                    <a:lnTo>
                      <a:pt x="60452" y="0"/>
                    </a:lnTo>
                    <a:close/>
                  </a:path>
                </a:pathLst>
              </a:custGeom>
              <a:solidFill>
                <a:srgbClr val="252524"/>
              </a:solidFill>
              <a:ln w="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125E125-19DD-1740-0B48-6218C380AF29}"/>
                  </a:ext>
                </a:extLst>
              </p:cNvPr>
              <p:cNvSpPr/>
              <p:nvPr/>
            </p:nvSpPr>
            <p:spPr>
              <a:xfrm>
                <a:off x="1797615" y="6317647"/>
                <a:ext cx="45338" cy="174625"/>
              </a:xfrm>
              <a:custGeom>
                <a:avLst/>
                <a:gdLst>
                  <a:gd name="connsiteX0" fmla="*/ 45339 w 45338"/>
                  <a:gd name="connsiteY0" fmla="*/ 174625 h 174625"/>
                  <a:gd name="connsiteX1" fmla="*/ 0 w 45338"/>
                  <a:gd name="connsiteY1" fmla="*/ 174625 h 174625"/>
                  <a:gd name="connsiteX2" fmla="*/ 0 w 45338"/>
                  <a:gd name="connsiteY2" fmla="*/ 0 h 174625"/>
                  <a:gd name="connsiteX3" fmla="*/ 45339 w 45338"/>
                  <a:gd name="connsiteY3" fmla="*/ 0 h 174625"/>
                  <a:gd name="connsiteX4" fmla="*/ 45339 w 45338"/>
                  <a:gd name="connsiteY4" fmla="*/ 21971 h 174625"/>
                  <a:gd name="connsiteX5" fmla="*/ 22479 w 45338"/>
                  <a:gd name="connsiteY5" fmla="*/ 21971 h 174625"/>
                  <a:gd name="connsiteX6" fmla="*/ 22479 w 45338"/>
                  <a:gd name="connsiteY6" fmla="*/ 75819 h 174625"/>
                  <a:gd name="connsiteX7" fmla="*/ 42418 w 45338"/>
                  <a:gd name="connsiteY7" fmla="*/ 75819 h 174625"/>
                  <a:gd name="connsiteX8" fmla="*/ 42418 w 45338"/>
                  <a:gd name="connsiteY8" fmla="*/ 94869 h 174625"/>
                  <a:gd name="connsiteX9" fmla="*/ 22479 w 45338"/>
                  <a:gd name="connsiteY9" fmla="*/ 94869 h 174625"/>
                  <a:gd name="connsiteX10" fmla="*/ 22479 w 45338"/>
                  <a:gd name="connsiteY10" fmla="*/ 152654 h 174625"/>
                  <a:gd name="connsiteX11" fmla="*/ 45339 w 45338"/>
                  <a:gd name="connsiteY11" fmla="*/ 152654 h 174625"/>
                  <a:gd name="connsiteX12" fmla="*/ 45339 w 45338"/>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38" h="174625">
                    <a:moveTo>
                      <a:pt x="45339" y="174625"/>
                    </a:moveTo>
                    <a:lnTo>
                      <a:pt x="0" y="174625"/>
                    </a:lnTo>
                    <a:lnTo>
                      <a:pt x="0" y="0"/>
                    </a:lnTo>
                    <a:lnTo>
                      <a:pt x="45339" y="0"/>
                    </a:lnTo>
                    <a:lnTo>
                      <a:pt x="45339" y="21971"/>
                    </a:lnTo>
                    <a:lnTo>
                      <a:pt x="22479" y="21971"/>
                    </a:lnTo>
                    <a:lnTo>
                      <a:pt x="22479" y="75819"/>
                    </a:lnTo>
                    <a:lnTo>
                      <a:pt x="42418" y="75819"/>
                    </a:lnTo>
                    <a:lnTo>
                      <a:pt x="42418" y="94869"/>
                    </a:lnTo>
                    <a:lnTo>
                      <a:pt x="22479" y="94869"/>
                    </a:lnTo>
                    <a:lnTo>
                      <a:pt x="22479" y="152654"/>
                    </a:lnTo>
                    <a:lnTo>
                      <a:pt x="45339" y="152654"/>
                    </a:lnTo>
                    <a:lnTo>
                      <a:pt x="45339" y="174625"/>
                    </a:lnTo>
                    <a:close/>
                  </a:path>
                </a:pathLst>
              </a:custGeom>
              <a:solidFill>
                <a:srgbClr val="252524"/>
              </a:solidFill>
              <a:ln w="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E2D7232D-720E-FBA7-348B-522532528775}"/>
                  </a:ext>
                </a:extLst>
              </p:cNvPr>
              <p:cNvSpPr/>
              <p:nvPr/>
            </p:nvSpPr>
            <p:spPr>
              <a:xfrm>
                <a:off x="1577904" y="6317519"/>
                <a:ext cx="67055" cy="174752"/>
              </a:xfrm>
              <a:custGeom>
                <a:avLst/>
                <a:gdLst>
                  <a:gd name="connsiteX0" fmla="*/ 40386 w 67055"/>
                  <a:gd name="connsiteY0" fmla="*/ 141986 h 174752"/>
                  <a:gd name="connsiteX1" fmla="*/ 25654 w 67055"/>
                  <a:gd name="connsiteY1" fmla="*/ 141986 h 174752"/>
                  <a:gd name="connsiteX2" fmla="*/ 23749 w 67055"/>
                  <a:gd name="connsiteY2" fmla="*/ 174752 h 174752"/>
                  <a:gd name="connsiteX3" fmla="*/ 0 w 67055"/>
                  <a:gd name="connsiteY3" fmla="*/ 174752 h 174752"/>
                  <a:gd name="connsiteX4" fmla="*/ 17145 w 67055"/>
                  <a:gd name="connsiteY4" fmla="*/ 0 h 174752"/>
                  <a:gd name="connsiteX5" fmla="*/ 50419 w 67055"/>
                  <a:gd name="connsiteY5" fmla="*/ 0 h 174752"/>
                  <a:gd name="connsiteX6" fmla="*/ 67056 w 67055"/>
                  <a:gd name="connsiteY6" fmla="*/ 174752 h 174752"/>
                  <a:gd name="connsiteX7" fmla="*/ 42291 w 67055"/>
                  <a:gd name="connsiteY7" fmla="*/ 174752 h 174752"/>
                  <a:gd name="connsiteX8" fmla="*/ 40386 w 67055"/>
                  <a:gd name="connsiteY8" fmla="*/ 141986 h 174752"/>
                  <a:gd name="connsiteX9" fmla="*/ 26797 w 67055"/>
                  <a:gd name="connsiteY9" fmla="*/ 122174 h 174752"/>
                  <a:gd name="connsiteX10" fmla="*/ 39243 w 67055"/>
                  <a:gd name="connsiteY10" fmla="*/ 122174 h 174752"/>
                  <a:gd name="connsiteX11" fmla="*/ 37338 w 67055"/>
                  <a:gd name="connsiteY11" fmla="*/ 90170 h 174752"/>
                  <a:gd name="connsiteX12" fmla="*/ 33147 w 67055"/>
                  <a:gd name="connsiteY12" fmla="*/ 15240 h 174752"/>
                  <a:gd name="connsiteX13" fmla="*/ 32131 w 67055"/>
                  <a:gd name="connsiteY13" fmla="*/ 15240 h 174752"/>
                  <a:gd name="connsiteX14" fmla="*/ 28702 w 67055"/>
                  <a:gd name="connsiteY14" fmla="*/ 90170 h 174752"/>
                  <a:gd name="connsiteX15" fmla="*/ 26797 w 67055"/>
                  <a:gd name="connsiteY15" fmla="*/ 122174 h 17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055" h="174752">
                    <a:moveTo>
                      <a:pt x="40386" y="141986"/>
                    </a:moveTo>
                    <a:lnTo>
                      <a:pt x="25654" y="141986"/>
                    </a:lnTo>
                    <a:lnTo>
                      <a:pt x="23749" y="174752"/>
                    </a:lnTo>
                    <a:lnTo>
                      <a:pt x="0" y="174752"/>
                    </a:lnTo>
                    <a:lnTo>
                      <a:pt x="17145" y="0"/>
                    </a:lnTo>
                    <a:lnTo>
                      <a:pt x="50419" y="0"/>
                    </a:lnTo>
                    <a:lnTo>
                      <a:pt x="67056" y="174752"/>
                    </a:lnTo>
                    <a:lnTo>
                      <a:pt x="42291" y="174752"/>
                    </a:lnTo>
                    <a:lnTo>
                      <a:pt x="40386" y="141986"/>
                    </a:lnTo>
                    <a:close/>
                    <a:moveTo>
                      <a:pt x="26797" y="122174"/>
                    </a:moveTo>
                    <a:lnTo>
                      <a:pt x="39243" y="122174"/>
                    </a:lnTo>
                    <a:lnTo>
                      <a:pt x="37338" y="90170"/>
                    </a:lnTo>
                    <a:cubicBezTo>
                      <a:pt x="36576" y="77470"/>
                      <a:pt x="34671" y="37084"/>
                      <a:pt x="33147" y="15240"/>
                    </a:cubicBezTo>
                    <a:lnTo>
                      <a:pt x="32131" y="15240"/>
                    </a:lnTo>
                    <a:lnTo>
                      <a:pt x="28702" y="90170"/>
                    </a:lnTo>
                    <a:lnTo>
                      <a:pt x="26797" y="122174"/>
                    </a:lnTo>
                    <a:close/>
                  </a:path>
                </a:pathLst>
              </a:custGeom>
              <a:solidFill>
                <a:srgbClr val="252524"/>
              </a:solidFill>
              <a:ln w="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7DFCF03-78A8-2E2C-65CC-84340ABFAD91}"/>
                  </a:ext>
                </a:extLst>
              </p:cNvPr>
              <p:cNvSpPr/>
              <p:nvPr/>
            </p:nvSpPr>
            <p:spPr>
              <a:xfrm>
                <a:off x="1473892" y="6128417"/>
                <a:ext cx="68452" cy="174625"/>
              </a:xfrm>
              <a:custGeom>
                <a:avLst/>
                <a:gdLst>
                  <a:gd name="connsiteX0" fmla="*/ 21590 w 68452"/>
                  <a:gd name="connsiteY0" fmla="*/ 174625 h 174625"/>
                  <a:gd name="connsiteX1" fmla="*/ 0 w 68452"/>
                  <a:gd name="connsiteY1" fmla="*/ 174625 h 174625"/>
                  <a:gd name="connsiteX2" fmla="*/ 0 w 68452"/>
                  <a:gd name="connsiteY2" fmla="*/ 0 h 174625"/>
                  <a:gd name="connsiteX3" fmla="*/ 32893 w 68452"/>
                  <a:gd name="connsiteY3" fmla="*/ 0 h 174625"/>
                  <a:gd name="connsiteX4" fmla="*/ 54229 w 68452"/>
                  <a:gd name="connsiteY4" fmla="*/ 144018 h 174625"/>
                  <a:gd name="connsiteX5" fmla="*/ 46863 w 68452"/>
                  <a:gd name="connsiteY5" fmla="*/ 25400 h 174625"/>
                  <a:gd name="connsiteX6" fmla="*/ 46863 w 68452"/>
                  <a:gd name="connsiteY6" fmla="*/ 0 h 174625"/>
                  <a:gd name="connsiteX7" fmla="*/ 68453 w 68452"/>
                  <a:gd name="connsiteY7" fmla="*/ 0 h 174625"/>
                  <a:gd name="connsiteX8" fmla="*/ 68453 w 68452"/>
                  <a:gd name="connsiteY8" fmla="*/ 174625 h 174625"/>
                  <a:gd name="connsiteX9" fmla="*/ 38227 w 68452"/>
                  <a:gd name="connsiteY9" fmla="*/ 174625 h 174625"/>
                  <a:gd name="connsiteX10" fmla="*/ 18669 w 68452"/>
                  <a:gd name="connsiteY10" fmla="*/ 34671 h 174625"/>
                  <a:gd name="connsiteX11" fmla="*/ 21590 w 68452"/>
                  <a:gd name="connsiteY11" fmla="*/ 124460 h 174625"/>
                  <a:gd name="connsiteX12" fmla="*/ 21590 w 68452"/>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452" h="174625">
                    <a:moveTo>
                      <a:pt x="21590" y="174625"/>
                    </a:moveTo>
                    <a:lnTo>
                      <a:pt x="0" y="174625"/>
                    </a:lnTo>
                    <a:lnTo>
                      <a:pt x="0" y="0"/>
                    </a:lnTo>
                    <a:lnTo>
                      <a:pt x="32893" y="0"/>
                    </a:lnTo>
                    <a:lnTo>
                      <a:pt x="54229" y="144018"/>
                    </a:lnTo>
                    <a:cubicBezTo>
                      <a:pt x="51054" y="109728"/>
                      <a:pt x="46863" y="54483"/>
                      <a:pt x="46863" y="25400"/>
                    </a:cubicBezTo>
                    <a:lnTo>
                      <a:pt x="46863" y="0"/>
                    </a:lnTo>
                    <a:lnTo>
                      <a:pt x="68453" y="0"/>
                    </a:lnTo>
                    <a:lnTo>
                      <a:pt x="68453" y="174625"/>
                    </a:lnTo>
                    <a:lnTo>
                      <a:pt x="38227" y="174625"/>
                    </a:lnTo>
                    <a:lnTo>
                      <a:pt x="18669" y="34671"/>
                    </a:lnTo>
                    <a:cubicBezTo>
                      <a:pt x="20447" y="66040"/>
                      <a:pt x="21590" y="103378"/>
                      <a:pt x="21590" y="124460"/>
                    </a:cubicBezTo>
                    <a:lnTo>
                      <a:pt x="21590" y="174625"/>
                    </a:lnTo>
                    <a:close/>
                  </a:path>
                </a:pathLst>
              </a:custGeom>
              <a:solidFill>
                <a:srgbClr val="252524"/>
              </a:solidFill>
              <a:ln w="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B973C776-53EA-FC97-07A0-AE7043DAFC44}"/>
                  </a:ext>
                </a:extLst>
              </p:cNvPr>
              <p:cNvSpPr/>
              <p:nvPr/>
            </p:nvSpPr>
            <p:spPr>
              <a:xfrm>
                <a:off x="1554029" y="6128417"/>
                <a:ext cx="60452" cy="174625"/>
              </a:xfrm>
              <a:custGeom>
                <a:avLst/>
                <a:gdLst>
                  <a:gd name="connsiteX0" fmla="*/ 23495 w 60452"/>
                  <a:gd name="connsiteY0" fmla="*/ 21971 h 174625"/>
                  <a:gd name="connsiteX1" fmla="*/ 23495 w 60452"/>
                  <a:gd name="connsiteY1" fmla="*/ 79756 h 174625"/>
                  <a:gd name="connsiteX2" fmla="*/ 26416 w 60452"/>
                  <a:gd name="connsiteY2" fmla="*/ 79756 h 174625"/>
                  <a:gd name="connsiteX3" fmla="*/ 36957 w 60452"/>
                  <a:gd name="connsiteY3" fmla="*/ 67056 h 174625"/>
                  <a:gd name="connsiteX4" fmla="*/ 36957 w 60452"/>
                  <a:gd name="connsiteY4" fmla="*/ 33782 h 174625"/>
                  <a:gd name="connsiteX5" fmla="*/ 27432 w 60452"/>
                  <a:gd name="connsiteY5" fmla="*/ 22098 h 174625"/>
                  <a:gd name="connsiteX6" fmla="*/ 23495 w 60452"/>
                  <a:gd name="connsiteY6" fmla="*/ 22098 h 174625"/>
                  <a:gd name="connsiteX7" fmla="*/ 0 w 60452"/>
                  <a:gd name="connsiteY7" fmla="*/ 174625 h 174625"/>
                  <a:gd name="connsiteX8" fmla="*/ 0 w 60452"/>
                  <a:gd name="connsiteY8" fmla="*/ 0 h 174625"/>
                  <a:gd name="connsiteX9" fmla="*/ 29083 w 60452"/>
                  <a:gd name="connsiteY9" fmla="*/ 0 h 174625"/>
                  <a:gd name="connsiteX10" fmla="*/ 60452 w 60452"/>
                  <a:gd name="connsiteY10" fmla="*/ 34925 h 174625"/>
                  <a:gd name="connsiteX11" fmla="*/ 60452 w 60452"/>
                  <a:gd name="connsiteY11" fmla="*/ 60579 h 174625"/>
                  <a:gd name="connsiteX12" fmla="*/ 48768 w 60452"/>
                  <a:gd name="connsiteY12" fmla="*/ 88646 h 174625"/>
                  <a:gd name="connsiteX13" fmla="*/ 60452 w 60452"/>
                  <a:gd name="connsiteY13" fmla="*/ 114300 h 174625"/>
                  <a:gd name="connsiteX14" fmla="*/ 60452 w 60452"/>
                  <a:gd name="connsiteY14" fmla="*/ 139700 h 174625"/>
                  <a:gd name="connsiteX15" fmla="*/ 29083 w 60452"/>
                  <a:gd name="connsiteY15" fmla="*/ 174498 h 174625"/>
                  <a:gd name="connsiteX16" fmla="*/ 0 w 60452"/>
                  <a:gd name="connsiteY16" fmla="*/ 174498 h 174625"/>
                  <a:gd name="connsiteX17" fmla="*/ 23495 w 60452"/>
                  <a:gd name="connsiteY17" fmla="*/ 98806 h 174625"/>
                  <a:gd name="connsiteX18" fmla="*/ 23495 w 60452"/>
                  <a:gd name="connsiteY18" fmla="*/ 152654 h 174625"/>
                  <a:gd name="connsiteX19" fmla="*/ 27432 w 60452"/>
                  <a:gd name="connsiteY19" fmla="*/ 152654 h 174625"/>
                  <a:gd name="connsiteX20" fmla="*/ 36957 w 60452"/>
                  <a:gd name="connsiteY20" fmla="*/ 140208 h 174625"/>
                  <a:gd name="connsiteX21" fmla="*/ 36957 w 60452"/>
                  <a:gd name="connsiteY21" fmla="*/ 110617 h 174625"/>
                  <a:gd name="connsiteX22" fmla="*/ 26416 w 60452"/>
                  <a:gd name="connsiteY22" fmla="*/ 98806 h 174625"/>
                  <a:gd name="connsiteX23" fmla="*/ 23495 w 60452"/>
                  <a:gd name="connsiteY23" fmla="*/ 98806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452" h="174625">
                    <a:moveTo>
                      <a:pt x="23495" y="21971"/>
                    </a:moveTo>
                    <a:lnTo>
                      <a:pt x="23495" y="79756"/>
                    </a:lnTo>
                    <a:lnTo>
                      <a:pt x="26416" y="79756"/>
                    </a:lnTo>
                    <a:cubicBezTo>
                      <a:pt x="34671" y="79756"/>
                      <a:pt x="36957" y="76581"/>
                      <a:pt x="36957" y="67056"/>
                    </a:cubicBezTo>
                    <a:lnTo>
                      <a:pt x="36957" y="33782"/>
                    </a:lnTo>
                    <a:cubicBezTo>
                      <a:pt x="36957" y="25654"/>
                      <a:pt x="34544" y="22098"/>
                      <a:pt x="27432" y="22098"/>
                    </a:cubicBezTo>
                    <a:lnTo>
                      <a:pt x="23495" y="22098"/>
                    </a:lnTo>
                    <a:close/>
                    <a:moveTo>
                      <a:pt x="0" y="174625"/>
                    </a:moveTo>
                    <a:lnTo>
                      <a:pt x="0" y="0"/>
                    </a:lnTo>
                    <a:lnTo>
                      <a:pt x="29083" y="0"/>
                    </a:lnTo>
                    <a:cubicBezTo>
                      <a:pt x="48387" y="0"/>
                      <a:pt x="60452" y="10541"/>
                      <a:pt x="60452" y="34925"/>
                    </a:cubicBezTo>
                    <a:lnTo>
                      <a:pt x="60452" y="60579"/>
                    </a:lnTo>
                    <a:cubicBezTo>
                      <a:pt x="60452" y="76454"/>
                      <a:pt x="55499" y="84582"/>
                      <a:pt x="48768" y="88646"/>
                    </a:cubicBezTo>
                    <a:cubicBezTo>
                      <a:pt x="55626" y="93091"/>
                      <a:pt x="60452" y="100838"/>
                      <a:pt x="60452" y="114300"/>
                    </a:cubicBezTo>
                    <a:lnTo>
                      <a:pt x="60452" y="139700"/>
                    </a:lnTo>
                    <a:cubicBezTo>
                      <a:pt x="60452" y="163703"/>
                      <a:pt x="47752" y="174498"/>
                      <a:pt x="29083" y="174498"/>
                    </a:cubicBezTo>
                    <a:lnTo>
                      <a:pt x="0" y="174498"/>
                    </a:lnTo>
                    <a:close/>
                    <a:moveTo>
                      <a:pt x="23495" y="98806"/>
                    </a:moveTo>
                    <a:lnTo>
                      <a:pt x="23495" y="152654"/>
                    </a:lnTo>
                    <a:lnTo>
                      <a:pt x="27432" y="152654"/>
                    </a:lnTo>
                    <a:cubicBezTo>
                      <a:pt x="34798" y="152654"/>
                      <a:pt x="36957" y="148463"/>
                      <a:pt x="36957" y="140208"/>
                    </a:cubicBezTo>
                    <a:lnTo>
                      <a:pt x="36957" y="110617"/>
                    </a:lnTo>
                    <a:cubicBezTo>
                      <a:pt x="36957" y="102108"/>
                      <a:pt x="34290" y="98806"/>
                      <a:pt x="26416" y="98806"/>
                    </a:cubicBezTo>
                    <a:lnTo>
                      <a:pt x="23495" y="98806"/>
                    </a:lnTo>
                    <a:close/>
                  </a:path>
                </a:pathLst>
              </a:custGeom>
              <a:solidFill>
                <a:srgbClr val="252524"/>
              </a:solidFill>
              <a:ln w="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FA26E361-48CA-936C-FA72-F14939F5F2B7}"/>
                  </a:ext>
                </a:extLst>
              </p:cNvPr>
              <p:cNvSpPr/>
              <p:nvPr/>
            </p:nvSpPr>
            <p:spPr>
              <a:xfrm>
                <a:off x="1619687" y="6128290"/>
                <a:ext cx="67056" cy="174752"/>
              </a:xfrm>
              <a:custGeom>
                <a:avLst/>
                <a:gdLst>
                  <a:gd name="connsiteX0" fmla="*/ 40386 w 67056"/>
                  <a:gd name="connsiteY0" fmla="*/ 141986 h 174752"/>
                  <a:gd name="connsiteX1" fmla="*/ 25654 w 67056"/>
                  <a:gd name="connsiteY1" fmla="*/ 141986 h 174752"/>
                  <a:gd name="connsiteX2" fmla="*/ 23749 w 67056"/>
                  <a:gd name="connsiteY2" fmla="*/ 174752 h 174752"/>
                  <a:gd name="connsiteX3" fmla="*/ 0 w 67056"/>
                  <a:gd name="connsiteY3" fmla="*/ 174752 h 174752"/>
                  <a:gd name="connsiteX4" fmla="*/ 17145 w 67056"/>
                  <a:gd name="connsiteY4" fmla="*/ 0 h 174752"/>
                  <a:gd name="connsiteX5" fmla="*/ 50419 w 67056"/>
                  <a:gd name="connsiteY5" fmla="*/ 0 h 174752"/>
                  <a:gd name="connsiteX6" fmla="*/ 67056 w 67056"/>
                  <a:gd name="connsiteY6" fmla="*/ 174752 h 174752"/>
                  <a:gd name="connsiteX7" fmla="*/ 42291 w 67056"/>
                  <a:gd name="connsiteY7" fmla="*/ 174752 h 174752"/>
                  <a:gd name="connsiteX8" fmla="*/ 40386 w 67056"/>
                  <a:gd name="connsiteY8" fmla="*/ 141986 h 174752"/>
                  <a:gd name="connsiteX9" fmla="*/ 26670 w 67056"/>
                  <a:gd name="connsiteY9" fmla="*/ 122174 h 174752"/>
                  <a:gd name="connsiteX10" fmla="*/ 39116 w 67056"/>
                  <a:gd name="connsiteY10" fmla="*/ 122174 h 174752"/>
                  <a:gd name="connsiteX11" fmla="*/ 37211 w 67056"/>
                  <a:gd name="connsiteY11" fmla="*/ 90170 h 174752"/>
                  <a:gd name="connsiteX12" fmla="*/ 33020 w 67056"/>
                  <a:gd name="connsiteY12" fmla="*/ 15240 h 174752"/>
                  <a:gd name="connsiteX13" fmla="*/ 32004 w 67056"/>
                  <a:gd name="connsiteY13" fmla="*/ 15240 h 174752"/>
                  <a:gd name="connsiteX14" fmla="*/ 28575 w 67056"/>
                  <a:gd name="connsiteY14" fmla="*/ 90170 h 174752"/>
                  <a:gd name="connsiteX15" fmla="*/ 26670 w 67056"/>
                  <a:gd name="connsiteY15" fmla="*/ 122174 h 17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056" h="174752">
                    <a:moveTo>
                      <a:pt x="40386" y="141986"/>
                    </a:moveTo>
                    <a:lnTo>
                      <a:pt x="25654" y="141986"/>
                    </a:lnTo>
                    <a:lnTo>
                      <a:pt x="23749" y="174752"/>
                    </a:lnTo>
                    <a:lnTo>
                      <a:pt x="0" y="174752"/>
                    </a:lnTo>
                    <a:lnTo>
                      <a:pt x="17145" y="0"/>
                    </a:lnTo>
                    <a:lnTo>
                      <a:pt x="50419" y="0"/>
                    </a:lnTo>
                    <a:lnTo>
                      <a:pt x="67056" y="174752"/>
                    </a:lnTo>
                    <a:lnTo>
                      <a:pt x="42291" y="174752"/>
                    </a:lnTo>
                    <a:lnTo>
                      <a:pt x="40386" y="141986"/>
                    </a:lnTo>
                    <a:close/>
                    <a:moveTo>
                      <a:pt x="26670" y="122174"/>
                    </a:moveTo>
                    <a:lnTo>
                      <a:pt x="39116" y="122174"/>
                    </a:lnTo>
                    <a:lnTo>
                      <a:pt x="37211" y="90170"/>
                    </a:lnTo>
                    <a:cubicBezTo>
                      <a:pt x="36449" y="77470"/>
                      <a:pt x="34544" y="37084"/>
                      <a:pt x="33020" y="15240"/>
                    </a:cubicBezTo>
                    <a:lnTo>
                      <a:pt x="32004" y="15240"/>
                    </a:lnTo>
                    <a:lnTo>
                      <a:pt x="28575" y="90170"/>
                    </a:lnTo>
                    <a:lnTo>
                      <a:pt x="26670" y="122174"/>
                    </a:lnTo>
                    <a:close/>
                  </a:path>
                </a:pathLst>
              </a:custGeom>
              <a:solidFill>
                <a:srgbClr val="252524"/>
              </a:solidFill>
              <a:ln w="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00C44FD8-B200-FD46-74A9-9BA37B4E234F}"/>
                  </a:ext>
                </a:extLst>
              </p:cNvPr>
              <p:cNvSpPr/>
              <p:nvPr/>
            </p:nvSpPr>
            <p:spPr>
              <a:xfrm>
                <a:off x="1693982" y="6128798"/>
                <a:ext cx="153289" cy="173101"/>
              </a:xfrm>
              <a:custGeom>
                <a:avLst/>
                <a:gdLst>
                  <a:gd name="connsiteX0" fmla="*/ 112776 w 153289"/>
                  <a:gd name="connsiteY0" fmla="*/ 77470 h 173101"/>
                  <a:gd name="connsiteX1" fmla="*/ 82677 w 153289"/>
                  <a:gd name="connsiteY1" fmla="*/ 108331 h 173101"/>
                  <a:gd name="connsiteX2" fmla="*/ 110617 w 153289"/>
                  <a:gd name="connsiteY2" fmla="*/ 108331 h 173101"/>
                  <a:gd name="connsiteX3" fmla="*/ 110617 w 153289"/>
                  <a:gd name="connsiteY3" fmla="*/ 132080 h 173101"/>
                  <a:gd name="connsiteX4" fmla="*/ 93345 w 153289"/>
                  <a:gd name="connsiteY4" fmla="*/ 135763 h 173101"/>
                  <a:gd name="connsiteX5" fmla="*/ 65151 w 153289"/>
                  <a:gd name="connsiteY5" fmla="*/ 126365 h 173101"/>
                  <a:gd name="connsiteX6" fmla="*/ 47244 w 153289"/>
                  <a:gd name="connsiteY6" fmla="*/ 144272 h 173101"/>
                  <a:gd name="connsiteX7" fmla="*/ 57150 w 153289"/>
                  <a:gd name="connsiteY7" fmla="*/ 118618 h 173101"/>
                  <a:gd name="connsiteX8" fmla="*/ 47244 w 153289"/>
                  <a:gd name="connsiteY8" fmla="*/ 86614 h 173101"/>
                  <a:gd name="connsiteX9" fmla="*/ 89408 w 153289"/>
                  <a:gd name="connsiteY9" fmla="*/ 41148 h 173101"/>
                  <a:gd name="connsiteX10" fmla="*/ 106553 w 153289"/>
                  <a:gd name="connsiteY10" fmla="*/ 44069 h 173101"/>
                  <a:gd name="connsiteX11" fmla="*/ 141224 w 153289"/>
                  <a:gd name="connsiteY11" fmla="*/ 32766 h 173101"/>
                  <a:gd name="connsiteX12" fmla="*/ 129032 w 153289"/>
                  <a:gd name="connsiteY12" fmla="*/ 48133 h 173101"/>
                  <a:gd name="connsiteX13" fmla="*/ 147574 w 153289"/>
                  <a:gd name="connsiteY13" fmla="*/ 41402 h 173101"/>
                  <a:gd name="connsiteX14" fmla="*/ 135509 w 153289"/>
                  <a:gd name="connsiteY14" fmla="*/ 53848 h 173101"/>
                  <a:gd name="connsiteX15" fmla="*/ 133985 w 153289"/>
                  <a:gd name="connsiteY15" fmla="*/ 55372 h 173101"/>
                  <a:gd name="connsiteX16" fmla="*/ 150495 w 153289"/>
                  <a:gd name="connsiteY16" fmla="*/ 55372 h 173101"/>
                  <a:gd name="connsiteX17" fmla="*/ 150495 w 153289"/>
                  <a:gd name="connsiteY17" fmla="*/ 0 h 173101"/>
                  <a:gd name="connsiteX18" fmla="*/ 124333 w 153289"/>
                  <a:gd name="connsiteY18" fmla="*/ 0 h 173101"/>
                  <a:gd name="connsiteX19" fmla="*/ 124333 w 153289"/>
                  <a:gd name="connsiteY19" fmla="*/ 8255 h 173101"/>
                  <a:gd name="connsiteX20" fmla="*/ 89662 w 153289"/>
                  <a:gd name="connsiteY20" fmla="*/ 2286 h 173101"/>
                  <a:gd name="connsiteX21" fmla="*/ 0 w 153289"/>
                  <a:gd name="connsiteY21" fmla="*/ 89408 h 173101"/>
                  <a:gd name="connsiteX22" fmla="*/ 87884 w 153289"/>
                  <a:gd name="connsiteY22" fmla="*/ 173101 h 173101"/>
                  <a:gd name="connsiteX23" fmla="*/ 153289 w 153289"/>
                  <a:gd name="connsiteY23" fmla="*/ 153289 h 173101"/>
                  <a:gd name="connsiteX24" fmla="*/ 153289 w 153289"/>
                  <a:gd name="connsiteY24" fmla="*/ 77470 h 173101"/>
                  <a:gd name="connsiteX25" fmla="*/ 112649 w 153289"/>
                  <a:gd name="connsiteY25" fmla="*/ 77470 h 17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3289" h="173101">
                    <a:moveTo>
                      <a:pt x="112776" y="77470"/>
                    </a:moveTo>
                    <a:lnTo>
                      <a:pt x="82677" y="108331"/>
                    </a:lnTo>
                    <a:lnTo>
                      <a:pt x="110617" y="108331"/>
                    </a:lnTo>
                    <a:lnTo>
                      <a:pt x="110617" y="132080"/>
                    </a:lnTo>
                    <a:cubicBezTo>
                      <a:pt x="104140" y="134747"/>
                      <a:pt x="99949" y="135763"/>
                      <a:pt x="93345" y="135763"/>
                    </a:cubicBezTo>
                    <a:cubicBezTo>
                      <a:pt x="82550" y="135763"/>
                      <a:pt x="72771" y="132334"/>
                      <a:pt x="65151" y="126365"/>
                    </a:cubicBezTo>
                    <a:lnTo>
                      <a:pt x="47244" y="144272"/>
                    </a:lnTo>
                    <a:lnTo>
                      <a:pt x="57150" y="118618"/>
                    </a:lnTo>
                    <a:cubicBezTo>
                      <a:pt x="51181" y="110363"/>
                      <a:pt x="47244" y="98679"/>
                      <a:pt x="47244" y="86614"/>
                    </a:cubicBezTo>
                    <a:cubicBezTo>
                      <a:pt x="47244" y="60452"/>
                      <a:pt x="65024" y="41148"/>
                      <a:pt x="89408" y="41148"/>
                    </a:cubicBezTo>
                    <a:cubicBezTo>
                      <a:pt x="95504" y="41148"/>
                      <a:pt x="101092" y="42037"/>
                      <a:pt x="106553" y="44069"/>
                    </a:cubicBezTo>
                    <a:lnTo>
                      <a:pt x="141224" y="32766"/>
                    </a:lnTo>
                    <a:lnTo>
                      <a:pt x="129032" y="48133"/>
                    </a:lnTo>
                    <a:lnTo>
                      <a:pt x="147574" y="41402"/>
                    </a:lnTo>
                    <a:lnTo>
                      <a:pt x="135509" y="53848"/>
                    </a:lnTo>
                    <a:lnTo>
                      <a:pt x="133985" y="55372"/>
                    </a:lnTo>
                    <a:lnTo>
                      <a:pt x="150495" y="55372"/>
                    </a:lnTo>
                    <a:lnTo>
                      <a:pt x="150495" y="0"/>
                    </a:lnTo>
                    <a:lnTo>
                      <a:pt x="124333" y="0"/>
                    </a:lnTo>
                    <a:lnTo>
                      <a:pt x="124333" y="8255"/>
                    </a:lnTo>
                    <a:cubicBezTo>
                      <a:pt x="113919" y="4191"/>
                      <a:pt x="102362" y="2286"/>
                      <a:pt x="89662" y="2286"/>
                    </a:cubicBezTo>
                    <a:cubicBezTo>
                      <a:pt x="37592" y="2286"/>
                      <a:pt x="0" y="38608"/>
                      <a:pt x="0" y="89408"/>
                    </a:cubicBezTo>
                    <a:cubicBezTo>
                      <a:pt x="0" y="140208"/>
                      <a:pt x="36068" y="173101"/>
                      <a:pt x="87884" y="173101"/>
                    </a:cubicBezTo>
                    <a:cubicBezTo>
                      <a:pt x="112268" y="173101"/>
                      <a:pt x="134239" y="166370"/>
                      <a:pt x="153289" y="153289"/>
                    </a:cubicBezTo>
                    <a:lnTo>
                      <a:pt x="153289" y="77470"/>
                    </a:lnTo>
                    <a:lnTo>
                      <a:pt x="112649" y="77470"/>
                    </a:lnTo>
                    <a:close/>
                  </a:path>
                </a:pathLst>
              </a:custGeom>
              <a:solidFill>
                <a:srgbClr val="252524"/>
              </a:solidFill>
              <a:ln w="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C7DF39A8-9EDD-7299-F27C-6946429534A3}"/>
                  </a:ext>
                </a:extLst>
              </p:cNvPr>
              <p:cNvSpPr/>
              <p:nvPr/>
            </p:nvSpPr>
            <p:spPr>
              <a:xfrm>
                <a:off x="1749100" y="6167532"/>
                <a:ext cx="80772" cy="93472"/>
              </a:xfrm>
              <a:custGeom>
                <a:avLst/>
                <a:gdLst>
                  <a:gd name="connsiteX0" fmla="*/ 29845 w 80772"/>
                  <a:gd name="connsiteY0" fmla="*/ 18542 h 93472"/>
                  <a:gd name="connsiteX1" fmla="*/ 16002 w 80772"/>
                  <a:gd name="connsiteY1" fmla="*/ 39497 h 93472"/>
                  <a:gd name="connsiteX2" fmla="*/ 25527 w 80772"/>
                  <a:gd name="connsiteY2" fmla="*/ 35814 h 93472"/>
                  <a:gd name="connsiteX3" fmla="*/ 8763 w 80772"/>
                  <a:gd name="connsiteY3" fmla="*/ 77978 h 93472"/>
                  <a:gd name="connsiteX4" fmla="*/ 67564 w 80772"/>
                  <a:gd name="connsiteY4" fmla="*/ 17399 h 93472"/>
                  <a:gd name="connsiteX5" fmla="*/ 53086 w 80772"/>
                  <a:gd name="connsiteY5" fmla="*/ 22352 h 93472"/>
                  <a:gd name="connsiteX6" fmla="*/ 66421 w 80772"/>
                  <a:gd name="connsiteY6" fmla="*/ 6350 h 93472"/>
                  <a:gd name="connsiteX7" fmla="*/ 0 w 80772"/>
                  <a:gd name="connsiteY7" fmla="*/ 93472 h 93472"/>
                  <a:gd name="connsiteX8" fmla="*/ 20574 w 80772"/>
                  <a:gd name="connsiteY8" fmla="*/ 41402 h 93472"/>
                  <a:gd name="connsiteX9" fmla="*/ 8763 w 80772"/>
                  <a:gd name="connsiteY9" fmla="*/ 45974 h 93472"/>
                  <a:gd name="connsiteX10" fmla="*/ 28194 w 80772"/>
                  <a:gd name="connsiteY10" fmla="*/ 16383 h 93472"/>
                  <a:gd name="connsiteX11" fmla="*/ 77470 w 80772"/>
                  <a:gd name="connsiteY11" fmla="*/ 0 h 93472"/>
                  <a:gd name="connsiteX12" fmla="*/ 64262 w 80772"/>
                  <a:gd name="connsiteY12" fmla="*/ 16002 h 93472"/>
                  <a:gd name="connsiteX13" fmla="*/ 80772 w 80772"/>
                  <a:gd name="connsiteY13" fmla="*/ 10287 h 93472"/>
                  <a:gd name="connsiteX14" fmla="*/ 0 w 80772"/>
                  <a:gd name="connsiteY14" fmla="*/ 93472 h 9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772" h="93472">
                    <a:moveTo>
                      <a:pt x="29845" y="18542"/>
                    </a:moveTo>
                    <a:lnTo>
                      <a:pt x="16002" y="39497"/>
                    </a:lnTo>
                    <a:lnTo>
                      <a:pt x="25527" y="35814"/>
                    </a:lnTo>
                    <a:lnTo>
                      <a:pt x="8763" y="77978"/>
                    </a:lnTo>
                    <a:lnTo>
                      <a:pt x="67564" y="17399"/>
                    </a:lnTo>
                    <a:lnTo>
                      <a:pt x="53086" y="22352"/>
                    </a:lnTo>
                    <a:lnTo>
                      <a:pt x="66421" y="6350"/>
                    </a:lnTo>
                    <a:moveTo>
                      <a:pt x="0" y="93472"/>
                    </a:moveTo>
                    <a:cubicBezTo>
                      <a:pt x="2667" y="86741"/>
                      <a:pt x="20574" y="41402"/>
                      <a:pt x="20574" y="41402"/>
                    </a:cubicBezTo>
                    <a:lnTo>
                      <a:pt x="8763" y="45974"/>
                    </a:lnTo>
                    <a:lnTo>
                      <a:pt x="28194" y="16383"/>
                    </a:lnTo>
                    <a:lnTo>
                      <a:pt x="77470" y="0"/>
                    </a:lnTo>
                    <a:lnTo>
                      <a:pt x="64262" y="16002"/>
                    </a:lnTo>
                    <a:lnTo>
                      <a:pt x="80772" y="10287"/>
                    </a:lnTo>
                    <a:lnTo>
                      <a:pt x="0" y="93472"/>
                    </a:lnTo>
                    <a:close/>
                  </a:path>
                </a:pathLst>
              </a:custGeom>
              <a:solidFill>
                <a:srgbClr val="252524"/>
              </a:solidFill>
              <a:ln w="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369ED9BE-13FF-12BD-34B5-5F5B8792C117}"/>
                  </a:ext>
                </a:extLst>
              </p:cNvPr>
              <p:cNvSpPr/>
              <p:nvPr/>
            </p:nvSpPr>
            <p:spPr>
              <a:xfrm>
                <a:off x="1757991" y="6173882"/>
                <a:ext cx="58800" cy="71754"/>
              </a:xfrm>
              <a:custGeom>
                <a:avLst/>
                <a:gdLst>
                  <a:gd name="connsiteX0" fmla="*/ 20955 w 58800"/>
                  <a:gd name="connsiteY0" fmla="*/ 12192 h 71754"/>
                  <a:gd name="connsiteX1" fmla="*/ 57658 w 58800"/>
                  <a:gd name="connsiteY1" fmla="*/ 0 h 71754"/>
                  <a:gd name="connsiteX2" fmla="*/ 44323 w 58800"/>
                  <a:gd name="connsiteY2" fmla="*/ 16129 h 71754"/>
                  <a:gd name="connsiteX3" fmla="*/ 58801 w 58800"/>
                  <a:gd name="connsiteY3" fmla="*/ 11176 h 71754"/>
                  <a:gd name="connsiteX4" fmla="*/ 0 w 58800"/>
                  <a:gd name="connsiteY4" fmla="*/ 71755 h 71754"/>
                  <a:gd name="connsiteX5" fmla="*/ 16637 w 58800"/>
                  <a:gd name="connsiteY5" fmla="*/ 29591 h 71754"/>
                  <a:gd name="connsiteX6" fmla="*/ 7112 w 58800"/>
                  <a:gd name="connsiteY6" fmla="*/ 33147 h 71754"/>
                  <a:gd name="connsiteX7" fmla="*/ 20955 w 58800"/>
                  <a:gd name="connsiteY7" fmla="*/ 12192 h 7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800" h="71754">
                    <a:moveTo>
                      <a:pt x="20955" y="12192"/>
                    </a:moveTo>
                    <a:lnTo>
                      <a:pt x="57658" y="0"/>
                    </a:lnTo>
                    <a:lnTo>
                      <a:pt x="44323" y="16129"/>
                    </a:lnTo>
                    <a:lnTo>
                      <a:pt x="58801" y="11176"/>
                    </a:lnTo>
                    <a:lnTo>
                      <a:pt x="0" y="71755"/>
                    </a:lnTo>
                    <a:lnTo>
                      <a:pt x="16637" y="29591"/>
                    </a:lnTo>
                    <a:lnTo>
                      <a:pt x="7112" y="33147"/>
                    </a:lnTo>
                    <a:lnTo>
                      <a:pt x="20955" y="12192"/>
                    </a:lnTo>
                    <a:close/>
                  </a:path>
                </a:pathLst>
              </a:custGeom>
              <a:solidFill>
                <a:srgbClr val="E37B3F"/>
              </a:solidFill>
              <a:ln w="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4BA248EC-A3F7-DB39-F319-E64FC761A5FE}"/>
                  </a:ext>
                </a:extLst>
              </p:cNvPr>
              <p:cNvSpPr/>
              <p:nvPr/>
            </p:nvSpPr>
            <p:spPr>
              <a:xfrm>
                <a:off x="1765103" y="6198521"/>
                <a:ext cx="11557" cy="8509"/>
              </a:xfrm>
              <a:custGeom>
                <a:avLst/>
                <a:gdLst>
                  <a:gd name="connsiteX0" fmla="*/ 3683 w 11557"/>
                  <a:gd name="connsiteY0" fmla="*/ 2921 h 8509"/>
                  <a:gd name="connsiteX1" fmla="*/ 0 w 11557"/>
                  <a:gd name="connsiteY1" fmla="*/ 8509 h 8509"/>
                  <a:gd name="connsiteX2" fmla="*/ 9525 w 11557"/>
                  <a:gd name="connsiteY2" fmla="*/ 4953 h 8509"/>
                  <a:gd name="connsiteX3" fmla="*/ 11557 w 11557"/>
                  <a:gd name="connsiteY3" fmla="*/ 0 h 8509"/>
                  <a:gd name="connsiteX4" fmla="*/ 3683 w 11557"/>
                  <a:gd name="connsiteY4" fmla="*/ 2921 h 8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7" h="8509">
                    <a:moveTo>
                      <a:pt x="3683" y="2921"/>
                    </a:moveTo>
                    <a:lnTo>
                      <a:pt x="0" y="8509"/>
                    </a:lnTo>
                    <a:lnTo>
                      <a:pt x="9525" y="4953"/>
                    </a:lnTo>
                    <a:lnTo>
                      <a:pt x="11557" y="0"/>
                    </a:lnTo>
                    <a:lnTo>
                      <a:pt x="3683" y="2921"/>
                    </a:lnTo>
                    <a:close/>
                  </a:path>
                </a:pathLst>
              </a:custGeom>
              <a:solidFill>
                <a:srgbClr val="DA3A41"/>
              </a:solidFill>
              <a:ln w="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AC0A73B4-1266-669C-7FCC-440458C1AF6B}"/>
                  </a:ext>
                </a:extLst>
              </p:cNvPr>
              <p:cNvSpPr/>
              <p:nvPr/>
            </p:nvSpPr>
            <p:spPr>
              <a:xfrm>
                <a:off x="1795201" y="6173882"/>
                <a:ext cx="20447" cy="18541"/>
              </a:xfrm>
              <a:custGeom>
                <a:avLst/>
                <a:gdLst>
                  <a:gd name="connsiteX0" fmla="*/ 13335 w 20447"/>
                  <a:gd name="connsiteY0" fmla="*/ 2413 h 18541"/>
                  <a:gd name="connsiteX1" fmla="*/ 0 w 20447"/>
                  <a:gd name="connsiteY1" fmla="*/ 18542 h 18541"/>
                  <a:gd name="connsiteX2" fmla="*/ 7112 w 20447"/>
                  <a:gd name="connsiteY2" fmla="*/ 16129 h 18541"/>
                  <a:gd name="connsiteX3" fmla="*/ 20447 w 20447"/>
                  <a:gd name="connsiteY3" fmla="*/ 0 h 18541"/>
                  <a:gd name="connsiteX4" fmla="*/ 13335 w 20447"/>
                  <a:gd name="connsiteY4" fmla="*/ 2413 h 18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7" h="18541">
                    <a:moveTo>
                      <a:pt x="13335" y="2413"/>
                    </a:moveTo>
                    <a:lnTo>
                      <a:pt x="0" y="18542"/>
                    </a:lnTo>
                    <a:lnTo>
                      <a:pt x="7112" y="16129"/>
                    </a:lnTo>
                    <a:lnTo>
                      <a:pt x="20447" y="0"/>
                    </a:lnTo>
                    <a:lnTo>
                      <a:pt x="13335" y="2413"/>
                    </a:lnTo>
                    <a:close/>
                  </a:path>
                </a:pathLst>
              </a:custGeom>
              <a:solidFill>
                <a:srgbClr val="DA3A41"/>
              </a:solid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951AA13D-61A4-E591-EC89-2246A5845CDB}"/>
                  </a:ext>
                </a:extLst>
              </p:cNvPr>
              <p:cNvSpPr/>
              <p:nvPr/>
            </p:nvSpPr>
            <p:spPr>
              <a:xfrm>
                <a:off x="1757991" y="6185059"/>
                <a:ext cx="58800" cy="60578"/>
              </a:xfrm>
              <a:custGeom>
                <a:avLst/>
                <a:gdLst>
                  <a:gd name="connsiteX0" fmla="*/ 50419 w 58800"/>
                  <a:gd name="connsiteY0" fmla="*/ 2794 h 60578"/>
                  <a:gd name="connsiteX1" fmla="*/ 3810 w 58800"/>
                  <a:gd name="connsiteY1" fmla="*/ 50927 h 60578"/>
                  <a:gd name="connsiteX2" fmla="*/ 3683 w 58800"/>
                  <a:gd name="connsiteY2" fmla="*/ 50927 h 60578"/>
                  <a:gd name="connsiteX3" fmla="*/ 0 w 58800"/>
                  <a:gd name="connsiteY3" fmla="*/ 60579 h 60578"/>
                  <a:gd name="connsiteX4" fmla="*/ 58801 w 58800"/>
                  <a:gd name="connsiteY4" fmla="*/ 0 h 60578"/>
                  <a:gd name="connsiteX5" fmla="*/ 50419 w 58800"/>
                  <a:gd name="connsiteY5" fmla="*/ 2794 h 60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00" h="60578">
                    <a:moveTo>
                      <a:pt x="50419" y="2794"/>
                    </a:moveTo>
                    <a:lnTo>
                      <a:pt x="3810" y="50927"/>
                    </a:lnTo>
                    <a:lnTo>
                      <a:pt x="3683" y="50927"/>
                    </a:lnTo>
                    <a:lnTo>
                      <a:pt x="0" y="60579"/>
                    </a:lnTo>
                    <a:lnTo>
                      <a:pt x="58801" y="0"/>
                    </a:lnTo>
                    <a:lnTo>
                      <a:pt x="50419" y="2794"/>
                    </a:lnTo>
                    <a:close/>
                  </a:path>
                </a:pathLst>
              </a:custGeom>
              <a:solidFill>
                <a:srgbClr val="DA3A41"/>
              </a:solidFill>
              <a:ln w="0" cap="flat">
                <a:noFill/>
                <a:prstDash val="solid"/>
                <a:miter/>
              </a:ln>
            </p:spPr>
            <p:txBody>
              <a:bodyPr rtlCol="0" anchor="ctr"/>
              <a:lstStyle/>
              <a:p>
                <a:endParaRPr lang="en-US"/>
              </a:p>
            </p:txBody>
          </p:sp>
        </p:grpSp>
        <p:sp>
          <p:nvSpPr>
            <p:cNvPr id="86" name="Freeform 85">
              <a:extLst>
                <a:ext uri="{FF2B5EF4-FFF2-40B4-BE49-F238E27FC236}">
                  <a16:creationId xmlns:a16="http://schemas.microsoft.com/office/drawing/2014/main" id="{C0287EE7-265E-9029-1DA7-29A31674C2B4}"/>
                </a:ext>
              </a:extLst>
            </p:cNvPr>
            <p:cNvSpPr/>
            <p:nvPr/>
          </p:nvSpPr>
          <p:spPr>
            <a:xfrm>
              <a:off x="4426514" y="6350286"/>
              <a:ext cx="64389" cy="84327"/>
            </a:xfrm>
            <a:custGeom>
              <a:avLst/>
              <a:gdLst>
                <a:gd name="connsiteX0" fmla="*/ 64389 w 64389"/>
                <a:gd name="connsiteY0" fmla="*/ 84328 h 84327"/>
                <a:gd name="connsiteX1" fmla="*/ 64389 w 64389"/>
                <a:gd name="connsiteY1" fmla="*/ 64643 h 84327"/>
                <a:gd name="connsiteX2" fmla="*/ 21209 w 64389"/>
                <a:gd name="connsiteY2" fmla="*/ 64643 h 84327"/>
                <a:gd name="connsiteX3" fmla="*/ 21209 w 64389"/>
                <a:gd name="connsiteY3" fmla="*/ 50419 h 84327"/>
                <a:gd name="connsiteX4" fmla="*/ 58420 w 64389"/>
                <a:gd name="connsiteY4" fmla="*/ 50419 h 84327"/>
                <a:gd name="connsiteX5" fmla="*/ 58420 w 64389"/>
                <a:gd name="connsiteY5" fmla="*/ 33782 h 84327"/>
                <a:gd name="connsiteX6" fmla="*/ 21209 w 64389"/>
                <a:gd name="connsiteY6" fmla="*/ 33782 h 84327"/>
                <a:gd name="connsiteX7" fmla="*/ 21209 w 64389"/>
                <a:gd name="connsiteY7" fmla="*/ 19558 h 84327"/>
                <a:gd name="connsiteX8" fmla="*/ 64389 w 64389"/>
                <a:gd name="connsiteY8" fmla="*/ 19558 h 84327"/>
                <a:gd name="connsiteX9" fmla="*/ 64389 w 64389"/>
                <a:gd name="connsiteY9" fmla="*/ 0 h 84327"/>
                <a:gd name="connsiteX10" fmla="*/ 12319 w 64389"/>
                <a:gd name="connsiteY10" fmla="*/ 0 h 84327"/>
                <a:gd name="connsiteX11" fmla="*/ 0 w 64389"/>
                <a:gd name="connsiteY11" fmla="*/ 12192 h 84327"/>
                <a:gd name="connsiteX12" fmla="*/ 0 w 64389"/>
                <a:gd name="connsiteY12" fmla="*/ 72009 h 84327"/>
                <a:gd name="connsiteX13" fmla="*/ 12319 w 64389"/>
                <a:gd name="connsiteY13" fmla="*/ 84328 h 84327"/>
                <a:gd name="connsiteX14" fmla="*/ 64389 w 64389"/>
                <a:gd name="connsiteY14"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389" h="84327">
                  <a:moveTo>
                    <a:pt x="64389" y="84328"/>
                  </a:moveTo>
                  <a:lnTo>
                    <a:pt x="64389" y="64643"/>
                  </a:lnTo>
                  <a:lnTo>
                    <a:pt x="21209" y="64643"/>
                  </a:lnTo>
                  <a:lnTo>
                    <a:pt x="21209" y="50419"/>
                  </a:lnTo>
                  <a:lnTo>
                    <a:pt x="58420" y="50419"/>
                  </a:lnTo>
                  <a:lnTo>
                    <a:pt x="58420" y="33782"/>
                  </a:lnTo>
                  <a:lnTo>
                    <a:pt x="21209" y="33782"/>
                  </a:lnTo>
                  <a:lnTo>
                    <a:pt x="21209" y="19558"/>
                  </a:lnTo>
                  <a:lnTo>
                    <a:pt x="64389" y="19558"/>
                  </a:lnTo>
                  <a:lnTo>
                    <a:pt x="64389" y="0"/>
                  </a:lnTo>
                  <a:lnTo>
                    <a:pt x="12319" y="0"/>
                  </a:lnTo>
                  <a:lnTo>
                    <a:pt x="0" y="12192"/>
                  </a:lnTo>
                  <a:lnTo>
                    <a:pt x="0" y="72009"/>
                  </a:lnTo>
                  <a:lnTo>
                    <a:pt x="12319" y="84328"/>
                  </a:lnTo>
                  <a:lnTo>
                    <a:pt x="64389" y="84328"/>
                  </a:lnTo>
                  <a:close/>
                </a:path>
              </a:pathLst>
            </a:custGeom>
            <a:solidFill>
              <a:srgbClr val="1D4289"/>
            </a:solid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4D107AD0-6C15-5672-FE39-2D2EE9274748}"/>
                </a:ext>
              </a:extLst>
            </p:cNvPr>
            <p:cNvSpPr/>
            <p:nvPr/>
          </p:nvSpPr>
          <p:spPr>
            <a:xfrm>
              <a:off x="4852600" y="6350286"/>
              <a:ext cx="64515" cy="84327"/>
            </a:xfrm>
            <a:custGeom>
              <a:avLst/>
              <a:gdLst>
                <a:gd name="connsiteX0" fmla="*/ 64516 w 64515"/>
                <a:gd name="connsiteY0" fmla="*/ 84328 h 84327"/>
                <a:gd name="connsiteX1" fmla="*/ 64516 w 64515"/>
                <a:gd name="connsiteY1" fmla="*/ 64643 h 84327"/>
                <a:gd name="connsiteX2" fmla="*/ 21209 w 64515"/>
                <a:gd name="connsiteY2" fmla="*/ 64643 h 84327"/>
                <a:gd name="connsiteX3" fmla="*/ 21209 w 64515"/>
                <a:gd name="connsiteY3" fmla="*/ 50419 h 84327"/>
                <a:gd name="connsiteX4" fmla="*/ 58420 w 64515"/>
                <a:gd name="connsiteY4" fmla="*/ 50419 h 84327"/>
                <a:gd name="connsiteX5" fmla="*/ 58420 w 64515"/>
                <a:gd name="connsiteY5" fmla="*/ 33782 h 84327"/>
                <a:gd name="connsiteX6" fmla="*/ 21209 w 64515"/>
                <a:gd name="connsiteY6" fmla="*/ 33782 h 84327"/>
                <a:gd name="connsiteX7" fmla="*/ 21209 w 64515"/>
                <a:gd name="connsiteY7" fmla="*/ 19558 h 84327"/>
                <a:gd name="connsiteX8" fmla="*/ 64516 w 64515"/>
                <a:gd name="connsiteY8" fmla="*/ 19558 h 84327"/>
                <a:gd name="connsiteX9" fmla="*/ 64516 w 64515"/>
                <a:gd name="connsiteY9" fmla="*/ 0 h 84327"/>
                <a:gd name="connsiteX10" fmla="*/ 12319 w 64515"/>
                <a:gd name="connsiteY10" fmla="*/ 0 h 84327"/>
                <a:gd name="connsiteX11" fmla="*/ 0 w 64515"/>
                <a:gd name="connsiteY11" fmla="*/ 12192 h 84327"/>
                <a:gd name="connsiteX12" fmla="*/ 0 w 64515"/>
                <a:gd name="connsiteY12" fmla="*/ 72009 h 84327"/>
                <a:gd name="connsiteX13" fmla="*/ 12319 w 64515"/>
                <a:gd name="connsiteY13" fmla="*/ 84328 h 84327"/>
                <a:gd name="connsiteX14" fmla="*/ 64516 w 64515"/>
                <a:gd name="connsiteY14"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15" h="84327">
                  <a:moveTo>
                    <a:pt x="64516" y="84328"/>
                  </a:moveTo>
                  <a:lnTo>
                    <a:pt x="64516" y="64643"/>
                  </a:lnTo>
                  <a:lnTo>
                    <a:pt x="21209" y="64643"/>
                  </a:lnTo>
                  <a:lnTo>
                    <a:pt x="21209" y="50419"/>
                  </a:lnTo>
                  <a:lnTo>
                    <a:pt x="58420" y="50419"/>
                  </a:lnTo>
                  <a:lnTo>
                    <a:pt x="58420" y="33782"/>
                  </a:lnTo>
                  <a:lnTo>
                    <a:pt x="21209" y="33782"/>
                  </a:lnTo>
                  <a:lnTo>
                    <a:pt x="21209" y="19558"/>
                  </a:lnTo>
                  <a:lnTo>
                    <a:pt x="64516" y="19558"/>
                  </a:lnTo>
                  <a:lnTo>
                    <a:pt x="64516" y="0"/>
                  </a:lnTo>
                  <a:lnTo>
                    <a:pt x="12319" y="0"/>
                  </a:lnTo>
                  <a:lnTo>
                    <a:pt x="0" y="12192"/>
                  </a:lnTo>
                  <a:lnTo>
                    <a:pt x="0" y="72009"/>
                  </a:lnTo>
                  <a:lnTo>
                    <a:pt x="12319" y="84328"/>
                  </a:lnTo>
                  <a:lnTo>
                    <a:pt x="64516" y="84328"/>
                  </a:lnTo>
                  <a:close/>
                </a:path>
              </a:pathLst>
            </a:custGeom>
            <a:solidFill>
              <a:srgbClr val="1D4289"/>
            </a:solidFill>
            <a:ln w="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6AF84FAA-369B-AF1B-28C5-69F05DFA10E1}"/>
                </a:ext>
              </a:extLst>
            </p:cNvPr>
            <p:cNvSpPr/>
            <p:nvPr/>
          </p:nvSpPr>
          <p:spPr>
            <a:xfrm>
              <a:off x="4530527" y="6350031"/>
              <a:ext cx="70866" cy="84454"/>
            </a:xfrm>
            <a:custGeom>
              <a:avLst/>
              <a:gdLst>
                <a:gd name="connsiteX0" fmla="*/ 21209 w 70866"/>
                <a:gd name="connsiteY0" fmla="*/ 58420 h 84454"/>
                <a:gd name="connsiteX1" fmla="*/ 49657 w 70866"/>
                <a:gd name="connsiteY1" fmla="*/ 58420 h 84454"/>
                <a:gd name="connsiteX2" fmla="*/ 49657 w 70866"/>
                <a:gd name="connsiteY2" fmla="*/ 84455 h 84454"/>
                <a:gd name="connsiteX3" fmla="*/ 70866 w 70866"/>
                <a:gd name="connsiteY3" fmla="*/ 84455 h 84454"/>
                <a:gd name="connsiteX4" fmla="*/ 70866 w 70866"/>
                <a:gd name="connsiteY4" fmla="*/ 12319 h 84454"/>
                <a:gd name="connsiteX5" fmla="*/ 58547 w 70866"/>
                <a:gd name="connsiteY5" fmla="*/ 0 h 84454"/>
                <a:gd name="connsiteX6" fmla="*/ 12319 w 70866"/>
                <a:gd name="connsiteY6" fmla="*/ 0 h 84454"/>
                <a:gd name="connsiteX7" fmla="*/ 0 w 70866"/>
                <a:gd name="connsiteY7" fmla="*/ 12319 h 84454"/>
                <a:gd name="connsiteX8" fmla="*/ 0 w 70866"/>
                <a:gd name="connsiteY8" fmla="*/ 84455 h 84454"/>
                <a:gd name="connsiteX9" fmla="*/ 21209 w 70866"/>
                <a:gd name="connsiteY9" fmla="*/ 84455 h 84454"/>
                <a:gd name="connsiteX10" fmla="*/ 21209 w 70866"/>
                <a:gd name="connsiteY10" fmla="*/ 58420 h 84454"/>
                <a:gd name="connsiteX11" fmla="*/ 49530 w 70866"/>
                <a:gd name="connsiteY11" fmla="*/ 40386 h 84454"/>
                <a:gd name="connsiteX12" fmla="*/ 21082 w 70866"/>
                <a:gd name="connsiteY12" fmla="*/ 40386 h 84454"/>
                <a:gd name="connsiteX13" fmla="*/ 21082 w 70866"/>
                <a:gd name="connsiteY13" fmla="*/ 19050 h 84454"/>
                <a:gd name="connsiteX14" fmla="*/ 49530 w 70866"/>
                <a:gd name="connsiteY14" fmla="*/ 19050 h 84454"/>
                <a:gd name="connsiteX15" fmla="*/ 49530 w 70866"/>
                <a:gd name="connsiteY15" fmla="*/ 40386 h 8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866" h="84454">
                  <a:moveTo>
                    <a:pt x="21209" y="58420"/>
                  </a:moveTo>
                  <a:lnTo>
                    <a:pt x="49657" y="58420"/>
                  </a:lnTo>
                  <a:lnTo>
                    <a:pt x="49657" y="84455"/>
                  </a:lnTo>
                  <a:lnTo>
                    <a:pt x="70866" y="84455"/>
                  </a:lnTo>
                  <a:lnTo>
                    <a:pt x="70866" y="12319"/>
                  </a:lnTo>
                  <a:lnTo>
                    <a:pt x="58547" y="0"/>
                  </a:lnTo>
                  <a:lnTo>
                    <a:pt x="12319" y="0"/>
                  </a:lnTo>
                  <a:lnTo>
                    <a:pt x="0" y="12319"/>
                  </a:lnTo>
                  <a:lnTo>
                    <a:pt x="0" y="84455"/>
                  </a:lnTo>
                  <a:lnTo>
                    <a:pt x="21209" y="84455"/>
                  </a:lnTo>
                  <a:lnTo>
                    <a:pt x="21209" y="58420"/>
                  </a:lnTo>
                  <a:close/>
                  <a:moveTo>
                    <a:pt x="49530" y="40386"/>
                  </a:moveTo>
                  <a:lnTo>
                    <a:pt x="21082" y="40386"/>
                  </a:lnTo>
                  <a:lnTo>
                    <a:pt x="21082" y="19050"/>
                  </a:lnTo>
                  <a:lnTo>
                    <a:pt x="49530" y="19050"/>
                  </a:lnTo>
                  <a:lnTo>
                    <a:pt x="49530" y="40386"/>
                  </a:lnTo>
                  <a:close/>
                </a:path>
              </a:pathLst>
            </a:custGeom>
            <a:solidFill>
              <a:srgbClr val="1D4289"/>
            </a:solidFill>
            <a:ln w="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A0BF7C7C-DABD-4B8F-6031-1BEF04124178}"/>
                </a:ext>
              </a:extLst>
            </p:cNvPr>
            <p:cNvSpPr/>
            <p:nvPr/>
          </p:nvSpPr>
          <p:spPr>
            <a:xfrm>
              <a:off x="4637589" y="6350286"/>
              <a:ext cx="70865" cy="84327"/>
            </a:xfrm>
            <a:custGeom>
              <a:avLst/>
              <a:gdLst>
                <a:gd name="connsiteX0" fmla="*/ 58674 w 70865"/>
                <a:gd name="connsiteY0" fmla="*/ 84328 h 84327"/>
                <a:gd name="connsiteX1" fmla="*/ 70866 w 70865"/>
                <a:gd name="connsiteY1" fmla="*/ 72009 h 84327"/>
                <a:gd name="connsiteX2" fmla="*/ 70866 w 70865"/>
                <a:gd name="connsiteY2" fmla="*/ 38227 h 84327"/>
                <a:gd name="connsiteX3" fmla="*/ 49530 w 70865"/>
                <a:gd name="connsiteY3" fmla="*/ 38227 h 84327"/>
                <a:gd name="connsiteX4" fmla="*/ 49530 w 70865"/>
                <a:gd name="connsiteY4" fmla="*/ 64008 h 84327"/>
                <a:gd name="connsiteX5" fmla="*/ 21209 w 70865"/>
                <a:gd name="connsiteY5" fmla="*/ 64008 h 84327"/>
                <a:gd name="connsiteX6" fmla="*/ 21209 w 70865"/>
                <a:gd name="connsiteY6" fmla="*/ 20447 h 84327"/>
                <a:gd name="connsiteX7" fmla="*/ 66167 w 70865"/>
                <a:gd name="connsiteY7" fmla="*/ 20447 h 84327"/>
                <a:gd name="connsiteX8" fmla="*/ 66167 w 70865"/>
                <a:gd name="connsiteY8" fmla="*/ 0 h 84327"/>
                <a:gd name="connsiteX9" fmla="*/ 12319 w 70865"/>
                <a:gd name="connsiteY9" fmla="*/ 0 h 84327"/>
                <a:gd name="connsiteX10" fmla="*/ 0 w 70865"/>
                <a:gd name="connsiteY10" fmla="*/ 12192 h 84327"/>
                <a:gd name="connsiteX11" fmla="*/ 0 w 70865"/>
                <a:gd name="connsiteY11" fmla="*/ 72009 h 84327"/>
                <a:gd name="connsiteX12" fmla="*/ 12319 w 70865"/>
                <a:gd name="connsiteY12" fmla="*/ 84328 h 84327"/>
                <a:gd name="connsiteX13" fmla="*/ 58674 w 70865"/>
                <a:gd name="connsiteY13"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865" h="84327">
                  <a:moveTo>
                    <a:pt x="58674" y="84328"/>
                  </a:moveTo>
                  <a:lnTo>
                    <a:pt x="70866" y="72009"/>
                  </a:lnTo>
                  <a:lnTo>
                    <a:pt x="70866" y="38227"/>
                  </a:lnTo>
                  <a:lnTo>
                    <a:pt x="49530" y="38227"/>
                  </a:lnTo>
                  <a:lnTo>
                    <a:pt x="49530" y="64008"/>
                  </a:lnTo>
                  <a:lnTo>
                    <a:pt x="21209" y="64008"/>
                  </a:lnTo>
                  <a:lnTo>
                    <a:pt x="21209" y="20447"/>
                  </a:lnTo>
                  <a:lnTo>
                    <a:pt x="66167" y="20447"/>
                  </a:lnTo>
                  <a:lnTo>
                    <a:pt x="66167" y="0"/>
                  </a:lnTo>
                  <a:lnTo>
                    <a:pt x="12319" y="0"/>
                  </a:lnTo>
                  <a:lnTo>
                    <a:pt x="0" y="12192"/>
                  </a:lnTo>
                  <a:lnTo>
                    <a:pt x="0" y="72009"/>
                  </a:lnTo>
                  <a:lnTo>
                    <a:pt x="12319" y="84328"/>
                  </a:lnTo>
                  <a:lnTo>
                    <a:pt x="58674" y="84328"/>
                  </a:lnTo>
                  <a:close/>
                </a:path>
              </a:pathLst>
            </a:custGeom>
            <a:solidFill>
              <a:srgbClr val="1D4289"/>
            </a:solidFill>
            <a:ln w="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E245054C-A578-40B8-B05D-A26EA7D5289D}"/>
                </a:ext>
              </a:extLst>
            </p:cNvPr>
            <p:cNvSpPr/>
            <p:nvPr/>
          </p:nvSpPr>
          <p:spPr>
            <a:xfrm>
              <a:off x="4339139" y="6350286"/>
              <a:ext cx="56514" cy="84327"/>
            </a:xfrm>
            <a:custGeom>
              <a:avLst/>
              <a:gdLst>
                <a:gd name="connsiteX0" fmla="*/ 21209 w 56514"/>
                <a:gd name="connsiteY0" fmla="*/ 63881 h 84327"/>
                <a:gd name="connsiteX1" fmla="*/ 21209 w 56514"/>
                <a:gd name="connsiteY1" fmla="*/ 0 h 84327"/>
                <a:gd name="connsiteX2" fmla="*/ 0 w 56514"/>
                <a:gd name="connsiteY2" fmla="*/ 0 h 84327"/>
                <a:gd name="connsiteX3" fmla="*/ 0 w 56514"/>
                <a:gd name="connsiteY3" fmla="*/ 84328 h 84327"/>
                <a:gd name="connsiteX4" fmla="*/ 56515 w 56514"/>
                <a:gd name="connsiteY4" fmla="*/ 84328 h 84327"/>
                <a:gd name="connsiteX5" fmla="*/ 56515 w 56514"/>
                <a:gd name="connsiteY5" fmla="*/ 63881 h 84327"/>
                <a:gd name="connsiteX6" fmla="*/ 21209 w 56514"/>
                <a:gd name="connsiteY6" fmla="*/ 63881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14" h="84327">
                  <a:moveTo>
                    <a:pt x="21209" y="63881"/>
                  </a:moveTo>
                  <a:lnTo>
                    <a:pt x="21209" y="0"/>
                  </a:lnTo>
                  <a:lnTo>
                    <a:pt x="0" y="0"/>
                  </a:lnTo>
                  <a:lnTo>
                    <a:pt x="0" y="84328"/>
                  </a:lnTo>
                  <a:lnTo>
                    <a:pt x="56515" y="84328"/>
                  </a:lnTo>
                  <a:lnTo>
                    <a:pt x="56515" y="63881"/>
                  </a:lnTo>
                  <a:lnTo>
                    <a:pt x="21209" y="63881"/>
                  </a:lnTo>
                  <a:close/>
                </a:path>
              </a:pathLst>
            </a:custGeom>
            <a:solidFill>
              <a:srgbClr val="1D4289"/>
            </a:solidFill>
            <a:ln w="0"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AD8667CE-0201-8BEE-A853-670D9B291458}"/>
                </a:ext>
              </a:extLst>
            </p:cNvPr>
            <p:cNvSpPr/>
            <p:nvPr/>
          </p:nvSpPr>
          <p:spPr>
            <a:xfrm>
              <a:off x="4744777" y="6350286"/>
              <a:ext cx="70865" cy="84327"/>
            </a:xfrm>
            <a:custGeom>
              <a:avLst/>
              <a:gdLst>
                <a:gd name="connsiteX0" fmla="*/ 49530 w 70865"/>
                <a:gd name="connsiteY0" fmla="*/ 0 h 84327"/>
                <a:gd name="connsiteX1" fmla="*/ 49530 w 70865"/>
                <a:gd name="connsiteY1" fmla="*/ 64008 h 84327"/>
                <a:gd name="connsiteX2" fmla="*/ 21209 w 70865"/>
                <a:gd name="connsiteY2" fmla="*/ 64008 h 84327"/>
                <a:gd name="connsiteX3" fmla="*/ 21209 w 70865"/>
                <a:gd name="connsiteY3" fmla="*/ 0 h 84327"/>
                <a:gd name="connsiteX4" fmla="*/ 0 w 70865"/>
                <a:gd name="connsiteY4" fmla="*/ 0 h 84327"/>
                <a:gd name="connsiteX5" fmla="*/ 0 w 70865"/>
                <a:gd name="connsiteY5" fmla="*/ 84328 h 84327"/>
                <a:gd name="connsiteX6" fmla="*/ 58547 w 70865"/>
                <a:gd name="connsiteY6" fmla="*/ 84328 h 84327"/>
                <a:gd name="connsiteX7" fmla="*/ 70866 w 70865"/>
                <a:gd name="connsiteY7" fmla="*/ 72009 h 84327"/>
                <a:gd name="connsiteX8" fmla="*/ 70866 w 70865"/>
                <a:gd name="connsiteY8" fmla="*/ 0 h 84327"/>
                <a:gd name="connsiteX9" fmla="*/ 49530 w 70865"/>
                <a:gd name="connsiteY9" fmla="*/ 0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865" h="84327">
                  <a:moveTo>
                    <a:pt x="49530" y="0"/>
                  </a:moveTo>
                  <a:lnTo>
                    <a:pt x="49530" y="64008"/>
                  </a:lnTo>
                  <a:lnTo>
                    <a:pt x="21209" y="64008"/>
                  </a:lnTo>
                  <a:lnTo>
                    <a:pt x="21209" y="0"/>
                  </a:lnTo>
                  <a:lnTo>
                    <a:pt x="0" y="0"/>
                  </a:lnTo>
                  <a:lnTo>
                    <a:pt x="0" y="84328"/>
                  </a:lnTo>
                  <a:lnTo>
                    <a:pt x="58547" y="84328"/>
                  </a:lnTo>
                  <a:lnTo>
                    <a:pt x="70866" y="72009"/>
                  </a:lnTo>
                  <a:lnTo>
                    <a:pt x="70866" y="0"/>
                  </a:lnTo>
                  <a:lnTo>
                    <a:pt x="49530" y="0"/>
                  </a:lnTo>
                  <a:close/>
                </a:path>
              </a:pathLst>
            </a:custGeom>
            <a:solidFill>
              <a:srgbClr val="1D4289"/>
            </a:solidFill>
            <a:ln w="0" cap="flat">
              <a:noFill/>
              <a:prstDash val="solid"/>
              <a:miter/>
            </a:ln>
          </p:spPr>
          <p:txBody>
            <a:bodyPr rtlCol="0" anchor="ctr"/>
            <a:lstStyle/>
            <a:p>
              <a:endParaRPr lang="en-US"/>
            </a:p>
          </p:txBody>
        </p:sp>
        <p:grpSp>
          <p:nvGrpSpPr>
            <p:cNvPr id="92" name="Graphic 22">
              <a:extLst>
                <a:ext uri="{FF2B5EF4-FFF2-40B4-BE49-F238E27FC236}">
                  <a16:creationId xmlns:a16="http://schemas.microsoft.com/office/drawing/2014/main" id="{462F8BCF-343F-FDCF-CDC6-F18330345A65}"/>
                </a:ext>
              </a:extLst>
            </p:cNvPr>
            <p:cNvGrpSpPr/>
            <p:nvPr/>
          </p:nvGrpSpPr>
          <p:grpSpPr>
            <a:xfrm>
              <a:off x="4082345" y="6127147"/>
              <a:ext cx="893444" cy="364997"/>
              <a:chOff x="4082345" y="6127147"/>
              <a:chExt cx="893444" cy="364997"/>
            </a:xfrm>
          </p:grpSpPr>
          <p:sp>
            <p:nvSpPr>
              <p:cNvPr id="93" name="Freeform 92">
                <a:extLst>
                  <a:ext uri="{FF2B5EF4-FFF2-40B4-BE49-F238E27FC236}">
                    <a16:creationId xmlns:a16="http://schemas.microsoft.com/office/drawing/2014/main" id="{0872FADF-ACB2-0A2F-4B40-D822227B638D}"/>
                  </a:ext>
                </a:extLst>
              </p:cNvPr>
              <p:cNvSpPr/>
              <p:nvPr/>
            </p:nvSpPr>
            <p:spPr>
              <a:xfrm>
                <a:off x="4689404" y="6185059"/>
                <a:ext cx="145879" cy="144907"/>
              </a:xfrm>
              <a:custGeom>
                <a:avLst/>
                <a:gdLst>
                  <a:gd name="connsiteX0" fmla="*/ 50038 w 145879"/>
                  <a:gd name="connsiteY0" fmla="*/ 106426 h 144907"/>
                  <a:gd name="connsiteX1" fmla="*/ 48641 w 145879"/>
                  <a:gd name="connsiteY1" fmla="*/ 109220 h 144907"/>
                  <a:gd name="connsiteX2" fmla="*/ 136525 w 145879"/>
                  <a:gd name="connsiteY2" fmla="*/ 109220 h 144907"/>
                  <a:gd name="connsiteX3" fmla="*/ 131064 w 145879"/>
                  <a:gd name="connsiteY3" fmla="*/ 144907 h 144907"/>
                  <a:gd name="connsiteX4" fmla="*/ 0 w 145879"/>
                  <a:gd name="connsiteY4" fmla="*/ 144907 h 144907"/>
                  <a:gd name="connsiteX5" fmla="*/ 8382 w 145879"/>
                  <a:gd name="connsiteY5" fmla="*/ 96393 h 144907"/>
                  <a:gd name="connsiteX6" fmla="*/ 33909 w 145879"/>
                  <a:gd name="connsiteY6" fmla="*/ 73787 h 144907"/>
                  <a:gd name="connsiteX7" fmla="*/ 98171 w 145879"/>
                  <a:gd name="connsiteY7" fmla="*/ 54356 h 144907"/>
                  <a:gd name="connsiteX8" fmla="*/ 101092 w 145879"/>
                  <a:gd name="connsiteY8" fmla="*/ 35687 h 144907"/>
                  <a:gd name="connsiteX9" fmla="*/ 58801 w 145879"/>
                  <a:gd name="connsiteY9" fmla="*/ 35687 h 144907"/>
                  <a:gd name="connsiteX10" fmla="*/ 56642 w 145879"/>
                  <a:gd name="connsiteY10" fmla="*/ 49403 h 144907"/>
                  <a:gd name="connsiteX11" fmla="*/ 13589 w 145879"/>
                  <a:gd name="connsiteY11" fmla="*/ 49403 h 144907"/>
                  <a:gd name="connsiteX12" fmla="*/ 17399 w 145879"/>
                  <a:gd name="connsiteY12" fmla="*/ 24892 h 144907"/>
                  <a:gd name="connsiteX13" fmla="*/ 49911 w 145879"/>
                  <a:gd name="connsiteY13" fmla="*/ 0 h 144907"/>
                  <a:gd name="connsiteX14" fmla="*/ 118618 w 145879"/>
                  <a:gd name="connsiteY14" fmla="*/ 0 h 144907"/>
                  <a:gd name="connsiteX15" fmla="*/ 140208 w 145879"/>
                  <a:gd name="connsiteY15" fmla="*/ 9144 h 144907"/>
                  <a:gd name="connsiteX16" fmla="*/ 145796 w 145879"/>
                  <a:gd name="connsiteY16" fmla="*/ 21717 h 144907"/>
                  <a:gd name="connsiteX17" fmla="*/ 145669 w 145879"/>
                  <a:gd name="connsiteY17" fmla="*/ 27432 h 144907"/>
                  <a:gd name="connsiteX18" fmla="*/ 140081 w 145879"/>
                  <a:gd name="connsiteY18" fmla="*/ 63627 h 144907"/>
                  <a:gd name="connsiteX19" fmla="*/ 120650 w 145879"/>
                  <a:gd name="connsiteY19" fmla="*/ 83947 h 144907"/>
                  <a:gd name="connsiteX20" fmla="*/ 50038 w 145879"/>
                  <a:gd name="connsiteY20" fmla="*/ 106553 h 14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5879" h="144907">
                    <a:moveTo>
                      <a:pt x="50038" y="106426"/>
                    </a:moveTo>
                    <a:cubicBezTo>
                      <a:pt x="49911" y="107315"/>
                      <a:pt x="49276" y="105283"/>
                      <a:pt x="48641" y="109220"/>
                    </a:cubicBezTo>
                    <a:lnTo>
                      <a:pt x="136525" y="109220"/>
                    </a:lnTo>
                    <a:lnTo>
                      <a:pt x="131064" y="144907"/>
                    </a:lnTo>
                    <a:lnTo>
                      <a:pt x="0" y="144907"/>
                    </a:lnTo>
                    <a:lnTo>
                      <a:pt x="8382" y="96393"/>
                    </a:lnTo>
                    <a:cubicBezTo>
                      <a:pt x="10668" y="81915"/>
                      <a:pt x="21463" y="78105"/>
                      <a:pt x="33909" y="73787"/>
                    </a:cubicBezTo>
                    <a:lnTo>
                      <a:pt x="98171" y="54356"/>
                    </a:lnTo>
                    <a:cubicBezTo>
                      <a:pt x="98552" y="51562"/>
                      <a:pt x="100076" y="41529"/>
                      <a:pt x="101092" y="35687"/>
                    </a:cubicBezTo>
                    <a:lnTo>
                      <a:pt x="58801" y="35687"/>
                    </a:lnTo>
                    <a:cubicBezTo>
                      <a:pt x="58420" y="38227"/>
                      <a:pt x="56642" y="49403"/>
                      <a:pt x="56642" y="49403"/>
                    </a:cubicBezTo>
                    <a:lnTo>
                      <a:pt x="13589" y="49403"/>
                    </a:lnTo>
                    <a:lnTo>
                      <a:pt x="17399" y="24892"/>
                    </a:lnTo>
                    <a:cubicBezTo>
                      <a:pt x="19558" y="11176"/>
                      <a:pt x="34036" y="0"/>
                      <a:pt x="49911" y="0"/>
                    </a:cubicBezTo>
                    <a:lnTo>
                      <a:pt x="118618" y="0"/>
                    </a:lnTo>
                    <a:cubicBezTo>
                      <a:pt x="127254" y="0"/>
                      <a:pt x="135128" y="3302"/>
                      <a:pt x="140208" y="9144"/>
                    </a:cubicBezTo>
                    <a:cubicBezTo>
                      <a:pt x="143383" y="12827"/>
                      <a:pt x="145288" y="17145"/>
                      <a:pt x="145796" y="21717"/>
                    </a:cubicBezTo>
                    <a:cubicBezTo>
                      <a:pt x="145923" y="23622"/>
                      <a:pt x="145923" y="25527"/>
                      <a:pt x="145669" y="27432"/>
                    </a:cubicBezTo>
                    <a:lnTo>
                      <a:pt x="140081" y="63627"/>
                    </a:lnTo>
                    <a:cubicBezTo>
                      <a:pt x="138176" y="76073"/>
                      <a:pt x="129159" y="80899"/>
                      <a:pt x="120650" y="83947"/>
                    </a:cubicBezTo>
                    <a:lnTo>
                      <a:pt x="50038" y="106553"/>
                    </a:lnTo>
                    <a:close/>
                  </a:path>
                </a:pathLst>
              </a:custGeom>
              <a:solidFill>
                <a:srgbClr val="C7102E"/>
              </a:solidFill>
              <a:ln w="0"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E08C5B09-6A5D-A639-A43B-B4CEB415A627}"/>
                  </a:ext>
                </a:extLst>
              </p:cNvPr>
              <p:cNvSpPr/>
              <p:nvPr/>
            </p:nvSpPr>
            <p:spPr>
              <a:xfrm>
                <a:off x="4827453" y="6184678"/>
                <a:ext cx="148335" cy="144907"/>
              </a:xfrm>
              <a:custGeom>
                <a:avLst/>
                <a:gdLst>
                  <a:gd name="connsiteX0" fmla="*/ 131064 w 148335"/>
                  <a:gd name="connsiteY0" fmla="*/ 139446 h 144907"/>
                  <a:gd name="connsiteX1" fmla="*/ 90805 w 148335"/>
                  <a:gd name="connsiteY1" fmla="*/ 73406 h 144907"/>
                  <a:gd name="connsiteX2" fmla="*/ 148336 w 148335"/>
                  <a:gd name="connsiteY2" fmla="*/ 4445 h 144907"/>
                  <a:gd name="connsiteX3" fmla="*/ 148336 w 148335"/>
                  <a:gd name="connsiteY3" fmla="*/ 0 h 144907"/>
                  <a:gd name="connsiteX4" fmla="*/ 98425 w 148335"/>
                  <a:gd name="connsiteY4" fmla="*/ 0 h 144907"/>
                  <a:gd name="connsiteX5" fmla="*/ 57531 w 148335"/>
                  <a:gd name="connsiteY5" fmla="*/ 49911 h 144907"/>
                  <a:gd name="connsiteX6" fmla="*/ 64262 w 148335"/>
                  <a:gd name="connsiteY6" fmla="*/ 0 h 144907"/>
                  <a:gd name="connsiteX7" fmla="*/ 19431 w 148335"/>
                  <a:gd name="connsiteY7" fmla="*/ 0 h 144907"/>
                  <a:gd name="connsiteX8" fmla="*/ 0 w 148335"/>
                  <a:gd name="connsiteY8" fmla="*/ 144907 h 144907"/>
                  <a:gd name="connsiteX9" fmla="*/ 44831 w 148335"/>
                  <a:gd name="connsiteY9" fmla="*/ 144907 h 144907"/>
                  <a:gd name="connsiteX10" fmla="*/ 51943 w 148335"/>
                  <a:gd name="connsiteY10" fmla="*/ 92329 h 144907"/>
                  <a:gd name="connsiteX11" fmla="*/ 82423 w 148335"/>
                  <a:gd name="connsiteY11" fmla="*/ 144907 h 144907"/>
                  <a:gd name="connsiteX12" fmla="*/ 131064 w 148335"/>
                  <a:gd name="connsiteY12" fmla="*/ 144907 h 144907"/>
                  <a:gd name="connsiteX13" fmla="*/ 131064 w 148335"/>
                  <a:gd name="connsiteY13" fmla="*/ 139573 h 14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335" h="144907">
                    <a:moveTo>
                      <a:pt x="131064" y="139446"/>
                    </a:moveTo>
                    <a:cubicBezTo>
                      <a:pt x="121412" y="123698"/>
                      <a:pt x="93726" y="78105"/>
                      <a:pt x="90805" y="73406"/>
                    </a:cubicBezTo>
                    <a:cubicBezTo>
                      <a:pt x="94107" y="69469"/>
                      <a:pt x="135636" y="19685"/>
                      <a:pt x="148336" y="4445"/>
                    </a:cubicBezTo>
                    <a:lnTo>
                      <a:pt x="148336" y="0"/>
                    </a:lnTo>
                    <a:lnTo>
                      <a:pt x="98425" y="0"/>
                    </a:lnTo>
                    <a:cubicBezTo>
                      <a:pt x="98425" y="0"/>
                      <a:pt x="71501" y="32893"/>
                      <a:pt x="57531" y="49911"/>
                    </a:cubicBezTo>
                    <a:cubicBezTo>
                      <a:pt x="60071" y="31496"/>
                      <a:pt x="64262" y="0"/>
                      <a:pt x="64262" y="0"/>
                    </a:cubicBezTo>
                    <a:lnTo>
                      <a:pt x="19431" y="0"/>
                    </a:lnTo>
                    <a:lnTo>
                      <a:pt x="0" y="144907"/>
                    </a:lnTo>
                    <a:lnTo>
                      <a:pt x="44831" y="144907"/>
                    </a:lnTo>
                    <a:cubicBezTo>
                      <a:pt x="44831" y="144907"/>
                      <a:pt x="49657" y="109093"/>
                      <a:pt x="51943" y="92329"/>
                    </a:cubicBezTo>
                    <a:cubicBezTo>
                      <a:pt x="61468" y="108712"/>
                      <a:pt x="82423" y="144907"/>
                      <a:pt x="82423" y="144907"/>
                    </a:cubicBezTo>
                    <a:lnTo>
                      <a:pt x="131064" y="144907"/>
                    </a:lnTo>
                    <a:lnTo>
                      <a:pt x="131064" y="139573"/>
                    </a:lnTo>
                    <a:close/>
                  </a:path>
                </a:pathLst>
              </a:custGeom>
              <a:solidFill>
                <a:srgbClr val="C7102E"/>
              </a:solidFill>
              <a:ln w="0"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1FFBF1CB-87AE-1644-2B53-2B28D4FBF1F0}"/>
                  </a:ext>
                </a:extLst>
              </p:cNvPr>
              <p:cNvSpPr/>
              <p:nvPr/>
            </p:nvSpPr>
            <p:spPr>
              <a:xfrm>
                <a:off x="4416354" y="6185693"/>
                <a:ext cx="121158" cy="144780"/>
              </a:xfrm>
              <a:custGeom>
                <a:avLst/>
                <a:gdLst>
                  <a:gd name="connsiteX0" fmla="*/ 99187 w 121158"/>
                  <a:gd name="connsiteY0" fmla="*/ 144653 h 144780"/>
                  <a:gd name="connsiteX1" fmla="*/ 121158 w 121158"/>
                  <a:gd name="connsiteY1" fmla="*/ 122682 h 144780"/>
                  <a:gd name="connsiteX2" fmla="*/ 121158 w 121158"/>
                  <a:gd name="connsiteY2" fmla="*/ 87503 h 144780"/>
                  <a:gd name="connsiteX3" fmla="*/ 105791 w 121158"/>
                  <a:gd name="connsiteY3" fmla="*/ 72263 h 144780"/>
                  <a:gd name="connsiteX4" fmla="*/ 121158 w 121158"/>
                  <a:gd name="connsiteY4" fmla="*/ 57023 h 144780"/>
                  <a:gd name="connsiteX5" fmla="*/ 121158 w 121158"/>
                  <a:gd name="connsiteY5" fmla="*/ 21844 h 144780"/>
                  <a:gd name="connsiteX6" fmla="*/ 99187 w 121158"/>
                  <a:gd name="connsiteY6" fmla="*/ 0 h 144780"/>
                  <a:gd name="connsiteX7" fmla="*/ 0 w 121158"/>
                  <a:gd name="connsiteY7" fmla="*/ 0 h 144780"/>
                  <a:gd name="connsiteX8" fmla="*/ 0 w 121158"/>
                  <a:gd name="connsiteY8" fmla="*/ 144780 h 144780"/>
                  <a:gd name="connsiteX9" fmla="*/ 99187 w 121158"/>
                  <a:gd name="connsiteY9" fmla="*/ 144780 h 144780"/>
                  <a:gd name="connsiteX10" fmla="*/ 85090 w 121158"/>
                  <a:gd name="connsiteY10" fmla="*/ 112649 h 144780"/>
                  <a:gd name="connsiteX11" fmla="*/ 36068 w 121158"/>
                  <a:gd name="connsiteY11" fmla="*/ 112649 h 144780"/>
                  <a:gd name="connsiteX12" fmla="*/ 36068 w 121158"/>
                  <a:gd name="connsiteY12" fmla="*/ 84836 h 144780"/>
                  <a:gd name="connsiteX13" fmla="*/ 85090 w 121158"/>
                  <a:gd name="connsiteY13" fmla="*/ 84836 h 144780"/>
                  <a:gd name="connsiteX14" fmla="*/ 85090 w 121158"/>
                  <a:gd name="connsiteY14" fmla="*/ 112649 h 144780"/>
                  <a:gd name="connsiteX15" fmla="*/ 85090 w 121158"/>
                  <a:gd name="connsiteY15" fmla="*/ 57277 h 144780"/>
                  <a:gd name="connsiteX16" fmla="*/ 36068 w 121158"/>
                  <a:gd name="connsiteY16" fmla="*/ 57277 h 144780"/>
                  <a:gd name="connsiteX17" fmla="*/ 36068 w 121158"/>
                  <a:gd name="connsiteY17" fmla="*/ 31877 h 144780"/>
                  <a:gd name="connsiteX18" fmla="*/ 85090 w 121158"/>
                  <a:gd name="connsiteY18" fmla="*/ 31877 h 144780"/>
                  <a:gd name="connsiteX19" fmla="*/ 85090 w 121158"/>
                  <a:gd name="connsiteY19" fmla="*/ 57277 h 14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158" h="144780">
                    <a:moveTo>
                      <a:pt x="99187" y="144653"/>
                    </a:moveTo>
                    <a:lnTo>
                      <a:pt x="121158" y="122682"/>
                    </a:lnTo>
                    <a:lnTo>
                      <a:pt x="121158" y="87503"/>
                    </a:lnTo>
                    <a:lnTo>
                      <a:pt x="105791" y="72263"/>
                    </a:lnTo>
                    <a:lnTo>
                      <a:pt x="121158" y="57023"/>
                    </a:lnTo>
                    <a:lnTo>
                      <a:pt x="121158" y="21844"/>
                    </a:lnTo>
                    <a:lnTo>
                      <a:pt x="99187" y="0"/>
                    </a:lnTo>
                    <a:lnTo>
                      <a:pt x="0" y="0"/>
                    </a:lnTo>
                    <a:lnTo>
                      <a:pt x="0" y="144780"/>
                    </a:lnTo>
                    <a:lnTo>
                      <a:pt x="99187" y="144780"/>
                    </a:lnTo>
                    <a:close/>
                    <a:moveTo>
                      <a:pt x="85090" y="112649"/>
                    </a:moveTo>
                    <a:lnTo>
                      <a:pt x="36068" y="112649"/>
                    </a:lnTo>
                    <a:lnTo>
                      <a:pt x="36068" y="84836"/>
                    </a:lnTo>
                    <a:lnTo>
                      <a:pt x="85090" y="84836"/>
                    </a:lnTo>
                    <a:lnTo>
                      <a:pt x="85090" y="112649"/>
                    </a:lnTo>
                    <a:close/>
                    <a:moveTo>
                      <a:pt x="85090" y="57277"/>
                    </a:moveTo>
                    <a:lnTo>
                      <a:pt x="36068" y="57277"/>
                    </a:lnTo>
                    <a:lnTo>
                      <a:pt x="36068" y="31877"/>
                    </a:lnTo>
                    <a:lnTo>
                      <a:pt x="85090" y="31877"/>
                    </a:lnTo>
                    <a:lnTo>
                      <a:pt x="85090" y="57277"/>
                    </a:lnTo>
                    <a:close/>
                  </a:path>
                </a:pathLst>
              </a:custGeom>
              <a:solidFill>
                <a:srgbClr val="1D4289"/>
              </a:solidFill>
              <a:ln w="0"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2DF5ECE4-7C0C-259E-66BD-2A5FB6F103A3}"/>
                  </a:ext>
                </a:extLst>
              </p:cNvPr>
              <p:cNvSpPr/>
              <p:nvPr/>
            </p:nvSpPr>
            <p:spPr>
              <a:xfrm>
                <a:off x="4552371" y="6185567"/>
                <a:ext cx="121158" cy="144779"/>
              </a:xfrm>
              <a:custGeom>
                <a:avLst/>
                <a:gdLst>
                  <a:gd name="connsiteX0" fmla="*/ 99441 w 121158"/>
                  <a:gd name="connsiteY0" fmla="*/ 0 h 144779"/>
                  <a:gd name="connsiteX1" fmla="*/ 21717 w 121158"/>
                  <a:gd name="connsiteY1" fmla="*/ 0 h 144779"/>
                  <a:gd name="connsiteX2" fmla="*/ 0 w 121158"/>
                  <a:gd name="connsiteY2" fmla="*/ 21717 h 144779"/>
                  <a:gd name="connsiteX3" fmla="*/ 0 w 121158"/>
                  <a:gd name="connsiteY3" fmla="*/ 144780 h 144779"/>
                  <a:gd name="connsiteX4" fmla="*/ 36068 w 121158"/>
                  <a:gd name="connsiteY4" fmla="*/ 144780 h 144779"/>
                  <a:gd name="connsiteX5" fmla="*/ 36068 w 121158"/>
                  <a:gd name="connsiteY5" fmla="*/ 100330 h 144779"/>
                  <a:gd name="connsiteX6" fmla="*/ 85090 w 121158"/>
                  <a:gd name="connsiteY6" fmla="*/ 100330 h 144779"/>
                  <a:gd name="connsiteX7" fmla="*/ 85090 w 121158"/>
                  <a:gd name="connsiteY7" fmla="*/ 144780 h 144779"/>
                  <a:gd name="connsiteX8" fmla="*/ 121158 w 121158"/>
                  <a:gd name="connsiteY8" fmla="*/ 144780 h 144779"/>
                  <a:gd name="connsiteX9" fmla="*/ 121158 w 121158"/>
                  <a:gd name="connsiteY9" fmla="*/ 21717 h 144779"/>
                  <a:gd name="connsiteX10" fmla="*/ 99441 w 121158"/>
                  <a:gd name="connsiteY10" fmla="*/ 0 h 144779"/>
                  <a:gd name="connsiteX11" fmla="*/ 85090 w 121158"/>
                  <a:gd name="connsiteY11" fmla="*/ 68707 h 144779"/>
                  <a:gd name="connsiteX12" fmla="*/ 36068 w 121158"/>
                  <a:gd name="connsiteY12" fmla="*/ 68707 h 144779"/>
                  <a:gd name="connsiteX13" fmla="*/ 36068 w 121158"/>
                  <a:gd name="connsiteY13" fmla="*/ 31877 h 144779"/>
                  <a:gd name="connsiteX14" fmla="*/ 85090 w 121158"/>
                  <a:gd name="connsiteY14" fmla="*/ 31877 h 144779"/>
                  <a:gd name="connsiteX15" fmla="*/ 85090 w 121158"/>
                  <a:gd name="connsiteY15" fmla="*/ 68707 h 14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158" h="144779">
                    <a:moveTo>
                      <a:pt x="99441" y="0"/>
                    </a:moveTo>
                    <a:lnTo>
                      <a:pt x="21717" y="0"/>
                    </a:lnTo>
                    <a:lnTo>
                      <a:pt x="0" y="21717"/>
                    </a:lnTo>
                    <a:lnTo>
                      <a:pt x="0" y="144780"/>
                    </a:lnTo>
                    <a:lnTo>
                      <a:pt x="36068" y="144780"/>
                    </a:lnTo>
                    <a:lnTo>
                      <a:pt x="36068" y="100330"/>
                    </a:lnTo>
                    <a:lnTo>
                      <a:pt x="85090" y="100330"/>
                    </a:lnTo>
                    <a:lnTo>
                      <a:pt x="85090" y="144780"/>
                    </a:lnTo>
                    <a:lnTo>
                      <a:pt x="121158" y="144780"/>
                    </a:lnTo>
                    <a:lnTo>
                      <a:pt x="121158" y="21717"/>
                    </a:lnTo>
                    <a:lnTo>
                      <a:pt x="99441" y="0"/>
                    </a:lnTo>
                    <a:close/>
                    <a:moveTo>
                      <a:pt x="85090" y="68707"/>
                    </a:moveTo>
                    <a:lnTo>
                      <a:pt x="36068" y="68707"/>
                    </a:lnTo>
                    <a:lnTo>
                      <a:pt x="36068" y="31877"/>
                    </a:lnTo>
                    <a:lnTo>
                      <a:pt x="85090" y="31877"/>
                    </a:lnTo>
                    <a:lnTo>
                      <a:pt x="85090" y="68707"/>
                    </a:lnTo>
                    <a:close/>
                  </a:path>
                </a:pathLst>
              </a:custGeom>
              <a:solidFill>
                <a:srgbClr val="1D4289"/>
              </a:solidFill>
              <a:ln w="0"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24C6B5CC-7AEC-9F7D-A823-2D284B2300CE}"/>
                  </a:ext>
                </a:extLst>
              </p:cNvPr>
              <p:cNvSpPr/>
              <p:nvPr/>
            </p:nvSpPr>
            <p:spPr>
              <a:xfrm>
                <a:off x="4280338" y="6185567"/>
                <a:ext cx="121158" cy="144779"/>
              </a:xfrm>
              <a:custGeom>
                <a:avLst/>
                <a:gdLst>
                  <a:gd name="connsiteX0" fmla="*/ 99441 w 121158"/>
                  <a:gd name="connsiteY0" fmla="*/ 0 h 144779"/>
                  <a:gd name="connsiteX1" fmla="*/ 85090 w 121158"/>
                  <a:gd name="connsiteY1" fmla="*/ 0 h 144779"/>
                  <a:gd name="connsiteX2" fmla="*/ 36068 w 121158"/>
                  <a:gd name="connsiteY2" fmla="*/ 0 h 144779"/>
                  <a:gd name="connsiteX3" fmla="*/ 13843 w 121158"/>
                  <a:gd name="connsiteY3" fmla="*/ 0 h 144779"/>
                  <a:gd name="connsiteX4" fmla="*/ 0 w 121158"/>
                  <a:gd name="connsiteY4" fmla="*/ 0 h 144779"/>
                  <a:gd name="connsiteX5" fmla="*/ 0 w 121158"/>
                  <a:gd name="connsiteY5" fmla="*/ 144780 h 144779"/>
                  <a:gd name="connsiteX6" fmla="*/ 36068 w 121158"/>
                  <a:gd name="connsiteY6" fmla="*/ 144780 h 144779"/>
                  <a:gd name="connsiteX7" fmla="*/ 36068 w 121158"/>
                  <a:gd name="connsiteY7" fmla="*/ 31877 h 144779"/>
                  <a:gd name="connsiteX8" fmla="*/ 85090 w 121158"/>
                  <a:gd name="connsiteY8" fmla="*/ 31877 h 144779"/>
                  <a:gd name="connsiteX9" fmla="*/ 85090 w 121158"/>
                  <a:gd name="connsiteY9" fmla="*/ 144780 h 144779"/>
                  <a:gd name="connsiteX10" fmla="*/ 121158 w 121158"/>
                  <a:gd name="connsiteY10" fmla="*/ 144780 h 144779"/>
                  <a:gd name="connsiteX11" fmla="*/ 121158 w 121158"/>
                  <a:gd name="connsiteY11" fmla="*/ 21717 h 144779"/>
                  <a:gd name="connsiteX12" fmla="*/ 99441 w 121158"/>
                  <a:gd name="connsiteY12" fmla="*/ 0 h 14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158" h="144779">
                    <a:moveTo>
                      <a:pt x="99441" y="0"/>
                    </a:moveTo>
                    <a:lnTo>
                      <a:pt x="85090" y="0"/>
                    </a:lnTo>
                    <a:lnTo>
                      <a:pt x="36068" y="0"/>
                    </a:lnTo>
                    <a:lnTo>
                      <a:pt x="13843" y="0"/>
                    </a:lnTo>
                    <a:lnTo>
                      <a:pt x="0" y="0"/>
                    </a:lnTo>
                    <a:lnTo>
                      <a:pt x="0" y="144780"/>
                    </a:lnTo>
                    <a:lnTo>
                      <a:pt x="36068" y="144780"/>
                    </a:lnTo>
                    <a:lnTo>
                      <a:pt x="36068" y="31877"/>
                    </a:lnTo>
                    <a:lnTo>
                      <a:pt x="85090" y="31877"/>
                    </a:lnTo>
                    <a:lnTo>
                      <a:pt x="85090" y="144780"/>
                    </a:lnTo>
                    <a:lnTo>
                      <a:pt x="121158" y="144780"/>
                    </a:lnTo>
                    <a:lnTo>
                      <a:pt x="121158" y="21717"/>
                    </a:lnTo>
                    <a:lnTo>
                      <a:pt x="99441" y="0"/>
                    </a:lnTo>
                    <a:close/>
                  </a:path>
                </a:pathLst>
              </a:custGeom>
              <a:solidFill>
                <a:srgbClr val="1D4289"/>
              </a:solidFill>
              <a:ln w="0"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99ACE149-7C19-ED81-8BF0-007406762F3E}"/>
                  </a:ext>
                </a:extLst>
              </p:cNvPr>
              <p:cNvSpPr/>
              <p:nvPr/>
            </p:nvSpPr>
            <p:spPr>
              <a:xfrm>
                <a:off x="4082345" y="6127147"/>
                <a:ext cx="160527" cy="364997"/>
              </a:xfrm>
              <a:custGeom>
                <a:avLst/>
                <a:gdLst>
                  <a:gd name="connsiteX0" fmla="*/ 160528 w 160527"/>
                  <a:gd name="connsiteY0" fmla="*/ 35433 h 364997"/>
                  <a:gd name="connsiteX1" fmla="*/ 129286 w 160527"/>
                  <a:gd name="connsiteY1" fmla="*/ 0 h 364997"/>
                  <a:gd name="connsiteX2" fmla="*/ 31242 w 160527"/>
                  <a:gd name="connsiteY2" fmla="*/ 0 h 364997"/>
                  <a:gd name="connsiteX3" fmla="*/ 0 w 160527"/>
                  <a:gd name="connsiteY3" fmla="*/ 35433 h 364997"/>
                  <a:gd name="connsiteX4" fmla="*/ 0 w 160527"/>
                  <a:gd name="connsiteY4" fmla="*/ 329565 h 364997"/>
                  <a:gd name="connsiteX5" fmla="*/ 31242 w 160527"/>
                  <a:gd name="connsiteY5" fmla="*/ 364998 h 364997"/>
                  <a:gd name="connsiteX6" fmla="*/ 129286 w 160527"/>
                  <a:gd name="connsiteY6" fmla="*/ 364998 h 364997"/>
                  <a:gd name="connsiteX7" fmla="*/ 160528 w 160527"/>
                  <a:gd name="connsiteY7" fmla="*/ 329565 h 364997"/>
                  <a:gd name="connsiteX8" fmla="*/ 160528 w 160527"/>
                  <a:gd name="connsiteY8" fmla="*/ 35433 h 364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527" h="364997">
                    <a:moveTo>
                      <a:pt x="160528" y="35433"/>
                    </a:moveTo>
                    <a:lnTo>
                      <a:pt x="129286" y="0"/>
                    </a:lnTo>
                    <a:lnTo>
                      <a:pt x="31242" y="0"/>
                    </a:lnTo>
                    <a:lnTo>
                      <a:pt x="0" y="35433"/>
                    </a:lnTo>
                    <a:lnTo>
                      <a:pt x="0" y="329565"/>
                    </a:lnTo>
                    <a:lnTo>
                      <a:pt x="31242" y="364998"/>
                    </a:lnTo>
                    <a:lnTo>
                      <a:pt x="129286" y="364998"/>
                    </a:lnTo>
                    <a:lnTo>
                      <a:pt x="160528" y="329565"/>
                    </a:lnTo>
                    <a:lnTo>
                      <a:pt x="160528" y="35433"/>
                    </a:lnTo>
                    <a:close/>
                  </a:path>
                </a:pathLst>
              </a:custGeom>
              <a:solidFill>
                <a:srgbClr val="FFFFFF"/>
              </a:solidFill>
              <a:ln w="0"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3D9DC04C-CDBA-901A-47DD-CB98795FA994}"/>
                  </a:ext>
                </a:extLst>
              </p:cNvPr>
              <p:cNvSpPr/>
              <p:nvPr/>
            </p:nvSpPr>
            <p:spPr>
              <a:xfrm>
                <a:off x="4093521" y="6139847"/>
                <a:ext cx="63372" cy="339597"/>
              </a:xfrm>
              <a:custGeom>
                <a:avLst/>
                <a:gdLst>
                  <a:gd name="connsiteX0" fmla="*/ 24765 w 63372"/>
                  <a:gd name="connsiteY0" fmla="*/ 0 h 339597"/>
                  <a:gd name="connsiteX1" fmla="*/ 63373 w 63372"/>
                  <a:gd name="connsiteY1" fmla="*/ 0 h 339597"/>
                  <a:gd name="connsiteX2" fmla="*/ 63373 w 63372"/>
                  <a:gd name="connsiteY2" fmla="*/ 163830 h 339597"/>
                  <a:gd name="connsiteX3" fmla="*/ 44323 w 63372"/>
                  <a:gd name="connsiteY3" fmla="*/ 163830 h 339597"/>
                  <a:gd name="connsiteX4" fmla="*/ 127 w 63372"/>
                  <a:gd name="connsiteY4" fmla="*/ 48514 h 339597"/>
                  <a:gd name="connsiteX5" fmla="*/ 127 w 63372"/>
                  <a:gd name="connsiteY5" fmla="*/ 28067 h 339597"/>
                  <a:gd name="connsiteX6" fmla="*/ 24892 w 63372"/>
                  <a:gd name="connsiteY6" fmla="*/ 0 h 339597"/>
                  <a:gd name="connsiteX7" fmla="*/ 0 w 63372"/>
                  <a:gd name="connsiteY7" fmla="*/ 175768 h 339597"/>
                  <a:gd name="connsiteX8" fmla="*/ 32131 w 63372"/>
                  <a:gd name="connsiteY8" fmla="*/ 175768 h 339597"/>
                  <a:gd name="connsiteX9" fmla="*/ 0 w 63372"/>
                  <a:gd name="connsiteY9" fmla="*/ 262763 h 339597"/>
                  <a:gd name="connsiteX10" fmla="*/ 0 w 63372"/>
                  <a:gd name="connsiteY10" fmla="*/ 175768 h 339597"/>
                  <a:gd name="connsiteX11" fmla="*/ 31496 w 63372"/>
                  <a:gd name="connsiteY11" fmla="*/ 163830 h 339597"/>
                  <a:gd name="connsiteX12" fmla="*/ 0 w 63372"/>
                  <a:gd name="connsiteY12" fmla="*/ 163830 h 339597"/>
                  <a:gd name="connsiteX13" fmla="*/ 0 w 63372"/>
                  <a:gd name="connsiteY13" fmla="*/ 81788 h 339597"/>
                  <a:gd name="connsiteX14" fmla="*/ 31496 w 63372"/>
                  <a:gd name="connsiteY14" fmla="*/ 163830 h 339597"/>
                  <a:gd name="connsiteX15" fmla="*/ 24765 w 63372"/>
                  <a:gd name="connsiteY15" fmla="*/ 339598 h 339597"/>
                  <a:gd name="connsiteX16" fmla="*/ 0 w 63372"/>
                  <a:gd name="connsiteY16" fmla="*/ 311531 h 339597"/>
                  <a:gd name="connsiteX17" fmla="*/ 0 w 63372"/>
                  <a:gd name="connsiteY17" fmla="*/ 297180 h 339597"/>
                  <a:gd name="connsiteX18" fmla="*/ 44958 w 63372"/>
                  <a:gd name="connsiteY18" fmla="*/ 175768 h 339597"/>
                  <a:gd name="connsiteX19" fmla="*/ 63373 w 63372"/>
                  <a:gd name="connsiteY19" fmla="*/ 175768 h 339597"/>
                  <a:gd name="connsiteX20" fmla="*/ 63373 w 63372"/>
                  <a:gd name="connsiteY20" fmla="*/ 339598 h 339597"/>
                  <a:gd name="connsiteX21" fmla="*/ 24765 w 63372"/>
                  <a:gd name="connsiteY21" fmla="*/ 339598 h 33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372" h="339597">
                    <a:moveTo>
                      <a:pt x="24765" y="0"/>
                    </a:moveTo>
                    <a:lnTo>
                      <a:pt x="63373" y="0"/>
                    </a:lnTo>
                    <a:lnTo>
                      <a:pt x="63373" y="163830"/>
                    </a:lnTo>
                    <a:lnTo>
                      <a:pt x="44323" y="163830"/>
                    </a:lnTo>
                    <a:lnTo>
                      <a:pt x="127" y="48514"/>
                    </a:lnTo>
                    <a:lnTo>
                      <a:pt x="127" y="28067"/>
                    </a:lnTo>
                    <a:lnTo>
                      <a:pt x="24892" y="0"/>
                    </a:lnTo>
                    <a:close/>
                    <a:moveTo>
                      <a:pt x="0" y="175768"/>
                    </a:moveTo>
                    <a:lnTo>
                      <a:pt x="32131" y="175768"/>
                    </a:lnTo>
                    <a:lnTo>
                      <a:pt x="0" y="262763"/>
                    </a:lnTo>
                    <a:lnTo>
                      <a:pt x="0" y="175768"/>
                    </a:lnTo>
                    <a:close/>
                    <a:moveTo>
                      <a:pt x="31496" y="163830"/>
                    </a:moveTo>
                    <a:lnTo>
                      <a:pt x="0" y="163830"/>
                    </a:lnTo>
                    <a:lnTo>
                      <a:pt x="0" y="81788"/>
                    </a:lnTo>
                    <a:lnTo>
                      <a:pt x="31496" y="163830"/>
                    </a:lnTo>
                    <a:close/>
                    <a:moveTo>
                      <a:pt x="24765" y="339598"/>
                    </a:moveTo>
                    <a:lnTo>
                      <a:pt x="0" y="311531"/>
                    </a:lnTo>
                    <a:lnTo>
                      <a:pt x="0" y="297180"/>
                    </a:lnTo>
                    <a:lnTo>
                      <a:pt x="44958" y="175768"/>
                    </a:lnTo>
                    <a:lnTo>
                      <a:pt x="63373" y="175768"/>
                    </a:lnTo>
                    <a:lnTo>
                      <a:pt x="63373" y="339598"/>
                    </a:lnTo>
                    <a:lnTo>
                      <a:pt x="24765" y="339598"/>
                    </a:lnTo>
                    <a:close/>
                  </a:path>
                </a:pathLst>
              </a:custGeom>
              <a:solidFill>
                <a:srgbClr val="1D4289"/>
              </a:solidFill>
              <a:ln w="0"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62575799-FD34-4181-EBF5-47427BDED3A5}"/>
                  </a:ext>
                </a:extLst>
              </p:cNvPr>
              <p:cNvSpPr/>
              <p:nvPr/>
            </p:nvSpPr>
            <p:spPr>
              <a:xfrm>
                <a:off x="4168323" y="6139847"/>
                <a:ext cx="63500" cy="339597"/>
              </a:xfrm>
              <a:custGeom>
                <a:avLst/>
                <a:gdLst>
                  <a:gd name="connsiteX0" fmla="*/ 63373 w 63500"/>
                  <a:gd name="connsiteY0" fmla="*/ 28067 h 339597"/>
                  <a:gd name="connsiteX1" fmla="*/ 63373 w 63500"/>
                  <a:gd name="connsiteY1" fmla="*/ 48514 h 339597"/>
                  <a:gd name="connsiteX2" fmla="*/ 19177 w 63500"/>
                  <a:gd name="connsiteY2" fmla="*/ 163830 h 339597"/>
                  <a:gd name="connsiteX3" fmla="*/ 127 w 63500"/>
                  <a:gd name="connsiteY3" fmla="*/ 163830 h 339597"/>
                  <a:gd name="connsiteX4" fmla="*/ 127 w 63500"/>
                  <a:gd name="connsiteY4" fmla="*/ 0 h 339597"/>
                  <a:gd name="connsiteX5" fmla="*/ 38735 w 63500"/>
                  <a:gd name="connsiteY5" fmla="*/ 0 h 339597"/>
                  <a:gd name="connsiteX6" fmla="*/ 63500 w 63500"/>
                  <a:gd name="connsiteY6" fmla="*/ 28067 h 339597"/>
                  <a:gd name="connsiteX7" fmla="*/ 63373 w 63500"/>
                  <a:gd name="connsiteY7" fmla="*/ 262763 h 339597"/>
                  <a:gd name="connsiteX8" fmla="*/ 31242 w 63500"/>
                  <a:gd name="connsiteY8" fmla="*/ 175768 h 339597"/>
                  <a:gd name="connsiteX9" fmla="*/ 63373 w 63500"/>
                  <a:gd name="connsiteY9" fmla="*/ 175768 h 339597"/>
                  <a:gd name="connsiteX10" fmla="*/ 63373 w 63500"/>
                  <a:gd name="connsiteY10" fmla="*/ 262763 h 339597"/>
                  <a:gd name="connsiteX11" fmla="*/ 63373 w 63500"/>
                  <a:gd name="connsiteY11" fmla="*/ 81788 h 339597"/>
                  <a:gd name="connsiteX12" fmla="*/ 63373 w 63500"/>
                  <a:gd name="connsiteY12" fmla="*/ 163830 h 339597"/>
                  <a:gd name="connsiteX13" fmla="*/ 31877 w 63500"/>
                  <a:gd name="connsiteY13" fmla="*/ 163830 h 339597"/>
                  <a:gd name="connsiteX14" fmla="*/ 63373 w 63500"/>
                  <a:gd name="connsiteY14" fmla="*/ 81788 h 339597"/>
                  <a:gd name="connsiteX15" fmla="*/ 0 w 63500"/>
                  <a:gd name="connsiteY15" fmla="*/ 339598 h 339597"/>
                  <a:gd name="connsiteX16" fmla="*/ 0 w 63500"/>
                  <a:gd name="connsiteY16" fmla="*/ 175768 h 339597"/>
                  <a:gd name="connsiteX17" fmla="*/ 18415 w 63500"/>
                  <a:gd name="connsiteY17" fmla="*/ 175768 h 339597"/>
                  <a:gd name="connsiteX18" fmla="*/ 63373 w 63500"/>
                  <a:gd name="connsiteY18" fmla="*/ 297180 h 339597"/>
                  <a:gd name="connsiteX19" fmla="*/ 63373 w 63500"/>
                  <a:gd name="connsiteY19" fmla="*/ 311531 h 339597"/>
                  <a:gd name="connsiteX20" fmla="*/ 38608 w 63500"/>
                  <a:gd name="connsiteY20" fmla="*/ 339598 h 339597"/>
                  <a:gd name="connsiteX21" fmla="*/ 0 w 63500"/>
                  <a:gd name="connsiteY21" fmla="*/ 339598 h 33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500" h="339597">
                    <a:moveTo>
                      <a:pt x="63373" y="28067"/>
                    </a:moveTo>
                    <a:lnTo>
                      <a:pt x="63373" y="48514"/>
                    </a:lnTo>
                    <a:lnTo>
                      <a:pt x="19177" y="163830"/>
                    </a:lnTo>
                    <a:lnTo>
                      <a:pt x="127" y="163830"/>
                    </a:lnTo>
                    <a:lnTo>
                      <a:pt x="127" y="0"/>
                    </a:lnTo>
                    <a:lnTo>
                      <a:pt x="38735" y="0"/>
                    </a:lnTo>
                    <a:lnTo>
                      <a:pt x="63500" y="28067"/>
                    </a:lnTo>
                    <a:close/>
                    <a:moveTo>
                      <a:pt x="63373" y="262763"/>
                    </a:moveTo>
                    <a:lnTo>
                      <a:pt x="31242" y="175768"/>
                    </a:lnTo>
                    <a:lnTo>
                      <a:pt x="63373" y="175768"/>
                    </a:lnTo>
                    <a:lnTo>
                      <a:pt x="63373" y="262763"/>
                    </a:lnTo>
                    <a:close/>
                    <a:moveTo>
                      <a:pt x="63373" y="81788"/>
                    </a:moveTo>
                    <a:lnTo>
                      <a:pt x="63373" y="163830"/>
                    </a:lnTo>
                    <a:lnTo>
                      <a:pt x="31877" y="163830"/>
                    </a:lnTo>
                    <a:lnTo>
                      <a:pt x="63373" y="81788"/>
                    </a:lnTo>
                    <a:close/>
                    <a:moveTo>
                      <a:pt x="0" y="339598"/>
                    </a:moveTo>
                    <a:lnTo>
                      <a:pt x="0" y="175768"/>
                    </a:lnTo>
                    <a:lnTo>
                      <a:pt x="18415" y="175768"/>
                    </a:lnTo>
                    <a:lnTo>
                      <a:pt x="63373" y="297180"/>
                    </a:lnTo>
                    <a:lnTo>
                      <a:pt x="63373" y="311531"/>
                    </a:lnTo>
                    <a:lnTo>
                      <a:pt x="38608" y="339598"/>
                    </a:lnTo>
                    <a:lnTo>
                      <a:pt x="0" y="339598"/>
                    </a:lnTo>
                    <a:close/>
                  </a:path>
                </a:pathLst>
              </a:custGeom>
              <a:solidFill>
                <a:srgbClr val="C7102E"/>
              </a:solidFill>
              <a:ln w="0" cap="flat">
                <a:noFill/>
                <a:prstDash val="solid"/>
                <a:miter/>
              </a:ln>
            </p:spPr>
            <p:txBody>
              <a:bodyPr rtlCol="0" anchor="ctr"/>
              <a:lstStyle/>
              <a:p>
                <a:endParaRPr lang="en-US"/>
              </a:p>
            </p:txBody>
          </p:sp>
        </p:grpSp>
        <p:sp>
          <p:nvSpPr>
            <p:cNvPr id="101" name="Freeform 100">
              <a:extLst>
                <a:ext uri="{FF2B5EF4-FFF2-40B4-BE49-F238E27FC236}">
                  <a16:creationId xmlns:a16="http://schemas.microsoft.com/office/drawing/2014/main" id="{B1F4B33C-F53A-54F4-A00D-7E69882173AD}"/>
                </a:ext>
              </a:extLst>
            </p:cNvPr>
            <p:cNvSpPr/>
            <p:nvPr/>
          </p:nvSpPr>
          <p:spPr>
            <a:xfrm>
              <a:off x="3033045" y="6119050"/>
              <a:ext cx="786663" cy="381041"/>
            </a:xfrm>
            <a:custGeom>
              <a:avLst/>
              <a:gdLst>
                <a:gd name="connsiteX0" fmla="*/ 295935 w 786663"/>
                <a:gd name="connsiteY0" fmla="*/ 161258 h 381041"/>
                <a:gd name="connsiteX1" fmla="*/ 329336 w 786663"/>
                <a:gd name="connsiteY1" fmla="*/ 161258 h 381041"/>
                <a:gd name="connsiteX2" fmla="*/ 296570 w 786663"/>
                <a:gd name="connsiteY2" fmla="*/ 263620 h 381041"/>
                <a:gd name="connsiteX3" fmla="*/ 254914 w 786663"/>
                <a:gd name="connsiteY3" fmla="*/ 263620 h 381041"/>
                <a:gd name="connsiteX4" fmla="*/ 234848 w 786663"/>
                <a:gd name="connsiteY4" fmla="*/ 191484 h 381041"/>
                <a:gd name="connsiteX5" fmla="*/ 213893 w 786663"/>
                <a:gd name="connsiteY5" fmla="*/ 263620 h 381041"/>
                <a:gd name="connsiteX6" fmla="*/ 172872 w 786663"/>
                <a:gd name="connsiteY6" fmla="*/ 263620 h 381041"/>
                <a:gd name="connsiteX7" fmla="*/ 140106 w 786663"/>
                <a:gd name="connsiteY7" fmla="*/ 161258 h 381041"/>
                <a:gd name="connsiteX8" fmla="*/ 173634 w 786663"/>
                <a:gd name="connsiteY8" fmla="*/ 161258 h 381041"/>
                <a:gd name="connsiteX9" fmla="*/ 193700 w 786663"/>
                <a:gd name="connsiteY9" fmla="*/ 233394 h 381041"/>
                <a:gd name="connsiteX10" fmla="*/ 213893 w 786663"/>
                <a:gd name="connsiteY10" fmla="*/ 161258 h 381041"/>
                <a:gd name="connsiteX11" fmla="*/ 255549 w 786663"/>
                <a:gd name="connsiteY11" fmla="*/ 161258 h 381041"/>
                <a:gd name="connsiteX12" fmla="*/ 275742 w 786663"/>
                <a:gd name="connsiteY12" fmla="*/ 233394 h 381041"/>
                <a:gd name="connsiteX13" fmla="*/ 295808 w 786663"/>
                <a:gd name="connsiteY13" fmla="*/ 161258 h 381041"/>
                <a:gd name="connsiteX14" fmla="*/ 147853 w 786663"/>
                <a:gd name="connsiteY14" fmla="*/ 43656 h 381041"/>
                <a:gd name="connsiteX15" fmla="*/ 153441 w 786663"/>
                <a:gd name="connsiteY15" fmla="*/ 30702 h 381041"/>
                <a:gd name="connsiteX16" fmla="*/ 152806 w 786663"/>
                <a:gd name="connsiteY16" fmla="*/ 24225 h 381041"/>
                <a:gd name="connsiteX17" fmla="*/ 134899 w 786663"/>
                <a:gd name="connsiteY17" fmla="*/ 476 h 381041"/>
                <a:gd name="connsiteX18" fmla="*/ 108356 w 786663"/>
                <a:gd name="connsiteY18" fmla="*/ 18002 h 381041"/>
                <a:gd name="connsiteX19" fmla="*/ 125882 w 786663"/>
                <a:gd name="connsiteY19" fmla="*/ 44545 h 381041"/>
                <a:gd name="connsiteX20" fmla="*/ 130962 w 786663"/>
                <a:gd name="connsiteY20" fmla="*/ 44926 h 381041"/>
                <a:gd name="connsiteX21" fmla="*/ 133121 w 786663"/>
                <a:gd name="connsiteY21" fmla="*/ 46324 h 381041"/>
                <a:gd name="connsiteX22" fmla="*/ 134010 w 786663"/>
                <a:gd name="connsiteY22" fmla="*/ 52674 h 381041"/>
                <a:gd name="connsiteX23" fmla="*/ 123342 w 786663"/>
                <a:gd name="connsiteY23" fmla="*/ 65119 h 381041"/>
                <a:gd name="connsiteX24" fmla="*/ 111404 w 786663"/>
                <a:gd name="connsiteY24" fmla="*/ 77057 h 381041"/>
                <a:gd name="connsiteX25" fmla="*/ 108229 w 786663"/>
                <a:gd name="connsiteY25" fmla="*/ 83026 h 381041"/>
                <a:gd name="connsiteX26" fmla="*/ 100736 w 786663"/>
                <a:gd name="connsiteY26" fmla="*/ 89630 h 381041"/>
                <a:gd name="connsiteX27" fmla="*/ 93497 w 786663"/>
                <a:gd name="connsiteY27" fmla="*/ 102076 h 381041"/>
                <a:gd name="connsiteX28" fmla="*/ 88290 w 786663"/>
                <a:gd name="connsiteY28" fmla="*/ 105378 h 381041"/>
                <a:gd name="connsiteX29" fmla="*/ 82575 w 786663"/>
                <a:gd name="connsiteY29" fmla="*/ 111348 h 381041"/>
                <a:gd name="connsiteX30" fmla="*/ 85496 w 786663"/>
                <a:gd name="connsiteY30" fmla="*/ 105759 h 381041"/>
                <a:gd name="connsiteX31" fmla="*/ 89052 w 786663"/>
                <a:gd name="connsiteY31" fmla="*/ 93694 h 381041"/>
                <a:gd name="connsiteX32" fmla="*/ 93751 w 786663"/>
                <a:gd name="connsiteY32" fmla="*/ 85948 h 381041"/>
                <a:gd name="connsiteX33" fmla="*/ 84988 w 786663"/>
                <a:gd name="connsiteY33" fmla="*/ 77184 h 381041"/>
                <a:gd name="connsiteX34" fmla="*/ 79908 w 786663"/>
                <a:gd name="connsiteY34" fmla="*/ 78708 h 381041"/>
                <a:gd name="connsiteX35" fmla="*/ 67335 w 786663"/>
                <a:gd name="connsiteY35" fmla="*/ 77438 h 381041"/>
                <a:gd name="connsiteX36" fmla="*/ 63525 w 786663"/>
                <a:gd name="connsiteY36" fmla="*/ 79724 h 381041"/>
                <a:gd name="connsiteX37" fmla="*/ 58826 w 786663"/>
                <a:gd name="connsiteY37" fmla="*/ 83661 h 381041"/>
                <a:gd name="connsiteX38" fmla="*/ 57048 w 786663"/>
                <a:gd name="connsiteY38" fmla="*/ 90519 h 381041"/>
                <a:gd name="connsiteX39" fmla="*/ 54635 w 786663"/>
                <a:gd name="connsiteY39" fmla="*/ 101442 h 381041"/>
                <a:gd name="connsiteX40" fmla="*/ 55270 w 786663"/>
                <a:gd name="connsiteY40" fmla="*/ 108045 h 381041"/>
                <a:gd name="connsiteX41" fmla="*/ 57429 w 786663"/>
                <a:gd name="connsiteY41" fmla="*/ 110586 h 381041"/>
                <a:gd name="connsiteX42" fmla="*/ 59842 w 786663"/>
                <a:gd name="connsiteY42" fmla="*/ 111474 h 381041"/>
                <a:gd name="connsiteX43" fmla="*/ 61874 w 786663"/>
                <a:gd name="connsiteY43" fmla="*/ 113380 h 381041"/>
                <a:gd name="connsiteX44" fmla="*/ 61874 w 786663"/>
                <a:gd name="connsiteY44" fmla="*/ 114268 h 381041"/>
                <a:gd name="connsiteX45" fmla="*/ 61874 w 786663"/>
                <a:gd name="connsiteY45" fmla="*/ 116174 h 381041"/>
                <a:gd name="connsiteX46" fmla="*/ 60985 w 786663"/>
                <a:gd name="connsiteY46" fmla="*/ 117317 h 381041"/>
                <a:gd name="connsiteX47" fmla="*/ 52476 w 786663"/>
                <a:gd name="connsiteY47" fmla="*/ 117698 h 381041"/>
                <a:gd name="connsiteX48" fmla="*/ 44729 w 786663"/>
                <a:gd name="connsiteY48" fmla="*/ 119094 h 381041"/>
                <a:gd name="connsiteX49" fmla="*/ 36347 w 786663"/>
                <a:gd name="connsiteY49" fmla="*/ 121507 h 381041"/>
                <a:gd name="connsiteX50" fmla="*/ 27711 w 786663"/>
                <a:gd name="connsiteY50" fmla="*/ 133699 h 381041"/>
                <a:gd name="connsiteX51" fmla="*/ 25679 w 786663"/>
                <a:gd name="connsiteY51" fmla="*/ 138906 h 381041"/>
                <a:gd name="connsiteX52" fmla="*/ 19710 w 786663"/>
                <a:gd name="connsiteY52" fmla="*/ 144240 h 381041"/>
                <a:gd name="connsiteX53" fmla="*/ 16281 w 786663"/>
                <a:gd name="connsiteY53" fmla="*/ 128746 h 381041"/>
                <a:gd name="connsiteX54" fmla="*/ 16281 w 786663"/>
                <a:gd name="connsiteY54" fmla="*/ 127603 h 381041"/>
                <a:gd name="connsiteX55" fmla="*/ 17043 w 786663"/>
                <a:gd name="connsiteY55" fmla="*/ 123539 h 381041"/>
                <a:gd name="connsiteX56" fmla="*/ 19202 w 786663"/>
                <a:gd name="connsiteY56" fmla="*/ 116555 h 381041"/>
                <a:gd name="connsiteX57" fmla="*/ 19964 w 786663"/>
                <a:gd name="connsiteY57" fmla="*/ 111348 h 381041"/>
                <a:gd name="connsiteX58" fmla="*/ 20726 w 786663"/>
                <a:gd name="connsiteY58" fmla="*/ 107918 h 381041"/>
                <a:gd name="connsiteX59" fmla="*/ 21742 w 786663"/>
                <a:gd name="connsiteY59" fmla="*/ 105378 h 381041"/>
                <a:gd name="connsiteX60" fmla="*/ 19329 w 786663"/>
                <a:gd name="connsiteY60" fmla="*/ 104617 h 381041"/>
                <a:gd name="connsiteX61" fmla="*/ 16662 w 786663"/>
                <a:gd name="connsiteY61" fmla="*/ 108680 h 381041"/>
                <a:gd name="connsiteX62" fmla="*/ 15646 w 786663"/>
                <a:gd name="connsiteY62" fmla="*/ 111348 h 381041"/>
                <a:gd name="connsiteX63" fmla="*/ 13360 w 786663"/>
                <a:gd name="connsiteY63" fmla="*/ 110839 h 381041"/>
                <a:gd name="connsiteX64" fmla="*/ 11836 w 786663"/>
                <a:gd name="connsiteY64" fmla="*/ 108045 h 381041"/>
                <a:gd name="connsiteX65" fmla="*/ 7645 w 786663"/>
                <a:gd name="connsiteY65" fmla="*/ 96996 h 381041"/>
                <a:gd name="connsiteX66" fmla="*/ 5740 w 786663"/>
                <a:gd name="connsiteY66" fmla="*/ 95092 h 381041"/>
                <a:gd name="connsiteX67" fmla="*/ 4470 w 786663"/>
                <a:gd name="connsiteY67" fmla="*/ 96107 h 381041"/>
                <a:gd name="connsiteX68" fmla="*/ 6629 w 786663"/>
                <a:gd name="connsiteY68" fmla="*/ 102076 h 381041"/>
                <a:gd name="connsiteX69" fmla="*/ 4089 w 786663"/>
                <a:gd name="connsiteY69" fmla="*/ 98393 h 381041"/>
                <a:gd name="connsiteX70" fmla="*/ 1676 w 786663"/>
                <a:gd name="connsiteY70" fmla="*/ 96234 h 381041"/>
                <a:gd name="connsiteX71" fmla="*/ 25 w 786663"/>
                <a:gd name="connsiteY71" fmla="*/ 96742 h 381041"/>
                <a:gd name="connsiteX72" fmla="*/ 533 w 786663"/>
                <a:gd name="connsiteY72" fmla="*/ 98012 h 381041"/>
                <a:gd name="connsiteX73" fmla="*/ 4089 w 786663"/>
                <a:gd name="connsiteY73" fmla="*/ 103981 h 381041"/>
                <a:gd name="connsiteX74" fmla="*/ 1803 w 786663"/>
                <a:gd name="connsiteY74" fmla="*/ 102457 h 381041"/>
                <a:gd name="connsiteX75" fmla="*/ 406 w 786663"/>
                <a:gd name="connsiteY75" fmla="*/ 102838 h 381041"/>
                <a:gd name="connsiteX76" fmla="*/ 787 w 786663"/>
                <a:gd name="connsiteY76" fmla="*/ 104108 h 381041"/>
                <a:gd name="connsiteX77" fmla="*/ 3835 w 786663"/>
                <a:gd name="connsiteY77" fmla="*/ 108173 h 381041"/>
                <a:gd name="connsiteX78" fmla="*/ 5740 w 786663"/>
                <a:gd name="connsiteY78" fmla="*/ 111474 h 381041"/>
                <a:gd name="connsiteX79" fmla="*/ 4089 w 786663"/>
                <a:gd name="connsiteY79" fmla="*/ 111982 h 381041"/>
                <a:gd name="connsiteX80" fmla="*/ 6629 w 786663"/>
                <a:gd name="connsiteY80" fmla="*/ 116046 h 381041"/>
                <a:gd name="connsiteX81" fmla="*/ 7264 w 786663"/>
                <a:gd name="connsiteY81" fmla="*/ 127349 h 381041"/>
                <a:gd name="connsiteX82" fmla="*/ 6629 w 786663"/>
                <a:gd name="connsiteY82" fmla="*/ 148050 h 381041"/>
                <a:gd name="connsiteX83" fmla="*/ 7264 w 786663"/>
                <a:gd name="connsiteY83" fmla="*/ 168370 h 381041"/>
                <a:gd name="connsiteX84" fmla="*/ 17805 w 786663"/>
                <a:gd name="connsiteY84" fmla="*/ 171037 h 381041"/>
                <a:gd name="connsiteX85" fmla="*/ 33172 w 786663"/>
                <a:gd name="connsiteY85" fmla="*/ 154527 h 381041"/>
                <a:gd name="connsiteX86" fmla="*/ 36728 w 786663"/>
                <a:gd name="connsiteY86" fmla="*/ 150590 h 381041"/>
                <a:gd name="connsiteX87" fmla="*/ 38887 w 786663"/>
                <a:gd name="connsiteY87" fmla="*/ 174212 h 381041"/>
                <a:gd name="connsiteX88" fmla="*/ 37490 w 786663"/>
                <a:gd name="connsiteY88" fmla="*/ 181070 h 381041"/>
                <a:gd name="connsiteX89" fmla="*/ 38760 w 786663"/>
                <a:gd name="connsiteY89" fmla="*/ 183102 h 381041"/>
                <a:gd name="connsiteX90" fmla="*/ 31902 w 786663"/>
                <a:gd name="connsiteY90" fmla="*/ 199739 h 381041"/>
                <a:gd name="connsiteX91" fmla="*/ 32410 w 786663"/>
                <a:gd name="connsiteY91" fmla="*/ 220694 h 381041"/>
                <a:gd name="connsiteX92" fmla="*/ 40538 w 786663"/>
                <a:gd name="connsiteY92" fmla="*/ 242030 h 381041"/>
                <a:gd name="connsiteX93" fmla="*/ 44348 w 786663"/>
                <a:gd name="connsiteY93" fmla="*/ 251936 h 381041"/>
                <a:gd name="connsiteX94" fmla="*/ 47142 w 786663"/>
                <a:gd name="connsiteY94" fmla="*/ 251936 h 381041"/>
                <a:gd name="connsiteX95" fmla="*/ 59715 w 786663"/>
                <a:gd name="connsiteY95" fmla="*/ 281274 h 381041"/>
                <a:gd name="connsiteX96" fmla="*/ 94767 w 786663"/>
                <a:gd name="connsiteY96" fmla="*/ 338550 h 381041"/>
                <a:gd name="connsiteX97" fmla="*/ 94132 w 786663"/>
                <a:gd name="connsiteY97" fmla="*/ 343757 h 381041"/>
                <a:gd name="connsiteX98" fmla="*/ 99593 w 786663"/>
                <a:gd name="connsiteY98" fmla="*/ 349980 h 381041"/>
                <a:gd name="connsiteX99" fmla="*/ 108991 w 786663"/>
                <a:gd name="connsiteY99" fmla="*/ 367125 h 381041"/>
                <a:gd name="connsiteX100" fmla="*/ 121564 w 786663"/>
                <a:gd name="connsiteY100" fmla="*/ 380968 h 381041"/>
                <a:gd name="connsiteX101" fmla="*/ 127660 w 786663"/>
                <a:gd name="connsiteY101" fmla="*/ 364205 h 381041"/>
                <a:gd name="connsiteX102" fmla="*/ 118770 w 786663"/>
                <a:gd name="connsiteY102" fmla="*/ 351124 h 381041"/>
                <a:gd name="connsiteX103" fmla="*/ 113309 w 786663"/>
                <a:gd name="connsiteY103" fmla="*/ 333343 h 381041"/>
                <a:gd name="connsiteX104" fmla="*/ 113563 w 786663"/>
                <a:gd name="connsiteY104" fmla="*/ 329787 h 381041"/>
                <a:gd name="connsiteX105" fmla="*/ 116103 w 786663"/>
                <a:gd name="connsiteY105" fmla="*/ 316325 h 381041"/>
                <a:gd name="connsiteX106" fmla="*/ 105054 w 786663"/>
                <a:gd name="connsiteY106" fmla="*/ 303117 h 381041"/>
                <a:gd name="connsiteX107" fmla="*/ 100990 w 786663"/>
                <a:gd name="connsiteY107" fmla="*/ 291306 h 381041"/>
                <a:gd name="connsiteX108" fmla="*/ 98958 w 786663"/>
                <a:gd name="connsiteY108" fmla="*/ 290925 h 381041"/>
                <a:gd name="connsiteX109" fmla="*/ 94132 w 786663"/>
                <a:gd name="connsiteY109" fmla="*/ 254857 h 381041"/>
                <a:gd name="connsiteX110" fmla="*/ 84734 w 786663"/>
                <a:gd name="connsiteY110" fmla="*/ 240506 h 381041"/>
                <a:gd name="connsiteX111" fmla="*/ 91846 w 786663"/>
                <a:gd name="connsiteY111" fmla="*/ 219932 h 381041"/>
                <a:gd name="connsiteX112" fmla="*/ 87528 w 786663"/>
                <a:gd name="connsiteY112" fmla="*/ 183611 h 381041"/>
                <a:gd name="connsiteX113" fmla="*/ 92862 w 786663"/>
                <a:gd name="connsiteY113" fmla="*/ 151606 h 381041"/>
                <a:gd name="connsiteX114" fmla="*/ 98958 w 786663"/>
                <a:gd name="connsiteY114" fmla="*/ 129127 h 381041"/>
                <a:gd name="connsiteX115" fmla="*/ 103276 w 786663"/>
                <a:gd name="connsiteY115" fmla="*/ 120745 h 381041"/>
                <a:gd name="connsiteX116" fmla="*/ 109372 w 786663"/>
                <a:gd name="connsiteY116" fmla="*/ 109442 h 381041"/>
                <a:gd name="connsiteX117" fmla="*/ 116992 w 786663"/>
                <a:gd name="connsiteY117" fmla="*/ 96996 h 381041"/>
                <a:gd name="connsiteX118" fmla="*/ 119913 w 786663"/>
                <a:gd name="connsiteY118" fmla="*/ 91155 h 381041"/>
                <a:gd name="connsiteX119" fmla="*/ 132740 w 786663"/>
                <a:gd name="connsiteY119" fmla="*/ 76295 h 381041"/>
                <a:gd name="connsiteX120" fmla="*/ 140487 w 786663"/>
                <a:gd name="connsiteY120" fmla="*/ 61055 h 381041"/>
                <a:gd name="connsiteX121" fmla="*/ 144932 w 786663"/>
                <a:gd name="connsiteY121" fmla="*/ 54451 h 381041"/>
                <a:gd name="connsiteX122" fmla="*/ 148234 w 786663"/>
                <a:gd name="connsiteY122" fmla="*/ 43275 h 381041"/>
                <a:gd name="connsiteX123" fmla="*/ 630834 w 786663"/>
                <a:gd name="connsiteY123" fmla="*/ 235173 h 381041"/>
                <a:gd name="connsiteX124" fmla="*/ 588289 w 786663"/>
                <a:gd name="connsiteY124" fmla="*/ 263620 h 381041"/>
                <a:gd name="connsiteX125" fmla="*/ 498373 w 786663"/>
                <a:gd name="connsiteY125" fmla="*/ 263620 h 381041"/>
                <a:gd name="connsiteX126" fmla="*/ 498373 w 786663"/>
                <a:gd name="connsiteY126" fmla="*/ 161258 h 381041"/>
                <a:gd name="connsiteX127" fmla="*/ 579653 w 786663"/>
                <a:gd name="connsiteY127" fmla="*/ 161258 h 381041"/>
                <a:gd name="connsiteX128" fmla="*/ 623087 w 786663"/>
                <a:gd name="connsiteY128" fmla="*/ 188182 h 381041"/>
                <a:gd name="connsiteX129" fmla="*/ 608355 w 786663"/>
                <a:gd name="connsiteY129" fmla="*/ 209773 h 381041"/>
                <a:gd name="connsiteX130" fmla="*/ 607720 w 786663"/>
                <a:gd name="connsiteY130" fmla="*/ 210534 h 381041"/>
                <a:gd name="connsiteX131" fmla="*/ 608355 w 786663"/>
                <a:gd name="connsiteY131" fmla="*/ 211169 h 381041"/>
                <a:gd name="connsiteX132" fmla="*/ 630834 w 786663"/>
                <a:gd name="connsiteY132" fmla="*/ 235299 h 381041"/>
                <a:gd name="connsiteX133" fmla="*/ 528726 w 786663"/>
                <a:gd name="connsiteY133" fmla="*/ 201390 h 381041"/>
                <a:gd name="connsiteX134" fmla="*/ 579780 w 786663"/>
                <a:gd name="connsiteY134" fmla="*/ 201390 h 381041"/>
                <a:gd name="connsiteX135" fmla="*/ 591972 w 786663"/>
                <a:gd name="connsiteY135" fmla="*/ 194532 h 381041"/>
                <a:gd name="connsiteX136" fmla="*/ 579780 w 786663"/>
                <a:gd name="connsiteY136" fmla="*/ 187167 h 381041"/>
                <a:gd name="connsiteX137" fmla="*/ 528726 w 786663"/>
                <a:gd name="connsiteY137" fmla="*/ 187167 h 381041"/>
                <a:gd name="connsiteX138" fmla="*/ 528726 w 786663"/>
                <a:gd name="connsiteY138" fmla="*/ 201390 h 381041"/>
                <a:gd name="connsiteX139" fmla="*/ 599592 w 786663"/>
                <a:gd name="connsiteY139" fmla="*/ 229965 h 381041"/>
                <a:gd name="connsiteX140" fmla="*/ 588416 w 786663"/>
                <a:gd name="connsiteY140" fmla="*/ 223361 h 381041"/>
                <a:gd name="connsiteX141" fmla="*/ 528726 w 786663"/>
                <a:gd name="connsiteY141" fmla="*/ 223361 h 381041"/>
                <a:gd name="connsiteX142" fmla="*/ 528726 w 786663"/>
                <a:gd name="connsiteY142" fmla="*/ 237586 h 381041"/>
                <a:gd name="connsiteX143" fmla="*/ 588416 w 786663"/>
                <a:gd name="connsiteY143" fmla="*/ 237586 h 381041"/>
                <a:gd name="connsiteX144" fmla="*/ 599592 w 786663"/>
                <a:gd name="connsiteY144" fmla="*/ 229965 h 381041"/>
                <a:gd name="connsiteX145" fmla="*/ 786663 w 786663"/>
                <a:gd name="connsiteY145" fmla="*/ 263367 h 381041"/>
                <a:gd name="connsiteX146" fmla="*/ 750468 w 786663"/>
                <a:gd name="connsiteY146" fmla="*/ 263367 h 381041"/>
                <a:gd name="connsiteX147" fmla="*/ 738784 w 786663"/>
                <a:gd name="connsiteY147" fmla="*/ 241268 h 381041"/>
                <a:gd name="connsiteX148" fmla="*/ 681380 w 786663"/>
                <a:gd name="connsiteY148" fmla="*/ 241268 h 381041"/>
                <a:gd name="connsiteX149" fmla="*/ 669950 w 786663"/>
                <a:gd name="connsiteY149" fmla="*/ 263367 h 381041"/>
                <a:gd name="connsiteX150" fmla="*/ 633755 w 786663"/>
                <a:gd name="connsiteY150" fmla="*/ 263367 h 381041"/>
                <a:gd name="connsiteX151" fmla="*/ 688873 w 786663"/>
                <a:gd name="connsiteY151" fmla="*/ 161005 h 381041"/>
                <a:gd name="connsiteX152" fmla="*/ 730402 w 786663"/>
                <a:gd name="connsiteY152" fmla="*/ 161005 h 381041"/>
                <a:gd name="connsiteX153" fmla="*/ 786663 w 786663"/>
                <a:gd name="connsiteY153" fmla="*/ 263367 h 381041"/>
                <a:gd name="connsiteX154" fmla="*/ 725830 w 786663"/>
                <a:gd name="connsiteY154" fmla="*/ 216884 h 381041"/>
                <a:gd name="connsiteX155" fmla="*/ 709701 w 786663"/>
                <a:gd name="connsiteY155" fmla="*/ 186277 h 381041"/>
                <a:gd name="connsiteX156" fmla="*/ 693953 w 786663"/>
                <a:gd name="connsiteY156" fmla="*/ 216884 h 381041"/>
                <a:gd name="connsiteX157" fmla="*/ 725830 w 786663"/>
                <a:gd name="connsiteY157" fmla="*/ 216884 h 381041"/>
                <a:gd name="connsiteX158" fmla="*/ 442493 w 786663"/>
                <a:gd name="connsiteY158" fmla="*/ 230474 h 381041"/>
                <a:gd name="connsiteX159" fmla="*/ 384708 w 786663"/>
                <a:gd name="connsiteY159" fmla="*/ 161258 h 381041"/>
                <a:gd name="connsiteX160" fmla="*/ 341782 w 786663"/>
                <a:gd name="connsiteY160" fmla="*/ 161258 h 381041"/>
                <a:gd name="connsiteX161" fmla="*/ 341782 w 786663"/>
                <a:gd name="connsiteY161" fmla="*/ 263620 h 381041"/>
                <a:gd name="connsiteX162" fmla="*/ 372262 w 786663"/>
                <a:gd name="connsiteY162" fmla="*/ 263620 h 381041"/>
                <a:gd name="connsiteX163" fmla="*/ 372262 w 786663"/>
                <a:gd name="connsiteY163" fmla="*/ 194405 h 381041"/>
                <a:gd name="connsiteX164" fmla="*/ 429920 w 786663"/>
                <a:gd name="connsiteY164" fmla="*/ 263620 h 381041"/>
                <a:gd name="connsiteX165" fmla="*/ 473227 w 786663"/>
                <a:gd name="connsiteY165" fmla="*/ 263620 h 381041"/>
                <a:gd name="connsiteX166" fmla="*/ 473227 w 786663"/>
                <a:gd name="connsiteY166" fmla="*/ 161258 h 381041"/>
                <a:gd name="connsiteX167" fmla="*/ 442620 w 786663"/>
                <a:gd name="connsiteY167" fmla="*/ 161258 h 381041"/>
                <a:gd name="connsiteX168" fmla="*/ 442620 w 786663"/>
                <a:gd name="connsiteY168" fmla="*/ 230474 h 381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786663" h="381041">
                  <a:moveTo>
                    <a:pt x="295935" y="161258"/>
                  </a:moveTo>
                  <a:lnTo>
                    <a:pt x="329336" y="161258"/>
                  </a:lnTo>
                  <a:lnTo>
                    <a:pt x="296570" y="263620"/>
                  </a:lnTo>
                  <a:lnTo>
                    <a:pt x="254914" y="263620"/>
                  </a:lnTo>
                  <a:lnTo>
                    <a:pt x="234848" y="191484"/>
                  </a:lnTo>
                  <a:lnTo>
                    <a:pt x="213893" y="263620"/>
                  </a:lnTo>
                  <a:lnTo>
                    <a:pt x="172872" y="263620"/>
                  </a:lnTo>
                  <a:lnTo>
                    <a:pt x="140106" y="161258"/>
                  </a:lnTo>
                  <a:lnTo>
                    <a:pt x="173634" y="161258"/>
                  </a:lnTo>
                  <a:lnTo>
                    <a:pt x="193700" y="233394"/>
                  </a:lnTo>
                  <a:lnTo>
                    <a:pt x="213893" y="161258"/>
                  </a:lnTo>
                  <a:lnTo>
                    <a:pt x="255549" y="161258"/>
                  </a:lnTo>
                  <a:lnTo>
                    <a:pt x="275742" y="233394"/>
                  </a:lnTo>
                  <a:lnTo>
                    <a:pt x="295808" y="161258"/>
                  </a:lnTo>
                  <a:close/>
                  <a:moveTo>
                    <a:pt x="147853" y="43656"/>
                  </a:moveTo>
                  <a:cubicBezTo>
                    <a:pt x="148869" y="39974"/>
                    <a:pt x="152298" y="34767"/>
                    <a:pt x="153441" y="30702"/>
                  </a:cubicBezTo>
                  <a:cubicBezTo>
                    <a:pt x="154330" y="27400"/>
                    <a:pt x="154076" y="24861"/>
                    <a:pt x="152806" y="24225"/>
                  </a:cubicBezTo>
                  <a:cubicBezTo>
                    <a:pt x="153695" y="13049"/>
                    <a:pt x="146075" y="2762"/>
                    <a:pt x="134899" y="476"/>
                  </a:cubicBezTo>
                  <a:cubicBezTo>
                    <a:pt x="122707" y="-2064"/>
                    <a:pt x="110896" y="5811"/>
                    <a:pt x="108356" y="18002"/>
                  </a:cubicBezTo>
                  <a:cubicBezTo>
                    <a:pt x="105816" y="30194"/>
                    <a:pt x="113690" y="42132"/>
                    <a:pt x="125882" y="44545"/>
                  </a:cubicBezTo>
                  <a:cubicBezTo>
                    <a:pt x="127533" y="44926"/>
                    <a:pt x="129311" y="45053"/>
                    <a:pt x="130962" y="44926"/>
                  </a:cubicBezTo>
                  <a:cubicBezTo>
                    <a:pt x="131851" y="45307"/>
                    <a:pt x="132613" y="45815"/>
                    <a:pt x="133121" y="46324"/>
                  </a:cubicBezTo>
                  <a:cubicBezTo>
                    <a:pt x="134137" y="47467"/>
                    <a:pt x="134772" y="50895"/>
                    <a:pt x="134010" y="52674"/>
                  </a:cubicBezTo>
                  <a:cubicBezTo>
                    <a:pt x="133248" y="54451"/>
                    <a:pt x="128549" y="59405"/>
                    <a:pt x="123342" y="65119"/>
                  </a:cubicBezTo>
                  <a:cubicBezTo>
                    <a:pt x="118135" y="70834"/>
                    <a:pt x="116230" y="71342"/>
                    <a:pt x="111404" y="77057"/>
                  </a:cubicBezTo>
                  <a:cubicBezTo>
                    <a:pt x="109118" y="79851"/>
                    <a:pt x="108229" y="83026"/>
                    <a:pt x="108229" y="83026"/>
                  </a:cubicBezTo>
                  <a:cubicBezTo>
                    <a:pt x="108229" y="83026"/>
                    <a:pt x="103784" y="85439"/>
                    <a:pt x="100736" y="89630"/>
                  </a:cubicBezTo>
                  <a:cubicBezTo>
                    <a:pt x="97688" y="93821"/>
                    <a:pt x="93497" y="102076"/>
                    <a:pt x="93497" y="102076"/>
                  </a:cubicBezTo>
                  <a:cubicBezTo>
                    <a:pt x="93497" y="102076"/>
                    <a:pt x="90068" y="103981"/>
                    <a:pt x="88290" y="105378"/>
                  </a:cubicBezTo>
                  <a:cubicBezTo>
                    <a:pt x="86385" y="106902"/>
                    <a:pt x="85369" y="107918"/>
                    <a:pt x="82575" y="111348"/>
                  </a:cubicBezTo>
                  <a:cubicBezTo>
                    <a:pt x="82575" y="108426"/>
                    <a:pt x="83718" y="107030"/>
                    <a:pt x="85496" y="105759"/>
                  </a:cubicBezTo>
                  <a:cubicBezTo>
                    <a:pt x="86893" y="104743"/>
                    <a:pt x="89052" y="99536"/>
                    <a:pt x="89052" y="93694"/>
                  </a:cubicBezTo>
                  <a:cubicBezTo>
                    <a:pt x="91846" y="92298"/>
                    <a:pt x="93751" y="89249"/>
                    <a:pt x="93751" y="85948"/>
                  </a:cubicBezTo>
                  <a:cubicBezTo>
                    <a:pt x="93751" y="81121"/>
                    <a:pt x="89814" y="77184"/>
                    <a:pt x="84988" y="77184"/>
                  </a:cubicBezTo>
                  <a:cubicBezTo>
                    <a:pt x="83083" y="77184"/>
                    <a:pt x="81432" y="77819"/>
                    <a:pt x="79908" y="78708"/>
                  </a:cubicBezTo>
                  <a:cubicBezTo>
                    <a:pt x="76479" y="77184"/>
                    <a:pt x="72161" y="76423"/>
                    <a:pt x="67335" y="77438"/>
                  </a:cubicBezTo>
                  <a:cubicBezTo>
                    <a:pt x="65557" y="77819"/>
                    <a:pt x="63906" y="78455"/>
                    <a:pt x="63525" y="79724"/>
                  </a:cubicBezTo>
                  <a:cubicBezTo>
                    <a:pt x="62509" y="80105"/>
                    <a:pt x="60858" y="80740"/>
                    <a:pt x="58826" y="83661"/>
                  </a:cubicBezTo>
                  <a:cubicBezTo>
                    <a:pt x="56540" y="87090"/>
                    <a:pt x="57429" y="89249"/>
                    <a:pt x="57048" y="90519"/>
                  </a:cubicBezTo>
                  <a:cubicBezTo>
                    <a:pt x="56667" y="91536"/>
                    <a:pt x="53111" y="93694"/>
                    <a:pt x="54635" y="101442"/>
                  </a:cubicBezTo>
                  <a:cubicBezTo>
                    <a:pt x="55270" y="104617"/>
                    <a:pt x="55016" y="106902"/>
                    <a:pt x="55270" y="108045"/>
                  </a:cubicBezTo>
                  <a:cubicBezTo>
                    <a:pt x="55524" y="109315"/>
                    <a:pt x="56159" y="109950"/>
                    <a:pt x="57429" y="110586"/>
                  </a:cubicBezTo>
                  <a:cubicBezTo>
                    <a:pt x="58191" y="110967"/>
                    <a:pt x="58953" y="111220"/>
                    <a:pt x="59842" y="111474"/>
                  </a:cubicBezTo>
                  <a:cubicBezTo>
                    <a:pt x="61112" y="111855"/>
                    <a:pt x="61620" y="112236"/>
                    <a:pt x="61874" y="113380"/>
                  </a:cubicBezTo>
                  <a:cubicBezTo>
                    <a:pt x="61874" y="113633"/>
                    <a:pt x="61874" y="113887"/>
                    <a:pt x="61874" y="114268"/>
                  </a:cubicBezTo>
                  <a:cubicBezTo>
                    <a:pt x="61874" y="115030"/>
                    <a:pt x="61874" y="115792"/>
                    <a:pt x="61874" y="116174"/>
                  </a:cubicBezTo>
                  <a:cubicBezTo>
                    <a:pt x="61874" y="116681"/>
                    <a:pt x="61493" y="117062"/>
                    <a:pt x="60985" y="117317"/>
                  </a:cubicBezTo>
                  <a:lnTo>
                    <a:pt x="52476" y="117698"/>
                  </a:lnTo>
                  <a:cubicBezTo>
                    <a:pt x="47396" y="117570"/>
                    <a:pt x="44729" y="119094"/>
                    <a:pt x="44729" y="119094"/>
                  </a:cubicBezTo>
                  <a:cubicBezTo>
                    <a:pt x="44729" y="119094"/>
                    <a:pt x="39776" y="119349"/>
                    <a:pt x="36347" y="121507"/>
                  </a:cubicBezTo>
                  <a:cubicBezTo>
                    <a:pt x="33045" y="123539"/>
                    <a:pt x="28600" y="128874"/>
                    <a:pt x="27711" y="133699"/>
                  </a:cubicBezTo>
                  <a:cubicBezTo>
                    <a:pt x="27076" y="135605"/>
                    <a:pt x="26695" y="137001"/>
                    <a:pt x="25679" y="138906"/>
                  </a:cubicBezTo>
                  <a:cubicBezTo>
                    <a:pt x="25044" y="140049"/>
                    <a:pt x="21996" y="141827"/>
                    <a:pt x="19710" y="144240"/>
                  </a:cubicBezTo>
                  <a:cubicBezTo>
                    <a:pt x="18313" y="139287"/>
                    <a:pt x="16408" y="132937"/>
                    <a:pt x="16281" y="128746"/>
                  </a:cubicBezTo>
                  <a:cubicBezTo>
                    <a:pt x="16281" y="128619"/>
                    <a:pt x="16281" y="127857"/>
                    <a:pt x="16281" y="127603"/>
                  </a:cubicBezTo>
                  <a:cubicBezTo>
                    <a:pt x="16281" y="126206"/>
                    <a:pt x="16408" y="124809"/>
                    <a:pt x="17043" y="123539"/>
                  </a:cubicBezTo>
                  <a:cubicBezTo>
                    <a:pt x="18567" y="121507"/>
                    <a:pt x="19329" y="119094"/>
                    <a:pt x="19202" y="116555"/>
                  </a:cubicBezTo>
                  <a:cubicBezTo>
                    <a:pt x="19202" y="114776"/>
                    <a:pt x="19583" y="112999"/>
                    <a:pt x="19964" y="111348"/>
                  </a:cubicBezTo>
                  <a:cubicBezTo>
                    <a:pt x="20345" y="110077"/>
                    <a:pt x="19964" y="109188"/>
                    <a:pt x="20726" y="107918"/>
                  </a:cubicBezTo>
                  <a:cubicBezTo>
                    <a:pt x="21107" y="107030"/>
                    <a:pt x="21742" y="106267"/>
                    <a:pt x="21742" y="105378"/>
                  </a:cubicBezTo>
                  <a:cubicBezTo>
                    <a:pt x="21488" y="104362"/>
                    <a:pt x="20218" y="104236"/>
                    <a:pt x="19329" y="104617"/>
                  </a:cubicBezTo>
                  <a:cubicBezTo>
                    <a:pt x="17805" y="105251"/>
                    <a:pt x="17170" y="107156"/>
                    <a:pt x="16662" y="108680"/>
                  </a:cubicBezTo>
                  <a:cubicBezTo>
                    <a:pt x="16281" y="109824"/>
                    <a:pt x="16408" y="111093"/>
                    <a:pt x="15646" y="111348"/>
                  </a:cubicBezTo>
                  <a:cubicBezTo>
                    <a:pt x="15011" y="111728"/>
                    <a:pt x="13868" y="111601"/>
                    <a:pt x="13360" y="110839"/>
                  </a:cubicBezTo>
                  <a:cubicBezTo>
                    <a:pt x="12598" y="109950"/>
                    <a:pt x="12344" y="109188"/>
                    <a:pt x="11836" y="108045"/>
                  </a:cubicBezTo>
                  <a:cubicBezTo>
                    <a:pt x="11328" y="106902"/>
                    <a:pt x="9550" y="100425"/>
                    <a:pt x="7645" y="96996"/>
                  </a:cubicBezTo>
                  <a:cubicBezTo>
                    <a:pt x="7137" y="96234"/>
                    <a:pt x="6629" y="95345"/>
                    <a:pt x="5740" y="95092"/>
                  </a:cubicBezTo>
                  <a:cubicBezTo>
                    <a:pt x="5105" y="94837"/>
                    <a:pt x="4216" y="95473"/>
                    <a:pt x="4470" y="96107"/>
                  </a:cubicBezTo>
                  <a:cubicBezTo>
                    <a:pt x="5232" y="98012"/>
                    <a:pt x="6121" y="100044"/>
                    <a:pt x="6629" y="102076"/>
                  </a:cubicBezTo>
                  <a:cubicBezTo>
                    <a:pt x="5994" y="100806"/>
                    <a:pt x="4978" y="99536"/>
                    <a:pt x="4089" y="98393"/>
                  </a:cubicBezTo>
                  <a:cubicBezTo>
                    <a:pt x="3454" y="97505"/>
                    <a:pt x="2692" y="96742"/>
                    <a:pt x="1676" y="96234"/>
                  </a:cubicBezTo>
                  <a:cubicBezTo>
                    <a:pt x="1168" y="95980"/>
                    <a:pt x="279" y="96234"/>
                    <a:pt x="25" y="96742"/>
                  </a:cubicBezTo>
                  <a:cubicBezTo>
                    <a:pt x="-102" y="97250"/>
                    <a:pt x="279" y="97631"/>
                    <a:pt x="533" y="98012"/>
                  </a:cubicBezTo>
                  <a:cubicBezTo>
                    <a:pt x="1930" y="99917"/>
                    <a:pt x="3073" y="101823"/>
                    <a:pt x="4089" y="103981"/>
                  </a:cubicBezTo>
                  <a:cubicBezTo>
                    <a:pt x="3454" y="103346"/>
                    <a:pt x="2692" y="102711"/>
                    <a:pt x="1803" y="102457"/>
                  </a:cubicBezTo>
                  <a:cubicBezTo>
                    <a:pt x="1295" y="102457"/>
                    <a:pt x="660" y="102457"/>
                    <a:pt x="406" y="102838"/>
                  </a:cubicBezTo>
                  <a:cubicBezTo>
                    <a:pt x="279" y="103219"/>
                    <a:pt x="533" y="103727"/>
                    <a:pt x="787" y="104108"/>
                  </a:cubicBezTo>
                  <a:cubicBezTo>
                    <a:pt x="1803" y="105378"/>
                    <a:pt x="2946" y="106775"/>
                    <a:pt x="3835" y="108173"/>
                  </a:cubicBezTo>
                  <a:cubicBezTo>
                    <a:pt x="4470" y="109315"/>
                    <a:pt x="5105" y="110458"/>
                    <a:pt x="5740" y="111474"/>
                  </a:cubicBezTo>
                  <a:cubicBezTo>
                    <a:pt x="5232" y="111093"/>
                    <a:pt x="4089" y="111220"/>
                    <a:pt x="4089" y="111982"/>
                  </a:cubicBezTo>
                  <a:cubicBezTo>
                    <a:pt x="4597" y="113506"/>
                    <a:pt x="6248" y="114395"/>
                    <a:pt x="6629" y="116046"/>
                  </a:cubicBezTo>
                  <a:cubicBezTo>
                    <a:pt x="7899" y="119602"/>
                    <a:pt x="7518" y="123158"/>
                    <a:pt x="7264" y="127349"/>
                  </a:cubicBezTo>
                  <a:cubicBezTo>
                    <a:pt x="7010" y="131540"/>
                    <a:pt x="7645" y="142970"/>
                    <a:pt x="6629" y="148050"/>
                  </a:cubicBezTo>
                  <a:cubicBezTo>
                    <a:pt x="5105" y="156051"/>
                    <a:pt x="5232" y="159226"/>
                    <a:pt x="7264" y="168370"/>
                  </a:cubicBezTo>
                  <a:cubicBezTo>
                    <a:pt x="8407" y="173705"/>
                    <a:pt x="13741" y="173705"/>
                    <a:pt x="17805" y="171037"/>
                  </a:cubicBezTo>
                  <a:cubicBezTo>
                    <a:pt x="24536" y="166465"/>
                    <a:pt x="31648" y="156686"/>
                    <a:pt x="33172" y="154527"/>
                  </a:cubicBezTo>
                  <a:cubicBezTo>
                    <a:pt x="34442" y="152876"/>
                    <a:pt x="35331" y="150209"/>
                    <a:pt x="36728" y="150590"/>
                  </a:cubicBezTo>
                  <a:cubicBezTo>
                    <a:pt x="39014" y="153130"/>
                    <a:pt x="40665" y="164433"/>
                    <a:pt x="38887" y="174212"/>
                  </a:cubicBezTo>
                  <a:cubicBezTo>
                    <a:pt x="38506" y="176371"/>
                    <a:pt x="37363" y="179927"/>
                    <a:pt x="37490" y="181070"/>
                  </a:cubicBezTo>
                  <a:cubicBezTo>
                    <a:pt x="37617" y="182213"/>
                    <a:pt x="38760" y="182849"/>
                    <a:pt x="38760" y="183102"/>
                  </a:cubicBezTo>
                  <a:cubicBezTo>
                    <a:pt x="38379" y="190468"/>
                    <a:pt x="33553" y="191992"/>
                    <a:pt x="31902" y="199739"/>
                  </a:cubicBezTo>
                  <a:cubicBezTo>
                    <a:pt x="30124" y="207613"/>
                    <a:pt x="30759" y="212820"/>
                    <a:pt x="32410" y="220694"/>
                  </a:cubicBezTo>
                  <a:cubicBezTo>
                    <a:pt x="33934" y="228442"/>
                    <a:pt x="37363" y="236315"/>
                    <a:pt x="40538" y="242030"/>
                  </a:cubicBezTo>
                  <a:cubicBezTo>
                    <a:pt x="43713" y="247745"/>
                    <a:pt x="44348" y="251936"/>
                    <a:pt x="44348" y="251936"/>
                  </a:cubicBezTo>
                  <a:lnTo>
                    <a:pt x="47142" y="251936"/>
                  </a:lnTo>
                  <a:cubicBezTo>
                    <a:pt x="47142" y="251936"/>
                    <a:pt x="51206" y="268446"/>
                    <a:pt x="59715" y="281274"/>
                  </a:cubicBezTo>
                  <a:cubicBezTo>
                    <a:pt x="84480" y="318357"/>
                    <a:pt x="92862" y="334740"/>
                    <a:pt x="94767" y="338550"/>
                  </a:cubicBezTo>
                  <a:cubicBezTo>
                    <a:pt x="96418" y="341852"/>
                    <a:pt x="94132" y="341980"/>
                    <a:pt x="94132" y="343757"/>
                  </a:cubicBezTo>
                  <a:cubicBezTo>
                    <a:pt x="94132" y="345536"/>
                    <a:pt x="95402" y="347059"/>
                    <a:pt x="99593" y="349980"/>
                  </a:cubicBezTo>
                  <a:cubicBezTo>
                    <a:pt x="103911" y="352901"/>
                    <a:pt x="107467" y="361918"/>
                    <a:pt x="108991" y="367125"/>
                  </a:cubicBezTo>
                  <a:cubicBezTo>
                    <a:pt x="110515" y="372205"/>
                    <a:pt x="113944" y="381984"/>
                    <a:pt x="121564" y="380968"/>
                  </a:cubicBezTo>
                  <a:cubicBezTo>
                    <a:pt x="129184" y="379952"/>
                    <a:pt x="129184" y="370174"/>
                    <a:pt x="127660" y="364205"/>
                  </a:cubicBezTo>
                  <a:cubicBezTo>
                    <a:pt x="126136" y="358108"/>
                    <a:pt x="119913" y="355314"/>
                    <a:pt x="118770" y="351124"/>
                  </a:cubicBezTo>
                  <a:cubicBezTo>
                    <a:pt x="117754" y="347567"/>
                    <a:pt x="113563" y="340963"/>
                    <a:pt x="113309" y="333343"/>
                  </a:cubicBezTo>
                  <a:cubicBezTo>
                    <a:pt x="113309" y="332327"/>
                    <a:pt x="113309" y="331311"/>
                    <a:pt x="113563" y="329787"/>
                  </a:cubicBezTo>
                  <a:cubicBezTo>
                    <a:pt x="114071" y="325469"/>
                    <a:pt x="116484" y="319755"/>
                    <a:pt x="116103" y="316325"/>
                  </a:cubicBezTo>
                  <a:cubicBezTo>
                    <a:pt x="115722" y="312769"/>
                    <a:pt x="107086" y="306800"/>
                    <a:pt x="105054" y="303117"/>
                  </a:cubicBezTo>
                  <a:cubicBezTo>
                    <a:pt x="102895" y="299434"/>
                    <a:pt x="101879" y="291814"/>
                    <a:pt x="100990" y="291306"/>
                  </a:cubicBezTo>
                  <a:cubicBezTo>
                    <a:pt x="100101" y="290925"/>
                    <a:pt x="98958" y="290925"/>
                    <a:pt x="98958" y="290925"/>
                  </a:cubicBezTo>
                  <a:cubicBezTo>
                    <a:pt x="98958" y="290925"/>
                    <a:pt x="97688" y="265399"/>
                    <a:pt x="94132" y="254857"/>
                  </a:cubicBezTo>
                  <a:cubicBezTo>
                    <a:pt x="91465" y="247237"/>
                    <a:pt x="84734" y="240506"/>
                    <a:pt x="84734" y="240506"/>
                  </a:cubicBezTo>
                  <a:cubicBezTo>
                    <a:pt x="84734" y="240506"/>
                    <a:pt x="87909" y="234664"/>
                    <a:pt x="91846" y="219932"/>
                  </a:cubicBezTo>
                  <a:cubicBezTo>
                    <a:pt x="96672" y="202152"/>
                    <a:pt x="89560" y="193517"/>
                    <a:pt x="87528" y="183611"/>
                  </a:cubicBezTo>
                  <a:cubicBezTo>
                    <a:pt x="85877" y="175482"/>
                    <a:pt x="87782" y="163544"/>
                    <a:pt x="92862" y="151606"/>
                  </a:cubicBezTo>
                  <a:cubicBezTo>
                    <a:pt x="94767" y="147034"/>
                    <a:pt x="98704" y="135224"/>
                    <a:pt x="98958" y="129127"/>
                  </a:cubicBezTo>
                  <a:cubicBezTo>
                    <a:pt x="98958" y="126333"/>
                    <a:pt x="100609" y="124428"/>
                    <a:pt x="103276" y="120745"/>
                  </a:cubicBezTo>
                  <a:cubicBezTo>
                    <a:pt x="106070" y="116936"/>
                    <a:pt x="108229" y="112871"/>
                    <a:pt x="109372" y="109442"/>
                  </a:cubicBezTo>
                  <a:cubicBezTo>
                    <a:pt x="110515" y="106013"/>
                    <a:pt x="113055" y="102711"/>
                    <a:pt x="116992" y="96996"/>
                  </a:cubicBezTo>
                  <a:cubicBezTo>
                    <a:pt x="119151" y="93949"/>
                    <a:pt x="119913" y="91155"/>
                    <a:pt x="119913" y="91155"/>
                  </a:cubicBezTo>
                  <a:cubicBezTo>
                    <a:pt x="119913" y="91155"/>
                    <a:pt x="127279" y="83915"/>
                    <a:pt x="132740" y="76295"/>
                  </a:cubicBezTo>
                  <a:cubicBezTo>
                    <a:pt x="139090" y="67659"/>
                    <a:pt x="140106" y="62833"/>
                    <a:pt x="140487" y="61055"/>
                  </a:cubicBezTo>
                  <a:cubicBezTo>
                    <a:pt x="140995" y="59150"/>
                    <a:pt x="143662" y="57245"/>
                    <a:pt x="144932" y="54451"/>
                  </a:cubicBezTo>
                  <a:cubicBezTo>
                    <a:pt x="146202" y="51530"/>
                    <a:pt x="147218" y="46958"/>
                    <a:pt x="148234" y="43275"/>
                  </a:cubicBezTo>
                  <a:moveTo>
                    <a:pt x="630834" y="235173"/>
                  </a:moveTo>
                  <a:cubicBezTo>
                    <a:pt x="630834" y="255492"/>
                    <a:pt x="613943" y="263620"/>
                    <a:pt x="588289" y="263620"/>
                  </a:cubicBezTo>
                  <a:lnTo>
                    <a:pt x="498373" y="263620"/>
                  </a:lnTo>
                  <a:lnTo>
                    <a:pt x="498373" y="161258"/>
                  </a:lnTo>
                  <a:lnTo>
                    <a:pt x="579653" y="161258"/>
                  </a:lnTo>
                  <a:cubicBezTo>
                    <a:pt x="607466" y="161258"/>
                    <a:pt x="623087" y="168751"/>
                    <a:pt x="623087" y="188182"/>
                  </a:cubicBezTo>
                  <a:cubicBezTo>
                    <a:pt x="623087" y="199867"/>
                    <a:pt x="616483" y="206598"/>
                    <a:pt x="608355" y="209773"/>
                  </a:cubicBezTo>
                  <a:cubicBezTo>
                    <a:pt x="607974" y="209899"/>
                    <a:pt x="607720" y="210153"/>
                    <a:pt x="607720" y="210534"/>
                  </a:cubicBezTo>
                  <a:cubicBezTo>
                    <a:pt x="607720" y="210915"/>
                    <a:pt x="607974" y="211169"/>
                    <a:pt x="608355" y="211169"/>
                  </a:cubicBezTo>
                  <a:cubicBezTo>
                    <a:pt x="621182" y="212948"/>
                    <a:pt x="630834" y="220949"/>
                    <a:pt x="630834" y="235299"/>
                  </a:cubicBezTo>
                  <a:moveTo>
                    <a:pt x="528726" y="201390"/>
                  </a:moveTo>
                  <a:lnTo>
                    <a:pt x="579780" y="201390"/>
                  </a:lnTo>
                  <a:cubicBezTo>
                    <a:pt x="588416" y="201390"/>
                    <a:pt x="591972" y="198850"/>
                    <a:pt x="591972" y="194532"/>
                  </a:cubicBezTo>
                  <a:cubicBezTo>
                    <a:pt x="591972" y="189580"/>
                    <a:pt x="588416" y="187167"/>
                    <a:pt x="579780" y="187167"/>
                  </a:cubicBezTo>
                  <a:lnTo>
                    <a:pt x="528726" y="187167"/>
                  </a:lnTo>
                  <a:lnTo>
                    <a:pt x="528726" y="201390"/>
                  </a:lnTo>
                  <a:close/>
                  <a:moveTo>
                    <a:pt x="599592" y="229965"/>
                  </a:moveTo>
                  <a:cubicBezTo>
                    <a:pt x="599592" y="225901"/>
                    <a:pt x="596671" y="223361"/>
                    <a:pt x="588416" y="223361"/>
                  </a:cubicBezTo>
                  <a:lnTo>
                    <a:pt x="528726" y="223361"/>
                  </a:lnTo>
                  <a:lnTo>
                    <a:pt x="528726" y="237586"/>
                  </a:lnTo>
                  <a:lnTo>
                    <a:pt x="588416" y="237586"/>
                  </a:lnTo>
                  <a:cubicBezTo>
                    <a:pt x="596798" y="237586"/>
                    <a:pt x="599592" y="234537"/>
                    <a:pt x="599592" y="229965"/>
                  </a:cubicBezTo>
                  <a:moveTo>
                    <a:pt x="786663" y="263367"/>
                  </a:moveTo>
                  <a:lnTo>
                    <a:pt x="750468" y="263367"/>
                  </a:lnTo>
                  <a:lnTo>
                    <a:pt x="738784" y="241268"/>
                  </a:lnTo>
                  <a:lnTo>
                    <a:pt x="681380" y="241268"/>
                  </a:lnTo>
                  <a:lnTo>
                    <a:pt x="669950" y="263367"/>
                  </a:lnTo>
                  <a:lnTo>
                    <a:pt x="633755" y="263367"/>
                  </a:lnTo>
                  <a:lnTo>
                    <a:pt x="688873" y="161005"/>
                  </a:lnTo>
                  <a:lnTo>
                    <a:pt x="730402" y="161005"/>
                  </a:lnTo>
                  <a:lnTo>
                    <a:pt x="786663" y="263367"/>
                  </a:lnTo>
                  <a:close/>
                  <a:moveTo>
                    <a:pt x="725830" y="216884"/>
                  </a:moveTo>
                  <a:lnTo>
                    <a:pt x="709701" y="186277"/>
                  </a:lnTo>
                  <a:lnTo>
                    <a:pt x="693953" y="216884"/>
                  </a:lnTo>
                  <a:lnTo>
                    <a:pt x="725830" y="216884"/>
                  </a:lnTo>
                  <a:close/>
                  <a:moveTo>
                    <a:pt x="442493" y="230474"/>
                  </a:moveTo>
                  <a:lnTo>
                    <a:pt x="384708" y="161258"/>
                  </a:lnTo>
                  <a:lnTo>
                    <a:pt x="341782" y="161258"/>
                  </a:lnTo>
                  <a:lnTo>
                    <a:pt x="341782" y="263620"/>
                  </a:lnTo>
                  <a:lnTo>
                    <a:pt x="372262" y="263620"/>
                  </a:lnTo>
                  <a:lnTo>
                    <a:pt x="372262" y="194405"/>
                  </a:lnTo>
                  <a:lnTo>
                    <a:pt x="429920" y="263620"/>
                  </a:lnTo>
                  <a:lnTo>
                    <a:pt x="473227" y="263620"/>
                  </a:lnTo>
                  <a:lnTo>
                    <a:pt x="473227" y="161258"/>
                  </a:lnTo>
                  <a:lnTo>
                    <a:pt x="442620" y="161258"/>
                  </a:lnTo>
                  <a:lnTo>
                    <a:pt x="442620" y="230474"/>
                  </a:lnTo>
                  <a:close/>
                </a:path>
              </a:pathLst>
            </a:custGeom>
            <a:solidFill>
              <a:srgbClr val="F94D00"/>
            </a:solidFill>
            <a:ln w="0" cap="flat">
              <a:noFill/>
              <a:prstDash val="solid"/>
              <a:miter/>
            </a:ln>
          </p:spPr>
          <p:txBody>
            <a:bodyPr rtlCol="0" anchor="ctr"/>
            <a:lstStyle/>
            <a:p>
              <a:endParaRPr lang="en-US"/>
            </a:p>
          </p:txBody>
        </p:sp>
      </p:grpSp>
      <p:sp>
        <p:nvSpPr>
          <p:cNvPr id="111" name="Freeform 110">
            <a:extLst>
              <a:ext uri="{FF2B5EF4-FFF2-40B4-BE49-F238E27FC236}">
                <a16:creationId xmlns:a16="http://schemas.microsoft.com/office/drawing/2014/main" id="{1D22B575-2DBB-3FCF-8C12-A0319B007F60}"/>
              </a:ext>
            </a:extLst>
          </p:cNvPr>
          <p:cNvSpPr/>
          <p:nvPr/>
        </p:nvSpPr>
        <p:spPr>
          <a:xfrm>
            <a:off x="5697019" y="-2252"/>
            <a:ext cx="2069591" cy="5803899"/>
          </a:xfrm>
          <a:custGeom>
            <a:avLst/>
            <a:gdLst>
              <a:gd name="connsiteX0" fmla="*/ 2014855 w 2069591"/>
              <a:gd name="connsiteY0" fmla="*/ 0 h 5803899"/>
              <a:gd name="connsiteX1" fmla="*/ 1925066 w 2069591"/>
              <a:gd name="connsiteY1" fmla="*/ 0 h 5803899"/>
              <a:gd name="connsiteX2" fmla="*/ 1322070 w 2069591"/>
              <a:gd name="connsiteY2" fmla="*/ 2853817 h 5803899"/>
              <a:gd name="connsiteX3" fmla="*/ 0 w 2069591"/>
              <a:gd name="connsiteY3" fmla="*/ 5803899 h 5803899"/>
              <a:gd name="connsiteX4" fmla="*/ 166370 w 2069591"/>
              <a:gd name="connsiteY4" fmla="*/ 5803899 h 5803899"/>
              <a:gd name="connsiteX5" fmla="*/ 1458976 w 2069591"/>
              <a:gd name="connsiteY5" fmla="*/ 2897632 h 5803899"/>
              <a:gd name="connsiteX6" fmla="*/ 2069592 w 2069591"/>
              <a:gd name="connsiteY6" fmla="*/ 0 h 5803899"/>
              <a:gd name="connsiteX7" fmla="*/ 2014982 w 2069591"/>
              <a:gd name="connsiteY7" fmla="*/ 0 h 580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591" h="5803899">
                <a:moveTo>
                  <a:pt x="2014855" y="0"/>
                </a:moveTo>
                <a:lnTo>
                  <a:pt x="1925066" y="0"/>
                </a:lnTo>
                <a:cubicBezTo>
                  <a:pt x="1821815" y="967105"/>
                  <a:pt x="1620266" y="1922272"/>
                  <a:pt x="1322070" y="2853817"/>
                </a:cubicBezTo>
                <a:cubicBezTo>
                  <a:pt x="992632" y="3882771"/>
                  <a:pt x="549402" y="4871212"/>
                  <a:pt x="0" y="5803899"/>
                </a:cubicBezTo>
                <a:lnTo>
                  <a:pt x="166370" y="5803899"/>
                </a:lnTo>
                <a:cubicBezTo>
                  <a:pt x="701548" y="4883403"/>
                  <a:pt x="1134745" y="3909948"/>
                  <a:pt x="1458976" y="2897632"/>
                </a:cubicBezTo>
                <a:cubicBezTo>
                  <a:pt x="1761744" y="1951863"/>
                  <a:pt x="1965833" y="982091"/>
                  <a:pt x="2069592" y="0"/>
                </a:cubicBezTo>
                <a:lnTo>
                  <a:pt x="2014982" y="0"/>
                </a:lnTo>
                <a:close/>
              </a:path>
            </a:pathLst>
          </a:custGeom>
          <a:solidFill>
            <a:schemeClr val="bg1"/>
          </a:solidFill>
          <a:ln w="0"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047ACF26-B567-1E94-F503-E60260D76704}"/>
              </a:ext>
            </a:extLst>
          </p:cNvPr>
          <p:cNvSpPr/>
          <p:nvPr/>
        </p:nvSpPr>
        <p:spPr>
          <a:xfrm>
            <a:off x="1687253" y="-2378"/>
            <a:ext cx="3201796" cy="2054097"/>
          </a:xfrm>
          <a:custGeom>
            <a:avLst/>
            <a:gdLst>
              <a:gd name="connsiteX0" fmla="*/ 0 w 3201796"/>
              <a:gd name="connsiteY0" fmla="*/ 127 h 2054097"/>
              <a:gd name="connsiteX1" fmla="*/ 0 w 3201796"/>
              <a:gd name="connsiteY1" fmla="*/ 2054098 h 2054097"/>
              <a:gd name="connsiteX2" fmla="*/ 654050 w 3201796"/>
              <a:gd name="connsiteY2" fmla="*/ 1989201 h 2054097"/>
              <a:gd name="connsiteX3" fmla="*/ 654050 w 3201796"/>
              <a:gd name="connsiteY3" fmla="*/ 1988820 h 2054097"/>
              <a:gd name="connsiteX4" fmla="*/ 1359662 w 3201796"/>
              <a:gd name="connsiteY4" fmla="*/ 1773936 h 2054097"/>
              <a:gd name="connsiteX5" fmla="*/ 1359662 w 3201796"/>
              <a:gd name="connsiteY5" fmla="*/ 1774190 h 2054097"/>
              <a:gd name="connsiteX6" fmla="*/ 2020951 w 3201796"/>
              <a:gd name="connsiteY6" fmla="*/ 1406398 h 2054097"/>
              <a:gd name="connsiteX7" fmla="*/ 2026666 w 3201796"/>
              <a:gd name="connsiteY7" fmla="*/ 1402334 h 2054097"/>
              <a:gd name="connsiteX8" fmla="*/ 2495169 w 3201796"/>
              <a:gd name="connsiteY8" fmla="*/ 1006094 h 2054097"/>
              <a:gd name="connsiteX9" fmla="*/ 3013456 w 3201796"/>
              <a:gd name="connsiteY9" fmla="*/ 349758 h 2054097"/>
              <a:gd name="connsiteX10" fmla="*/ 3013202 w 3201796"/>
              <a:gd name="connsiteY10" fmla="*/ 349758 h 2054097"/>
              <a:gd name="connsiteX11" fmla="*/ 3201797 w 3201796"/>
              <a:gd name="connsiteY11" fmla="*/ 0 h 2054097"/>
              <a:gd name="connsiteX12" fmla="*/ 0 w 3201796"/>
              <a:gd name="connsiteY12" fmla="*/ 0 h 205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1796" h="2054097">
                <a:moveTo>
                  <a:pt x="0" y="127"/>
                </a:moveTo>
                <a:lnTo>
                  <a:pt x="0" y="2054098"/>
                </a:lnTo>
                <a:cubicBezTo>
                  <a:pt x="221869" y="2052320"/>
                  <a:pt x="440563" y="2030476"/>
                  <a:pt x="654050" y="1989201"/>
                </a:cubicBezTo>
                <a:lnTo>
                  <a:pt x="654050" y="1988820"/>
                </a:lnTo>
                <a:cubicBezTo>
                  <a:pt x="895858" y="1941957"/>
                  <a:pt x="1133348" y="1869694"/>
                  <a:pt x="1359662" y="1773936"/>
                </a:cubicBezTo>
                <a:lnTo>
                  <a:pt x="1359662" y="1774190"/>
                </a:lnTo>
                <a:cubicBezTo>
                  <a:pt x="1591691" y="1676019"/>
                  <a:pt x="1813306" y="1553083"/>
                  <a:pt x="2020951" y="1406398"/>
                </a:cubicBezTo>
                <a:cubicBezTo>
                  <a:pt x="2022856" y="1405001"/>
                  <a:pt x="2024761" y="1403731"/>
                  <a:pt x="2026666" y="1402334"/>
                </a:cubicBezTo>
                <a:cubicBezTo>
                  <a:pt x="2192147" y="1284986"/>
                  <a:pt x="2348865" y="1152779"/>
                  <a:pt x="2495169" y="1006094"/>
                </a:cubicBezTo>
                <a:cubicBezTo>
                  <a:pt x="2695321" y="805561"/>
                  <a:pt x="2868422" y="585216"/>
                  <a:pt x="3013456" y="349758"/>
                </a:cubicBezTo>
                <a:lnTo>
                  <a:pt x="3013202" y="349758"/>
                </a:lnTo>
                <a:cubicBezTo>
                  <a:pt x="3082544" y="236728"/>
                  <a:pt x="3145282" y="119761"/>
                  <a:pt x="3201797" y="0"/>
                </a:cubicBezTo>
                <a:lnTo>
                  <a:pt x="0" y="0"/>
                </a:lnTo>
                <a:close/>
              </a:path>
            </a:pathLst>
          </a:custGeom>
          <a:solidFill>
            <a:srgbClr val="C8102E"/>
          </a:solidFill>
          <a:ln w="0" cap="flat">
            <a:noFill/>
            <a:prstDash val="solid"/>
            <a:miter/>
          </a:ln>
        </p:spPr>
        <p:txBody>
          <a:bodyPr rtlCol="0" anchor="ctr"/>
          <a:lstStyle/>
          <a:p>
            <a:endParaRPr lang="en-US"/>
          </a:p>
        </p:txBody>
      </p:sp>
      <p:sp>
        <p:nvSpPr>
          <p:cNvPr id="113" name="Freeform 112">
            <a:extLst>
              <a:ext uri="{FF2B5EF4-FFF2-40B4-BE49-F238E27FC236}">
                <a16:creationId xmlns:a16="http://schemas.microsoft.com/office/drawing/2014/main" id="{13FF7572-F135-6F2C-46D8-467B606356E7}"/>
              </a:ext>
            </a:extLst>
          </p:cNvPr>
          <p:cNvSpPr/>
          <p:nvPr/>
        </p:nvSpPr>
        <p:spPr>
          <a:xfrm>
            <a:off x="1687126" y="-4410"/>
            <a:ext cx="3360673" cy="2197734"/>
          </a:xfrm>
          <a:custGeom>
            <a:avLst/>
            <a:gdLst>
              <a:gd name="connsiteX0" fmla="*/ 127 w 3360673"/>
              <a:gd name="connsiteY0" fmla="*/ 2197735 h 2197734"/>
              <a:gd name="connsiteX1" fmla="*/ 2087753 w 3360673"/>
              <a:gd name="connsiteY1" fmla="*/ 1535176 h 2197734"/>
              <a:gd name="connsiteX2" fmla="*/ 2087753 w 3360673"/>
              <a:gd name="connsiteY2" fmla="*/ 1535430 h 2197734"/>
              <a:gd name="connsiteX3" fmla="*/ 2101723 w 3360673"/>
              <a:gd name="connsiteY3" fmla="*/ 1525524 h 2197734"/>
              <a:gd name="connsiteX4" fmla="*/ 2115312 w 3360673"/>
              <a:gd name="connsiteY4" fmla="*/ 1515745 h 2197734"/>
              <a:gd name="connsiteX5" fmla="*/ 2669032 w 3360673"/>
              <a:gd name="connsiteY5" fmla="*/ 1034288 h 2197734"/>
              <a:gd name="connsiteX6" fmla="*/ 2668524 w 3360673"/>
              <a:gd name="connsiteY6" fmla="*/ 1033780 h 2197734"/>
              <a:gd name="connsiteX7" fmla="*/ 3360674 w 3360673"/>
              <a:gd name="connsiteY7" fmla="*/ 0 h 2197734"/>
              <a:gd name="connsiteX8" fmla="*/ 3201797 w 3360673"/>
              <a:gd name="connsiteY8" fmla="*/ 0 h 2197734"/>
              <a:gd name="connsiteX9" fmla="*/ 3013202 w 3360673"/>
              <a:gd name="connsiteY9" fmla="*/ 349631 h 2197734"/>
              <a:gd name="connsiteX10" fmla="*/ 3013456 w 3360673"/>
              <a:gd name="connsiteY10" fmla="*/ 349631 h 2197734"/>
              <a:gd name="connsiteX11" fmla="*/ 2495169 w 3360673"/>
              <a:gd name="connsiteY11" fmla="*/ 1006094 h 2197734"/>
              <a:gd name="connsiteX12" fmla="*/ 2026666 w 3360673"/>
              <a:gd name="connsiteY12" fmla="*/ 1402334 h 2197734"/>
              <a:gd name="connsiteX13" fmla="*/ 2020951 w 3360673"/>
              <a:gd name="connsiteY13" fmla="*/ 1406398 h 2197734"/>
              <a:gd name="connsiteX14" fmla="*/ 1359789 w 3360673"/>
              <a:gd name="connsiteY14" fmla="*/ 1774190 h 2197734"/>
              <a:gd name="connsiteX15" fmla="*/ 1359789 w 3360673"/>
              <a:gd name="connsiteY15" fmla="*/ 1773936 h 2197734"/>
              <a:gd name="connsiteX16" fmla="*/ 653923 w 3360673"/>
              <a:gd name="connsiteY16" fmla="*/ 1988820 h 2197734"/>
              <a:gd name="connsiteX17" fmla="*/ 653923 w 3360673"/>
              <a:gd name="connsiteY17" fmla="*/ 1989201 h 2197734"/>
              <a:gd name="connsiteX18" fmla="*/ 0 w 3360673"/>
              <a:gd name="connsiteY18" fmla="*/ 2054098 h 2197734"/>
              <a:gd name="connsiteX19" fmla="*/ 0 w 3360673"/>
              <a:gd name="connsiteY19" fmla="*/ 2197735 h 219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60673" h="2197734">
                <a:moveTo>
                  <a:pt x="127" y="2197735"/>
                </a:moveTo>
                <a:cubicBezTo>
                  <a:pt x="757174" y="2191893"/>
                  <a:pt x="1478534" y="1960499"/>
                  <a:pt x="2087753" y="1535176"/>
                </a:cubicBezTo>
                <a:lnTo>
                  <a:pt x="2087753" y="1535430"/>
                </a:lnTo>
                <a:cubicBezTo>
                  <a:pt x="2092579" y="1532128"/>
                  <a:pt x="2097151" y="1528826"/>
                  <a:pt x="2101723" y="1525524"/>
                </a:cubicBezTo>
                <a:cubicBezTo>
                  <a:pt x="2106295" y="1522349"/>
                  <a:pt x="2110867" y="1519047"/>
                  <a:pt x="2115312" y="1515745"/>
                </a:cubicBezTo>
                <a:cubicBezTo>
                  <a:pt x="2314702" y="1374267"/>
                  <a:pt x="2500884" y="1212469"/>
                  <a:pt x="2669032" y="1034288"/>
                </a:cubicBezTo>
                <a:lnTo>
                  <a:pt x="2668524" y="1033780"/>
                </a:lnTo>
                <a:cubicBezTo>
                  <a:pt x="2959354" y="726059"/>
                  <a:pt x="3191891" y="376936"/>
                  <a:pt x="3360674" y="0"/>
                </a:cubicBezTo>
                <a:lnTo>
                  <a:pt x="3201797" y="0"/>
                </a:lnTo>
                <a:cubicBezTo>
                  <a:pt x="3145409" y="119888"/>
                  <a:pt x="3082544" y="236855"/>
                  <a:pt x="3013202" y="349631"/>
                </a:cubicBezTo>
                <a:lnTo>
                  <a:pt x="3013456" y="349631"/>
                </a:lnTo>
                <a:cubicBezTo>
                  <a:pt x="2868549" y="585216"/>
                  <a:pt x="2695321" y="805561"/>
                  <a:pt x="2495169" y="1006094"/>
                </a:cubicBezTo>
                <a:cubicBezTo>
                  <a:pt x="2348865" y="1152652"/>
                  <a:pt x="2192147" y="1284986"/>
                  <a:pt x="2026666" y="1402334"/>
                </a:cubicBezTo>
                <a:cubicBezTo>
                  <a:pt x="2024761" y="1403731"/>
                  <a:pt x="2022856" y="1405128"/>
                  <a:pt x="2020951" y="1406398"/>
                </a:cubicBezTo>
                <a:cubicBezTo>
                  <a:pt x="1813179" y="1553083"/>
                  <a:pt x="1591691" y="1676019"/>
                  <a:pt x="1359789" y="1774190"/>
                </a:cubicBezTo>
                <a:lnTo>
                  <a:pt x="1359789" y="1773936"/>
                </a:lnTo>
                <a:cubicBezTo>
                  <a:pt x="1133348" y="1869694"/>
                  <a:pt x="895858" y="1941957"/>
                  <a:pt x="653923" y="1988820"/>
                </a:cubicBezTo>
                <a:lnTo>
                  <a:pt x="653923" y="1989201"/>
                </a:lnTo>
                <a:cubicBezTo>
                  <a:pt x="440563" y="2030476"/>
                  <a:pt x="221869" y="2052320"/>
                  <a:pt x="0" y="2054098"/>
                </a:cubicBezTo>
                <a:lnTo>
                  <a:pt x="0" y="2197735"/>
                </a:lnTo>
                <a:close/>
              </a:path>
            </a:pathLst>
          </a:custGeom>
          <a:solidFill>
            <a:schemeClr val="bg1"/>
          </a:solidFill>
          <a:ln w="0" cap="flat">
            <a:noFill/>
            <a:prstDash val="solid"/>
            <a:miter/>
          </a:ln>
        </p:spPr>
        <p:txBody>
          <a:bodyPr rtlCol="0" anchor="ctr"/>
          <a:lstStyle/>
          <a:p>
            <a:endParaRPr lang="en-US"/>
          </a:p>
        </p:txBody>
      </p:sp>
      <p:grpSp>
        <p:nvGrpSpPr>
          <p:cNvPr id="127" name="NBA In the Classroom">
            <a:extLst>
              <a:ext uri="{FF2B5EF4-FFF2-40B4-BE49-F238E27FC236}">
                <a16:creationId xmlns:a16="http://schemas.microsoft.com/office/drawing/2014/main" id="{340B7498-5F81-B846-A683-904E0198F230}"/>
              </a:ext>
            </a:extLst>
          </p:cNvPr>
          <p:cNvGrpSpPr/>
          <p:nvPr userDrawn="1"/>
        </p:nvGrpSpPr>
        <p:grpSpPr>
          <a:xfrm>
            <a:off x="2047748" y="360172"/>
            <a:ext cx="1509013" cy="894460"/>
            <a:chOff x="2047748" y="360172"/>
            <a:chExt cx="1509013" cy="894460"/>
          </a:xfrm>
        </p:grpSpPr>
        <p:sp>
          <p:nvSpPr>
            <p:cNvPr id="128" name="Freeform 127">
              <a:extLst>
                <a:ext uri="{FF2B5EF4-FFF2-40B4-BE49-F238E27FC236}">
                  <a16:creationId xmlns:a16="http://schemas.microsoft.com/office/drawing/2014/main" id="{2830F170-7C92-2C83-7253-D7F793D5441D}"/>
                </a:ext>
              </a:extLst>
            </p:cNvPr>
            <p:cNvSpPr/>
            <p:nvPr/>
          </p:nvSpPr>
          <p:spPr>
            <a:xfrm>
              <a:off x="2050542" y="360172"/>
              <a:ext cx="154812" cy="380745"/>
            </a:xfrm>
            <a:custGeom>
              <a:avLst/>
              <a:gdLst>
                <a:gd name="connsiteX0" fmla="*/ 106299 w 154812"/>
                <a:gd name="connsiteY0" fmla="*/ 380619 h 380745"/>
                <a:gd name="connsiteX1" fmla="*/ 63373 w 154812"/>
                <a:gd name="connsiteY1" fmla="*/ 208661 h 380745"/>
                <a:gd name="connsiteX2" fmla="*/ 50292 w 154812"/>
                <a:gd name="connsiteY2" fmla="*/ 156718 h 380745"/>
                <a:gd name="connsiteX3" fmla="*/ 50292 w 154812"/>
                <a:gd name="connsiteY3" fmla="*/ 380746 h 380745"/>
                <a:gd name="connsiteX4" fmla="*/ 0 w 154812"/>
                <a:gd name="connsiteY4" fmla="*/ 380746 h 380745"/>
                <a:gd name="connsiteX5" fmla="*/ 0 w 154812"/>
                <a:gd name="connsiteY5" fmla="*/ 127 h 380745"/>
                <a:gd name="connsiteX6" fmla="*/ 56007 w 154812"/>
                <a:gd name="connsiteY6" fmla="*/ 127 h 380745"/>
                <a:gd name="connsiteX7" fmla="*/ 93726 w 154812"/>
                <a:gd name="connsiteY7" fmla="*/ 170942 h 380745"/>
                <a:gd name="connsiteX8" fmla="*/ 105156 w 154812"/>
                <a:gd name="connsiteY8" fmla="*/ 224028 h 380745"/>
                <a:gd name="connsiteX9" fmla="*/ 105156 w 154812"/>
                <a:gd name="connsiteY9" fmla="*/ 0 h 380745"/>
                <a:gd name="connsiteX10" fmla="*/ 154813 w 154812"/>
                <a:gd name="connsiteY10" fmla="*/ 0 h 380745"/>
                <a:gd name="connsiteX11" fmla="*/ 154813 w 154812"/>
                <a:gd name="connsiteY11" fmla="*/ 380619 h 380745"/>
                <a:gd name="connsiteX12" fmla="*/ 106299 w 154812"/>
                <a:gd name="connsiteY12" fmla="*/ 380619 h 38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812" h="380745">
                  <a:moveTo>
                    <a:pt x="106299" y="380619"/>
                  </a:moveTo>
                  <a:lnTo>
                    <a:pt x="63373" y="208661"/>
                  </a:lnTo>
                  <a:lnTo>
                    <a:pt x="50292" y="156718"/>
                  </a:lnTo>
                  <a:lnTo>
                    <a:pt x="50292" y="380746"/>
                  </a:lnTo>
                  <a:lnTo>
                    <a:pt x="0" y="380746"/>
                  </a:lnTo>
                  <a:lnTo>
                    <a:pt x="0" y="127"/>
                  </a:lnTo>
                  <a:lnTo>
                    <a:pt x="56007" y="127"/>
                  </a:lnTo>
                  <a:lnTo>
                    <a:pt x="93726" y="170942"/>
                  </a:lnTo>
                  <a:lnTo>
                    <a:pt x="105156" y="224028"/>
                  </a:lnTo>
                  <a:lnTo>
                    <a:pt x="105156" y="0"/>
                  </a:lnTo>
                  <a:lnTo>
                    <a:pt x="154813" y="0"/>
                  </a:lnTo>
                  <a:lnTo>
                    <a:pt x="154813" y="380619"/>
                  </a:lnTo>
                  <a:lnTo>
                    <a:pt x="106299" y="380619"/>
                  </a:lnTo>
                  <a:close/>
                </a:path>
              </a:pathLst>
            </a:custGeom>
            <a:solidFill>
              <a:srgbClr val="FFFFFF"/>
            </a:solidFill>
            <a:ln w="0" cap="flat">
              <a:noFill/>
              <a:prstDash val="solid"/>
              <a:miter/>
            </a:ln>
          </p:spPr>
          <p:txBody>
            <a:bodyPr rtlCol="0" anchor="ctr"/>
            <a:lstStyle/>
            <a:p>
              <a:endParaRPr lang="en-US"/>
            </a:p>
          </p:txBody>
        </p:sp>
        <p:sp>
          <p:nvSpPr>
            <p:cNvPr id="129" name="Freeform 128">
              <a:extLst>
                <a:ext uri="{FF2B5EF4-FFF2-40B4-BE49-F238E27FC236}">
                  <a16:creationId xmlns:a16="http://schemas.microsoft.com/office/drawing/2014/main" id="{04F1501A-F404-0E6C-CEAA-26BC0D49511F}"/>
                </a:ext>
              </a:extLst>
            </p:cNvPr>
            <p:cNvSpPr/>
            <p:nvPr/>
          </p:nvSpPr>
          <p:spPr>
            <a:xfrm>
              <a:off x="2234564" y="360172"/>
              <a:ext cx="141224" cy="380618"/>
            </a:xfrm>
            <a:custGeom>
              <a:avLst/>
              <a:gdLst>
                <a:gd name="connsiteX0" fmla="*/ 81153 w 141224"/>
                <a:gd name="connsiteY0" fmla="*/ 380619 h 380618"/>
                <a:gd name="connsiteX1" fmla="*/ 0 w 141224"/>
                <a:gd name="connsiteY1" fmla="*/ 380619 h 380618"/>
                <a:gd name="connsiteX2" fmla="*/ 0 w 141224"/>
                <a:gd name="connsiteY2" fmla="*/ 0 h 380618"/>
                <a:gd name="connsiteX3" fmla="*/ 81153 w 141224"/>
                <a:gd name="connsiteY3" fmla="*/ 0 h 380618"/>
                <a:gd name="connsiteX4" fmla="*/ 141224 w 141224"/>
                <a:gd name="connsiteY4" fmla="*/ 65659 h 380618"/>
                <a:gd name="connsiteX5" fmla="*/ 141224 w 141224"/>
                <a:gd name="connsiteY5" fmla="*/ 140462 h 380618"/>
                <a:gd name="connsiteX6" fmla="*/ 113157 w 141224"/>
                <a:gd name="connsiteY6" fmla="*/ 186817 h 380618"/>
                <a:gd name="connsiteX7" fmla="*/ 141224 w 141224"/>
                <a:gd name="connsiteY7" fmla="*/ 233172 h 380618"/>
                <a:gd name="connsiteX8" fmla="*/ 141224 w 141224"/>
                <a:gd name="connsiteY8" fmla="*/ 314833 h 380618"/>
                <a:gd name="connsiteX9" fmla="*/ 81153 w 141224"/>
                <a:gd name="connsiteY9" fmla="*/ 380492 h 380618"/>
                <a:gd name="connsiteX10" fmla="*/ 84582 w 141224"/>
                <a:gd name="connsiteY10" fmla="*/ 69723 h 380618"/>
                <a:gd name="connsiteX11" fmla="*/ 73787 w 141224"/>
                <a:gd name="connsiteY11" fmla="*/ 53721 h 380618"/>
                <a:gd name="connsiteX12" fmla="*/ 58928 w 141224"/>
                <a:gd name="connsiteY12" fmla="*/ 53721 h 380618"/>
                <a:gd name="connsiteX13" fmla="*/ 58928 w 141224"/>
                <a:gd name="connsiteY13" fmla="*/ 164592 h 380618"/>
                <a:gd name="connsiteX14" fmla="*/ 73787 w 141224"/>
                <a:gd name="connsiteY14" fmla="*/ 164592 h 380618"/>
                <a:gd name="connsiteX15" fmla="*/ 84582 w 141224"/>
                <a:gd name="connsiteY15" fmla="*/ 147955 h 380618"/>
                <a:gd name="connsiteX16" fmla="*/ 84582 w 141224"/>
                <a:gd name="connsiteY16" fmla="*/ 69723 h 380618"/>
                <a:gd name="connsiteX17" fmla="*/ 84582 w 141224"/>
                <a:gd name="connsiteY17" fmla="*/ 229743 h 380618"/>
                <a:gd name="connsiteX18" fmla="*/ 73787 w 141224"/>
                <a:gd name="connsiteY18" fmla="*/ 213106 h 380618"/>
                <a:gd name="connsiteX19" fmla="*/ 58928 w 141224"/>
                <a:gd name="connsiteY19" fmla="*/ 213106 h 380618"/>
                <a:gd name="connsiteX20" fmla="*/ 58928 w 141224"/>
                <a:gd name="connsiteY20" fmla="*/ 327406 h 380618"/>
                <a:gd name="connsiteX21" fmla="*/ 73787 w 141224"/>
                <a:gd name="connsiteY21" fmla="*/ 327406 h 380618"/>
                <a:gd name="connsiteX22" fmla="*/ 84582 w 141224"/>
                <a:gd name="connsiteY22" fmla="*/ 311404 h 380618"/>
                <a:gd name="connsiteX23" fmla="*/ 84582 w 141224"/>
                <a:gd name="connsiteY23" fmla="*/ 229743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224" h="380618">
                  <a:moveTo>
                    <a:pt x="81153" y="380619"/>
                  </a:moveTo>
                  <a:lnTo>
                    <a:pt x="0" y="380619"/>
                  </a:lnTo>
                  <a:lnTo>
                    <a:pt x="0" y="0"/>
                  </a:lnTo>
                  <a:lnTo>
                    <a:pt x="81153" y="0"/>
                  </a:lnTo>
                  <a:cubicBezTo>
                    <a:pt x="109728" y="0"/>
                    <a:pt x="141224" y="16002"/>
                    <a:pt x="141224" y="65659"/>
                  </a:cubicBezTo>
                  <a:lnTo>
                    <a:pt x="141224" y="140462"/>
                  </a:lnTo>
                  <a:cubicBezTo>
                    <a:pt x="141224" y="161036"/>
                    <a:pt x="132588" y="177673"/>
                    <a:pt x="113157" y="186817"/>
                  </a:cubicBezTo>
                  <a:cubicBezTo>
                    <a:pt x="132588" y="197104"/>
                    <a:pt x="141224" y="211963"/>
                    <a:pt x="141224" y="233172"/>
                  </a:cubicBezTo>
                  <a:lnTo>
                    <a:pt x="141224" y="314833"/>
                  </a:lnTo>
                  <a:cubicBezTo>
                    <a:pt x="141224" y="364617"/>
                    <a:pt x="109728" y="380492"/>
                    <a:pt x="81153" y="380492"/>
                  </a:cubicBezTo>
                  <a:close/>
                  <a:moveTo>
                    <a:pt x="84582" y="69723"/>
                  </a:moveTo>
                  <a:cubicBezTo>
                    <a:pt x="84582" y="58293"/>
                    <a:pt x="81153" y="53721"/>
                    <a:pt x="73787" y="53721"/>
                  </a:cubicBezTo>
                  <a:lnTo>
                    <a:pt x="58928" y="53721"/>
                  </a:lnTo>
                  <a:lnTo>
                    <a:pt x="58928" y="164592"/>
                  </a:lnTo>
                  <a:lnTo>
                    <a:pt x="73787" y="164592"/>
                  </a:lnTo>
                  <a:cubicBezTo>
                    <a:pt x="81153" y="164592"/>
                    <a:pt x="84582" y="159512"/>
                    <a:pt x="84582" y="147955"/>
                  </a:cubicBezTo>
                  <a:lnTo>
                    <a:pt x="84582" y="69723"/>
                  </a:lnTo>
                  <a:close/>
                  <a:moveTo>
                    <a:pt x="84582" y="229743"/>
                  </a:moveTo>
                  <a:cubicBezTo>
                    <a:pt x="84582" y="218313"/>
                    <a:pt x="81153" y="213106"/>
                    <a:pt x="73787" y="213106"/>
                  </a:cubicBezTo>
                  <a:lnTo>
                    <a:pt x="58928" y="213106"/>
                  </a:lnTo>
                  <a:lnTo>
                    <a:pt x="58928" y="327406"/>
                  </a:lnTo>
                  <a:lnTo>
                    <a:pt x="73787" y="327406"/>
                  </a:lnTo>
                  <a:cubicBezTo>
                    <a:pt x="81153" y="327406"/>
                    <a:pt x="84582" y="322834"/>
                    <a:pt x="84582" y="311404"/>
                  </a:cubicBezTo>
                  <a:lnTo>
                    <a:pt x="84582" y="229743"/>
                  </a:lnTo>
                  <a:close/>
                </a:path>
              </a:pathLst>
            </a:custGeom>
            <a:solidFill>
              <a:srgbClr val="FFFFFF"/>
            </a:solidFill>
            <a:ln w="0" cap="flat">
              <a:noFill/>
              <a:prstDash val="solid"/>
              <a:miter/>
            </a:ln>
          </p:spPr>
          <p:txBody>
            <a:bodyPr rtlCol="0" anchor="ctr"/>
            <a:lstStyle/>
            <a:p>
              <a:endParaRPr lang="en-US"/>
            </a:p>
          </p:txBody>
        </p:sp>
        <p:sp>
          <p:nvSpPr>
            <p:cNvPr id="130" name="Freeform 129">
              <a:extLst>
                <a:ext uri="{FF2B5EF4-FFF2-40B4-BE49-F238E27FC236}">
                  <a16:creationId xmlns:a16="http://schemas.microsoft.com/office/drawing/2014/main" id="{5BA347BC-EA81-3DD3-DEA0-7C430AF4A339}"/>
                </a:ext>
              </a:extLst>
            </p:cNvPr>
            <p:cNvSpPr/>
            <p:nvPr/>
          </p:nvSpPr>
          <p:spPr>
            <a:xfrm>
              <a:off x="2386710" y="360172"/>
              <a:ext cx="157099" cy="380618"/>
            </a:xfrm>
            <a:custGeom>
              <a:avLst/>
              <a:gdLst>
                <a:gd name="connsiteX0" fmla="*/ 97028 w 157099"/>
                <a:gd name="connsiteY0" fmla="*/ 380619 h 380618"/>
                <a:gd name="connsiteX1" fmla="*/ 93599 w 157099"/>
                <a:gd name="connsiteY1" fmla="*/ 315468 h 380618"/>
                <a:gd name="connsiteX2" fmla="*/ 58801 w 157099"/>
                <a:gd name="connsiteY2" fmla="*/ 315468 h 380618"/>
                <a:gd name="connsiteX3" fmla="*/ 53086 w 157099"/>
                <a:gd name="connsiteY3" fmla="*/ 380619 h 380618"/>
                <a:gd name="connsiteX4" fmla="*/ 0 w 157099"/>
                <a:gd name="connsiteY4" fmla="*/ 380619 h 380618"/>
                <a:gd name="connsiteX5" fmla="*/ 45085 w 157099"/>
                <a:gd name="connsiteY5" fmla="*/ 0 h 380618"/>
                <a:gd name="connsiteX6" fmla="*/ 111887 w 157099"/>
                <a:gd name="connsiteY6" fmla="*/ 0 h 380618"/>
                <a:gd name="connsiteX7" fmla="*/ 157099 w 157099"/>
                <a:gd name="connsiteY7" fmla="*/ 380619 h 380618"/>
                <a:gd name="connsiteX8" fmla="*/ 97028 w 157099"/>
                <a:gd name="connsiteY8" fmla="*/ 380619 h 380618"/>
                <a:gd name="connsiteX9" fmla="*/ 78740 w 157099"/>
                <a:gd name="connsiteY9" fmla="*/ 103505 h 380618"/>
                <a:gd name="connsiteX10" fmla="*/ 64516 w 157099"/>
                <a:gd name="connsiteY10" fmla="*/ 261239 h 380618"/>
                <a:gd name="connsiteX11" fmla="*/ 89154 w 157099"/>
                <a:gd name="connsiteY11" fmla="*/ 261239 h 380618"/>
                <a:gd name="connsiteX12" fmla="*/ 78867 w 157099"/>
                <a:gd name="connsiteY12" fmla="*/ 103505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99" h="380618">
                  <a:moveTo>
                    <a:pt x="97028" y="380619"/>
                  </a:moveTo>
                  <a:lnTo>
                    <a:pt x="93599" y="315468"/>
                  </a:lnTo>
                  <a:lnTo>
                    <a:pt x="58801" y="315468"/>
                  </a:lnTo>
                  <a:lnTo>
                    <a:pt x="53086" y="380619"/>
                  </a:lnTo>
                  <a:lnTo>
                    <a:pt x="0" y="380619"/>
                  </a:lnTo>
                  <a:lnTo>
                    <a:pt x="45085" y="0"/>
                  </a:lnTo>
                  <a:lnTo>
                    <a:pt x="111887" y="0"/>
                  </a:lnTo>
                  <a:lnTo>
                    <a:pt x="157099" y="380619"/>
                  </a:lnTo>
                  <a:lnTo>
                    <a:pt x="97028" y="380619"/>
                  </a:lnTo>
                  <a:close/>
                  <a:moveTo>
                    <a:pt x="78740" y="103505"/>
                  </a:moveTo>
                  <a:lnTo>
                    <a:pt x="64516" y="261239"/>
                  </a:lnTo>
                  <a:lnTo>
                    <a:pt x="89154" y="261239"/>
                  </a:lnTo>
                  <a:lnTo>
                    <a:pt x="78867" y="103505"/>
                  </a:lnTo>
                  <a:close/>
                </a:path>
              </a:pathLst>
            </a:custGeom>
            <a:solidFill>
              <a:srgbClr val="FFFFFF"/>
            </a:solidFill>
            <a:ln w="0" cap="flat">
              <a:noFill/>
              <a:prstDash val="solid"/>
              <a:miter/>
            </a:ln>
          </p:spPr>
          <p:txBody>
            <a:bodyPr rtlCol="0" anchor="ctr"/>
            <a:lstStyle/>
            <a:p>
              <a:endParaRPr lang="en-US"/>
            </a:p>
          </p:txBody>
        </p:sp>
        <p:sp>
          <p:nvSpPr>
            <p:cNvPr id="131" name="Freeform 130">
              <a:extLst>
                <a:ext uri="{FF2B5EF4-FFF2-40B4-BE49-F238E27FC236}">
                  <a16:creationId xmlns:a16="http://schemas.microsoft.com/office/drawing/2014/main" id="{8E075C75-6EAB-5916-185D-7B26CF2A3CDA}"/>
                </a:ext>
              </a:extLst>
            </p:cNvPr>
            <p:cNvSpPr/>
            <p:nvPr/>
          </p:nvSpPr>
          <p:spPr>
            <a:xfrm>
              <a:off x="2622042" y="360172"/>
              <a:ext cx="58800" cy="380618"/>
            </a:xfrm>
            <a:custGeom>
              <a:avLst/>
              <a:gdLst>
                <a:gd name="connsiteX0" fmla="*/ 0 w 58800"/>
                <a:gd name="connsiteY0" fmla="*/ 380619 h 380618"/>
                <a:gd name="connsiteX1" fmla="*/ 0 w 58800"/>
                <a:gd name="connsiteY1" fmla="*/ 0 h 380618"/>
                <a:gd name="connsiteX2" fmla="*/ 58801 w 58800"/>
                <a:gd name="connsiteY2" fmla="*/ 0 h 380618"/>
                <a:gd name="connsiteX3" fmla="*/ 58801 w 58800"/>
                <a:gd name="connsiteY3" fmla="*/ 380619 h 380618"/>
                <a:gd name="connsiteX4" fmla="*/ 0 w 58800"/>
                <a:gd name="connsiteY4" fmla="*/ 380619 h 38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00" h="380618">
                  <a:moveTo>
                    <a:pt x="0" y="380619"/>
                  </a:moveTo>
                  <a:lnTo>
                    <a:pt x="0" y="0"/>
                  </a:lnTo>
                  <a:lnTo>
                    <a:pt x="58801" y="0"/>
                  </a:lnTo>
                  <a:lnTo>
                    <a:pt x="58801"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id="{FBF173D2-9A16-CE48-8E8F-25B82513705C}"/>
                </a:ext>
              </a:extLst>
            </p:cNvPr>
            <p:cNvSpPr/>
            <p:nvPr/>
          </p:nvSpPr>
          <p:spPr>
            <a:xfrm>
              <a:off x="2710052" y="360172"/>
              <a:ext cx="154813" cy="380745"/>
            </a:xfrm>
            <a:custGeom>
              <a:avLst/>
              <a:gdLst>
                <a:gd name="connsiteX0" fmla="*/ 106299 w 154813"/>
                <a:gd name="connsiteY0" fmla="*/ 380619 h 380745"/>
                <a:gd name="connsiteX1" fmla="*/ 63373 w 154813"/>
                <a:gd name="connsiteY1" fmla="*/ 208661 h 380745"/>
                <a:gd name="connsiteX2" fmla="*/ 50292 w 154813"/>
                <a:gd name="connsiteY2" fmla="*/ 156718 h 380745"/>
                <a:gd name="connsiteX3" fmla="*/ 50292 w 154813"/>
                <a:gd name="connsiteY3" fmla="*/ 380746 h 380745"/>
                <a:gd name="connsiteX4" fmla="*/ 0 w 154813"/>
                <a:gd name="connsiteY4" fmla="*/ 380746 h 380745"/>
                <a:gd name="connsiteX5" fmla="*/ 0 w 154813"/>
                <a:gd name="connsiteY5" fmla="*/ 127 h 380745"/>
                <a:gd name="connsiteX6" fmla="*/ 56007 w 154813"/>
                <a:gd name="connsiteY6" fmla="*/ 127 h 380745"/>
                <a:gd name="connsiteX7" fmla="*/ 93726 w 154813"/>
                <a:gd name="connsiteY7" fmla="*/ 170942 h 380745"/>
                <a:gd name="connsiteX8" fmla="*/ 105156 w 154813"/>
                <a:gd name="connsiteY8" fmla="*/ 224028 h 380745"/>
                <a:gd name="connsiteX9" fmla="*/ 105156 w 154813"/>
                <a:gd name="connsiteY9" fmla="*/ 0 h 380745"/>
                <a:gd name="connsiteX10" fmla="*/ 154813 w 154813"/>
                <a:gd name="connsiteY10" fmla="*/ 0 h 380745"/>
                <a:gd name="connsiteX11" fmla="*/ 154813 w 154813"/>
                <a:gd name="connsiteY11" fmla="*/ 380619 h 380745"/>
                <a:gd name="connsiteX12" fmla="*/ 106299 w 154813"/>
                <a:gd name="connsiteY12" fmla="*/ 380619 h 38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813" h="380745">
                  <a:moveTo>
                    <a:pt x="106299" y="380619"/>
                  </a:moveTo>
                  <a:lnTo>
                    <a:pt x="63373" y="208661"/>
                  </a:lnTo>
                  <a:lnTo>
                    <a:pt x="50292" y="156718"/>
                  </a:lnTo>
                  <a:lnTo>
                    <a:pt x="50292" y="380746"/>
                  </a:lnTo>
                  <a:lnTo>
                    <a:pt x="0" y="380746"/>
                  </a:lnTo>
                  <a:lnTo>
                    <a:pt x="0" y="127"/>
                  </a:lnTo>
                  <a:lnTo>
                    <a:pt x="56007" y="127"/>
                  </a:lnTo>
                  <a:lnTo>
                    <a:pt x="93726" y="170942"/>
                  </a:lnTo>
                  <a:lnTo>
                    <a:pt x="105156" y="224028"/>
                  </a:lnTo>
                  <a:lnTo>
                    <a:pt x="105156" y="0"/>
                  </a:lnTo>
                  <a:lnTo>
                    <a:pt x="154813" y="0"/>
                  </a:lnTo>
                  <a:lnTo>
                    <a:pt x="154813" y="380619"/>
                  </a:lnTo>
                  <a:lnTo>
                    <a:pt x="106299" y="380619"/>
                  </a:lnTo>
                  <a:close/>
                </a:path>
              </a:pathLst>
            </a:custGeom>
            <a:solidFill>
              <a:srgbClr val="FFFFFF"/>
            </a:solidFill>
            <a:ln w="0" cap="flat">
              <a:noFill/>
              <a:prstDash val="solid"/>
              <a:miter/>
            </a:ln>
          </p:spPr>
          <p:txBody>
            <a:bodyPr rtlCol="0" anchor="ctr"/>
            <a:lstStyle/>
            <a:p>
              <a:endParaRPr lang="en-US"/>
            </a:p>
          </p:txBody>
        </p:sp>
        <p:sp>
          <p:nvSpPr>
            <p:cNvPr id="133" name="Freeform 132">
              <a:extLst>
                <a:ext uri="{FF2B5EF4-FFF2-40B4-BE49-F238E27FC236}">
                  <a16:creationId xmlns:a16="http://schemas.microsoft.com/office/drawing/2014/main" id="{57321753-6CD6-CB21-42C9-2C81E4342A2F}"/>
                </a:ext>
              </a:extLst>
            </p:cNvPr>
            <p:cNvSpPr/>
            <p:nvPr/>
          </p:nvSpPr>
          <p:spPr>
            <a:xfrm>
              <a:off x="2943860" y="360299"/>
              <a:ext cx="144525" cy="380491"/>
            </a:xfrm>
            <a:custGeom>
              <a:avLst/>
              <a:gdLst>
                <a:gd name="connsiteX0" fmla="*/ 101600 w 144525"/>
                <a:gd name="connsiteY0" fmla="*/ 57658 h 380491"/>
                <a:gd name="connsiteX1" fmla="*/ 101600 w 144525"/>
                <a:gd name="connsiteY1" fmla="*/ 380492 h 380491"/>
                <a:gd name="connsiteX2" fmla="*/ 42799 w 144525"/>
                <a:gd name="connsiteY2" fmla="*/ 380492 h 380491"/>
                <a:gd name="connsiteX3" fmla="*/ 42799 w 144525"/>
                <a:gd name="connsiteY3" fmla="*/ 57658 h 380491"/>
                <a:gd name="connsiteX4" fmla="*/ 0 w 144525"/>
                <a:gd name="connsiteY4" fmla="*/ 57658 h 380491"/>
                <a:gd name="connsiteX5" fmla="*/ 0 w 144525"/>
                <a:gd name="connsiteY5" fmla="*/ 0 h 380491"/>
                <a:gd name="connsiteX6" fmla="*/ 144526 w 144525"/>
                <a:gd name="connsiteY6" fmla="*/ 0 h 380491"/>
                <a:gd name="connsiteX7" fmla="*/ 144526 w 144525"/>
                <a:gd name="connsiteY7" fmla="*/ 57658 h 380491"/>
                <a:gd name="connsiteX8" fmla="*/ 101600 w 144525"/>
                <a:gd name="connsiteY8" fmla="*/ 57658 h 380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25" h="380491">
                  <a:moveTo>
                    <a:pt x="101600" y="57658"/>
                  </a:moveTo>
                  <a:lnTo>
                    <a:pt x="101600" y="380492"/>
                  </a:lnTo>
                  <a:lnTo>
                    <a:pt x="42799" y="380492"/>
                  </a:lnTo>
                  <a:lnTo>
                    <a:pt x="42799" y="57658"/>
                  </a:lnTo>
                  <a:lnTo>
                    <a:pt x="0" y="57658"/>
                  </a:lnTo>
                  <a:lnTo>
                    <a:pt x="0" y="0"/>
                  </a:lnTo>
                  <a:lnTo>
                    <a:pt x="144526" y="0"/>
                  </a:lnTo>
                  <a:lnTo>
                    <a:pt x="144526" y="57658"/>
                  </a:lnTo>
                  <a:lnTo>
                    <a:pt x="101600" y="57658"/>
                  </a:lnTo>
                  <a:close/>
                </a:path>
              </a:pathLst>
            </a:custGeom>
            <a:solidFill>
              <a:srgbClr val="FFFFFF"/>
            </a:solidFill>
            <a:ln w="0"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58A7017F-C821-4063-03F0-ED867D725597}"/>
                </a:ext>
              </a:extLst>
            </p:cNvPr>
            <p:cNvSpPr/>
            <p:nvPr/>
          </p:nvSpPr>
          <p:spPr>
            <a:xfrm>
              <a:off x="3105530" y="360172"/>
              <a:ext cx="150240" cy="380618"/>
            </a:xfrm>
            <a:custGeom>
              <a:avLst/>
              <a:gdLst>
                <a:gd name="connsiteX0" fmla="*/ 91948 w 150240"/>
                <a:gd name="connsiteY0" fmla="*/ 380619 h 380618"/>
                <a:gd name="connsiteX1" fmla="*/ 91948 w 150240"/>
                <a:gd name="connsiteY1" fmla="*/ 223520 h 380618"/>
                <a:gd name="connsiteX2" fmla="*/ 58801 w 150240"/>
                <a:gd name="connsiteY2" fmla="*/ 223520 h 380618"/>
                <a:gd name="connsiteX3" fmla="*/ 58801 w 150240"/>
                <a:gd name="connsiteY3" fmla="*/ 380619 h 380618"/>
                <a:gd name="connsiteX4" fmla="*/ 0 w 150240"/>
                <a:gd name="connsiteY4" fmla="*/ 380619 h 380618"/>
                <a:gd name="connsiteX5" fmla="*/ 0 w 150240"/>
                <a:gd name="connsiteY5" fmla="*/ 0 h 380618"/>
                <a:gd name="connsiteX6" fmla="*/ 58801 w 150240"/>
                <a:gd name="connsiteY6" fmla="*/ 0 h 380618"/>
                <a:gd name="connsiteX7" fmla="*/ 58801 w 150240"/>
                <a:gd name="connsiteY7" fmla="*/ 165100 h 380618"/>
                <a:gd name="connsiteX8" fmla="*/ 91948 w 150240"/>
                <a:gd name="connsiteY8" fmla="*/ 165100 h 380618"/>
                <a:gd name="connsiteX9" fmla="*/ 91948 w 150240"/>
                <a:gd name="connsiteY9" fmla="*/ 0 h 380618"/>
                <a:gd name="connsiteX10" fmla="*/ 150241 w 150240"/>
                <a:gd name="connsiteY10" fmla="*/ 0 h 380618"/>
                <a:gd name="connsiteX11" fmla="*/ 150241 w 150240"/>
                <a:gd name="connsiteY11" fmla="*/ 380619 h 380618"/>
                <a:gd name="connsiteX12" fmla="*/ 91948 w 150240"/>
                <a:gd name="connsiteY12"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240" h="380618">
                  <a:moveTo>
                    <a:pt x="91948" y="380619"/>
                  </a:moveTo>
                  <a:lnTo>
                    <a:pt x="91948" y="223520"/>
                  </a:lnTo>
                  <a:lnTo>
                    <a:pt x="58801" y="223520"/>
                  </a:lnTo>
                  <a:lnTo>
                    <a:pt x="58801" y="380619"/>
                  </a:lnTo>
                  <a:lnTo>
                    <a:pt x="0" y="380619"/>
                  </a:lnTo>
                  <a:lnTo>
                    <a:pt x="0" y="0"/>
                  </a:lnTo>
                  <a:lnTo>
                    <a:pt x="58801" y="0"/>
                  </a:lnTo>
                  <a:lnTo>
                    <a:pt x="58801" y="165100"/>
                  </a:lnTo>
                  <a:lnTo>
                    <a:pt x="91948" y="165100"/>
                  </a:lnTo>
                  <a:lnTo>
                    <a:pt x="91948" y="0"/>
                  </a:lnTo>
                  <a:lnTo>
                    <a:pt x="150241" y="0"/>
                  </a:lnTo>
                  <a:lnTo>
                    <a:pt x="150241" y="380619"/>
                  </a:lnTo>
                  <a:lnTo>
                    <a:pt x="91948" y="380619"/>
                  </a:lnTo>
                  <a:close/>
                </a:path>
              </a:pathLst>
            </a:custGeom>
            <a:solidFill>
              <a:srgbClr val="FFFFFF"/>
            </a:solidFill>
            <a:ln w="0" cap="flat">
              <a:noFill/>
              <a:prstDash val="solid"/>
              <a:miter/>
            </a:ln>
          </p:spPr>
          <p:txBody>
            <a:bodyPr rtlCol="0" anchor="ctr"/>
            <a:lstStyle/>
            <a:p>
              <a:endParaRPr lang="en-US"/>
            </a:p>
          </p:txBody>
        </p:sp>
        <p:sp>
          <p:nvSpPr>
            <p:cNvPr id="135" name="Freeform 134">
              <a:extLst>
                <a:ext uri="{FF2B5EF4-FFF2-40B4-BE49-F238E27FC236}">
                  <a16:creationId xmlns:a16="http://schemas.microsoft.com/office/drawing/2014/main" id="{F4DB4481-C9E5-C79B-2213-A7376C75C2C3}"/>
                </a:ext>
              </a:extLst>
            </p:cNvPr>
            <p:cNvSpPr/>
            <p:nvPr/>
          </p:nvSpPr>
          <p:spPr>
            <a:xfrm>
              <a:off x="3285490" y="360172"/>
              <a:ext cx="123444" cy="380618"/>
            </a:xfrm>
            <a:custGeom>
              <a:avLst/>
              <a:gdLst>
                <a:gd name="connsiteX0" fmla="*/ 0 w 123444"/>
                <a:gd name="connsiteY0" fmla="*/ 380619 h 380618"/>
                <a:gd name="connsiteX1" fmla="*/ 0 w 123444"/>
                <a:gd name="connsiteY1" fmla="*/ 0 h 380618"/>
                <a:gd name="connsiteX2" fmla="*/ 123444 w 123444"/>
                <a:gd name="connsiteY2" fmla="*/ 0 h 380618"/>
                <a:gd name="connsiteX3" fmla="*/ 123444 w 123444"/>
                <a:gd name="connsiteY3" fmla="*/ 54864 h 380618"/>
                <a:gd name="connsiteX4" fmla="*/ 58928 w 123444"/>
                <a:gd name="connsiteY4" fmla="*/ 54864 h 380618"/>
                <a:gd name="connsiteX5" fmla="*/ 58928 w 123444"/>
                <a:gd name="connsiteY5" fmla="*/ 158877 h 380618"/>
                <a:gd name="connsiteX6" fmla="*/ 101854 w 123444"/>
                <a:gd name="connsiteY6" fmla="*/ 158877 h 380618"/>
                <a:gd name="connsiteX7" fmla="*/ 101854 w 123444"/>
                <a:gd name="connsiteY7" fmla="*/ 210947 h 380618"/>
                <a:gd name="connsiteX8" fmla="*/ 58928 w 123444"/>
                <a:gd name="connsiteY8" fmla="*/ 210947 h 380618"/>
                <a:gd name="connsiteX9" fmla="*/ 58928 w 123444"/>
                <a:gd name="connsiteY9" fmla="*/ 324104 h 380618"/>
                <a:gd name="connsiteX10" fmla="*/ 123444 w 123444"/>
                <a:gd name="connsiteY10" fmla="*/ 324104 h 380618"/>
                <a:gd name="connsiteX11" fmla="*/ 123444 w 123444"/>
                <a:gd name="connsiteY11" fmla="*/ 380619 h 380618"/>
                <a:gd name="connsiteX12" fmla="*/ 0 w 123444"/>
                <a:gd name="connsiteY12"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44" h="380618">
                  <a:moveTo>
                    <a:pt x="0" y="380619"/>
                  </a:moveTo>
                  <a:lnTo>
                    <a:pt x="0" y="0"/>
                  </a:lnTo>
                  <a:lnTo>
                    <a:pt x="123444" y="0"/>
                  </a:lnTo>
                  <a:lnTo>
                    <a:pt x="123444" y="54864"/>
                  </a:lnTo>
                  <a:lnTo>
                    <a:pt x="58928" y="54864"/>
                  </a:lnTo>
                  <a:lnTo>
                    <a:pt x="58928" y="158877"/>
                  </a:lnTo>
                  <a:lnTo>
                    <a:pt x="101854" y="158877"/>
                  </a:lnTo>
                  <a:lnTo>
                    <a:pt x="101854" y="210947"/>
                  </a:lnTo>
                  <a:lnTo>
                    <a:pt x="58928" y="210947"/>
                  </a:lnTo>
                  <a:lnTo>
                    <a:pt x="58928" y="324104"/>
                  </a:lnTo>
                  <a:lnTo>
                    <a:pt x="123444" y="324104"/>
                  </a:lnTo>
                  <a:lnTo>
                    <a:pt x="123444"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8AD09F0A-0D5F-1D0D-4808-6786014DC30D}"/>
                </a:ext>
              </a:extLst>
            </p:cNvPr>
            <p:cNvSpPr/>
            <p:nvPr/>
          </p:nvSpPr>
          <p:spPr>
            <a:xfrm>
              <a:off x="2047748" y="862330"/>
              <a:ext cx="143891" cy="392175"/>
            </a:xfrm>
            <a:custGeom>
              <a:avLst/>
              <a:gdLst>
                <a:gd name="connsiteX0" fmla="*/ 75946 w 143891"/>
                <a:gd name="connsiteY0" fmla="*/ 392176 h 392175"/>
                <a:gd name="connsiteX1" fmla="*/ 0 w 143891"/>
                <a:gd name="connsiteY1" fmla="*/ 313817 h 392175"/>
                <a:gd name="connsiteX2" fmla="*/ 0 w 143891"/>
                <a:gd name="connsiteY2" fmla="*/ 78359 h 392175"/>
                <a:gd name="connsiteX3" fmla="*/ 75946 w 143891"/>
                <a:gd name="connsiteY3" fmla="*/ 0 h 392175"/>
                <a:gd name="connsiteX4" fmla="*/ 143891 w 143891"/>
                <a:gd name="connsiteY4" fmla="*/ 76581 h 392175"/>
                <a:gd name="connsiteX5" fmla="*/ 143891 w 143891"/>
                <a:gd name="connsiteY5" fmla="*/ 141732 h 392175"/>
                <a:gd name="connsiteX6" fmla="*/ 93599 w 143891"/>
                <a:gd name="connsiteY6" fmla="*/ 141732 h 392175"/>
                <a:gd name="connsiteX7" fmla="*/ 93599 w 143891"/>
                <a:gd name="connsiteY7" fmla="*/ 74930 h 392175"/>
                <a:gd name="connsiteX8" fmla="*/ 76454 w 143891"/>
                <a:gd name="connsiteY8" fmla="*/ 57150 h 392175"/>
                <a:gd name="connsiteX9" fmla="*/ 59944 w 143891"/>
                <a:gd name="connsiteY9" fmla="*/ 74930 h 392175"/>
                <a:gd name="connsiteX10" fmla="*/ 59944 w 143891"/>
                <a:gd name="connsiteY10" fmla="*/ 317246 h 392175"/>
                <a:gd name="connsiteX11" fmla="*/ 76454 w 143891"/>
                <a:gd name="connsiteY11" fmla="*/ 335026 h 392175"/>
                <a:gd name="connsiteX12" fmla="*/ 93599 w 143891"/>
                <a:gd name="connsiteY12" fmla="*/ 317246 h 392175"/>
                <a:gd name="connsiteX13" fmla="*/ 93599 w 143891"/>
                <a:gd name="connsiteY13" fmla="*/ 250444 h 392175"/>
                <a:gd name="connsiteX14" fmla="*/ 143891 w 143891"/>
                <a:gd name="connsiteY14" fmla="*/ 250444 h 392175"/>
                <a:gd name="connsiteX15" fmla="*/ 143891 w 143891"/>
                <a:gd name="connsiteY15" fmla="*/ 315595 h 392175"/>
                <a:gd name="connsiteX16" fmla="*/ 75946 w 143891"/>
                <a:gd name="connsiteY16" fmla="*/ 392176 h 39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891" h="392175">
                  <a:moveTo>
                    <a:pt x="75946" y="392176"/>
                  </a:moveTo>
                  <a:cubicBezTo>
                    <a:pt x="33655" y="392176"/>
                    <a:pt x="0" y="360680"/>
                    <a:pt x="0" y="313817"/>
                  </a:cubicBezTo>
                  <a:lnTo>
                    <a:pt x="0" y="78359"/>
                  </a:lnTo>
                  <a:cubicBezTo>
                    <a:pt x="0" y="32004"/>
                    <a:pt x="33655" y="0"/>
                    <a:pt x="75946" y="0"/>
                  </a:cubicBezTo>
                  <a:cubicBezTo>
                    <a:pt x="118237" y="0"/>
                    <a:pt x="143891" y="31496"/>
                    <a:pt x="143891" y="76581"/>
                  </a:cubicBezTo>
                  <a:lnTo>
                    <a:pt x="143891" y="141732"/>
                  </a:lnTo>
                  <a:lnTo>
                    <a:pt x="93599" y="141732"/>
                  </a:lnTo>
                  <a:lnTo>
                    <a:pt x="93599" y="74930"/>
                  </a:lnTo>
                  <a:cubicBezTo>
                    <a:pt x="93599" y="64643"/>
                    <a:pt x="88392" y="57150"/>
                    <a:pt x="76454" y="57150"/>
                  </a:cubicBezTo>
                  <a:cubicBezTo>
                    <a:pt x="64516" y="57150"/>
                    <a:pt x="59944" y="64516"/>
                    <a:pt x="59944" y="74930"/>
                  </a:cubicBezTo>
                  <a:lnTo>
                    <a:pt x="59944" y="317246"/>
                  </a:lnTo>
                  <a:cubicBezTo>
                    <a:pt x="59944" y="327533"/>
                    <a:pt x="64516" y="335026"/>
                    <a:pt x="76454" y="335026"/>
                  </a:cubicBezTo>
                  <a:cubicBezTo>
                    <a:pt x="88392" y="335026"/>
                    <a:pt x="93599" y="327660"/>
                    <a:pt x="93599" y="317246"/>
                  </a:cubicBezTo>
                  <a:lnTo>
                    <a:pt x="93599" y="250444"/>
                  </a:lnTo>
                  <a:lnTo>
                    <a:pt x="143891" y="250444"/>
                  </a:lnTo>
                  <a:lnTo>
                    <a:pt x="143891" y="315595"/>
                  </a:lnTo>
                  <a:cubicBezTo>
                    <a:pt x="143891" y="361315"/>
                    <a:pt x="119253" y="392176"/>
                    <a:pt x="75946" y="392176"/>
                  </a:cubicBezTo>
                  <a:close/>
                </a:path>
              </a:pathLst>
            </a:custGeom>
            <a:solidFill>
              <a:srgbClr val="FFFFFF"/>
            </a:solidFill>
            <a:ln w="0" cap="flat">
              <a:noFill/>
              <a:prstDash val="solid"/>
              <a:miter/>
            </a:ln>
          </p:spPr>
          <p:txBody>
            <a:bodyPr rtlCol="0" anchor="ctr"/>
            <a:lstStyle/>
            <a:p>
              <a:endParaRPr lang="en-US"/>
            </a:p>
          </p:txBody>
        </p:sp>
        <p:sp>
          <p:nvSpPr>
            <p:cNvPr id="137" name="Freeform 136">
              <a:extLst>
                <a:ext uri="{FF2B5EF4-FFF2-40B4-BE49-F238E27FC236}">
                  <a16:creationId xmlns:a16="http://schemas.microsoft.com/office/drawing/2014/main" id="{559AA848-DE73-242C-DE76-2C72039E2663}"/>
                </a:ext>
              </a:extLst>
            </p:cNvPr>
            <p:cNvSpPr/>
            <p:nvPr/>
          </p:nvSpPr>
          <p:spPr>
            <a:xfrm>
              <a:off x="2215007" y="868172"/>
              <a:ext cx="120014" cy="380618"/>
            </a:xfrm>
            <a:custGeom>
              <a:avLst/>
              <a:gdLst>
                <a:gd name="connsiteX0" fmla="*/ 127 w 120014"/>
                <a:gd name="connsiteY0" fmla="*/ 380619 h 380618"/>
                <a:gd name="connsiteX1" fmla="*/ 127 w 120014"/>
                <a:gd name="connsiteY1" fmla="*/ 0 h 380618"/>
                <a:gd name="connsiteX2" fmla="*/ 58928 w 120014"/>
                <a:gd name="connsiteY2" fmla="*/ 0 h 380618"/>
                <a:gd name="connsiteX3" fmla="*/ 58928 w 120014"/>
                <a:gd name="connsiteY3" fmla="*/ 325755 h 380618"/>
                <a:gd name="connsiteX4" fmla="*/ 120015 w 120014"/>
                <a:gd name="connsiteY4" fmla="*/ 325755 h 380618"/>
                <a:gd name="connsiteX5" fmla="*/ 120015 w 120014"/>
                <a:gd name="connsiteY5" fmla="*/ 380619 h 380618"/>
                <a:gd name="connsiteX6" fmla="*/ 0 w 120014"/>
                <a:gd name="connsiteY6"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014" h="380618">
                  <a:moveTo>
                    <a:pt x="127" y="380619"/>
                  </a:moveTo>
                  <a:lnTo>
                    <a:pt x="127" y="0"/>
                  </a:lnTo>
                  <a:lnTo>
                    <a:pt x="58928" y="0"/>
                  </a:lnTo>
                  <a:lnTo>
                    <a:pt x="58928" y="325755"/>
                  </a:lnTo>
                  <a:lnTo>
                    <a:pt x="120015" y="325755"/>
                  </a:lnTo>
                  <a:lnTo>
                    <a:pt x="120015"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id="{DD9F732D-83E0-1953-AED7-CE3B759BCAA9}"/>
                </a:ext>
              </a:extLst>
            </p:cNvPr>
            <p:cNvSpPr/>
            <p:nvPr/>
          </p:nvSpPr>
          <p:spPr>
            <a:xfrm>
              <a:off x="2336926" y="868172"/>
              <a:ext cx="157099" cy="380618"/>
            </a:xfrm>
            <a:custGeom>
              <a:avLst/>
              <a:gdLst>
                <a:gd name="connsiteX0" fmla="*/ 97028 w 157099"/>
                <a:gd name="connsiteY0" fmla="*/ 380619 h 380618"/>
                <a:gd name="connsiteX1" fmla="*/ 93599 w 157099"/>
                <a:gd name="connsiteY1" fmla="*/ 315468 h 380618"/>
                <a:gd name="connsiteX2" fmla="*/ 58801 w 157099"/>
                <a:gd name="connsiteY2" fmla="*/ 315468 h 380618"/>
                <a:gd name="connsiteX3" fmla="*/ 53086 w 157099"/>
                <a:gd name="connsiteY3" fmla="*/ 380619 h 380618"/>
                <a:gd name="connsiteX4" fmla="*/ 0 w 157099"/>
                <a:gd name="connsiteY4" fmla="*/ 380619 h 380618"/>
                <a:gd name="connsiteX5" fmla="*/ 45085 w 157099"/>
                <a:gd name="connsiteY5" fmla="*/ 0 h 380618"/>
                <a:gd name="connsiteX6" fmla="*/ 111887 w 157099"/>
                <a:gd name="connsiteY6" fmla="*/ 0 h 380618"/>
                <a:gd name="connsiteX7" fmla="*/ 157099 w 157099"/>
                <a:gd name="connsiteY7" fmla="*/ 380619 h 380618"/>
                <a:gd name="connsiteX8" fmla="*/ 97028 w 157099"/>
                <a:gd name="connsiteY8" fmla="*/ 380619 h 380618"/>
                <a:gd name="connsiteX9" fmla="*/ 78740 w 157099"/>
                <a:gd name="connsiteY9" fmla="*/ 103505 h 380618"/>
                <a:gd name="connsiteX10" fmla="*/ 64516 w 157099"/>
                <a:gd name="connsiteY10" fmla="*/ 261239 h 380618"/>
                <a:gd name="connsiteX11" fmla="*/ 89154 w 157099"/>
                <a:gd name="connsiteY11" fmla="*/ 261239 h 380618"/>
                <a:gd name="connsiteX12" fmla="*/ 78867 w 157099"/>
                <a:gd name="connsiteY12" fmla="*/ 103505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99" h="380618">
                  <a:moveTo>
                    <a:pt x="97028" y="380619"/>
                  </a:moveTo>
                  <a:lnTo>
                    <a:pt x="93599" y="315468"/>
                  </a:lnTo>
                  <a:lnTo>
                    <a:pt x="58801" y="315468"/>
                  </a:lnTo>
                  <a:lnTo>
                    <a:pt x="53086" y="380619"/>
                  </a:lnTo>
                  <a:lnTo>
                    <a:pt x="0" y="380619"/>
                  </a:lnTo>
                  <a:lnTo>
                    <a:pt x="45085" y="0"/>
                  </a:lnTo>
                  <a:lnTo>
                    <a:pt x="111887" y="0"/>
                  </a:lnTo>
                  <a:lnTo>
                    <a:pt x="157099" y="380619"/>
                  </a:lnTo>
                  <a:lnTo>
                    <a:pt x="97028" y="380619"/>
                  </a:lnTo>
                  <a:close/>
                  <a:moveTo>
                    <a:pt x="78740" y="103505"/>
                  </a:moveTo>
                  <a:lnTo>
                    <a:pt x="64516" y="261239"/>
                  </a:lnTo>
                  <a:lnTo>
                    <a:pt x="89154" y="261239"/>
                  </a:lnTo>
                  <a:lnTo>
                    <a:pt x="78867" y="103505"/>
                  </a:lnTo>
                  <a:close/>
                </a:path>
              </a:pathLst>
            </a:custGeom>
            <a:solidFill>
              <a:srgbClr val="FFFFFF"/>
            </a:solidFill>
            <a:ln w="0" cap="flat">
              <a:noFill/>
              <a:prstDash val="solid"/>
              <a:miter/>
            </a:ln>
          </p:spPr>
          <p:txBody>
            <a:bodyPr rtlCol="0" anchor="ctr"/>
            <a:lstStyle/>
            <a:p>
              <a:endParaRPr lang="en-US"/>
            </a:p>
          </p:txBody>
        </p:sp>
        <p:sp>
          <p:nvSpPr>
            <p:cNvPr id="139" name="Freeform 138">
              <a:extLst>
                <a:ext uri="{FF2B5EF4-FFF2-40B4-BE49-F238E27FC236}">
                  <a16:creationId xmlns:a16="http://schemas.microsoft.com/office/drawing/2014/main" id="{CEBA90ED-91E2-8643-B459-48178884D5C0}"/>
                </a:ext>
              </a:extLst>
            </p:cNvPr>
            <p:cNvSpPr/>
            <p:nvPr/>
          </p:nvSpPr>
          <p:spPr>
            <a:xfrm>
              <a:off x="2502026" y="862584"/>
              <a:ext cx="146685" cy="392048"/>
            </a:xfrm>
            <a:custGeom>
              <a:avLst/>
              <a:gdLst>
                <a:gd name="connsiteX0" fmla="*/ 73660 w 146685"/>
                <a:gd name="connsiteY0" fmla="*/ 391922 h 392048"/>
                <a:gd name="connsiteX1" fmla="*/ 0 w 146685"/>
                <a:gd name="connsiteY1" fmla="*/ 312547 h 392048"/>
                <a:gd name="connsiteX2" fmla="*/ 0 w 146685"/>
                <a:gd name="connsiteY2" fmla="*/ 272542 h 392048"/>
                <a:gd name="connsiteX3" fmla="*/ 51435 w 146685"/>
                <a:gd name="connsiteY3" fmla="*/ 272542 h 392048"/>
                <a:gd name="connsiteX4" fmla="*/ 51435 w 146685"/>
                <a:gd name="connsiteY4" fmla="*/ 317119 h 392048"/>
                <a:gd name="connsiteX5" fmla="*/ 70866 w 146685"/>
                <a:gd name="connsiteY5" fmla="*/ 339979 h 392048"/>
                <a:gd name="connsiteX6" fmla="*/ 89662 w 146685"/>
                <a:gd name="connsiteY6" fmla="*/ 317119 h 392048"/>
                <a:gd name="connsiteX7" fmla="*/ 53721 w 146685"/>
                <a:gd name="connsiteY7" fmla="*/ 217678 h 392048"/>
                <a:gd name="connsiteX8" fmla="*/ 1143 w 146685"/>
                <a:gd name="connsiteY8" fmla="*/ 85725 h 392048"/>
                <a:gd name="connsiteX9" fmla="*/ 77089 w 146685"/>
                <a:gd name="connsiteY9" fmla="*/ 0 h 392048"/>
                <a:gd name="connsiteX10" fmla="*/ 143891 w 146685"/>
                <a:gd name="connsiteY10" fmla="*/ 79375 h 392048"/>
                <a:gd name="connsiteX11" fmla="*/ 143891 w 146685"/>
                <a:gd name="connsiteY11" fmla="*/ 121158 h 392048"/>
                <a:gd name="connsiteX12" fmla="*/ 93091 w 146685"/>
                <a:gd name="connsiteY12" fmla="*/ 121158 h 392048"/>
                <a:gd name="connsiteX13" fmla="*/ 93091 w 146685"/>
                <a:gd name="connsiteY13" fmla="*/ 73787 h 392048"/>
                <a:gd name="connsiteX14" fmla="*/ 77089 w 146685"/>
                <a:gd name="connsiteY14" fmla="*/ 54356 h 392048"/>
                <a:gd name="connsiteX15" fmla="*/ 59309 w 146685"/>
                <a:gd name="connsiteY15" fmla="*/ 73787 h 392048"/>
                <a:gd name="connsiteX16" fmla="*/ 96393 w 146685"/>
                <a:gd name="connsiteY16" fmla="*/ 175514 h 392048"/>
                <a:gd name="connsiteX17" fmla="*/ 146685 w 146685"/>
                <a:gd name="connsiteY17" fmla="*/ 308102 h 392048"/>
                <a:gd name="connsiteX18" fmla="*/ 73533 w 146685"/>
                <a:gd name="connsiteY18" fmla="*/ 392049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685" h="392048">
                  <a:moveTo>
                    <a:pt x="73660" y="391922"/>
                  </a:moveTo>
                  <a:cubicBezTo>
                    <a:pt x="27940" y="391922"/>
                    <a:pt x="0" y="363347"/>
                    <a:pt x="0" y="312547"/>
                  </a:cubicBezTo>
                  <a:lnTo>
                    <a:pt x="0" y="272542"/>
                  </a:lnTo>
                  <a:lnTo>
                    <a:pt x="51435" y="272542"/>
                  </a:lnTo>
                  <a:lnTo>
                    <a:pt x="51435" y="317119"/>
                  </a:lnTo>
                  <a:cubicBezTo>
                    <a:pt x="51435" y="330835"/>
                    <a:pt x="57785" y="339979"/>
                    <a:pt x="70866" y="339979"/>
                  </a:cubicBezTo>
                  <a:cubicBezTo>
                    <a:pt x="83947" y="339979"/>
                    <a:pt x="89662" y="331470"/>
                    <a:pt x="89662" y="317119"/>
                  </a:cubicBezTo>
                  <a:cubicBezTo>
                    <a:pt x="89662" y="282829"/>
                    <a:pt x="75946" y="256032"/>
                    <a:pt x="53721" y="217678"/>
                  </a:cubicBezTo>
                  <a:cubicBezTo>
                    <a:pt x="31369" y="182245"/>
                    <a:pt x="1143" y="129667"/>
                    <a:pt x="1143" y="85725"/>
                  </a:cubicBezTo>
                  <a:cubicBezTo>
                    <a:pt x="1143" y="38354"/>
                    <a:pt x="25781" y="0"/>
                    <a:pt x="77089" y="0"/>
                  </a:cubicBezTo>
                  <a:cubicBezTo>
                    <a:pt x="117094" y="0"/>
                    <a:pt x="143891" y="29083"/>
                    <a:pt x="143891" y="79375"/>
                  </a:cubicBezTo>
                  <a:lnTo>
                    <a:pt x="143891" y="121158"/>
                  </a:lnTo>
                  <a:lnTo>
                    <a:pt x="93091" y="121158"/>
                  </a:lnTo>
                  <a:lnTo>
                    <a:pt x="93091" y="73787"/>
                  </a:lnTo>
                  <a:cubicBezTo>
                    <a:pt x="93091" y="61214"/>
                    <a:pt x="86233" y="54356"/>
                    <a:pt x="77089" y="54356"/>
                  </a:cubicBezTo>
                  <a:cubicBezTo>
                    <a:pt x="67310" y="54356"/>
                    <a:pt x="59309" y="60706"/>
                    <a:pt x="59309" y="73787"/>
                  </a:cubicBezTo>
                  <a:cubicBezTo>
                    <a:pt x="59309" y="117729"/>
                    <a:pt x="72517" y="133223"/>
                    <a:pt x="96393" y="175514"/>
                  </a:cubicBezTo>
                  <a:cubicBezTo>
                    <a:pt x="121539" y="218440"/>
                    <a:pt x="146685" y="263525"/>
                    <a:pt x="146685" y="308102"/>
                  </a:cubicBezTo>
                  <a:cubicBezTo>
                    <a:pt x="146685" y="367538"/>
                    <a:pt x="110744" y="392049"/>
                    <a:pt x="73533" y="392049"/>
                  </a:cubicBezTo>
                  <a:close/>
                </a:path>
              </a:pathLst>
            </a:custGeom>
            <a:solidFill>
              <a:srgbClr val="FFFFFF"/>
            </a:solidFill>
            <a:ln w="0"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7E4EFA09-7908-379B-104C-104AB826C773}"/>
                </a:ext>
              </a:extLst>
            </p:cNvPr>
            <p:cNvSpPr/>
            <p:nvPr/>
          </p:nvSpPr>
          <p:spPr>
            <a:xfrm>
              <a:off x="2663825" y="862584"/>
              <a:ext cx="146685" cy="392048"/>
            </a:xfrm>
            <a:custGeom>
              <a:avLst/>
              <a:gdLst>
                <a:gd name="connsiteX0" fmla="*/ 73660 w 146685"/>
                <a:gd name="connsiteY0" fmla="*/ 391922 h 392048"/>
                <a:gd name="connsiteX1" fmla="*/ 0 w 146685"/>
                <a:gd name="connsiteY1" fmla="*/ 312547 h 392048"/>
                <a:gd name="connsiteX2" fmla="*/ 0 w 146685"/>
                <a:gd name="connsiteY2" fmla="*/ 272542 h 392048"/>
                <a:gd name="connsiteX3" fmla="*/ 51435 w 146685"/>
                <a:gd name="connsiteY3" fmla="*/ 272542 h 392048"/>
                <a:gd name="connsiteX4" fmla="*/ 51435 w 146685"/>
                <a:gd name="connsiteY4" fmla="*/ 317119 h 392048"/>
                <a:gd name="connsiteX5" fmla="*/ 70866 w 146685"/>
                <a:gd name="connsiteY5" fmla="*/ 339979 h 392048"/>
                <a:gd name="connsiteX6" fmla="*/ 89662 w 146685"/>
                <a:gd name="connsiteY6" fmla="*/ 317119 h 392048"/>
                <a:gd name="connsiteX7" fmla="*/ 53721 w 146685"/>
                <a:gd name="connsiteY7" fmla="*/ 217678 h 392048"/>
                <a:gd name="connsiteX8" fmla="*/ 1143 w 146685"/>
                <a:gd name="connsiteY8" fmla="*/ 85725 h 392048"/>
                <a:gd name="connsiteX9" fmla="*/ 77089 w 146685"/>
                <a:gd name="connsiteY9" fmla="*/ 0 h 392048"/>
                <a:gd name="connsiteX10" fmla="*/ 143891 w 146685"/>
                <a:gd name="connsiteY10" fmla="*/ 79375 h 392048"/>
                <a:gd name="connsiteX11" fmla="*/ 143891 w 146685"/>
                <a:gd name="connsiteY11" fmla="*/ 121158 h 392048"/>
                <a:gd name="connsiteX12" fmla="*/ 93091 w 146685"/>
                <a:gd name="connsiteY12" fmla="*/ 121158 h 392048"/>
                <a:gd name="connsiteX13" fmla="*/ 93091 w 146685"/>
                <a:gd name="connsiteY13" fmla="*/ 73787 h 392048"/>
                <a:gd name="connsiteX14" fmla="*/ 77089 w 146685"/>
                <a:gd name="connsiteY14" fmla="*/ 54356 h 392048"/>
                <a:gd name="connsiteX15" fmla="*/ 59309 w 146685"/>
                <a:gd name="connsiteY15" fmla="*/ 73787 h 392048"/>
                <a:gd name="connsiteX16" fmla="*/ 96393 w 146685"/>
                <a:gd name="connsiteY16" fmla="*/ 175514 h 392048"/>
                <a:gd name="connsiteX17" fmla="*/ 146685 w 146685"/>
                <a:gd name="connsiteY17" fmla="*/ 308102 h 392048"/>
                <a:gd name="connsiteX18" fmla="*/ 73533 w 146685"/>
                <a:gd name="connsiteY18" fmla="*/ 392049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685" h="392048">
                  <a:moveTo>
                    <a:pt x="73660" y="391922"/>
                  </a:moveTo>
                  <a:cubicBezTo>
                    <a:pt x="27940" y="391922"/>
                    <a:pt x="0" y="363347"/>
                    <a:pt x="0" y="312547"/>
                  </a:cubicBezTo>
                  <a:lnTo>
                    <a:pt x="0" y="272542"/>
                  </a:lnTo>
                  <a:lnTo>
                    <a:pt x="51435" y="272542"/>
                  </a:lnTo>
                  <a:lnTo>
                    <a:pt x="51435" y="317119"/>
                  </a:lnTo>
                  <a:cubicBezTo>
                    <a:pt x="51435" y="330835"/>
                    <a:pt x="57785" y="339979"/>
                    <a:pt x="70866" y="339979"/>
                  </a:cubicBezTo>
                  <a:cubicBezTo>
                    <a:pt x="83947" y="339979"/>
                    <a:pt x="89662" y="331470"/>
                    <a:pt x="89662" y="317119"/>
                  </a:cubicBezTo>
                  <a:cubicBezTo>
                    <a:pt x="89662" y="282829"/>
                    <a:pt x="75946" y="256032"/>
                    <a:pt x="53721" y="217678"/>
                  </a:cubicBezTo>
                  <a:cubicBezTo>
                    <a:pt x="31369" y="182245"/>
                    <a:pt x="1143" y="129667"/>
                    <a:pt x="1143" y="85725"/>
                  </a:cubicBezTo>
                  <a:cubicBezTo>
                    <a:pt x="1143" y="38354"/>
                    <a:pt x="25781" y="0"/>
                    <a:pt x="77089" y="0"/>
                  </a:cubicBezTo>
                  <a:cubicBezTo>
                    <a:pt x="117094" y="0"/>
                    <a:pt x="143891" y="29083"/>
                    <a:pt x="143891" y="79375"/>
                  </a:cubicBezTo>
                  <a:lnTo>
                    <a:pt x="143891" y="121158"/>
                  </a:lnTo>
                  <a:lnTo>
                    <a:pt x="93091" y="121158"/>
                  </a:lnTo>
                  <a:lnTo>
                    <a:pt x="93091" y="73787"/>
                  </a:lnTo>
                  <a:cubicBezTo>
                    <a:pt x="93091" y="61214"/>
                    <a:pt x="86233" y="54356"/>
                    <a:pt x="77089" y="54356"/>
                  </a:cubicBezTo>
                  <a:cubicBezTo>
                    <a:pt x="67310" y="54356"/>
                    <a:pt x="59309" y="60706"/>
                    <a:pt x="59309" y="73787"/>
                  </a:cubicBezTo>
                  <a:cubicBezTo>
                    <a:pt x="59309" y="117729"/>
                    <a:pt x="72517" y="133223"/>
                    <a:pt x="96393" y="175514"/>
                  </a:cubicBezTo>
                  <a:cubicBezTo>
                    <a:pt x="121539" y="218440"/>
                    <a:pt x="146685" y="263525"/>
                    <a:pt x="146685" y="308102"/>
                  </a:cubicBezTo>
                  <a:cubicBezTo>
                    <a:pt x="146685" y="367538"/>
                    <a:pt x="110744" y="392049"/>
                    <a:pt x="73533" y="392049"/>
                  </a:cubicBezTo>
                  <a:close/>
                </a:path>
              </a:pathLst>
            </a:custGeom>
            <a:solidFill>
              <a:srgbClr val="FFFFFF"/>
            </a:solidFill>
            <a:ln w="0" cap="flat">
              <a:noFill/>
              <a:prstDash val="solid"/>
              <a:miter/>
            </a:ln>
          </p:spPr>
          <p:txBody>
            <a:bodyPr rtlCol="0" anchor="ctr"/>
            <a:lstStyle/>
            <a:p>
              <a:endParaRPr lang="en-US"/>
            </a:p>
          </p:txBody>
        </p:sp>
        <p:sp>
          <p:nvSpPr>
            <p:cNvPr id="141" name="Freeform 140">
              <a:extLst>
                <a:ext uri="{FF2B5EF4-FFF2-40B4-BE49-F238E27FC236}">
                  <a16:creationId xmlns:a16="http://schemas.microsoft.com/office/drawing/2014/main" id="{55DF7EA0-E5E0-ABA1-CE1B-08B968B68397}"/>
                </a:ext>
              </a:extLst>
            </p:cNvPr>
            <p:cNvSpPr/>
            <p:nvPr/>
          </p:nvSpPr>
          <p:spPr>
            <a:xfrm>
              <a:off x="2833623" y="868299"/>
              <a:ext cx="150114" cy="380618"/>
            </a:xfrm>
            <a:custGeom>
              <a:avLst/>
              <a:gdLst>
                <a:gd name="connsiteX0" fmla="*/ 99822 w 150114"/>
                <a:gd name="connsiteY0" fmla="*/ 380492 h 380618"/>
                <a:gd name="connsiteX1" fmla="*/ 85598 w 150114"/>
                <a:gd name="connsiteY1" fmla="*/ 321691 h 380618"/>
                <a:gd name="connsiteX2" fmla="*/ 85598 w 150114"/>
                <a:gd name="connsiteY2" fmla="*/ 238887 h 380618"/>
                <a:gd name="connsiteX3" fmla="*/ 73025 w 150114"/>
                <a:gd name="connsiteY3" fmla="*/ 221742 h 380618"/>
                <a:gd name="connsiteX4" fmla="*/ 58801 w 150114"/>
                <a:gd name="connsiteY4" fmla="*/ 221742 h 380618"/>
                <a:gd name="connsiteX5" fmla="*/ 58801 w 150114"/>
                <a:gd name="connsiteY5" fmla="*/ 380619 h 380618"/>
                <a:gd name="connsiteX6" fmla="*/ 0 w 150114"/>
                <a:gd name="connsiteY6" fmla="*/ 380619 h 380618"/>
                <a:gd name="connsiteX7" fmla="*/ 0 w 150114"/>
                <a:gd name="connsiteY7" fmla="*/ 0 h 380618"/>
                <a:gd name="connsiteX8" fmla="*/ 79375 w 150114"/>
                <a:gd name="connsiteY8" fmla="*/ 0 h 380618"/>
                <a:gd name="connsiteX9" fmla="*/ 141097 w 150114"/>
                <a:gd name="connsiteY9" fmla="*/ 66802 h 380618"/>
                <a:gd name="connsiteX10" fmla="*/ 141097 w 150114"/>
                <a:gd name="connsiteY10" fmla="*/ 153670 h 380618"/>
                <a:gd name="connsiteX11" fmla="*/ 115951 w 150114"/>
                <a:gd name="connsiteY11" fmla="*/ 196596 h 380618"/>
                <a:gd name="connsiteX12" fmla="*/ 142748 w 150114"/>
                <a:gd name="connsiteY12" fmla="*/ 240030 h 380618"/>
                <a:gd name="connsiteX13" fmla="*/ 142748 w 150114"/>
                <a:gd name="connsiteY13" fmla="*/ 317119 h 380618"/>
                <a:gd name="connsiteX14" fmla="*/ 150114 w 150114"/>
                <a:gd name="connsiteY14" fmla="*/ 378841 h 380618"/>
                <a:gd name="connsiteX15" fmla="*/ 150114 w 150114"/>
                <a:gd name="connsiteY15" fmla="*/ 380492 h 380618"/>
                <a:gd name="connsiteX16" fmla="*/ 99822 w 150114"/>
                <a:gd name="connsiteY16" fmla="*/ 380492 h 380618"/>
                <a:gd name="connsiteX17" fmla="*/ 83820 w 150114"/>
                <a:gd name="connsiteY17" fmla="*/ 69596 h 380618"/>
                <a:gd name="connsiteX18" fmla="*/ 73533 w 150114"/>
                <a:gd name="connsiteY18" fmla="*/ 53594 h 380618"/>
                <a:gd name="connsiteX19" fmla="*/ 58674 w 150114"/>
                <a:gd name="connsiteY19" fmla="*/ 53594 h 380618"/>
                <a:gd name="connsiteX20" fmla="*/ 58674 w 150114"/>
                <a:gd name="connsiteY20" fmla="*/ 171323 h 380618"/>
                <a:gd name="connsiteX21" fmla="*/ 73533 w 150114"/>
                <a:gd name="connsiteY21" fmla="*/ 171323 h 380618"/>
                <a:gd name="connsiteX22" fmla="*/ 83820 w 150114"/>
                <a:gd name="connsiteY22" fmla="*/ 155321 h 380618"/>
                <a:gd name="connsiteX23" fmla="*/ 83820 w 150114"/>
                <a:gd name="connsiteY23" fmla="*/ 69596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0114" h="380618">
                  <a:moveTo>
                    <a:pt x="99822" y="380492"/>
                  </a:moveTo>
                  <a:cubicBezTo>
                    <a:pt x="90678" y="380492"/>
                    <a:pt x="85598" y="343408"/>
                    <a:pt x="85598" y="321691"/>
                  </a:cubicBezTo>
                  <a:lnTo>
                    <a:pt x="85598" y="238887"/>
                  </a:lnTo>
                  <a:cubicBezTo>
                    <a:pt x="85598" y="229743"/>
                    <a:pt x="81026" y="221742"/>
                    <a:pt x="73025" y="221742"/>
                  </a:cubicBezTo>
                  <a:lnTo>
                    <a:pt x="58801" y="221742"/>
                  </a:lnTo>
                  <a:lnTo>
                    <a:pt x="58801" y="380619"/>
                  </a:lnTo>
                  <a:lnTo>
                    <a:pt x="0" y="380619"/>
                  </a:lnTo>
                  <a:lnTo>
                    <a:pt x="0" y="0"/>
                  </a:lnTo>
                  <a:lnTo>
                    <a:pt x="79375" y="0"/>
                  </a:lnTo>
                  <a:cubicBezTo>
                    <a:pt x="108458" y="0"/>
                    <a:pt x="141097" y="17145"/>
                    <a:pt x="141097" y="66802"/>
                  </a:cubicBezTo>
                  <a:lnTo>
                    <a:pt x="141097" y="153670"/>
                  </a:lnTo>
                  <a:cubicBezTo>
                    <a:pt x="141097" y="171450"/>
                    <a:pt x="131318" y="186182"/>
                    <a:pt x="115951" y="196596"/>
                  </a:cubicBezTo>
                  <a:cubicBezTo>
                    <a:pt x="131318" y="206883"/>
                    <a:pt x="142748" y="221107"/>
                    <a:pt x="142748" y="240030"/>
                  </a:cubicBezTo>
                  <a:lnTo>
                    <a:pt x="142748" y="317119"/>
                  </a:lnTo>
                  <a:cubicBezTo>
                    <a:pt x="142748" y="341122"/>
                    <a:pt x="146177" y="360553"/>
                    <a:pt x="150114" y="378841"/>
                  </a:cubicBezTo>
                  <a:lnTo>
                    <a:pt x="150114" y="380492"/>
                  </a:lnTo>
                  <a:lnTo>
                    <a:pt x="99822" y="380492"/>
                  </a:lnTo>
                  <a:close/>
                  <a:moveTo>
                    <a:pt x="83820" y="69596"/>
                  </a:moveTo>
                  <a:cubicBezTo>
                    <a:pt x="83820" y="58166"/>
                    <a:pt x="80391" y="53594"/>
                    <a:pt x="73533" y="53594"/>
                  </a:cubicBezTo>
                  <a:lnTo>
                    <a:pt x="58674" y="53594"/>
                  </a:lnTo>
                  <a:lnTo>
                    <a:pt x="58674" y="171323"/>
                  </a:lnTo>
                  <a:lnTo>
                    <a:pt x="73533" y="171323"/>
                  </a:lnTo>
                  <a:cubicBezTo>
                    <a:pt x="80391" y="171323"/>
                    <a:pt x="83820" y="167386"/>
                    <a:pt x="83820" y="155321"/>
                  </a:cubicBezTo>
                  <a:lnTo>
                    <a:pt x="83820" y="69596"/>
                  </a:lnTo>
                  <a:close/>
                </a:path>
              </a:pathLst>
            </a:custGeom>
            <a:solidFill>
              <a:srgbClr val="FFFFFF"/>
            </a:solidFill>
            <a:ln w="0"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B2CCE1B6-63BF-F025-0AE9-0C0D92E0381A}"/>
                </a:ext>
              </a:extLst>
            </p:cNvPr>
            <p:cNvSpPr/>
            <p:nvPr/>
          </p:nvSpPr>
          <p:spPr>
            <a:xfrm>
              <a:off x="2999739" y="862457"/>
              <a:ext cx="148589" cy="392048"/>
            </a:xfrm>
            <a:custGeom>
              <a:avLst/>
              <a:gdLst>
                <a:gd name="connsiteX0" fmla="*/ 74295 w 148589"/>
                <a:gd name="connsiteY0" fmla="*/ 392049 h 392048"/>
                <a:gd name="connsiteX1" fmla="*/ 0 w 148589"/>
                <a:gd name="connsiteY1" fmla="*/ 315468 h 392048"/>
                <a:gd name="connsiteX2" fmla="*/ 0 w 148589"/>
                <a:gd name="connsiteY2" fmla="*/ 76581 h 392048"/>
                <a:gd name="connsiteX3" fmla="*/ 74295 w 148589"/>
                <a:gd name="connsiteY3" fmla="*/ 0 h 392048"/>
                <a:gd name="connsiteX4" fmla="*/ 148590 w 148589"/>
                <a:gd name="connsiteY4" fmla="*/ 76581 h 392048"/>
                <a:gd name="connsiteX5" fmla="*/ 148590 w 148589"/>
                <a:gd name="connsiteY5" fmla="*/ 315468 h 392048"/>
                <a:gd name="connsiteX6" fmla="*/ 74295 w 148589"/>
                <a:gd name="connsiteY6" fmla="*/ 392049 h 392048"/>
                <a:gd name="connsiteX7" fmla="*/ 88519 w 148589"/>
                <a:gd name="connsiteY7" fmla="*/ 72644 h 392048"/>
                <a:gd name="connsiteX8" fmla="*/ 74295 w 148589"/>
                <a:gd name="connsiteY8" fmla="*/ 57277 h 392048"/>
                <a:gd name="connsiteX9" fmla="*/ 60071 w 148589"/>
                <a:gd name="connsiteY9" fmla="*/ 72644 h 392048"/>
                <a:gd name="connsiteX10" fmla="*/ 60071 w 148589"/>
                <a:gd name="connsiteY10" fmla="*/ 319532 h 392048"/>
                <a:gd name="connsiteX11" fmla="*/ 74295 w 148589"/>
                <a:gd name="connsiteY11" fmla="*/ 334899 h 392048"/>
                <a:gd name="connsiteX12" fmla="*/ 88519 w 148589"/>
                <a:gd name="connsiteY12" fmla="*/ 319532 h 392048"/>
                <a:gd name="connsiteX13" fmla="*/ 88519 w 148589"/>
                <a:gd name="connsiteY13" fmla="*/ 72644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589" h="392048">
                  <a:moveTo>
                    <a:pt x="74295" y="392049"/>
                  </a:moveTo>
                  <a:cubicBezTo>
                    <a:pt x="33147" y="392049"/>
                    <a:pt x="0" y="361188"/>
                    <a:pt x="0" y="315468"/>
                  </a:cubicBezTo>
                  <a:lnTo>
                    <a:pt x="0" y="76581"/>
                  </a:lnTo>
                  <a:cubicBezTo>
                    <a:pt x="0" y="31496"/>
                    <a:pt x="33147" y="0"/>
                    <a:pt x="74295" y="0"/>
                  </a:cubicBezTo>
                  <a:cubicBezTo>
                    <a:pt x="115443" y="0"/>
                    <a:pt x="148590" y="31496"/>
                    <a:pt x="148590" y="76581"/>
                  </a:cubicBezTo>
                  <a:lnTo>
                    <a:pt x="148590" y="315468"/>
                  </a:lnTo>
                  <a:cubicBezTo>
                    <a:pt x="148590" y="361188"/>
                    <a:pt x="116078" y="392049"/>
                    <a:pt x="74295" y="392049"/>
                  </a:cubicBezTo>
                  <a:close/>
                  <a:moveTo>
                    <a:pt x="88519" y="72644"/>
                  </a:moveTo>
                  <a:cubicBezTo>
                    <a:pt x="88519" y="62992"/>
                    <a:pt x="82804" y="57277"/>
                    <a:pt x="74295" y="57277"/>
                  </a:cubicBezTo>
                  <a:cubicBezTo>
                    <a:pt x="65786" y="57277"/>
                    <a:pt x="60071" y="62992"/>
                    <a:pt x="60071" y="72644"/>
                  </a:cubicBezTo>
                  <a:lnTo>
                    <a:pt x="60071" y="319532"/>
                  </a:lnTo>
                  <a:cubicBezTo>
                    <a:pt x="60071" y="329184"/>
                    <a:pt x="65786" y="334899"/>
                    <a:pt x="74295" y="334899"/>
                  </a:cubicBezTo>
                  <a:cubicBezTo>
                    <a:pt x="82804" y="334899"/>
                    <a:pt x="88519" y="329184"/>
                    <a:pt x="88519" y="319532"/>
                  </a:cubicBezTo>
                  <a:lnTo>
                    <a:pt x="88519" y="72644"/>
                  </a:lnTo>
                  <a:close/>
                </a:path>
              </a:pathLst>
            </a:custGeom>
            <a:solidFill>
              <a:srgbClr val="FFFFFF"/>
            </a:solidFill>
            <a:ln w="0" cap="flat">
              <a:noFill/>
              <a:prstDash val="solid"/>
              <a:miter/>
            </a:ln>
          </p:spPr>
          <p:txBody>
            <a:bodyPr rtlCol="0" anchor="ctr"/>
            <a:lstStyle/>
            <a:p>
              <a:endParaRPr lang="en-US"/>
            </a:p>
          </p:txBody>
        </p:sp>
        <p:sp>
          <p:nvSpPr>
            <p:cNvPr id="143" name="Freeform 142">
              <a:extLst>
                <a:ext uri="{FF2B5EF4-FFF2-40B4-BE49-F238E27FC236}">
                  <a16:creationId xmlns:a16="http://schemas.microsoft.com/office/drawing/2014/main" id="{94C79A0F-EC91-5274-FA94-1D5A7EEAFEC6}"/>
                </a:ext>
              </a:extLst>
            </p:cNvPr>
            <p:cNvSpPr/>
            <p:nvPr/>
          </p:nvSpPr>
          <p:spPr>
            <a:xfrm>
              <a:off x="3172967" y="862457"/>
              <a:ext cx="148590" cy="392048"/>
            </a:xfrm>
            <a:custGeom>
              <a:avLst/>
              <a:gdLst>
                <a:gd name="connsiteX0" fmla="*/ 74295 w 148590"/>
                <a:gd name="connsiteY0" fmla="*/ 392049 h 392048"/>
                <a:gd name="connsiteX1" fmla="*/ 0 w 148590"/>
                <a:gd name="connsiteY1" fmla="*/ 315468 h 392048"/>
                <a:gd name="connsiteX2" fmla="*/ 0 w 148590"/>
                <a:gd name="connsiteY2" fmla="*/ 76581 h 392048"/>
                <a:gd name="connsiteX3" fmla="*/ 74295 w 148590"/>
                <a:gd name="connsiteY3" fmla="*/ 0 h 392048"/>
                <a:gd name="connsiteX4" fmla="*/ 148590 w 148590"/>
                <a:gd name="connsiteY4" fmla="*/ 76581 h 392048"/>
                <a:gd name="connsiteX5" fmla="*/ 148590 w 148590"/>
                <a:gd name="connsiteY5" fmla="*/ 315468 h 392048"/>
                <a:gd name="connsiteX6" fmla="*/ 74295 w 148590"/>
                <a:gd name="connsiteY6" fmla="*/ 392049 h 392048"/>
                <a:gd name="connsiteX7" fmla="*/ 88519 w 148590"/>
                <a:gd name="connsiteY7" fmla="*/ 72644 h 392048"/>
                <a:gd name="connsiteX8" fmla="*/ 74295 w 148590"/>
                <a:gd name="connsiteY8" fmla="*/ 57277 h 392048"/>
                <a:gd name="connsiteX9" fmla="*/ 60071 w 148590"/>
                <a:gd name="connsiteY9" fmla="*/ 72644 h 392048"/>
                <a:gd name="connsiteX10" fmla="*/ 60071 w 148590"/>
                <a:gd name="connsiteY10" fmla="*/ 319532 h 392048"/>
                <a:gd name="connsiteX11" fmla="*/ 74295 w 148590"/>
                <a:gd name="connsiteY11" fmla="*/ 334899 h 392048"/>
                <a:gd name="connsiteX12" fmla="*/ 88519 w 148590"/>
                <a:gd name="connsiteY12" fmla="*/ 319532 h 392048"/>
                <a:gd name="connsiteX13" fmla="*/ 88519 w 148590"/>
                <a:gd name="connsiteY13" fmla="*/ 72644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590" h="392048">
                  <a:moveTo>
                    <a:pt x="74295" y="392049"/>
                  </a:moveTo>
                  <a:cubicBezTo>
                    <a:pt x="33147" y="392049"/>
                    <a:pt x="0" y="361188"/>
                    <a:pt x="0" y="315468"/>
                  </a:cubicBezTo>
                  <a:lnTo>
                    <a:pt x="0" y="76581"/>
                  </a:lnTo>
                  <a:cubicBezTo>
                    <a:pt x="0" y="31496"/>
                    <a:pt x="33147" y="0"/>
                    <a:pt x="74295" y="0"/>
                  </a:cubicBezTo>
                  <a:cubicBezTo>
                    <a:pt x="115443" y="0"/>
                    <a:pt x="148590" y="31496"/>
                    <a:pt x="148590" y="76581"/>
                  </a:cubicBezTo>
                  <a:lnTo>
                    <a:pt x="148590" y="315468"/>
                  </a:lnTo>
                  <a:cubicBezTo>
                    <a:pt x="148590" y="361188"/>
                    <a:pt x="116078" y="392049"/>
                    <a:pt x="74295" y="392049"/>
                  </a:cubicBezTo>
                  <a:close/>
                  <a:moveTo>
                    <a:pt x="88519" y="72644"/>
                  </a:moveTo>
                  <a:cubicBezTo>
                    <a:pt x="88519" y="62992"/>
                    <a:pt x="82804" y="57277"/>
                    <a:pt x="74295" y="57277"/>
                  </a:cubicBezTo>
                  <a:cubicBezTo>
                    <a:pt x="65786" y="57277"/>
                    <a:pt x="60071" y="62992"/>
                    <a:pt x="60071" y="72644"/>
                  </a:cubicBezTo>
                  <a:lnTo>
                    <a:pt x="60071" y="319532"/>
                  </a:lnTo>
                  <a:cubicBezTo>
                    <a:pt x="60071" y="329184"/>
                    <a:pt x="65786" y="334899"/>
                    <a:pt x="74295" y="334899"/>
                  </a:cubicBezTo>
                  <a:cubicBezTo>
                    <a:pt x="82804" y="334899"/>
                    <a:pt x="88519" y="329184"/>
                    <a:pt x="88519" y="319532"/>
                  </a:cubicBezTo>
                  <a:lnTo>
                    <a:pt x="88519" y="72644"/>
                  </a:lnTo>
                  <a:close/>
                </a:path>
              </a:pathLst>
            </a:custGeom>
            <a:solidFill>
              <a:srgbClr val="FFFFFF"/>
            </a:solidFill>
            <a:ln w="0"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id="{D9B39066-5562-EC25-032C-78ABEF750EAC}"/>
                </a:ext>
              </a:extLst>
            </p:cNvPr>
            <p:cNvSpPr/>
            <p:nvPr/>
          </p:nvSpPr>
          <p:spPr>
            <a:xfrm>
              <a:off x="3348990" y="868172"/>
              <a:ext cx="207771" cy="380618"/>
            </a:xfrm>
            <a:custGeom>
              <a:avLst/>
              <a:gdLst>
                <a:gd name="connsiteX0" fmla="*/ 151384 w 207771"/>
                <a:gd name="connsiteY0" fmla="*/ 380619 h 380618"/>
                <a:gd name="connsiteX1" fmla="*/ 151384 w 207771"/>
                <a:gd name="connsiteY1" fmla="*/ 90932 h 380618"/>
                <a:gd name="connsiteX2" fmla="*/ 143383 w 207771"/>
                <a:gd name="connsiteY2" fmla="*/ 177800 h 380618"/>
                <a:gd name="connsiteX3" fmla="*/ 118872 w 207771"/>
                <a:gd name="connsiteY3" fmla="*/ 380619 h 380618"/>
                <a:gd name="connsiteX4" fmla="*/ 80010 w 207771"/>
                <a:gd name="connsiteY4" fmla="*/ 380619 h 380618"/>
                <a:gd name="connsiteX5" fmla="*/ 58293 w 207771"/>
                <a:gd name="connsiteY5" fmla="*/ 177800 h 380618"/>
                <a:gd name="connsiteX6" fmla="*/ 51435 w 207771"/>
                <a:gd name="connsiteY6" fmla="*/ 90932 h 380618"/>
                <a:gd name="connsiteX7" fmla="*/ 51435 w 207771"/>
                <a:gd name="connsiteY7" fmla="*/ 380619 h 380618"/>
                <a:gd name="connsiteX8" fmla="*/ 0 w 207771"/>
                <a:gd name="connsiteY8" fmla="*/ 380619 h 380618"/>
                <a:gd name="connsiteX9" fmla="*/ 0 w 207771"/>
                <a:gd name="connsiteY9" fmla="*/ 0 h 380618"/>
                <a:gd name="connsiteX10" fmla="*/ 77089 w 207771"/>
                <a:gd name="connsiteY10" fmla="*/ 0 h 380618"/>
                <a:gd name="connsiteX11" fmla="*/ 97663 w 207771"/>
                <a:gd name="connsiteY11" fmla="*/ 149733 h 380618"/>
                <a:gd name="connsiteX12" fmla="*/ 105664 w 207771"/>
                <a:gd name="connsiteY12" fmla="*/ 235966 h 380618"/>
                <a:gd name="connsiteX13" fmla="*/ 113030 w 207771"/>
                <a:gd name="connsiteY13" fmla="*/ 149733 h 380618"/>
                <a:gd name="connsiteX14" fmla="*/ 131826 w 207771"/>
                <a:gd name="connsiteY14" fmla="*/ 0 h 380618"/>
                <a:gd name="connsiteX15" fmla="*/ 207772 w 207771"/>
                <a:gd name="connsiteY15" fmla="*/ 0 h 380618"/>
                <a:gd name="connsiteX16" fmla="*/ 207772 w 207771"/>
                <a:gd name="connsiteY16" fmla="*/ 380619 h 380618"/>
                <a:gd name="connsiteX17" fmla="*/ 151130 w 207771"/>
                <a:gd name="connsiteY17"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7771" h="380618">
                  <a:moveTo>
                    <a:pt x="151384" y="380619"/>
                  </a:moveTo>
                  <a:lnTo>
                    <a:pt x="151384" y="90932"/>
                  </a:lnTo>
                  <a:lnTo>
                    <a:pt x="143383" y="177800"/>
                  </a:lnTo>
                  <a:lnTo>
                    <a:pt x="118872" y="380619"/>
                  </a:lnTo>
                  <a:lnTo>
                    <a:pt x="80010" y="380619"/>
                  </a:lnTo>
                  <a:lnTo>
                    <a:pt x="58293" y="177800"/>
                  </a:lnTo>
                  <a:lnTo>
                    <a:pt x="51435" y="90932"/>
                  </a:lnTo>
                  <a:lnTo>
                    <a:pt x="51435" y="380619"/>
                  </a:lnTo>
                  <a:lnTo>
                    <a:pt x="0" y="380619"/>
                  </a:lnTo>
                  <a:lnTo>
                    <a:pt x="0" y="0"/>
                  </a:lnTo>
                  <a:lnTo>
                    <a:pt x="77089" y="0"/>
                  </a:lnTo>
                  <a:lnTo>
                    <a:pt x="97663" y="149733"/>
                  </a:lnTo>
                  <a:lnTo>
                    <a:pt x="105664" y="235966"/>
                  </a:lnTo>
                  <a:lnTo>
                    <a:pt x="113030" y="149733"/>
                  </a:lnTo>
                  <a:lnTo>
                    <a:pt x="131826" y="0"/>
                  </a:lnTo>
                  <a:lnTo>
                    <a:pt x="207772" y="0"/>
                  </a:lnTo>
                  <a:lnTo>
                    <a:pt x="207772" y="380619"/>
                  </a:lnTo>
                  <a:lnTo>
                    <a:pt x="151130" y="380619"/>
                  </a:lnTo>
                  <a:close/>
                </a:path>
              </a:pathLst>
            </a:custGeom>
            <a:solidFill>
              <a:srgbClr val="FFFFFF"/>
            </a:solidFill>
            <a:ln w="0" cap="flat">
              <a:noFill/>
              <a:prstDash val="solid"/>
              <a:miter/>
            </a:ln>
          </p:spPr>
          <p:txBody>
            <a:bodyPr rtlCol="0" anchor="ctr"/>
            <a:lstStyle/>
            <a:p>
              <a:endParaRPr lang="en-US"/>
            </a:p>
          </p:txBody>
        </p:sp>
      </p:grpSp>
      <p:sp>
        <p:nvSpPr>
          <p:cNvPr id="15" name="Content">
            <a:extLst>
              <a:ext uri="{FF2B5EF4-FFF2-40B4-BE49-F238E27FC236}">
                <a16:creationId xmlns:a16="http://schemas.microsoft.com/office/drawing/2014/main" id="{A2DA9BE2-13D1-CAE1-E5E3-DA657251EAF1}"/>
              </a:ext>
            </a:extLst>
          </p:cNvPr>
          <p:cNvSpPr>
            <a:spLocks noGrp="1"/>
          </p:cNvSpPr>
          <p:nvPr>
            <p:ph sz="quarter" idx="14" hasCustomPrompt="1"/>
          </p:nvPr>
        </p:nvSpPr>
        <p:spPr>
          <a:xfrm>
            <a:off x="2028839" y="2183165"/>
            <a:ext cx="4533326" cy="3618482"/>
          </a:xfrm>
        </p:spPr>
        <p:txBody>
          <a:bodyPr lIns="0" tIns="0" anchor="ctr" anchorCtr="0"/>
          <a:lstStyle>
            <a:lvl1pPr marL="0">
              <a:lnSpc>
                <a:spcPts val="8500"/>
              </a:lnSpc>
              <a:defRPr sz="9800" b="0" i="0">
                <a:solidFill>
                  <a:schemeClr val="bg1"/>
                </a:solidFill>
                <a:latin typeface="Knockout 67 Full Bantamwt" panose="02000508020000020004" pitchFamily="2" charset="0"/>
              </a:defRPr>
            </a:lvl1pPr>
            <a:lvl2pPr marL="360000">
              <a:defRPr sz="6600" b="0" i="0">
                <a:solidFill>
                  <a:schemeClr val="bg1"/>
                </a:solidFill>
                <a:latin typeface="Knockout 67 Full Bantamwt" panose="02000508020000020004" pitchFamily="2" charset="0"/>
              </a:defRPr>
            </a:lvl2pPr>
            <a:lvl3pPr marL="360000">
              <a:defRPr sz="6600" b="0" i="0">
                <a:solidFill>
                  <a:schemeClr val="bg1"/>
                </a:solidFill>
                <a:latin typeface="Knockout 49 Liteweight" panose="02000506040000020004" pitchFamily="2" charset="0"/>
              </a:defRPr>
            </a:lvl3pPr>
            <a:lvl4pPr marL="360000">
              <a:defRPr sz="6600" b="0" i="0">
                <a:solidFill>
                  <a:schemeClr val="bg1"/>
                </a:solidFill>
                <a:latin typeface="Knockout 49 Liteweight" panose="02000506040000020004" pitchFamily="2" charset="0"/>
              </a:defRPr>
            </a:lvl4pPr>
            <a:lvl5pPr marL="360000">
              <a:defRPr sz="6600" b="0" i="0">
                <a:solidFill>
                  <a:schemeClr val="bg1"/>
                </a:solidFill>
                <a:latin typeface="Knockout 49 Liteweight" panose="02000506040000020004" pitchFamily="2" charset="0"/>
              </a:defRPr>
            </a:lvl5pPr>
          </a:lstStyle>
          <a:p>
            <a:pPr lvl="0"/>
            <a:r>
              <a:rPr lang="en-GB" dirty="0"/>
              <a:t>CLICK TO EDIT MASTER TEXT STYLES</a:t>
            </a:r>
          </a:p>
        </p:txBody>
      </p:sp>
      <p:sp>
        <p:nvSpPr>
          <p:cNvPr id="16" name="Picture Placeholder 15">
            <a:extLst>
              <a:ext uri="{FF2B5EF4-FFF2-40B4-BE49-F238E27FC236}">
                <a16:creationId xmlns:a16="http://schemas.microsoft.com/office/drawing/2014/main" id="{165A2C28-A027-84B4-9458-64524A7C0BFB}"/>
              </a:ext>
            </a:extLst>
          </p:cNvPr>
          <p:cNvSpPr>
            <a:spLocks noGrp="1"/>
          </p:cNvSpPr>
          <p:nvPr>
            <p:ph type="pic" sz="quarter" idx="15"/>
          </p:nvPr>
        </p:nvSpPr>
        <p:spPr>
          <a:xfrm>
            <a:off x="5186553" y="-4410"/>
            <a:ext cx="7005447" cy="6862410"/>
          </a:xfrm>
          <a:custGeom>
            <a:avLst/>
            <a:gdLst>
              <a:gd name="connsiteX0" fmla="*/ 4425401 w 7005447"/>
              <a:gd name="connsiteY0" fmla="*/ 6101058 h 6862410"/>
              <a:gd name="connsiteX1" fmla="*/ 3963858 w 7005447"/>
              <a:gd name="connsiteY1" fmla="*/ 6663018 h 6862410"/>
              <a:gd name="connsiteX2" fmla="*/ 3840962 w 7005447"/>
              <a:gd name="connsiteY2" fmla="*/ 6860645 h 6862410"/>
              <a:gd name="connsiteX3" fmla="*/ 3963805 w 7005447"/>
              <a:gd name="connsiteY3" fmla="*/ 6663019 h 6862410"/>
              <a:gd name="connsiteX4" fmla="*/ 4425401 w 7005447"/>
              <a:gd name="connsiteY4" fmla="*/ 6101058 h 6862410"/>
              <a:gd name="connsiteX5" fmla="*/ 2576957 w 7005447"/>
              <a:gd name="connsiteY5" fmla="*/ 0 h 6862410"/>
              <a:gd name="connsiteX6" fmla="*/ 7005447 w 7005447"/>
              <a:gd name="connsiteY6" fmla="*/ 0 h 6862410"/>
              <a:gd name="connsiteX7" fmla="*/ 7005447 w 7005447"/>
              <a:gd name="connsiteY7" fmla="*/ 4898247 h 6862410"/>
              <a:gd name="connsiteX8" fmla="*/ 6669283 w 7005447"/>
              <a:gd name="connsiteY8" fmla="*/ 4914228 h 6862410"/>
              <a:gd name="connsiteX9" fmla="*/ 4550003 w 7005447"/>
              <a:gd name="connsiteY9" fmla="*/ 5812479 h 6862410"/>
              <a:gd name="connsiteX10" fmla="*/ 4335601 w 7005447"/>
              <a:gd name="connsiteY10" fmla="*/ 6011258 h 6862410"/>
              <a:gd name="connsiteX11" fmla="*/ 3828012 w 7005447"/>
              <a:gd name="connsiteY11" fmla="*/ 6638449 h 6862410"/>
              <a:gd name="connsiteX12" fmla="*/ 3693952 w 7005447"/>
              <a:gd name="connsiteY12" fmla="*/ 6862410 h 6862410"/>
              <a:gd name="connsiteX13" fmla="*/ 0 w 7005447"/>
              <a:gd name="connsiteY13" fmla="*/ 6862410 h 6862410"/>
              <a:gd name="connsiteX14" fmla="*/ 47244 w 7005447"/>
              <a:gd name="connsiteY14" fmla="*/ 6794803 h 6862410"/>
              <a:gd name="connsiteX15" fmla="*/ 1966341 w 7005447"/>
              <a:gd name="connsiteY15" fmla="*/ 2899495 h 6862410"/>
              <a:gd name="connsiteX16" fmla="*/ 2576957 w 7005447"/>
              <a:gd name="connsiteY16" fmla="*/ 0 h 6862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05447" h="6862410">
                <a:moveTo>
                  <a:pt x="4425401" y="6101058"/>
                </a:moveTo>
                <a:cubicBezTo>
                  <a:pt x="4251548" y="6274911"/>
                  <a:pt x="4097415" y="6463123"/>
                  <a:pt x="3963858" y="6663018"/>
                </a:cubicBezTo>
                <a:lnTo>
                  <a:pt x="3840962" y="6860645"/>
                </a:lnTo>
                <a:lnTo>
                  <a:pt x="3963805" y="6663019"/>
                </a:lnTo>
                <a:cubicBezTo>
                  <a:pt x="4097344" y="6463124"/>
                  <a:pt x="4251549" y="6274911"/>
                  <a:pt x="4425401" y="6101058"/>
                </a:cubicBezTo>
                <a:close/>
                <a:moveTo>
                  <a:pt x="2576957" y="0"/>
                </a:moveTo>
                <a:lnTo>
                  <a:pt x="7005447" y="0"/>
                </a:lnTo>
                <a:lnTo>
                  <a:pt x="7005447" y="4898247"/>
                </a:lnTo>
                <a:lnTo>
                  <a:pt x="6669283" y="4914228"/>
                </a:lnTo>
                <a:cubicBezTo>
                  <a:pt x="5884055" y="4986275"/>
                  <a:pt x="5149151" y="5297464"/>
                  <a:pt x="4550003" y="5812479"/>
                </a:cubicBezTo>
                <a:cubicBezTo>
                  <a:pt x="4476462" y="5875733"/>
                  <a:pt x="4404825" y="5941908"/>
                  <a:pt x="4335601" y="6011258"/>
                </a:cubicBezTo>
                <a:cubicBezTo>
                  <a:pt x="4142506" y="6204354"/>
                  <a:pt x="3972916" y="6414596"/>
                  <a:pt x="3828012" y="6638449"/>
                </a:cubicBezTo>
                <a:lnTo>
                  <a:pt x="3693952" y="6862410"/>
                </a:lnTo>
                <a:lnTo>
                  <a:pt x="0" y="6862410"/>
                </a:lnTo>
                <a:cubicBezTo>
                  <a:pt x="15748" y="6839917"/>
                  <a:pt x="31623" y="6817424"/>
                  <a:pt x="47244" y="6794803"/>
                </a:cubicBezTo>
                <a:cubicBezTo>
                  <a:pt x="878205" y="5592991"/>
                  <a:pt x="1523873" y="4282398"/>
                  <a:pt x="1966341" y="2899495"/>
                </a:cubicBezTo>
                <a:cubicBezTo>
                  <a:pt x="2269109" y="1953118"/>
                  <a:pt x="2473198" y="982723"/>
                  <a:pt x="2576957" y="0"/>
                </a:cubicBezTo>
                <a:close/>
              </a:path>
            </a:pathLst>
          </a:custGeom>
          <a:solidFill>
            <a:srgbClr val="C4CED4"/>
          </a:solidFill>
        </p:spPr>
        <p:txBody>
          <a:bodyPr wrap="square">
            <a:noAutofit/>
          </a:bodyPr>
          <a:lstStyle/>
          <a:p>
            <a:endParaRPr lang="en-US"/>
          </a:p>
        </p:txBody>
      </p:sp>
      <p:grpSp>
        <p:nvGrpSpPr>
          <p:cNvPr id="17" name="Group 16">
            <a:extLst>
              <a:ext uri="{FF2B5EF4-FFF2-40B4-BE49-F238E27FC236}">
                <a16:creationId xmlns:a16="http://schemas.microsoft.com/office/drawing/2014/main" id="{E802580F-1F21-C882-8012-7C0CA1F64BAA}"/>
              </a:ext>
            </a:extLst>
          </p:cNvPr>
          <p:cNvGrpSpPr/>
          <p:nvPr userDrawn="1"/>
        </p:nvGrpSpPr>
        <p:grpSpPr>
          <a:xfrm>
            <a:off x="8877932" y="4893685"/>
            <a:ext cx="3317262" cy="1968612"/>
            <a:chOff x="8877932" y="4893685"/>
            <a:chExt cx="3317262" cy="1968612"/>
          </a:xfrm>
        </p:grpSpPr>
        <p:sp>
          <p:nvSpPr>
            <p:cNvPr id="20" name="Freeform 19">
              <a:extLst>
                <a:ext uri="{FF2B5EF4-FFF2-40B4-BE49-F238E27FC236}">
                  <a16:creationId xmlns:a16="http://schemas.microsoft.com/office/drawing/2014/main" id="{1A5B9B98-8F07-83DA-4958-B56E73A9E1D4}"/>
                </a:ext>
              </a:extLst>
            </p:cNvPr>
            <p:cNvSpPr/>
            <p:nvPr/>
          </p:nvSpPr>
          <p:spPr>
            <a:xfrm>
              <a:off x="9023745" y="5020700"/>
              <a:ext cx="3171449" cy="1841597"/>
            </a:xfrm>
            <a:custGeom>
              <a:avLst/>
              <a:gdLst>
                <a:gd name="connsiteX0" fmla="*/ 912606 w 3171449"/>
                <a:gd name="connsiteY0" fmla="*/ 787369 h 1841597"/>
                <a:gd name="connsiteX1" fmla="*/ 588209 w 3171449"/>
                <a:gd name="connsiteY1" fmla="*/ 1075948 h 1841597"/>
                <a:gd name="connsiteX2" fmla="*/ 0 w 3171449"/>
                <a:gd name="connsiteY2" fmla="*/ 1841597 h 1841597"/>
                <a:gd name="connsiteX3" fmla="*/ 3171449 w 3171449"/>
                <a:gd name="connsiteY3" fmla="*/ 1841597 h 1841597"/>
                <a:gd name="connsiteX4" fmla="*/ 3171449 w 3171449"/>
                <a:gd name="connsiteY4" fmla="*/ 0 h 1841597"/>
                <a:gd name="connsiteX5" fmla="*/ 912606 w 3171449"/>
                <a:gd name="connsiteY5" fmla="*/ 787369 h 1841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449" h="1841597">
                  <a:moveTo>
                    <a:pt x="912606" y="787369"/>
                  </a:moveTo>
                  <a:cubicBezTo>
                    <a:pt x="799817" y="876533"/>
                    <a:pt x="691472" y="972684"/>
                    <a:pt x="588209" y="1075948"/>
                  </a:cubicBezTo>
                  <a:cubicBezTo>
                    <a:pt x="356405" y="1307751"/>
                    <a:pt x="159659" y="1565084"/>
                    <a:pt x="0" y="1841597"/>
                  </a:cubicBezTo>
                  <a:lnTo>
                    <a:pt x="3171449" y="1841597"/>
                  </a:lnTo>
                  <a:lnTo>
                    <a:pt x="3171449" y="0"/>
                  </a:lnTo>
                  <a:cubicBezTo>
                    <a:pt x="2341404" y="3175"/>
                    <a:pt x="1554288" y="279942"/>
                    <a:pt x="912606" y="787369"/>
                  </a:cubicBezTo>
                  <a:close/>
                </a:path>
              </a:pathLst>
            </a:custGeom>
            <a:solidFill>
              <a:srgbClr val="231F20"/>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334798E-C81E-EA76-F7B9-74634941BC92}"/>
                </a:ext>
              </a:extLst>
            </p:cNvPr>
            <p:cNvSpPr/>
            <p:nvPr/>
          </p:nvSpPr>
          <p:spPr>
            <a:xfrm>
              <a:off x="8877932" y="4893685"/>
              <a:ext cx="3317262" cy="1968612"/>
            </a:xfrm>
            <a:custGeom>
              <a:avLst/>
              <a:gdLst>
                <a:gd name="connsiteX0" fmla="*/ 858624 w 3317262"/>
                <a:gd name="connsiteY0" fmla="*/ 914384 h 1968612"/>
                <a:gd name="connsiteX1" fmla="*/ 644222 w 3317262"/>
                <a:gd name="connsiteY1" fmla="*/ 1113163 h 1968612"/>
                <a:gd name="connsiteX2" fmla="*/ 0 w 3317262"/>
                <a:gd name="connsiteY2" fmla="*/ 1968613 h 1968612"/>
                <a:gd name="connsiteX3" fmla="*/ 145814 w 3317262"/>
                <a:gd name="connsiteY3" fmla="*/ 1968613 h 1968612"/>
                <a:gd name="connsiteX4" fmla="*/ 734022 w 3317262"/>
                <a:gd name="connsiteY4" fmla="*/ 1202963 h 1968612"/>
                <a:gd name="connsiteX5" fmla="*/ 1058419 w 3317262"/>
                <a:gd name="connsiteY5" fmla="*/ 914384 h 1968612"/>
                <a:gd name="connsiteX6" fmla="*/ 3317263 w 3317262"/>
                <a:gd name="connsiteY6" fmla="*/ 127015 h 1968612"/>
                <a:gd name="connsiteX7" fmla="*/ 3317263 w 3317262"/>
                <a:gd name="connsiteY7" fmla="*/ 0 h 1968612"/>
                <a:gd name="connsiteX8" fmla="*/ 858624 w 3317262"/>
                <a:gd name="connsiteY8" fmla="*/ 914384 h 196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7262" h="1968612">
                  <a:moveTo>
                    <a:pt x="858624" y="914384"/>
                  </a:moveTo>
                  <a:cubicBezTo>
                    <a:pt x="785083" y="977638"/>
                    <a:pt x="713446" y="1043813"/>
                    <a:pt x="644222" y="1113163"/>
                  </a:cubicBezTo>
                  <a:cubicBezTo>
                    <a:pt x="386762" y="1370624"/>
                    <a:pt x="171089" y="1658568"/>
                    <a:pt x="0" y="1968613"/>
                  </a:cubicBezTo>
                  <a:lnTo>
                    <a:pt x="145814" y="1968613"/>
                  </a:lnTo>
                  <a:cubicBezTo>
                    <a:pt x="305345" y="1692100"/>
                    <a:pt x="502219" y="1434767"/>
                    <a:pt x="734022" y="1202963"/>
                  </a:cubicBezTo>
                  <a:cubicBezTo>
                    <a:pt x="837286" y="1099700"/>
                    <a:pt x="945630" y="1003549"/>
                    <a:pt x="1058419" y="914384"/>
                  </a:cubicBezTo>
                  <a:cubicBezTo>
                    <a:pt x="1700102" y="406957"/>
                    <a:pt x="2487343" y="130318"/>
                    <a:pt x="3317263" y="127015"/>
                  </a:cubicBezTo>
                  <a:lnTo>
                    <a:pt x="3317263" y="0"/>
                  </a:lnTo>
                  <a:cubicBezTo>
                    <a:pt x="2405419" y="3429"/>
                    <a:pt x="1543365" y="325795"/>
                    <a:pt x="858624" y="914384"/>
                  </a:cubicBezTo>
                  <a:close/>
                </a:path>
              </a:pathLst>
            </a:custGeom>
            <a:solidFill>
              <a:schemeClr val="bg1"/>
            </a:solidFill>
            <a:ln w="0" cap="flat">
              <a:noFill/>
              <a:prstDash val="solid"/>
              <a:miter/>
            </a:ln>
          </p:spPr>
          <p:txBody>
            <a:bodyPr rtlCol="0" anchor="ctr"/>
            <a:lstStyle/>
            <a:p>
              <a:endParaRPr lang="en-US"/>
            </a:p>
          </p:txBody>
        </p:sp>
        <p:pic>
          <p:nvPicPr>
            <p:cNvPr id="22" name="WNBA Logo">
              <a:extLst>
                <a:ext uri="{FF2B5EF4-FFF2-40B4-BE49-F238E27FC236}">
                  <a16:creationId xmlns:a16="http://schemas.microsoft.com/office/drawing/2014/main" id="{52E34DA6-0410-DD2E-954E-39C7CF347369}"/>
                </a:ext>
              </a:extLst>
            </p:cNvPr>
            <p:cNvPicPr>
              <a:picLocks noChangeAspect="1"/>
            </p:cNvPicPr>
            <p:nvPr userDrawn="1"/>
          </p:nvPicPr>
          <p:blipFill>
            <a:blip r:embed="rId4"/>
            <a:stretch>
              <a:fillRect/>
            </a:stretch>
          </p:blipFill>
          <p:spPr>
            <a:xfrm>
              <a:off x="10103652" y="5752417"/>
              <a:ext cx="1741892" cy="848612"/>
            </a:xfrm>
            <a:prstGeom prst="rect">
              <a:avLst/>
            </a:prstGeom>
          </p:spPr>
        </p:pic>
      </p:grpSp>
    </p:spTree>
    <p:extLst>
      <p:ext uri="{BB962C8B-B14F-4D97-AF65-F5344CB8AC3E}">
        <p14:creationId xmlns:p14="http://schemas.microsoft.com/office/powerpoint/2010/main" val="136116976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114" name="Round Single Corner of Rectangle 113">
            <a:extLst>
              <a:ext uri="{FF2B5EF4-FFF2-40B4-BE49-F238E27FC236}">
                <a16:creationId xmlns:a16="http://schemas.microsoft.com/office/drawing/2014/main" id="{9C021FFF-14D0-94AF-7394-30D7EB885016}"/>
              </a:ext>
            </a:extLst>
          </p:cNvPr>
          <p:cNvSpPr/>
          <p:nvPr userDrawn="1"/>
        </p:nvSpPr>
        <p:spPr>
          <a:xfrm>
            <a:off x="0" y="0"/>
            <a:ext cx="7622561" cy="5801648"/>
          </a:xfrm>
          <a:custGeom>
            <a:avLst/>
            <a:gdLst>
              <a:gd name="connsiteX0" fmla="*/ 0 w 7622561"/>
              <a:gd name="connsiteY0" fmla="*/ 0 h 5801648"/>
              <a:gd name="connsiteX1" fmla="*/ 7622561 w 7622561"/>
              <a:gd name="connsiteY1" fmla="*/ 0 h 5801648"/>
              <a:gd name="connsiteX2" fmla="*/ 7622561 w 7622561"/>
              <a:gd name="connsiteY2" fmla="*/ 0 h 5801648"/>
              <a:gd name="connsiteX3" fmla="*/ 7622561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22561 w 7622561"/>
              <a:gd name="connsiteY2" fmla="*/ 0 h 5801648"/>
              <a:gd name="connsiteX3" fmla="*/ 5779800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22561 w 7622561"/>
              <a:gd name="connsiteY2" fmla="*/ 0 h 5801648"/>
              <a:gd name="connsiteX3" fmla="*/ 5779800 w 7622561"/>
              <a:gd name="connsiteY3" fmla="*/ 5801648 h 5801648"/>
              <a:gd name="connsiteX4" fmla="*/ 0 w 7622561"/>
              <a:gd name="connsiteY4" fmla="*/ 5801648 h 5801648"/>
              <a:gd name="connsiteX5" fmla="*/ 0 w 7622561"/>
              <a:gd name="connsiteY5" fmla="*/ 0 h 5801648"/>
              <a:gd name="connsiteX0" fmla="*/ 0 w 7657461"/>
              <a:gd name="connsiteY0" fmla="*/ 0 h 5801648"/>
              <a:gd name="connsiteX1" fmla="*/ 7622561 w 7657461"/>
              <a:gd name="connsiteY1" fmla="*/ 0 h 5801648"/>
              <a:gd name="connsiteX2" fmla="*/ 7657461 w 7657461"/>
              <a:gd name="connsiteY2" fmla="*/ 579353 h 5801648"/>
              <a:gd name="connsiteX3" fmla="*/ 5779800 w 7657461"/>
              <a:gd name="connsiteY3" fmla="*/ 5801648 h 5801648"/>
              <a:gd name="connsiteX4" fmla="*/ 0 w 7657461"/>
              <a:gd name="connsiteY4" fmla="*/ 5801648 h 5801648"/>
              <a:gd name="connsiteX5" fmla="*/ 0 w 7657461"/>
              <a:gd name="connsiteY5" fmla="*/ 0 h 5801648"/>
              <a:gd name="connsiteX0" fmla="*/ 0 w 7657461"/>
              <a:gd name="connsiteY0" fmla="*/ 0 h 5801648"/>
              <a:gd name="connsiteX1" fmla="*/ 7622561 w 7657461"/>
              <a:gd name="connsiteY1" fmla="*/ 0 h 5801648"/>
              <a:gd name="connsiteX2" fmla="*/ 7657461 w 7657461"/>
              <a:gd name="connsiteY2" fmla="*/ 579353 h 5801648"/>
              <a:gd name="connsiteX3" fmla="*/ 5779800 w 7657461"/>
              <a:gd name="connsiteY3" fmla="*/ 5801648 h 5801648"/>
              <a:gd name="connsiteX4" fmla="*/ 0 w 7657461"/>
              <a:gd name="connsiteY4" fmla="*/ 5801648 h 5801648"/>
              <a:gd name="connsiteX5" fmla="*/ 0 w 7657461"/>
              <a:gd name="connsiteY5" fmla="*/ 0 h 5801648"/>
              <a:gd name="connsiteX0" fmla="*/ 0 w 7622561"/>
              <a:gd name="connsiteY0" fmla="*/ 0 h 5801648"/>
              <a:gd name="connsiteX1" fmla="*/ 7622561 w 7622561"/>
              <a:gd name="connsiteY1" fmla="*/ 0 h 5801648"/>
              <a:gd name="connsiteX2" fmla="*/ 7608600 w 7622561"/>
              <a:gd name="connsiteY2" fmla="*/ 746877 h 5801648"/>
              <a:gd name="connsiteX3" fmla="*/ 5779800 w 7622561"/>
              <a:gd name="connsiteY3" fmla="*/ 5801648 h 5801648"/>
              <a:gd name="connsiteX4" fmla="*/ 0 w 7622561"/>
              <a:gd name="connsiteY4" fmla="*/ 5801648 h 5801648"/>
              <a:gd name="connsiteX5" fmla="*/ 0 w 7622561"/>
              <a:gd name="connsiteY5" fmla="*/ 0 h 5801648"/>
              <a:gd name="connsiteX0" fmla="*/ 0 w 7622561"/>
              <a:gd name="connsiteY0" fmla="*/ 0 h 5801648"/>
              <a:gd name="connsiteX1" fmla="*/ 7622561 w 7622561"/>
              <a:gd name="connsiteY1" fmla="*/ 0 h 5801648"/>
              <a:gd name="connsiteX2" fmla="*/ 7608600 w 7622561"/>
              <a:gd name="connsiteY2" fmla="*/ 746877 h 5801648"/>
              <a:gd name="connsiteX3" fmla="*/ 5779800 w 7622561"/>
              <a:gd name="connsiteY3" fmla="*/ 5801648 h 5801648"/>
              <a:gd name="connsiteX4" fmla="*/ 0 w 7622561"/>
              <a:gd name="connsiteY4" fmla="*/ 5801648 h 5801648"/>
              <a:gd name="connsiteX5" fmla="*/ 0 w 7622561"/>
              <a:gd name="connsiteY5" fmla="*/ 0 h 580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2561" h="5801648">
                <a:moveTo>
                  <a:pt x="0" y="0"/>
                </a:moveTo>
                <a:lnTo>
                  <a:pt x="7622561" y="0"/>
                </a:lnTo>
                <a:lnTo>
                  <a:pt x="7608600" y="746877"/>
                </a:lnTo>
                <a:cubicBezTo>
                  <a:pt x="6603457" y="4579362"/>
                  <a:pt x="7238652" y="2583417"/>
                  <a:pt x="5779800" y="5801648"/>
                </a:cubicBezTo>
                <a:lnTo>
                  <a:pt x="0" y="5801648"/>
                </a:lnTo>
                <a:lnTo>
                  <a:pt x="0" y="0"/>
                </a:lnTo>
                <a:close/>
              </a:path>
            </a:pathLst>
          </a:cu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NBA Logo Box">
            <a:extLst>
              <a:ext uri="{FF2B5EF4-FFF2-40B4-BE49-F238E27FC236}">
                <a16:creationId xmlns:a16="http://schemas.microsoft.com/office/drawing/2014/main" id="{FDBA1685-FE89-7BBE-34B7-1BE1BE6DC37F}"/>
              </a:ext>
            </a:extLst>
          </p:cNvPr>
          <p:cNvGrpSpPr/>
          <p:nvPr userDrawn="1"/>
        </p:nvGrpSpPr>
        <p:grpSpPr>
          <a:xfrm>
            <a:off x="0" y="-2252"/>
            <a:ext cx="1694329" cy="3431252"/>
            <a:chOff x="0" y="-2252"/>
            <a:chExt cx="1694329" cy="3431252"/>
          </a:xfrm>
        </p:grpSpPr>
        <p:sp>
          <p:nvSpPr>
            <p:cNvPr id="8" name="Logo Black Box">
              <a:extLst>
                <a:ext uri="{FF2B5EF4-FFF2-40B4-BE49-F238E27FC236}">
                  <a16:creationId xmlns:a16="http://schemas.microsoft.com/office/drawing/2014/main" id="{F5DBC827-7E68-45D0-1722-AD1210CA12F6}"/>
                </a:ext>
              </a:extLst>
            </p:cNvPr>
            <p:cNvSpPr/>
            <p:nvPr userDrawn="1"/>
          </p:nvSpPr>
          <p:spPr>
            <a:xfrm>
              <a:off x="0" y="-2252"/>
              <a:ext cx="1694329" cy="3431252"/>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White Outline">
              <a:extLst>
                <a:ext uri="{FF2B5EF4-FFF2-40B4-BE49-F238E27FC236}">
                  <a16:creationId xmlns:a16="http://schemas.microsoft.com/office/drawing/2014/main" id="{CBF583FF-AEB4-EE66-B07F-8C8AC1323518}"/>
                </a:ext>
              </a:extLst>
            </p:cNvPr>
            <p:cNvSpPr/>
            <p:nvPr userDrawn="1"/>
          </p:nvSpPr>
          <p:spPr>
            <a:xfrm rot="16200000">
              <a:off x="-867335" y="867334"/>
              <a:ext cx="3429001" cy="1694327"/>
            </a:xfrm>
            <a:prstGeom prst="corner">
              <a:avLst>
                <a:gd name="adj1" fmla="val 8494"/>
                <a:gd name="adj2" fmla="val 904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NBA Logo">
              <a:extLst>
                <a:ext uri="{FF2B5EF4-FFF2-40B4-BE49-F238E27FC236}">
                  <a16:creationId xmlns:a16="http://schemas.microsoft.com/office/drawing/2014/main" id="{9A5AE3B9-739E-1405-6115-8AFB76C628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8155" y="356720"/>
              <a:ext cx="737219" cy="1676203"/>
            </a:xfrm>
            <a:prstGeom prst="rect">
              <a:avLst/>
            </a:prstGeom>
          </p:spPr>
        </p:pic>
      </p:grpSp>
      <p:grpSp>
        <p:nvGrpSpPr>
          <p:cNvPr id="102" name="Group 101">
            <a:extLst>
              <a:ext uri="{FF2B5EF4-FFF2-40B4-BE49-F238E27FC236}">
                <a16:creationId xmlns:a16="http://schemas.microsoft.com/office/drawing/2014/main" id="{B883300C-0CBC-3ECE-6758-833D6DB36E89}"/>
              </a:ext>
            </a:extLst>
          </p:cNvPr>
          <p:cNvGrpSpPr/>
          <p:nvPr userDrawn="1"/>
        </p:nvGrpSpPr>
        <p:grpSpPr>
          <a:xfrm>
            <a:off x="351593" y="6119050"/>
            <a:ext cx="4624196" cy="381603"/>
            <a:chOff x="351593" y="6119050"/>
            <a:chExt cx="4624196" cy="381603"/>
          </a:xfrm>
        </p:grpSpPr>
        <p:grpSp>
          <p:nvGrpSpPr>
            <p:cNvPr id="25" name="Graphic 22">
              <a:extLst>
                <a:ext uri="{FF2B5EF4-FFF2-40B4-BE49-F238E27FC236}">
                  <a16:creationId xmlns:a16="http://schemas.microsoft.com/office/drawing/2014/main" id="{EAA03EE7-4479-FCC1-948D-339DE2384954}"/>
                </a:ext>
              </a:extLst>
            </p:cNvPr>
            <p:cNvGrpSpPr/>
            <p:nvPr/>
          </p:nvGrpSpPr>
          <p:grpSpPr>
            <a:xfrm>
              <a:off x="351593" y="6119146"/>
              <a:ext cx="646938" cy="381000"/>
              <a:chOff x="351593" y="6119146"/>
              <a:chExt cx="646938" cy="381000"/>
            </a:xfrm>
          </p:grpSpPr>
          <p:sp>
            <p:nvSpPr>
              <p:cNvPr id="26" name="Freeform 25">
                <a:extLst>
                  <a:ext uri="{FF2B5EF4-FFF2-40B4-BE49-F238E27FC236}">
                    <a16:creationId xmlns:a16="http://schemas.microsoft.com/office/drawing/2014/main" id="{53E9EA48-3B06-2A9A-E6C4-5A2BA74B50FB}"/>
                  </a:ext>
                </a:extLst>
              </p:cNvPr>
              <p:cNvSpPr/>
              <p:nvPr/>
            </p:nvSpPr>
            <p:spPr>
              <a:xfrm>
                <a:off x="564698" y="6128543"/>
                <a:ext cx="137541" cy="362330"/>
              </a:xfrm>
              <a:custGeom>
                <a:avLst/>
                <a:gdLst>
                  <a:gd name="connsiteX0" fmla="*/ 42672 w 137541"/>
                  <a:gd name="connsiteY0" fmla="*/ 362331 h 362330"/>
                  <a:gd name="connsiteX1" fmla="*/ 0 w 137541"/>
                  <a:gd name="connsiteY1" fmla="*/ 362331 h 362330"/>
                  <a:gd name="connsiteX2" fmla="*/ 0 w 137541"/>
                  <a:gd name="connsiteY2" fmla="*/ 0 h 362330"/>
                  <a:gd name="connsiteX3" fmla="*/ 65913 w 137541"/>
                  <a:gd name="connsiteY3" fmla="*/ 0 h 362330"/>
                  <a:gd name="connsiteX4" fmla="*/ 110109 w 137541"/>
                  <a:gd name="connsiteY4" fmla="*/ 298958 h 362330"/>
                  <a:gd name="connsiteX5" fmla="*/ 94869 w 137541"/>
                  <a:gd name="connsiteY5" fmla="*/ 52832 h 362330"/>
                  <a:gd name="connsiteX6" fmla="*/ 94869 w 137541"/>
                  <a:gd name="connsiteY6" fmla="*/ 0 h 362330"/>
                  <a:gd name="connsiteX7" fmla="*/ 137541 w 137541"/>
                  <a:gd name="connsiteY7" fmla="*/ 0 h 362330"/>
                  <a:gd name="connsiteX8" fmla="*/ 137541 w 137541"/>
                  <a:gd name="connsiteY8" fmla="*/ 362331 h 362330"/>
                  <a:gd name="connsiteX9" fmla="*/ 77089 w 137541"/>
                  <a:gd name="connsiteY9" fmla="*/ 362331 h 362330"/>
                  <a:gd name="connsiteX10" fmla="*/ 36449 w 137541"/>
                  <a:gd name="connsiteY10" fmla="*/ 72009 h 362330"/>
                  <a:gd name="connsiteX11" fmla="*/ 42545 w 137541"/>
                  <a:gd name="connsiteY11" fmla="*/ 258318 h 362330"/>
                  <a:gd name="connsiteX12" fmla="*/ 42545 w 137541"/>
                  <a:gd name="connsiteY12" fmla="*/ 362331 h 36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541" h="362330">
                    <a:moveTo>
                      <a:pt x="42672" y="362331"/>
                    </a:moveTo>
                    <a:lnTo>
                      <a:pt x="0" y="362331"/>
                    </a:lnTo>
                    <a:lnTo>
                      <a:pt x="0" y="0"/>
                    </a:lnTo>
                    <a:lnTo>
                      <a:pt x="65913" y="0"/>
                    </a:lnTo>
                    <a:lnTo>
                      <a:pt x="110109" y="298958"/>
                    </a:lnTo>
                    <a:cubicBezTo>
                      <a:pt x="103505" y="227838"/>
                      <a:pt x="94869" y="113157"/>
                      <a:pt x="94869" y="52832"/>
                    </a:cubicBezTo>
                    <a:lnTo>
                      <a:pt x="94869" y="0"/>
                    </a:lnTo>
                    <a:lnTo>
                      <a:pt x="137541" y="0"/>
                    </a:lnTo>
                    <a:lnTo>
                      <a:pt x="137541" y="362331"/>
                    </a:lnTo>
                    <a:lnTo>
                      <a:pt x="77089" y="362331"/>
                    </a:lnTo>
                    <a:lnTo>
                      <a:pt x="36449" y="72009"/>
                    </a:lnTo>
                    <a:cubicBezTo>
                      <a:pt x="40005" y="137033"/>
                      <a:pt x="42545" y="214630"/>
                      <a:pt x="42545" y="258318"/>
                    </a:cubicBezTo>
                    <a:lnTo>
                      <a:pt x="42545" y="362331"/>
                    </a:lnTo>
                    <a:close/>
                  </a:path>
                </a:pathLst>
              </a:custGeom>
              <a:solidFill>
                <a:srgbClr val="284384"/>
              </a:solidFill>
              <a:ln w="0"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5A9B1FF5-359F-A5D7-D09A-C48608C8F8A1}"/>
                  </a:ext>
                </a:extLst>
              </p:cNvPr>
              <p:cNvSpPr/>
              <p:nvPr/>
            </p:nvSpPr>
            <p:spPr>
              <a:xfrm>
                <a:off x="726623" y="6128543"/>
                <a:ext cx="125349" cy="362585"/>
              </a:xfrm>
              <a:custGeom>
                <a:avLst/>
                <a:gdLst>
                  <a:gd name="connsiteX0" fmla="*/ 48768 w 125349"/>
                  <a:gd name="connsiteY0" fmla="*/ 204978 h 362585"/>
                  <a:gd name="connsiteX1" fmla="*/ 48768 w 125349"/>
                  <a:gd name="connsiteY1" fmla="*/ 316611 h 362585"/>
                  <a:gd name="connsiteX2" fmla="*/ 56896 w 125349"/>
                  <a:gd name="connsiteY2" fmla="*/ 316611 h 362585"/>
                  <a:gd name="connsiteX3" fmla="*/ 76708 w 125349"/>
                  <a:gd name="connsiteY3" fmla="*/ 290703 h 362585"/>
                  <a:gd name="connsiteX4" fmla="*/ 76708 w 125349"/>
                  <a:gd name="connsiteY4" fmla="*/ 229235 h 362585"/>
                  <a:gd name="connsiteX5" fmla="*/ 54864 w 125349"/>
                  <a:gd name="connsiteY5" fmla="*/ 204851 h 362585"/>
                  <a:gd name="connsiteX6" fmla="*/ 48768 w 125349"/>
                  <a:gd name="connsiteY6" fmla="*/ 204851 h 362585"/>
                  <a:gd name="connsiteX7" fmla="*/ 48768 w 125349"/>
                  <a:gd name="connsiteY7" fmla="*/ 45593 h 362585"/>
                  <a:gd name="connsiteX8" fmla="*/ 48768 w 125349"/>
                  <a:gd name="connsiteY8" fmla="*/ 165354 h 362585"/>
                  <a:gd name="connsiteX9" fmla="*/ 54864 w 125349"/>
                  <a:gd name="connsiteY9" fmla="*/ 165354 h 362585"/>
                  <a:gd name="connsiteX10" fmla="*/ 76708 w 125349"/>
                  <a:gd name="connsiteY10" fmla="*/ 138938 h 362585"/>
                  <a:gd name="connsiteX11" fmla="*/ 76708 w 125349"/>
                  <a:gd name="connsiteY11" fmla="*/ 69850 h 362585"/>
                  <a:gd name="connsiteX12" fmla="*/ 56896 w 125349"/>
                  <a:gd name="connsiteY12" fmla="*/ 45466 h 362585"/>
                  <a:gd name="connsiteX13" fmla="*/ 48768 w 125349"/>
                  <a:gd name="connsiteY13" fmla="*/ 45466 h 362585"/>
                  <a:gd name="connsiteX14" fmla="*/ 0 w 125349"/>
                  <a:gd name="connsiteY14" fmla="*/ 362331 h 362585"/>
                  <a:gd name="connsiteX15" fmla="*/ 0 w 125349"/>
                  <a:gd name="connsiteY15" fmla="*/ 0 h 362585"/>
                  <a:gd name="connsiteX16" fmla="*/ 60452 w 125349"/>
                  <a:gd name="connsiteY16" fmla="*/ 0 h 362585"/>
                  <a:gd name="connsiteX17" fmla="*/ 125349 w 125349"/>
                  <a:gd name="connsiteY17" fmla="*/ 72644 h 362585"/>
                  <a:gd name="connsiteX18" fmla="*/ 125349 w 125349"/>
                  <a:gd name="connsiteY18" fmla="*/ 125984 h 362585"/>
                  <a:gd name="connsiteX19" fmla="*/ 100965 w 125349"/>
                  <a:gd name="connsiteY19" fmla="*/ 184404 h 362585"/>
                  <a:gd name="connsiteX20" fmla="*/ 125349 w 125349"/>
                  <a:gd name="connsiteY20" fmla="*/ 237744 h 362585"/>
                  <a:gd name="connsiteX21" fmla="*/ 125349 w 125349"/>
                  <a:gd name="connsiteY21" fmla="*/ 290576 h 362585"/>
                  <a:gd name="connsiteX22" fmla="*/ 60452 w 125349"/>
                  <a:gd name="connsiteY22" fmla="*/ 362585 h 362585"/>
                  <a:gd name="connsiteX23" fmla="*/ 0 w 125349"/>
                  <a:gd name="connsiteY23" fmla="*/ 362585 h 36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5349" h="362585">
                    <a:moveTo>
                      <a:pt x="48768" y="204978"/>
                    </a:moveTo>
                    <a:lnTo>
                      <a:pt x="48768" y="316611"/>
                    </a:lnTo>
                    <a:lnTo>
                      <a:pt x="56896" y="316611"/>
                    </a:lnTo>
                    <a:cubicBezTo>
                      <a:pt x="72136" y="316611"/>
                      <a:pt x="76708" y="307975"/>
                      <a:pt x="76708" y="290703"/>
                    </a:cubicBezTo>
                    <a:lnTo>
                      <a:pt x="76708" y="229235"/>
                    </a:lnTo>
                    <a:cubicBezTo>
                      <a:pt x="76708" y="211455"/>
                      <a:pt x="71120" y="204851"/>
                      <a:pt x="54864" y="204851"/>
                    </a:cubicBezTo>
                    <a:lnTo>
                      <a:pt x="48768" y="204851"/>
                    </a:lnTo>
                    <a:close/>
                    <a:moveTo>
                      <a:pt x="48768" y="45593"/>
                    </a:moveTo>
                    <a:lnTo>
                      <a:pt x="48768" y="165354"/>
                    </a:lnTo>
                    <a:lnTo>
                      <a:pt x="54864" y="165354"/>
                    </a:lnTo>
                    <a:cubicBezTo>
                      <a:pt x="72136" y="165354"/>
                      <a:pt x="76708" y="158750"/>
                      <a:pt x="76708" y="138938"/>
                    </a:cubicBezTo>
                    <a:lnTo>
                      <a:pt x="76708" y="69850"/>
                    </a:lnTo>
                    <a:cubicBezTo>
                      <a:pt x="76708" y="53086"/>
                      <a:pt x="71628" y="45466"/>
                      <a:pt x="56896" y="45466"/>
                    </a:cubicBezTo>
                    <a:lnTo>
                      <a:pt x="48768" y="45466"/>
                    </a:lnTo>
                    <a:close/>
                    <a:moveTo>
                      <a:pt x="0" y="362331"/>
                    </a:moveTo>
                    <a:lnTo>
                      <a:pt x="0" y="0"/>
                    </a:lnTo>
                    <a:lnTo>
                      <a:pt x="60452" y="0"/>
                    </a:lnTo>
                    <a:cubicBezTo>
                      <a:pt x="100584" y="0"/>
                      <a:pt x="125349" y="21844"/>
                      <a:pt x="125349" y="72644"/>
                    </a:cubicBezTo>
                    <a:lnTo>
                      <a:pt x="125349" y="125984"/>
                    </a:lnTo>
                    <a:cubicBezTo>
                      <a:pt x="125349" y="159004"/>
                      <a:pt x="115189" y="175768"/>
                      <a:pt x="100965" y="184404"/>
                    </a:cubicBezTo>
                    <a:cubicBezTo>
                      <a:pt x="115189" y="193548"/>
                      <a:pt x="125349" y="209804"/>
                      <a:pt x="125349" y="237744"/>
                    </a:cubicBezTo>
                    <a:lnTo>
                      <a:pt x="125349" y="290576"/>
                    </a:lnTo>
                    <a:cubicBezTo>
                      <a:pt x="125349" y="340360"/>
                      <a:pt x="98933" y="362585"/>
                      <a:pt x="60452" y="362585"/>
                    </a:cubicBezTo>
                    <a:lnTo>
                      <a:pt x="0" y="362585"/>
                    </a:lnTo>
                    <a:close/>
                  </a:path>
                </a:pathLst>
              </a:custGeom>
              <a:solidFill>
                <a:srgbClr val="284384"/>
              </a:solid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BA1B691-9897-0D90-D4B2-238D6CF09FA5}"/>
                  </a:ext>
                </a:extLst>
              </p:cNvPr>
              <p:cNvSpPr/>
              <p:nvPr/>
            </p:nvSpPr>
            <p:spPr>
              <a:xfrm>
                <a:off x="859465" y="6128543"/>
                <a:ext cx="139065" cy="362330"/>
              </a:xfrm>
              <a:custGeom>
                <a:avLst/>
                <a:gdLst>
                  <a:gd name="connsiteX0" fmla="*/ 55372 w 139065"/>
                  <a:gd name="connsiteY0" fmla="*/ 253111 h 362330"/>
                  <a:gd name="connsiteX1" fmla="*/ 81280 w 139065"/>
                  <a:gd name="connsiteY1" fmla="*/ 253111 h 362330"/>
                  <a:gd name="connsiteX2" fmla="*/ 77216 w 139065"/>
                  <a:gd name="connsiteY2" fmla="*/ 186563 h 362330"/>
                  <a:gd name="connsiteX3" fmla="*/ 68580 w 139065"/>
                  <a:gd name="connsiteY3" fmla="*/ 31242 h 362330"/>
                  <a:gd name="connsiteX4" fmla="*/ 66548 w 139065"/>
                  <a:gd name="connsiteY4" fmla="*/ 31242 h 362330"/>
                  <a:gd name="connsiteX5" fmla="*/ 59436 w 139065"/>
                  <a:gd name="connsiteY5" fmla="*/ 186563 h 362330"/>
                  <a:gd name="connsiteX6" fmla="*/ 55372 w 139065"/>
                  <a:gd name="connsiteY6" fmla="*/ 253111 h 362330"/>
                  <a:gd name="connsiteX7" fmla="*/ 83820 w 139065"/>
                  <a:gd name="connsiteY7" fmla="*/ 294259 h 362330"/>
                  <a:gd name="connsiteX8" fmla="*/ 53340 w 139065"/>
                  <a:gd name="connsiteY8" fmla="*/ 294259 h 362330"/>
                  <a:gd name="connsiteX9" fmla="*/ 49276 w 139065"/>
                  <a:gd name="connsiteY9" fmla="*/ 362331 h 362330"/>
                  <a:gd name="connsiteX10" fmla="*/ 0 w 139065"/>
                  <a:gd name="connsiteY10" fmla="*/ 362331 h 362330"/>
                  <a:gd name="connsiteX11" fmla="*/ 35560 w 139065"/>
                  <a:gd name="connsiteY11" fmla="*/ 0 h 362330"/>
                  <a:gd name="connsiteX12" fmla="*/ 104521 w 139065"/>
                  <a:gd name="connsiteY12" fmla="*/ 0 h 362330"/>
                  <a:gd name="connsiteX13" fmla="*/ 139065 w 139065"/>
                  <a:gd name="connsiteY13" fmla="*/ 362331 h 362330"/>
                  <a:gd name="connsiteX14" fmla="*/ 87757 w 139065"/>
                  <a:gd name="connsiteY14" fmla="*/ 362331 h 362330"/>
                  <a:gd name="connsiteX15" fmla="*/ 83693 w 139065"/>
                  <a:gd name="connsiteY15" fmla="*/ 294259 h 36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065" h="362330">
                    <a:moveTo>
                      <a:pt x="55372" y="253111"/>
                    </a:moveTo>
                    <a:lnTo>
                      <a:pt x="81280" y="253111"/>
                    </a:lnTo>
                    <a:lnTo>
                      <a:pt x="77216" y="186563"/>
                    </a:lnTo>
                    <a:cubicBezTo>
                      <a:pt x="75692" y="160147"/>
                      <a:pt x="71628" y="76454"/>
                      <a:pt x="68580" y="31242"/>
                    </a:cubicBezTo>
                    <a:lnTo>
                      <a:pt x="66548" y="31242"/>
                    </a:lnTo>
                    <a:lnTo>
                      <a:pt x="59436" y="186563"/>
                    </a:lnTo>
                    <a:lnTo>
                      <a:pt x="55372" y="253111"/>
                    </a:lnTo>
                    <a:close/>
                    <a:moveTo>
                      <a:pt x="83820" y="294259"/>
                    </a:moveTo>
                    <a:lnTo>
                      <a:pt x="53340" y="294259"/>
                    </a:lnTo>
                    <a:lnTo>
                      <a:pt x="49276" y="362331"/>
                    </a:lnTo>
                    <a:lnTo>
                      <a:pt x="0" y="362331"/>
                    </a:lnTo>
                    <a:lnTo>
                      <a:pt x="35560" y="0"/>
                    </a:lnTo>
                    <a:lnTo>
                      <a:pt x="104521" y="0"/>
                    </a:lnTo>
                    <a:lnTo>
                      <a:pt x="139065" y="362331"/>
                    </a:lnTo>
                    <a:lnTo>
                      <a:pt x="87757" y="362331"/>
                    </a:lnTo>
                    <a:lnTo>
                      <a:pt x="83693" y="294259"/>
                    </a:lnTo>
                    <a:close/>
                  </a:path>
                </a:pathLst>
              </a:custGeom>
              <a:solidFill>
                <a:srgbClr val="284384"/>
              </a:solidFill>
              <a:ln w="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BE7D104C-50E9-84DA-582A-DD6EC8023196}"/>
                  </a:ext>
                </a:extLst>
              </p:cNvPr>
              <p:cNvSpPr/>
              <p:nvPr/>
            </p:nvSpPr>
            <p:spPr>
              <a:xfrm>
                <a:off x="351593" y="6119146"/>
                <a:ext cx="168148" cy="381000"/>
              </a:xfrm>
              <a:custGeom>
                <a:avLst/>
                <a:gdLst>
                  <a:gd name="connsiteX0" fmla="*/ 128651 w 168148"/>
                  <a:gd name="connsiteY0" fmla="*/ 0 h 381000"/>
                  <a:gd name="connsiteX1" fmla="*/ 39497 w 168148"/>
                  <a:gd name="connsiteY1" fmla="*/ 0 h 381000"/>
                  <a:gd name="connsiteX2" fmla="*/ 0 w 168148"/>
                  <a:gd name="connsiteY2" fmla="*/ 39497 h 381000"/>
                  <a:gd name="connsiteX3" fmla="*/ 0 w 168148"/>
                  <a:gd name="connsiteY3" fmla="*/ 341503 h 381000"/>
                  <a:gd name="connsiteX4" fmla="*/ 39497 w 168148"/>
                  <a:gd name="connsiteY4" fmla="*/ 381000 h 381000"/>
                  <a:gd name="connsiteX5" fmla="*/ 128651 w 168148"/>
                  <a:gd name="connsiteY5" fmla="*/ 381000 h 381000"/>
                  <a:gd name="connsiteX6" fmla="*/ 168148 w 168148"/>
                  <a:gd name="connsiteY6" fmla="*/ 341503 h 381000"/>
                  <a:gd name="connsiteX7" fmla="*/ 168148 w 168148"/>
                  <a:gd name="connsiteY7" fmla="*/ 39497 h 381000"/>
                  <a:gd name="connsiteX8" fmla="*/ 128651 w 168148"/>
                  <a:gd name="connsiteY8"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148" h="381000">
                    <a:moveTo>
                      <a:pt x="128651" y="0"/>
                    </a:moveTo>
                    <a:lnTo>
                      <a:pt x="39497" y="0"/>
                    </a:lnTo>
                    <a:cubicBezTo>
                      <a:pt x="17780" y="0"/>
                      <a:pt x="0" y="17653"/>
                      <a:pt x="0" y="39497"/>
                    </a:cubicBezTo>
                    <a:lnTo>
                      <a:pt x="0" y="341503"/>
                    </a:lnTo>
                    <a:cubicBezTo>
                      <a:pt x="0" y="363347"/>
                      <a:pt x="17653" y="381000"/>
                      <a:pt x="39497" y="381000"/>
                    </a:cubicBezTo>
                    <a:lnTo>
                      <a:pt x="128651" y="381000"/>
                    </a:lnTo>
                    <a:cubicBezTo>
                      <a:pt x="150368" y="381000"/>
                      <a:pt x="168148" y="363220"/>
                      <a:pt x="168148" y="341503"/>
                    </a:cubicBezTo>
                    <a:lnTo>
                      <a:pt x="168148" y="39497"/>
                    </a:lnTo>
                    <a:cubicBezTo>
                      <a:pt x="168148" y="17780"/>
                      <a:pt x="150368" y="0"/>
                      <a:pt x="128651" y="0"/>
                    </a:cubicBezTo>
                  </a:path>
                </a:pathLst>
              </a:custGeom>
              <a:solidFill>
                <a:srgbClr val="FFFFFF"/>
              </a:solid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3DAFE734-D5A4-30D4-E6F7-72C36BB8B501}"/>
                  </a:ext>
                </a:extLst>
              </p:cNvPr>
              <p:cNvSpPr/>
              <p:nvPr/>
            </p:nvSpPr>
            <p:spPr>
              <a:xfrm>
                <a:off x="447570" y="6128417"/>
                <a:ext cx="62772" cy="176021"/>
              </a:xfrm>
              <a:custGeom>
                <a:avLst/>
                <a:gdLst>
                  <a:gd name="connsiteX0" fmla="*/ 10576 w 62772"/>
                  <a:gd name="connsiteY0" fmla="*/ 60579 h 176021"/>
                  <a:gd name="connsiteX1" fmla="*/ 10576 w 62772"/>
                  <a:gd name="connsiteY1" fmla="*/ 61849 h 176021"/>
                  <a:gd name="connsiteX2" fmla="*/ 17561 w 62772"/>
                  <a:gd name="connsiteY2" fmla="*/ 66548 h 176021"/>
                  <a:gd name="connsiteX3" fmla="*/ 32674 w 62772"/>
                  <a:gd name="connsiteY3" fmla="*/ 107315 h 176021"/>
                  <a:gd name="connsiteX4" fmla="*/ 37500 w 62772"/>
                  <a:gd name="connsiteY4" fmla="*/ 129286 h 176021"/>
                  <a:gd name="connsiteX5" fmla="*/ 44866 w 62772"/>
                  <a:gd name="connsiteY5" fmla="*/ 148717 h 176021"/>
                  <a:gd name="connsiteX6" fmla="*/ 47406 w 62772"/>
                  <a:gd name="connsiteY6" fmla="*/ 160528 h 176021"/>
                  <a:gd name="connsiteX7" fmla="*/ 53883 w 62772"/>
                  <a:gd name="connsiteY7" fmla="*/ 164211 h 176021"/>
                  <a:gd name="connsiteX8" fmla="*/ 59344 w 62772"/>
                  <a:gd name="connsiteY8" fmla="*/ 169672 h 176021"/>
                  <a:gd name="connsiteX9" fmla="*/ 62773 w 62772"/>
                  <a:gd name="connsiteY9" fmla="*/ 176022 h 176021"/>
                  <a:gd name="connsiteX10" fmla="*/ 62773 w 62772"/>
                  <a:gd name="connsiteY10" fmla="*/ 30099 h 176021"/>
                  <a:gd name="connsiteX11" fmla="*/ 32674 w 62772"/>
                  <a:gd name="connsiteY11" fmla="*/ 0 h 176021"/>
                  <a:gd name="connsiteX12" fmla="*/ 3845 w 62772"/>
                  <a:gd name="connsiteY12" fmla="*/ 0 h 176021"/>
                  <a:gd name="connsiteX13" fmla="*/ 12608 w 62772"/>
                  <a:gd name="connsiteY13" fmla="*/ 6731 h 176021"/>
                  <a:gd name="connsiteX14" fmla="*/ 13878 w 62772"/>
                  <a:gd name="connsiteY14" fmla="*/ 27686 h 176021"/>
                  <a:gd name="connsiteX15" fmla="*/ 12354 w 62772"/>
                  <a:gd name="connsiteY15" fmla="*/ 36322 h 176021"/>
                  <a:gd name="connsiteX16" fmla="*/ 8925 w 62772"/>
                  <a:gd name="connsiteY16" fmla="*/ 39370 h 176021"/>
                  <a:gd name="connsiteX17" fmla="*/ 797 w 62772"/>
                  <a:gd name="connsiteY17" fmla="*/ 50546 h 176021"/>
                  <a:gd name="connsiteX18" fmla="*/ 670 w 62772"/>
                  <a:gd name="connsiteY18" fmla="*/ 54864 h 176021"/>
                  <a:gd name="connsiteX19" fmla="*/ 10576 w 62772"/>
                  <a:gd name="connsiteY19" fmla="*/ 60579 h 17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772" h="176021">
                    <a:moveTo>
                      <a:pt x="10576" y="60579"/>
                    </a:moveTo>
                    <a:lnTo>
                      <a:pt x="10576" y="61849"/>
                    </a:lnTo>
                    <a:cubicBezTo>
                      <a:pt x="13370" y="63373"/>
                      <a:pt x="14767" y="64770"/>
                      <a:pt x="17561" y="66548"/>
                    </a:cubicBezTo>
                    <a:cubicBezTo>
                      <a:pt x="24800" y="71120"/>
                      <a:pt x="33817" y="79248"/>
                      <a:pt x="32674" y="107315"/>
                    </a:cubicBezTo>
                    <a:cubicBezTo>
                      <a:pt x="34706" y="113411"/>
                      <a:pt x="35595" y="125476"/>
                      <a:pt x="37500" y="129286"/>
                    </a:cubicBezTo>
                    <a:cubicBezTo>
                      <a:pt x="41310" y="136779"/>
                      <a:pt x="43850" y="141732"/>
                      <a:pt x="44866" y="148717"/>
                    </a:cubicBezTo>
                    <a:cubicBezTo>
                      <a:pt x="44866" y="148717"/>
                      <a:pt x="46009" y="159766"/>
                      <a:pt x="47406" y="160528"/>
                    </a:cubicBezTo>
                    <a:cubicBezTo>
                      <a:pt x="54899" y="162179"/>
                      <a:pt x="52740" y="162941"/>
                      <a:pt x="53883" y="164211"/>
                    </a:cubicBezTo>
                    <a:cubicBezTo>
                      <a:pt x="55026" y="165735"/>
                      <a:pt x="59344" y="165608"/>
                      <a:pt x="59344" y="169672"/>
                    </a:cubicBezTo>
                    <a:cubicBezTo>
                      <a:pt x="60868" y="171704"/>
                      <a:pt x="62011" y="173736"/>
                      <a:pt x="62773" y="176022"/>
                    </a:cubicBezTo>
                    <a:lnTo>
                      <a:pt x="62773" y="30099"/>
                    </a:lnTo>
                    <a:cubicBezTo>
                      <a:pt x="62773" y="13462"/>
                      <a:pt x="49184" y="0"/>
                      <a:pt x="32674" y="0"/>
                    </a:cubicBezTo>
                    <a:lnTo>
                      <a:pt x="3845" y="0"/>
                    </a:lnTo>
                    <a:cubicBezTo>
                      <a:pt x="8417" y="1651"/>
                      <a:pt x="11084" y="3556"/>
                      <a:pt x="12608" y="6731"/>
                    </a:cubicBezTo>
                    <a:cubicBezTo>
                      <a:pt x="16291" y="6985"/>
                      <a:pt x="20736" y="15367"/>
                      <a:pt x="13878" y="27686"/>
                    </a:cubicBezTo>
                    <a:cubicBezTo>
                      <a:pt x="16926" y="29718"/>
                      <a:pt x="14513" y="32766"/>
                      <a:pt x="12354" y="36322"/>
                    </a:cubicBezTo>
                    <a:cubicBezTo>
                      <a:pt x="11719" y="37465"/>
                      <a:pt x="11084" y="39497"/>
                      <a:pt x="8925" y="39370"/>
                    </a:cubicBezTo>
                    <a:cubicBezTo>
                      <a:pt x="6258" y="44831"/>
                      <a:pt x="3083" y="50165"/>
                      <a:pt x="797" y="50546"/>
                    </a:cubicBezTo>
                    <a:cubicBezTo>
                      <a:pt x="35" y="51435"/>
                      <a:pt x="-473" y="53848"/>
                      <a:pt x="670" y="54864"/>
                    </a:cubicBezTo>
                    <a:cubicBezTo>
                      <a:pt x="4226" y="56388"/>
                      <a:pt x="8417" y="58547"/>
                      <a:pt x="10576" y="60579"/>
                    </a:cubicBezTo>
                  </a:path>
                </a:pathLst>
              </a:custGeom>
              <a:solidFill>
                <a:srgbClr val="B83336"/>
              </a:solidFill>
              <a:ln w="0"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C92AFE7C-DD41-628C-215E-9D00A0097B9B}"/>
                  </a:ext>
                </a:extLst>
              </p:cNvPr>
              <p:cNvSpPr/>
              <p:nvPr/>
            </p:nvSpPr>
            <p:spPr>
              <a:xfrm>
                <a:off x="439476" y="6229013"/>
                <a:ext cx="70993" cy="261480"/>
              </a:xfrm>
              <a:custGeom>
                <a:avLst/>
                <a:gdLst>
                  <a:gd name="connsiteX0" fmla="*/ 70866 w 70993"/>
                  <a:gd name="connsiteY0" fmla="*/ 95238 h 261480"/>
                  <a:gd name="connsiteX1" fmla="*/ 45847 w 70993"/>
                  <a:gd name="connsiteY1" fmla="*/ 112129 h 261480"/>
                  <a:gd name="connsiteX2" fmla="*/ 18923 w 70993"/>
                  <a:gd name="connsiteY2" fmla="*/ 85332 h 261480"/>
                  <a:gd name="connsiteX3" fmla="*/ 39497 w 70993"/>
                  <a:gd name="connsiteY3" fmla="*/ 59170 h 261480"/>
                  <a:gd name="connsiteX4" fmla="*/ 27940 w 70993"/>
                  <a:gd name="connsiteY4" fmla="*/ 34786 h 261480"/>
                  <a:gd name="connsiteX5" fmla="*/ 20701 w 70993"/>
                  <a:gd name="connsiteY5" fmla="*/ 115 h 261480"/>
                  <a:gd name="connsiteX6" fmla="*/ 9017 w 70993"/>
                  <a:gd name="connsiteY6" fmla="*/ 7227 h 261480"/>
                  <a:gd name="connsiteX7" fmla="*/ 127 w 70993"/>
                  <a:gd name="connsiteY7" fmla="*/ 29579 h 261480"/>
                  <a:gd name="connsiteX8" fmla="*/ 0 w 70993"/>
                  <a:gd name="connsiteY8" fmla="*/ 33008 h 261480"/>
                  <a:gd name="connsiteX9" fmla="*/ 6096 w 70993"/>
                  <a:gd name="connsiteY9" fmla="*/ 40247 h 261480"/>
                  <a:gd name="connsiteX10" fmla="*/ 14986 w 70993"/>
                  <a:gd name="connsiteY10" fmla="*/ 71616 h 261480"/>
                  <a:gd name="connsiteX11" fmla="*/ 13081 w 70993"/>
                  <a:gd name="connsiteY11" fmla="*/ 73394 h 261480"/>
                  <a:gd name="connsiteX12" fmla="*/ 22479 w 70993"/>
                  <a:gd name="connsiteY12" fmla="*/ 122416 h 261480"/>
                  <a:gd name="connsiteX13" fmla="*/ 32639 w 70993"/>
                  <a:gd name="connsiteY13" fmla="*/ 142482 h 261480"/>
                  <a:gd name="connsiteX14" fmla="*/ 40005 w 70993"/>
                  <a:gd name="connsiteY14" fmla="*/ 179185 h 261480"/>
                  <a:gd name="connsiteX15" fmla="*/ 47117 w 70993"/>
                  <a:gd name="connsiteY15" fmla="*/ 192774 h 261480"/>
                  <a:gd name="connsiteX16" fmla="*/ 44704 w 70993"/>
                  <a:gd name="connsiteY16" fmla="*/ 211443 h 261480"/>
                  <a:gd name="connsiteX17" fmla="*/ 47498 w 70993"/>
                  <a:gd name="connsiteY17" fmla="*/ 223635 h 261480"/>
                  <a:gd name="connsiteX18" fmla="*/ 48260 w 70993"/>
                  <a:gd name="connsiteY18" fmla="*/ 227699 h 261480"/>
                  <a:gd name="connsiteX19" fmla="*/ 47879 w 70993"/>
                  <a:gd name="connsiteY19" fmla="*/ 229350 h 261480"/>
                  <a:gd name="connsiteX20" fmla="*/ 45339 w 70993"/>
                  <a:gd name="connsiteY20" fmla="*/ 261481 h 261480"/>
                  <a:gd name="connsiteX21" fmla="*/ 45593 w 70993"/>
                  <a:gd name="connsiteY21" fmla="*/ 261481 h 261480"/>
                  <a:gd name="connsiteX22" fmla="*/ 70993 w 70993"/>
                  <a:gd name="connsiteY22" fmla="*/ 231636 h 261480"/>
                  <a:gd name="connsiteX23" fmla="*/ 70993 w 70993"/>
                  <a:gd name="connsiteY23" fmla="*/ 95238 h 26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993" h="261480">
                    <a:moveTo>
                      <a:pt x="70866" y="95238"/>
                    </a:moveTo>
                    <a:cubicBezTo>
                      <a:pt x="66929" y="105144"/>
                      <a:pt x="57277" y="112129"/>
                      <a:pt x="45847" y="112129"/>
                    </a:cubicBezTo>
                    <a:cubicBezTo>
                      <a:pt x="30988" y="112129"/>
                      <a:pt x="18923" y="100064"/>
                      <a:pt x="18923" y="85332"/>
                    </a:cubicBezTo>
                    <a:cubicBezTo>
                      <a:pt x="18923" y="72632"/>
                      <a:pt x="27686" y="62091"/>
                      <a:pt x="39497" y="59170"/>
                    </a:cubicBezTo>
                    <a:cubicBezTo>
                      <a:pt x="36449" y="51423"/>
                      <a:pt x="29845" y="38850"/>
                      <a:pt x="27940" y="34786"/>
                    </a:cubicBezTo>
                    <a:cubicBezTo>
                      <a:pt x="26035" y="30722"/>
                      <a:pt x="21717" y="5195"/>
                      <a:pt x="20701" y="115"/>
                    </a:cubicBezTo>
                    <a:cubicBezTo>
                      <a:pt x="20447" y="-1028"/>
                      <a:pt x="9144" y="6719"/>
                      <a:pt x="9017" y="7227"/>
                    </a:cubicBezTo>
                    <a:cubicBezTo>
                      <a:pt x="8382" y="7862"/>
                      <a:pt x="508" y="28436"/>
                      <a:pt x="127" y="29579"/>
                    </a:cubicBezTo>
                    <a:cubicBezTo>
                      <a:pt x="0" y="30341"/>
                      <a:pt x="0" y="33008"/>
                      <a:pt x="0" y="33008"/>
                    </a:cubicBezTo>
                    <a:cubicBezTo>
                      <a:pt x="0" y="33008"/>
                      <a:pt x="3937" y="33516"/>
                      <a:pt x="6096" y="40247"/>
                    </a:cubicBezTo>
                    <a:cubicBezTo>
                      <a:pt x="8255" y="46978"/>
                      <a:pt x="14986" y="71616"/>
                      <a:pt x="14986" y="71616"/>
                    </a:cubicBezTo>
                    <a:cubicBezTo>
                      <a:pt x="14986" y="71616"/>
                      <a:pt x="13208" y="73521"/>
                      <a:pt x="13081" y="73394"/>
                    </a:cubicBezTo>
                    <a:cubicBezTo>
                      <a:pt x="21590" y="101842"/>
                      <a:pt x="18669" y="114034"/>
                      <a:pt x="22479" y="122416"/>
                    </a:cubicBezTo>
                    <a:cubicBezTo>
                      <a:pt x="27305" y="134100"/>
                      <a:pt x="28575" y="132576"/>
                      <a:pt x="32639" y="142482"/>
                    </a:cubicBezTo>
                    <a:cubicBezTo>
                      <a:pt x="35560" y="149721"/>
                      <a:pt x="38862" y="177915"/>
                      <a:pt x="40005" y="179185"/>
                    </a:cubicBezTo>
                    <a:cubicBezTo>
                      <a:pt x="44577" y="185027"/>
                      <a:pt x="47117" y="189472"/>
                      <a:pt x="47117" y="192774"/>
                    </a:cubicBezTo>
                    <a:cubicBezTo>
                      <a:pt x="47117" y="196076"/>
                      <a:pt x="43180" y="205855"/>
                      <a:pt x="44704" y="211443"/>
                    </a:cubicBezTo>
                    <a:cubicBezTo>
                      <a:pt x="45593" y="214745"/>
                      <a:pt x="45974" y="222238"/>
                      <a:pt x="47498" y="223635"/>
                    </a:cubicBezTo>
                    <a:cubicBezTo>
                      <a:pt x="47498" y="223635"/>
                      <a:pt x="48895" y="226429"/>
                      <a:pt x="48260" y="227699"/>
                    </a:cubicBezTo>
                    <a:cubicBezTo>
                      <a:pt x="48133" y="228080"/>
                      <a:pt x="47625" y="228715"/>
                      <a:pt x="47879" y="229350"/>
                    </a:cubicBezTo>
                    <a:cubicBezTo>
                      <a:pt x="50419" y="238240"/>
                      <a:pt x="58547" y="253480"/>
                      <a:pt x="45339" y="261481"/>
                    </a:cubicBezTo>
                    <a:lnTo>
                      <a:pt x="45593" y="261481"/>
                    </a:lnTo>
                    <a:cubicBezTo>
                      <a:pt x="60071" y="259322"/>
                      <a:pt x="70993" y="246876"/>
                      <a:pt x="70993" y="231636"/>
                    </a:cubicBezTo>
                    <a:lnTo>
                      <a:pt x="70993" y="95238"/>
                    </a:lnTo>
                    <a:close/>
                  </a:path>
                </a:pathLst>
              </a:custGeom>
              <a:solidFill>
                <a:srgbClr val="B83336"/>
              </a:solidFill>
              <a:ln w="0"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F199FEA0-5395-B8E6-8819-90BBD98BDBD4}"/>
                  </a:ext>
                </a:extLst>
              </p:cNvPr>
              <p:cNvSpPr/>
              <p:nvPr/>
            </p:nvSpPr>
            <p:spPr>
              <a:xfrm>
                <a:off x="360736" y="6128290"/>
                <a:ext cx="119379" cy="362458"/>
              </a:xfrm>
              <a:custGeom>
                <a:avLst/>
                <a:gdLst>
                  <a:gd name="connsiteX0" fmla="*/ 115697 w 119379"/>
                  <a:gd name="connsiteY0" fmla="*/ 326517 h 362458"/>
                  <a:gd name="connsiteX1" fmla="*/ 113919 w 119379"/>
                  <a:gd name="connsiteY1" fmla="*/ 318643 h 362458"/>
                  <a:gd name="connsiteX2" fmla="*/ 105664 w 119379"/>
                  <a:gd name="connsiteY2" fmla="*/ 293116 h 362458"/>
                  <a:gd name="connsiteX3" fmla="*/ 101727 w 119379"/>
                  <a:gd name="connsiteY3" fmla="*/ 283337 h 362458"/>
                  <a:gd name="connsiteX4" fmla="*/ 69088 w 119379"/>
                  <a:gd name="connsiteY4" fmla="*/ 256540 h 362458"/>
                  <a:gd name="connsiteX5" fmla="*/ 60452 w 119379"/>
                  <a:gd name="connsiteY5" fmla="*/ 247777 h 362458"/>
                  <a:gd name="connsiteX6" fmla="*/ 32766 w 119379"/>
                  <a:gd name="connsiteY6" fmla="*/ 206756 h 362458"/>
                  <a:gd name="connsiteX7" fmla="*/ 25019 w 119379"/>
                  <a:gd name="connsiteY7" fmla="*/ 205613 h 362458"/>
                  <a:gd name="connsiteX8" fmla="*/ 9271 w 119379"/>
                  <a:gd name="connsiteY8" fmla="*/ 164338 h 362458"/>
                  <a:gd name="connsiteX9" fmla="*/ 12700 w 119379"/>
                  <a:gd name="connsiteY9" fmla="*/ 144653 h 362458"/>
                  <a:gd name="connsiteX10" fmla="*/ 18161 w 119379"/>
                  <a:gd name="connsiteY10" fmla="*/ 138303 h 362458"/>
                  <a:gd name="connsiteX11" fmla="*/ 18161 w 119379"/>
                  <a:gd name="connsiteY11" fmla="*/ 134366 h 362458"/>
                  <a:gd name="connsiteX12" fmla="*/ 3048 w 119379"/>
                  <a:gd name="connsiteY12" fmla="*/ 126492 h 362458"/>
                  <a:gd name="connsiteX13" fmla="*/ 3175 w 119379"/>
                  <a:gd name="connsiteY13" fmla="*/ 117729 h 362458"/>
                  <a:gd name="connsiteX14" fmla="*/ 16256 w 119379"/>
                  <a:gd name="connsiteY14" fmla="*/ 87249 h 362458"/>
                  <a:gd name="connsiteX15" fmla="*/ 20447 w 119379"/>
                  <a:gd name="connsiteY15" fmla="*/ 75946 h 362458"/>
                  <a:gd name="connsiteX16" fmla="*/ 52959 w 119379"/>
                  <a:gd name="connsiteY16" fmla="*/ 50546 h 362458"/>
                  <a:gd name="connsiteX17" fmla="*/ 53721 w 119379"/>
                  <a:gd name="connsiteY17" fmla="*/ 49530 h 362458"/>
                  <a:gd name="connsiteX18" fmla="*/ 68453 w 119379"/>
                  <a:gd name="connsiteY18" fmla="*/ 33147 h 362458"/>
                  <a:gd name="connsiteX19" fmla="*/ 65659 w 119379"/>
                  <a:gd name="connsiteY19" fmla="*/ 28575 h 362458"/>
                  <a:gd name="connsiteX20" fmla="*/ 69596 w 119379"/>
                  <a:gd name="connsiteY20" fmla="*/ 21717 h 362458"/>
                  <a:gd name="connsiteX21" fmla="*/ 81153 w 119379"/>
                  <a:gd name="connsiteY21" fmla="*/ 0 h 362458"/>
                  <a:gd name="connsiteX22" fmla="*/ 30226 w 119379"/>
                  <a:gd name="connsiteY22" fmla="*/ 0 h 362458"/>
                  <a:gd name="connsiteX23" fmla="*/ 0 w 119379"/>
                  <a:gd name="connsiteY23" fmla="*/ 30226 h 362458"/>
                  <a:gd name="connsiteX24" fmla="*/ 0 w 119379"/>
                  <a:gd name="connsiteY24" fmla="*/ 332232 h 362458"/>
                  <a:gd name="connsiteX25" fmla="*/ 30226 w 119379"/>
                  <a:gd name="connsiteY25" fmla="*/ 362458 h 362458"/>
                  <a:gd name="connsiteX26" fmla="*/ 119380 w 119379"/>
                  <a:gd name="connsiteY26" fmla="*/ 362458 h 362458"/>
                  <a:gd name="connsiteX27" fmla="*/ 115570 w 119379"/>
                  <a:gd name="connsiteY27" fmla="*/ 326517 h 36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9379" h="362458">
                    <a:moveTo>
                      <a:pt x="115697" y="326517"/>
                    </a:moveTo>
                    <a:cubicBezTo>
                      <a:pt x="110871" y="322199"/>
                      <a:pt x="114046" y="320421"/>
                      <a:pt x="113919" y="318643"/>
                    </a:cubicBezTo>
                    <a:cubicBezTo>
                      <a:pt x="110744" y="305435"/>
                      <a:pt x="100203" y="297434"/>
                      <a:pt x="105664" y="293116"/>
                    </a:cubicBezTo>
                    <a:cubicBezTo>
                      <a:pt x="104394" y="288798"/>
                      <a:pt x="101600" y="283337"/>
                      <a:pt x="101727" y="283337"/>
                    </a:cubicBezTo>
                    <a:cubicBezTo>
                      <a:pt x="85344" y="273939"/>
                      <a:pt x="71501" y="258699"/>
                      <a:pt x="69088" y="256540"/>
                    </a:cubicBezTo>
                    <a:cubicBezTo>
                      <a:pt x="66167" y="253365"/>
                      <a:pt x="61341" y="250317"/>
                      <a:pt x="60452" y="247777"/>
                    </a:cubicBezTo>
                    <a:cubicBezTo>
                      <a:pt x="56515" y="244221"/>
                      <a:pt x="37211" y="216916"/>
                      <a:pt x="32766" y="206756"/>
                    </a:cubicBezTo>
                    <a:lnTo>
                      <a:pt x="25019" y="205613"/>
                    </a:lnTo>
                    <a:cubicBezTo>
                      <a:pt x="21463" y="191135"/>
                      <a:pt x="9525" y="178943"/>
                      <a:pt x="9271" y="164338"/>
                    </a:cubicBezTo>
                    <a:cubicBezTo>
                      <a:pt x="9271" y="158877"/>
                      <a:pt x="11811" y="147066"/>
                      <a:pt x="12700" y="144653"/>
                    </a:cubicBezTo>
                    <a:cubicBezTo>
                      <a:pt x="13589" y="142240"/>
                      <a:pt x="18161" y="138303"/>
                      <a:pt x="18161" y="138303"/>
                    </a:cubicBezTo>
                    <a:lnTo>
                      <a:pt x="18161" y="134366"/>
                    </a:lnTo>
                    <a:cubicBezTo>
                      <a:pt x="1143" y="134874"/>
                      <a:pt x="5969" y="133096"/>
                      <a:pt x="3048" y="126492"/>
                    </a:cubicBezTo>
                    <a:cubicBezTo>
                      <a:pt x="1016" y="121920"/>
                      <a:pt x="2413" y="120904"/>
                      <a:pt x="3175" y="117729"/>
                    </a:cubicBezTo>
                    <a:cubicBezTo>
                      <a:pt x="5461" y="108331"/>
                      <a:pt x="13081" y="93853"/>
                      <a:pt x="16256" y="87249"/>
                    </a:cubicBezTo>
                    <a:cubicBezTo>
                      <a:pt x="17272" y="83947"/>
                      <a:pt x="20447" y="75946"/>
                      <a:pt x="20447" y="75946"/>
                    </a:cubicBezTo>
                    <a:cubicBezTo>
                      <a:pt x="33147" y="50038"/>
                      <a:pt x="37846" y="51943"/>
                      <a:pt x="52959" y="50546"/>
                    </a:cubicBezTo>
                    <a:lnTo>
                      <a:pt x="53721" y="49530"/>
                    </a:lnTo>
                    <a:cubicBezTo>
                      <a:pt x="68834" y="48895"/>
                      <a:pt x="66421" y="47752"/>
                      <a:pt x="68453" y="33147"/>
                    </a:cubicBezTo>
                    <a:cubicBezTo>
                      <a:pt x="66294" y="34036"/>
                      <a:pt x="65659" y="28575"/>
                      <a:pt x="65659" y="28575"/>
                    </a:cubicBezTo>
                    <a:cubicBezTo>
                      <a:pt x="64389" y="20320"/>
                      <a:pt x="67945" y="21844"/>
                      <a:pt x="69596" y="21717"/>
                    </a:cubicBezTo>
                    <a:cubicBezTo>
                      <a:pt x="69977" y="8128"/>
                      <a:pt x="71374" y="3810"/>
                      <a:pt x="81153" y="0"/>
                    </a:cubicBezTo>
                    <a:lnTo>
                      <a:pt x="30226" y="0"/>
                    </a:lnTo>
                    <a:cubicBezTo>
                      <a:pt x="13589" y="0"/>
                      <a:pt x="0" y="13462"/>
                      <a:pt x="0" y="30226"/>
                    </a:cubicBezTo>
                    <a:lnTo>
                      <a:pt x="0" y="332232"/>
                    </a:lnTo>
                    <a:cubicBezTo>
                      <a:pt x="0" y="348869"/>
                      <a:pt x="13462" y="362458"/>
                      <a:pt x="30226" y="362458"/>
                    </a:cubicBezTo>
                    <a:lnTo>
                      <a:pt x="119380" y="362458"/>
                    </a:lnTo>
                    <a:cubicBezTo>
                      <a:pt x="109220" y="356997"/>
                      <a:pt x="115189" y="346456"/>
                      <a:pt x="115570" y="326517"/>
                    </a:cubicBezTo>
                  </a:path>
                </a:pathLst>
              </a:custGeom>
              <a:solidFill>
                <a:srgbClr val="284384"/>
              </a:solidFill>
              <a:ln w="0" cap="flat">
                <a:noFill/>
                <a:prstDash val="solid"/>
                <a:miter/>
              </a:ln>
            </p:spPr>
            <p:txBody>
              <a:bodyPr rtlCol="0" anchor="ctr"/>
              <a:lstStyle/>
              <a:p>
                <a:endParaRPr lang="en-US"/>
              </a:p>
            </p:txBody>
          </p:sp>
        </p:grpSp>
        <p:grpSp>
          <p:nvGrpSpPr>
            <p:cNvPr id="36" name="Graphic 22">
              <a:extLst>
                <a:ext uri="{FF2B5EF4-FFF2-40B4-BE49-F238E27FC236}">
                  <a16:creationId xmlns:a16="http://schemas.microsoft.com/office/drawing/2014/main" id="{D67CC137-F5E8-1C97-8F3E-075BA637D03D}"/>
                </a:ext>
              </a:extLst>
            </p:cNvPr>
            <p:cNvGrpSpPr/>
            <p:nvPr/>
          </p:nvGrpSpPr>
          <p:grpSpPr>
            <a:xfrm>
              <a:off x="2109971" y="6119273"/>
              <a:ext cx="660336" cy="381000"/>
              <a:chOff x="2109971" y="6119273"/>
              <a:chExt cx="660336" cy="381000"/>
            </a:xfrm>
          </p:grpSpPr>
          <p:sp>
            <p:nvSpPr>
              <p:cNvPr id="37" name="Freeform 36">
                <a:extLst>
                  <a:ext uri="{FF2B5EF4-FFF2-40B4-BE49-F238E27FC236}">
                    <a16:creationId xmlns:a16="http://schemas.microsoft.com/office/drawing/2014/main" id="{548E9670-A128-F679-448C-F803F7B16E08}"/>
                  </a:ext>
                </a:extLst>
              </p:cNvPr>
              <p:cNvSpPr/>
              <p:nvPr/>
            </p:nvSpPr>
            <p:spPr>
              <a:xfrm>
                <a:off x="2407595" y="6129686"/>
                <a:ext cx="38480" cy="103886"/>
              </a:xfrm>
              <a:custGeom>
                <a:avLst/>
                <a:gdLst>
                  <a:gd name="connsiteX0" fmla="*/ 24638 w 38480"/>
                  <a:gd name="connsiteY0" fmla="*/ 75438 h 103886"/>
                  <a:gd name="connsiteX1" fmla="*/ 22860 w 38480"/>
                  <a:gd name="connsiteY1" fmla="*/ 64008 h 103886"/>
                  <a:gd name="connsiteX2" fmla="*/ 18288 w 38480"/>
                  <a:gd name="connsiteY2" fmla="*/ 56896 h 103886"/>
                  <a:gd name="connsiteX3" fmla="*/ 12319 w 38480"/>
                  <a:gd name="connsiteY3" fmla="*/ 51816 h 103886"/>
                  <a:gd name="connsiteX4" fmla="*/ 6350 w 38480"/>
                  <a:gd name="connsiteY4" fmla="*/ 46482 h 103886"/>
                  <a:gd name="connsiteX5" fmla="*/ 1778 w 38480"/>
                  <a:gd name="connsiteY5" fmla="*/ 38735 h 103886"/>
                  <a:gd name="connsiteX6" fmla="*/ 0 w 38480"/>
                  <a:gd name="connsiteY6" fmla="*/ 26162 h 103886"/>
                  <a:gd name="connsiteX7" fmla="*/ 0 w 38480"/>
                  <a:gd name="connsiteY7" fmla="*/ 0 h 103886"/>
                  <a:gd name="connsiteX8" fmla="*/ 38354 w 38480"/>
                  <a:gd name="connsiteY8" fmla="*/ 0 h 103886"/>
                  <a:gd name="connsiteX9" fmla="*/ 38354 w 38480"/>
                  <a:gd name="connsiteY9" fmla="*/ 29718 h 103886"/>
                  <a:gd name="connsiteX10" fmla="*/ 24511 w 38480"/>
                  <a:gd name="connsiteY10" fmla="*/ 29718 h 103886"/>
                  <a:gd name="connsiteX11" fmla="*/ 24511 w 38480"/>
                  <a:gd name="connsiteY11" fmla="*/ 11303 h 103886"/>
                  <a:gd name="connsiteX12" fmla="*/ 13843 w 38480"/>
                  <a:gd name="connsiteY12" fmla="*/ 11303 h 103886"/>
                  <a:gd name="connsiteX13" fmla="*/ 13843 w 38480"/>
                  <a:gd name="connsiteY13" fmla="*/ 25654 h 103886"/>
                  <a:gd name="connsiteX14" fmla="*/ 15621 w 38480"/>
                  <a:gd name="connsiteY14" fmla="*/ 35433 h 103886"/>
                  <a:gd name="connsiteX15" fmla="*/ 20193 w 38480"/>
                  <a:gd name="connsiteY15" fmla="*/ 41402 h 103886"/>
                  <a:gd name="connsiteX16" fmla="*/ 26162 w 38480"/>
                  <a:gd name="connsiteY16" fmla="*/ 46101 h 103886"/>
                  <a:gd name="connsiteX17" fmla="*/ 32131 w 38480"/>
                  <a:gd name="connsiteY17" fmla="*/ 51689 h 103886"/>
                  <a:gd name="connsiteX18" fmla="*/ 36703 w 38480"/>
                  <a:gd name="connsiteY18" fmla="*/ 60579 h 103886"/>
                  <a:gd name="connsiteX19" fmla="*/ 38481 w 38480"/>
                  <a:gd name="connsiteY19" fmla="*/ 74930 h 103886"/>
                  <a:gd name="connsiteX20" fmla="*/ 38481 w 38480"/>
                  <a:gd name="connsiteY20" fmla="*/ 103886 h 103886"/>
                  <a:gd name="connsiteX21" fmla="*/ 127 w 38480"/>
                  <a:gd name="connsiteY21" fmla="*/ 103886 h 103886"/>
                  <a:gd name="connsiteX22" fmla="*/ 127 w 38480"/>
                  <a:gd name="connsiteY22" fmla="*/ 72644 h 103886"/>
                  <a:gd name="connsiteX23" fmla="*/ 13970 w 38480"/>
                  <a:gd name="connsiteY23" fmla="*/ 72644 h 103886"/>
                  <a:gd name="connsiteX24" fmla="*/ 13970 w 38480"/>
                  <a:gd name="connsiteY24" fmla="*/ 92456 h 103886"/>
                  <a:gd name="connsiteX25" fmla="*/ 24638 w 38480"/>
                  <a:gd name="connsiteY25" fmla="*/ 92456 h 103886"/>
                  <a:gd name="connsiteX26" fmla="*/ 24638 w 38480"/>
                  <a:gd name="connsiteY26" fmla="*/ 75057 h 1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80" h="103886">
                    <a:moveTo>
                      <a:pt x="24638" y="75438"/>
                    </a:moveTo>
                    <a:cubicBezTo>
                      <a:pt x="24638" y="70739"/>
                      <a:pt x="24003" y="66929"/>
                      <a:pt x="22860" y="64008"/>
                    </a:cubicBezTo>
                    <a:cubicBezTo>
                      <a:pt x="21717" y="61087"/>
                      <a:pt x="20193" y="58801"/>
                      <a:pt x="18288" y="56896"/>
                    </a:cubicBezTo>
                    <a:cubicBezTo>
                      <a:pt x="16383" y="54991"/>
                      <a:pt x="14478" y="53340"/>
                      <a:pt x="12319" y="51816"/>
                    </a:cubicBezTo>
                    <a:cubicBezTo>
                      <a:pt x="10160" y="50292"/>
                      <a:pt x="8255" y="48514"/>
                      <a:pt x="6350" y="46482"/>
                    </a:cubicBezTo>
                    <a:cubicBezTo>
                      <a:pt x="4572" y="44450"/>
                      <a:pt x="3048" y="41910"/>
                      <a:pt x="1778" y="38735"/>
                    </a:cubicBezTo>
                    <a:cubicBezTo>
                      <a:pt x="635" y="35687"/>
                      <a:pt x="0" y="31369"/>
                      <a:pt x="0" y="26162"/>
                    </a:cubicBezTo>
                    <a:lnTo>
                      <a:pt x="0" y="0"/>
                    </a:lnTo>
                    <a:lnTo>
                      <a:pt x="38354" y="0"/>
                    </a:lnTo>
                    <a:lnTo>
                      <a:pt x="38354" y="29718"/>
                    </a:lnTo>
                    <a:lnTo>
                      <a:pt x="24511" y="29718"/>
                    </a:lnTo>
                    <a:lnTo>
                      <a:pt x="24511" y="11303"/>
                    </a:lnTo>
                    <a:lnTo>
                      <a:pt x="13843" y="11303"/>
                    </a:lnTo>
                    <a:lnTo>
                      <a:pt x="13843" y="25654"/>
                    </a:lnTo>
                    <a:cubicBezTo>
                      <a:pt x="13843" y="29845"/>
                      <a:pt x="14478" y="33020"/>
                      <a:pt x="15621" y="35433"/>
                    </a:cubicBezTo>
                    <a:cubicBezTo>
                      <a:pt x="16764" y="37846"/>
                      <a:pt x="18288" y="39878"/>
                      <a:pt x="20193" y="41402"/>
                    </a:cubicBezTo>
                    <a:cubicBezTo>
                      <a:pt x="21971" y="43053"/>
                      <a:pt x="24003" y="44577"/>
                      <a:pt x="26162" y="46101"/>
                    </a:cubicBezTo>
                    <a:cubicBezTo>
                      <a:pt x="28321" y="47625"/>
                      <a:pt x="30226" y="49403"/>
                      <a:pt x="32131" y="51689"/>
                    </a:cubicBezTo>
                    <a:cubicBezTo>
                      <a:pt x="34036" y="53975"/>
                      <a:pt x="35433" y="56896"/>
                      <a:pt x="36703" y="60579"/>
                    </a:cubicBezTo>
                    <a:cubicBezTo>
                      <a:pt x="37846" y="64262"/>
                      <a:pt x="38481" y="68961"/>
                      <a:pt x="38481" y="74930"/>
                    </a:cubicBezTo>
                    <a:lnTo>
                      <a:pt x="38481" y="103886"/>
                    </a:lnTo>
                    <a:lnTo>
                      <a:pt x="127" y="103886"/>
                    </a:lnTo>
                    <a:lnTo>
                      <a:pt x="127" y="72644"/>
                    </a:lnTo>
                    <a:lnTo>
                      <a:pt x="13970" y="72644"/>
                    </a:lnTo>
                    <a:lnTo>
                      <a:pt x="13970" y="92456"/>
                    </a:lnTo>
                    <a:lnTo>
                      <a:pt x="24638" y="92456"/>
                    </a:lnTo>
                    <a:lnTo>
                      <a:pt x="24638" y="75057"/>
                    </a:lnTo>
                    <a:close/>
                  </a:path>
                </a:pathLst>
              </a:custGeom>
              <a:solidFill>
                <a:srgbClr val="008248"/>
              </a:solidFill>
              <a:ln w="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1E575328-CC9A-6C07-6898-186AD21ED045}"/>
                  </a:ext>
                </a:extLst>
              </p:cNvPr>
              <p:cNvSpPr/>
              <p:nvPr/>
            </p:nvSpPr>
            <p:spPr>
              <a:xfrm>
                <a:off x="2460173" y="6129813"/>
                <a:ext cx="41783" cy="104013"/>
              </a:xfrm>
              <a:custGeom>
                <a:avLst/>
                <a:gdLst>
                  <a:gd name="connsiteX0" fmla="*/ 13589 w 41783"/>
                  <a:gd name="connsiteY0" fmla="*/ 46355 h 104013"/>
                  <a:gd name="connsiteX1" fmla="*/ 25781 w 41783"/>
                  <a:gd name="connsiteY1" fmla="*/ 0 h 104013"/>
                  <a:gd name="connsiteX2" fmla="*/ 40894 w 41783"/>
                  <a:gd name="connsiteY2" fmla="*/ 0 h 104013"/>
                  <a:gd name="connsiteX3" fmla="*/ 24638 w 41783"/>
                  <a:gd name="connsiteY3" fmla="*/ 51562 h 104013"/>
                  <a:gd name="connsiteX4" fmla="*/ 41783 w 41783"/>
                  <a:gd name="connsiteY4" fmla="*/ 104013 h 104013"/>
                  <a:gd name="connsiteX5" fmla="*/ 26797 w 41783"/>
                  <a:gd name="connsiteY5" fmla="*/ 104013 h 104013"/>
                  <a:gd name="connsiteX6" fmla="*/ 13589 w 41783"/>
                  <a:gd name="connsiteY6" fmla="*/ 56642 h 104013"/>
                  <a:gd name="connsiteX7" fmla="*/ 13843 w 41783"/>
                  <a:gd name="connsiteY7" fmla="*/ 104013 h 104013"/>
                  <a:gd name="connsiteX8" fmla="*/ 0 w 41783"/>
                  <a:gd name="connsiteY8" fmla="*/ 104013 h 104013"/>
                  <a:gd name="connsiteX9" fmla="*/ 0 w 41783"/>
                  <a:gd name="connsiteY9" fmla="*/ 0 h 104013"/>
                  <a:gd name="connsiteX10" fmla="*/ 13843 w 41783"/>
                  <a:gd name="connsiteY10" fmla="*/ 0 h 104013"/>
                  <a:gd name="connsiteX11" fmla="*/ 13589 w 41783"/>
                  <a:gd name="connsiteY11" fmla="*/ 46355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83" h="104013">
                    <a:moveTo>
                      <a:pt x="13589" y="46355"/>
                    </a:moveTo>
                    <a:lnTo>
                      <a:pt x="25781" y="0"/>
                    </a:lnTo>
                    <a:lnTo>
                      <a:pt x="40894" y="0"/>
                    </a:lnTo>
                    <a:lnTo>
                      <a:pt x="24638" y="51562"/>
                    </a:lnTo>
                    <a:lnTo>
                      <a:pt x="41783" y="104013"/>
                    </a:lnTo>
                    <a:lnTo>
                      <a:pt x="26797" y="104013"/>
                    </a:lnTo>
                    <a:lnTo>
                      <a:pt x="13589" y="56642"/>
                    </a:lnTo>
                    <a:lnTo>
                      <a:pt x="13843" y="104013"/>
                    </a:lnTo>
                    <a:lnTo>
                      <a:pt x="0" y="104013"/>
                    </a:lnTo>
                    <a:lnTo>
                      <a:pt x="0" y="0"/>
                    </a:lnTo>
                    <a:lnTo>
                      <a:pt x="13843" y="0"/>
                    </a:lnTo>
                    <a:lnTo>
                      <a:pt x="13589" y="46355"/>
                    </a:lnTo>
                    <a:close/>
                  </a:path>
                </a:pathLst>
              </a:custGeom>
              <a:solidFill>
                <a:srgbClr val="008248"/>
              </a:solid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A2F7CBD-E05A-917B-97E1-286161093727}"/>
                  </a:ext>
                </a:extLst>
              </p:cNvPr>
              <p:cNvSpPr/>
              <p:nvPr/>
            </p:nvSpPr>
            <p:spPr>
              <a:xfrm>
                <a:off x="2512370" y="6129813"/>
                <a:ext cx="31623" cy="104013"/>
              </a:xfrm>
              <a:custGeom>
                <a:avLst/>
                <a:gdLst>
                  <a:gd name="connsiteX0" fmla="*/ 13843 w 31623"/>
                  <a:gd name="connsiteY0" fmla="*/ 92710 h 104013"/>
                  <a:gd name="connsiteX1" fmla="*/ 31623 w 31623"/>
                  <a:gd name="connsiteY1" fmla="*/ 90932 h 104013"/>
                  <a:gd name="connsiteX2" fmla="*/ 31623 w 31623"/>
                  <a:gd name="connsiteY2" fmla="*/ 104013 h 104013"/>
                  <a:gd name="connsiteX3" fmla="*/ 0 w 31623"/>
                  <a:gd name="connsiteY3" fmla="*/ 104013 h 104013"/>
                  <a:gd name="connsiteX4" fmla="*/ 0 w 31623"/>
                  <a:gd name="connsiteY4" fmla="*/ 0 h 104013"/>
                  <a:gd name="connsiteX5" fmla="*/ 31623 w 31623"/>
                  <a:gd name="connsiteY5" fmla="*/ 0 h 104013"/>
                  <a:gd name="connsiteX6" fmla="*/ 31623 w 31623"/>
                  <a:gd name="connsiteY6" fmla="*/ 13208 h 104013"/>
                  <a:gd name="connsiteX7" fmla="*/ 13843 w 31623"/>
                  <a:gd name="connsiteY7" fmla="*/ 11430 h 104013"/>
                  <a:gd name="connsiteX8" fmla="*/ 13843 w 31623"/>
                  <a:gd name="connsiteY8" fmla="*/ 46863 h 104013"/>
                  <a:gd name="connsiteX9" fmla="*/ 29210 w 31623"/>
                  <a:gd name="connsiteY9" fmla="*/ 44958 h 104013"/>
                  <a:gd name="connsiteX10" fmla="*/ 29210 w 31623"/>
                  <a:gd name="connsiteY10" fmla="*/ 57785 h 104013"/>
                  <a:gd name="connsiteX11" fmla="*/ 13843 w 31623"/>
                  <a:gd name="connsiteY11" fmla="*/ 56007 h 104013"/>
                  <a:gd name="connsiteX12" fmla="*/ 13843 w 31623"/>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23" h="104013">
                    <a:moveTo>
                      <a:pt x="13843" y="92710"/>
                    </a:moveTo>
                    <a:lnTo>
                      <a:pt x="31623" y="90932"/>
                    </a:lnTo>
                    <a:lnTo>
                      <a:pt x="31623" y="104013"/>
                    </a:lnTo>
                    <a:lnTo>
                      <a:pt x="0" y="104013"/>
                    </a:lnTo>
                    <a:lnTo>
                      <a:pt x="0" y="0"/>
                    </a:lnTo>
                    <a:lnTo>
                      <a:pt x="31623" y="0"/>
                    </a:lnTo>
                    <a:lnTo>
                      <a:pt x="31623" y="13208"/>
                    </a:lnTo>
                    <a:lnTo>
                      <a:pt x="13843" y="11430"/>
                    </a:lnTo>
                    <a:lnTo>
                      <a:pt x="13843" y="46863"/>
                    </a:lnTo>
                    <a:lnTo>
                      <a:pt x="29210" y="44958"/>
                    </a:lnTo>
                    <a:lnTo>
                      <a:pt x="29210"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C175C7D1-2818-0FCC-988B-CF3A7C4DC0F8}"/>
                  </a:ext>
                </a:extLst>
              </p:cNvPr>
              <p:cNvSpPr/>
              <p:nvPr/>
            </p:nvSpPr>
            <p:spPr>
              <a:xfrm>
                <a:off x="2552884" y="6129813"/>
                <a:ext cx="37210" cy="104013"/>
              </a:xfrm>
              <a:custGeom>
                <a:avLst/>
                <a:gdLst>
                  <a:gd name="connsiteX0" fmla="*/ 25527 w 37210"/>
                  <a:gd name="connsiteY0" fmla="*/ 104013 h 104013"/>
                  <a:gd name="connsiteX1" fmla="*/ 11684 w 37210"/>
                  <a:gd name="connsiteY1" fmla="*/ 104013 h 104013"/>
                  <a:gd name="connsiteX2" fmla="*/ 11684 w 37210"/>
                  <a:gd name="connsiteY2" fmla="*/ 11430 h 104013"/>
                  <a:gd name="connsiteX3" fmla="*/ 0 w 37210"/>
                  <a:gd name="connsiteY3" fmla="*/ 13208 h 104013"/>
                  <a:gd name="connsiteX4" fmla="*/ 0 w 37210"/>
                  <a:gd name="connsiteY4" fmla="*/ 0 h 104013"/>
                  <a:gd name="connsiteX5" fmla="*/ 37211 w 37210"/>
                  <a:gd name="connsiteY5" fmla="*/ 0 h 104013"/>
                  <a:gd name="connsiteX6" fmla="*/ 37211 w 37210"/>
                  <a:gd name="connsiteY6" fmla="*/ 13208 h 104013"/>
                  <a:gd name="connsiteX7" fmla="*/ 25527 w 37210"/>
                  <a:gd name="connsiteY7" fmla="*/ 11430 h 104013"/>
                  <a:gd name="connsiteX8" fmla="*/ 25527 w 37210"/>
                  <a:gd name="connsiteY8" fmla="*/ 104013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10" h="104013">
                    <a:moveTo>
                      <a:pt x="25527" y="104013"/>
                    </a:moveTo>
                    <a:lnTo>
                      <a:pt x="11684" y="104013"/>
                    </a:lnTo>
                    <a:lnTo>
                      <a:pt x="11684" y="11430"/>
                    </a:lnTo>
                    <a:lnTo>
                      <a:pt x="0" y="13208"/>
                    </a:lnTo>
                    <a:lnTo>
                      <a:pt x="0" y="0"/>
                    </a:lnTo>
                    <a:lnTo>
                      <a:pt x="37211" y="0"/>
                    </a:lnTo>
                    <a:lnTo>
                      <a:pt x="37211" y="13208"/>
                    </a:lnTo>
                    <a:lnTo>
                      <a:pt x="25527" y="11430"/>
                    </a:lnTo>
                    <a:lnTo>
                      <a:pt x="25527" y="104013"/>
                    </a:lnTo>
                    <a:close/>
                  </a:path>
                </a:pathLst>
              </a:custGeom>
              <a:solidFill>
                <a:srgbClr val="008248"/>
              </a:solid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787CF78A-103B-D949-B44B-DF1031D13482}"/>
                  </a:ext>
                </a:extLst>
              </p:cNvPr>
              <p:cNvSpPr/>
              <p:nvPr/>
            </p:nvSpPr>
            <p:spPr>
              <a:xfrm>
                <a:off x="2603048" y="6129813"/>
                <a:ext cx="36510" cy="104013"/>
              </a:xfrm>
              <a:custGeom>
                <a:avLst/>
                <a:gdLst>
                  <a:gd name="connsiteX0" fmla="*/ 0 w 36510"/>
                  <a:gd name="connsiteY0" fmla="*/ 104013 h 104013"/>
                  <a:gd name="connsiteX1" fmla="*/ 35941 w 36510"/>
                  <a:gd name="connsiteY1" fmla="*/ 104013 h 104013"/>
                  <a:gd name="connsiteX2" fmla="*/ 35941 w 36510"/>
                  <a:gd name="connsiteY2" fmla="*/ 73279 h 104013"/>
                  <a:gd name="connsiteX3" fmla="*/ 24257 w 36510"/>
                  <a:gd name="connsiteY3" fmla="*/ 51308 h 104013"/>
                  <a:gd name="connsiteX4" fmla="*/ 36449 w 36510"/>
                  <a:gd name="connsiteY4" fmla="*/ 30226 h 104013"/>
                  <a:gd name="connsiteX5" fmla="*/ 36449 w 36510"/>
                  <a:gd name="connsiteY5" fmla="*/ 0 h 104013"/>
                  <a:gd name="connsiteX6" fmla="*/ 0 w 36510"/>
                  <a:gd name="connsiteY6" fmla="*/ 0 h 104013"/>
                  <a:gd name="connsiteX7" fmla="*/ 0 w 36510"/>
                  <a:gd name="connsiteY7" fmla="*/ 104013 h 104013"/>
                  <a:gd name="connsiteX8" fmla="*/ 13843 w 36510"/>
                  <a:gd name="connsiteY8" fmla="*/ 12446 h 104013"/>
                  <a:gd name="connsiteX9" fmla="*/ 22606 w 36510"/>
                  <a:gd name="connsiteY9" fmla="*/ 12446 h 104013"/>
                  <a:gd name="connsiteX10" fmla="*/ 22606 w 36510"/>
                  <a:gd name="connsiteY10" fmla="*/ 28956 h 104013"/>
                  <a:gd name="connsiteX11" fmla="*/ 13843 w 36510"/>
                  <a:gd name="connsiteY11" fmla="*/ 44196 h 104013"/>
                  <a:gd name="connsiteX12" fmla="*/ 13843 w 36510"/>
                  <a:gd name="connsiteY12" fmla="*/ 12446 h 104013"/>
                  <a:gd name="connsiteX13" fmla="*/ 13843 w 36510"/>
                  <a:gd name="connsiteY13" fmla="*/ 58420 h 104013"/>
                  <a:gd name="connsiteX14" fmla="*/ 14605 w 36510"/>
                  <a:gd name="connsiteY14" fmla="*/ 58928 h 104013"/>
                  <a:gd name="connsiteX15" fmla="*/ 22098 w 36510"/>
                  <a:gd name="connsiteY15" fmla="*/ 73279 h 104013"/>
                  <a:gd name="connsiteX16" fmla="*/ 22098 w 36510"/>
                  <a:gd name="connsiteY16" fmla="*/ 91694 h 104013"/>
                  <a:gd name="connsiteX17" fmla="*/ 13843 w 36510"/>
                  <a:gd name="connsiteY17" fmla="*/ 91694 h 104013"/>
                  <a:gd name="connsiteX18" fmla="*/ 13843 w 36510"/>
                  <a:gd name="connsiteY18" fmla="*/ 584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510" h="104013">
                    <a:moveTo>
                      <a:pt x="0" y="104013"/>
                    </a:moveTo>
                    <a:lnTo>
                      <a:pt x="35941" y="104013"/>
                    </a:lnTo>
                    <a:lnTo>
                      <a:pt x="35941" y="73279"/>
                    </a:lnTo>
                    <a:cubicBezTo>
                      <a:pt x="35941" y="71755"/>
                      <a:pt x="37338" y="59944"/>
                      <a:pt x="24257" y="51308"/>
                    </a:cubicBezTo>
                    <a:cubicBezTo>
                      <a:pt x="38100" y="42418"/>
                      <a:pt x="36449" y="30734"/>
                      <a:pt x="36449" y="30226"/>
                    </a:cubicBezTo>
                    <a:lnTo>
                      <a:pt x="36449" y="0"/>
                    </a:lnTo>
                    <a:lnTo>
                      <a:pt x="0" y="0"/>
                    </a:lnTo>
                    <a:lnTo>
                      <a:pt x="0" y="104013"/>
                    </a:lnTo>
                    <a:close/>
                    <a:moveTo>
                      <a:pt x="13843" y="12446"/>
                    </a:moveTo>
                    <a:lnTo>
                      <a:pt x="22606" y="12446"/>
                    </a:lnTo>
                    <a:lnTo>
                      <a:pt x="22606" y="28956"/>
                    </a:lnTo>
                    <a:cubicBezTo>
                      <a:pt x="22606" y="35179"/>
                      <a:pt x="19304" y="41021"/>
                      <a:pt x="13843" y="44196"/>
                    </a:cubicBezTo>
                    <a:lnTo>
                      <a:pt x="13843" y="12446"/>
                    </a:lnTo>
                    <a:close/>
                    <a:moveTo>
                      <a:pt x="13843" y="58420"/>
                    </a:moveTo>
                    <a:lnTo>
                      <a:pt x="14605" y="58928"/>
                    </a:lnTo>
                    <a:cubicBezTo>
                      <a:pt x="19304" y="62230"/>
                      <a:pt x="22098" y="67564"/>
                      <a:pt x="22098" y="73279"/>
                    </a:cubicBezTo>
                    <a:lnTo>
                      <a:pt x="22098" y="91694"/>
                    </a:lnTo>
                    <a:lnTo>
                      <a:pt x="13843" y="91694"/>
                    </a:lnTo>
                    <a:lnTo>
                      <a:pt x="13843" y="58420"/>
                    </a:lnTo>
                    <a:close/>
                  </a:path>
                </a:pathLst>
              </a:custGeom>
              <a:solidFill>
                <a:srgbClr val="008248"/>
              </a:solidFill>
              <a:ln w="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D83A13EC-F47C-E2F8-DD2F-F448B040F6F7}"/>
                  </a:ext>
                </a:extLst>
              </p:cNvPr>
              <p:cNvSpPr/>
              <p:nvPr/>
            </p:nvSpPr>
            <p:spPr>
              <a:xfrm>
                <a:off x="2312726" y="6129813"/>
                <a:ext cx="36510" cy="104013"/>
              </a:xfrm>
              <a:custGeom>
                <a:avLst/>
                <a:gdLst>
                  <a:gd name="connsiteX0" fmla="*/ 0 w 36510"/>
                  <a:gd name="connsiteY0" fmla="*/ 104013 h 104013"/>
                  <a:gd name="connsiteX1" fmla="*/ 35941 w 36510"/>
                  <a:gd name="connsiteY1" fmla="*/ 104013 h 104013"/>
                  <a:gd name="connsiteX2" fmla="*/ 35941 w 36510"/>
                  <a:gd name="connsiteY2" fmla="*/ 73279 h 104013"/>
                  <a:gd name="connsiteX3" fmla="*/ 24257 w 36510"/>
                  <a:gd name="connsiteY3" fmla="*/ 51308 h 104013"/>
                  <a:gd name="connsiteX4" fmla="*/ 36449 w 36510"/>
                  <a:gd name="connsiteY4" fmla="*/ 30226 h 104013"/>
                  <a:gd name="connsiteX5" fmla="*/ 36449 w 36510"/>
                  <a:gd name="connsiteY5" fmla="*/ 0 h 104013"/>
                  <a:gd name="connsiteX6" fmla="*/ 0 w 36510"/>
                  <a:gd name="connsiteY6" fmla="*/ 0 h 104013"/>
                  <a:gd name="connsiteX7" fmla="*/ 0 w 36510"/>
                  <a:gd name="connsiteY7" fmla="*/ 104013 h 104013"/>
                  <a:gd name="connsiteX8" fmla="*/ 13843 w 36510"/>
                  <a:gd name="connsiteY8" fmla="*/ 12446 h 104013"/>
                  <a:gd name="connsiteX9" fmla="*/ 22606 w 36510"/>
                  <a:gd name="connsiteY9" fmla="*/ 12446 h 104013"/>
                  <a:gd name="connsiteX10" fmla="*/ 22606 w 36510"/>
                  <a:gd name="connsiteY10" fmla="*/ 28956 h 104013"/>
                  <a:gd name="connsiteX11" fmla="*/ 13843 w 36510"/>
                  <a:gd name="connsiteY11" fmla="*/ 44196 h 104013"/>
                  <a:gd name="connsiteX12" fmla="*/ 13843 w 36510"/>
                  <a:gd name="connsiteY12" fmla="*/ 12446 h 104013"/>
                  <a:gd name="connsiteX13" fmla="*/ 13843 w 36510"/>
                  <a:gd name="connsiteY13" fmla="*/ 58420 h 104013"/>
                  <a:gd name="connsiteX14" fmla="*/ 14605 w 36510"/>
                  <a:gd name="connsiteY14" fmla="*/ 58928 h 104013"/>
                  <a:gd name="connsiteX15" fmla="*/ 22098 w 36510"/>
                  <a:gd name="connsiteY15" fmla="*/ 73279 h 104013"/>
                  <a:gd name="connsiteX16" fmla="*/ 22098 w 36510"/>
                  <a:gd name="connsiteY16" fmla="*/ 91694 h 104013"/>
                  <a:gd name="connsiteX17" fmla="*/ 13843 w 36510"/>
                  <a:gd name="connsiteY17" fmla="*/ 91694 h 104013"/>
                  <a:gd name="connsiteX18" fmla="*/ 13843 w 36510"/>
                  <a:gd name="connsiteY18" fmla="*/ 584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510" h="104013">
                    <a:moveTo>
                      <a:pt x="0" y="104013"/>
                    </a:moveTo>
                    <a:lnTo>
                      <a:pt x="35941" y="104013"/>
                    </a:lnTo>
                    <a:lnTo>
                      <a:pt x="35941" y="73279"/>
                    </a:lnTo>
                    <a:cubicBezTo>
                      <a:pt x="35941" y="71755"/>
                      <a:pt x="37338" y="59944"/>
                      <a:pt x="24257" y="51308"/>
                    </a:cubicBezTo>
                    <a:cubicBezTo>
                      <a:pt x="38100" y="42418"/>
                      <a:pt x="36449" y="30734"/>
                      <a:pt x="36449" y="30226"/>
                    </a:cubicBezTo>
                    <a:lnTo>
                      <a:pt x="36449" y="0"/>
                    </a:lnTo>
                    <a:lnTo>
                      <a:pt x="0" y="0"/>
                    </a:lnTo>
                    <a:lnTo>
                      <a:pt x="0" y="104013"/>
                    </a:lnTo>
                    <a:close/>
                    <a:moveTo>
                      <a:pt x="13843" y="12446"/>
                    </a:moveTo>
                    <a:lnTo>
                      <a:pt x="22606" y="12446"/>
                    </a:lnTo>
                    <a:lnTo>
                      <a:pt x="22606" y="28956"/>
                    </a:lnTo>
                    <a:cubicBezTo>
                      <a:pt x="22606" y="35179"/>
                      <a:pt x="19304" y="41021"/>
                      <a:pt x="13843" y="44196"/>
                    </a:cubicBezTo>
                    <a:lnTo>
                      <a:pt x="13843" y="12446"/>
                    </a:lnTo>
                    <a:close/>
                    <a:moveTo>
                      <a:pt x="13843" y="58420"/>
                    </a:moveTo>
                    <a:lnTo>
                      <a:pt x="14605" y="58928"/>
                    </a:lnTo>
                    <a:cubicBezTo>
                      <a:pt x="19304" y="62230"/>
                      <a:pt x="22098" y="67564"/>
                      <a:pt x="22098" y="73279"/>
                    </a:cubicBezTo>
                    <a:lnTo>
                      <a:pt x="22098" y="91694"/>
                    </a:lnTo>
                    <a:lnTo>
                      <a:pt x="13843" y="91694"/>
                    </a:lnTo>
                    <a:lnTo>
                      <a:pt x="13843" y="58420"/>
                    </a:lnTo>
                    <a:close/>
                  </a:path>
                </a:pathLst>
              </a:custGeom>
              <a:solidFill>
                <a:srgbClr val="008248"/>
              </a:solidFill>
              <a:ln w="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45140609-656B-BCAB-A243-FF5F8863EC4F}"/>
                  </a:ext>
                </a:extLst>
              </p:cNvPr>
              <p:cNvSpPr/>
              <p:nvPr/>
            </p:nvSpPr>
            <p:spPr>
              <a:xfrm>
                <a:off x="2357303" y="6129813"/>
                <a:ext cx="39624" cy="104013"/>
              </a:xfrm>
              <a:custGeom>
                <a:avLst/>
                <a:gdLst>
                  <a:gd name="connsiteX0" fmla="*/ 24892 w 39624"/>
                  <a:gd name="connsiteY0" fmla="*/ 104013 h 104013"/>
                  <a:gd name="connsiteX1" fmla="*/ 39624 w 39624"/>
                  <a:gd name="connsiteY1" fmla="*/ 104013 h 104013"/>
                  <a:gd name="connsiteX2" fmla="*/ 29845 w 39624"/>
                  <a:gd name="connsiteY2" fmla="*/ 0 h 104013"/>
                  <a:gd name="connsiteX3" fmla="*/ 10033 w 39624"/>
                  <a:gd name="connsiteY3" fmla="*/ 0 h 104013"/>
                  <a:gd name="connsiteX4" fmla="*/ 0 w 39624"/>
                  <a:gd name="connsiteY4" fmla="*/ 104013 h 104013"/>
                  <a:gd name="connsiteX5" fmla="*/ 14986 w 39624"/>
                  <a:gd name="connsiteY5" fmla="*/ 104013 h 104013"/>
                  <a:gd name="connsiteX6" fmla="*/ 15367 w 39624"/>
                  <a:gd name="connsiteY6" fmla="*/ 96774 h 104013"/>
                  <a:gd name="connsiteX7" fmla="*/ 24257 w 39624"/>
                  <a:gd name="connsiteY7" fmla="*/ 92964 h 104013"/>
                  <a:gd name="connsiteX8" fmla="*/ 24892 w 39624"/>
                  <a:gd name="connsiteY8" fmla="*/ 104013 h 104013"/>
                  <a:gd name="connsiteX9" fmla="*/ 16002 w 39624"/>
                  <a:gd name="connsiteY9" fmla="*/ 83947 h 104013"/>
                  <a:gd name="connsiteX10" fmla="*/ 19177 w 39624"/>
                  <a:gd name="connsiteY10" fmla="*/ 10795 h 104013"/>
                  <a:gd name="connsiteX11" fmla="*/ 19431 w 39624"/>
                  <a:gd name="connsiteY11" fmla="*/ 10795 h 104013"/>
                  <a:gd name="connsiteX12" fmla="*/ 19685 w 39624"/>
                  <a:gd name="connsiteY12" fmla="*/ 15621 h 104013"/>
                  <a:gd name="connsiteX13" fmla="*/ 21463 w 39624"/>
                  <a:gd name="connsiteY13" fmla="*/ 45974 h 104013"/>
                  <a:gd name="connsiteX14" fmla="*/ 23622 w 39624"/>
                  <a:gd name="connsiteY14" fmla="*/ 82804 h 104013"/>
                  <a:gd name="connsiteX15" fmla="*/ 15875 w 39624"/>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4" h="104013">
                    <a:moveTo>
                      <a:pt x="24892" y="104013"/>
                    </a:moveTo>
                    <a:lnTo>
                      <a:pt x="39624" y="104013"/>
                    </a:lnTo>
                    <a:cubicBezTo>
                      <a:pt x="36322" y="69342"/>
                      <a:pt x="33020" y="34671"/>
                      <a:pt x="29845" y="0"/>
                    </a:cubicBezTo>
                    <a:lnTo>
                      <a:pt x="10033" y="0"/>
                    </a:lnTo>
                    <a:cubicBezTo>
                      <a:pt x="6731" y="34671"/>
                      <a:pt x="3429" y="69342"/>
                      <a:pt x="0" y="104013"/>
                    </a:cubicBezTo>
                    <a:lnTo>
                      <a:pt x="14986" y="104013"/>
                    </a:lnTo>
                    <a:cubicBezTo>
                      <a:pt x="14986" y="101727"/>
                      <a:pt x="15240" y="99187"/>
                      <a:pt x="15367" y="96774"/>
                    </a:cubicBezTo>
                    <a:lnTo>
                      <a:pt x="24257" y="92964"/>
                    </a:lnTo>
                    <a:cubicBezTo>
                      <a:pt x="24511" y="97409"/>
                      <a:pt x="24765" y="101219"/>
                      <a:pt x="24892" y="104013"/>
                    </a:cubicBezTo>
                    <a:moveTo>
                      <a:pt x="16002" y="83947"/>
                    </a:moveTo>
                    <a:cubicBezTo>
                      <a:pt x="17018" y="59436"/>
                      <a:pt x="18161" y="30607"/>
                      <a:pt x="19177" y="10795"/>
                    </a:cubicBezTo>
                    <a:lnTo>
                      <a:pt x="19431" y="10795"/>
                    </a:lnTo>
                    <a:cubicBezTo>
                      <a:pt x="19431" y="12446"/>
                      <a:pt x="19558" y="14097"/>
                      <a:pt x="19685" y="15621"/>
                    </a:cubicBezTo>
                    <a:cubicBezTo>
                      <a:pt x="20320" y="25781"/>
                      <a:pt x="20955" y="35941"/>
                      <a:pt x="21463" y="45974"/>
                    </a:cubicBezTo>
                    <a:cubicBezTo>
                      <a:pt x="21717" y="49657"/>
                      <a:pt x="22733"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60D0F0C-1460-EA73-BF35-43AA321BC2B9}"/>
                  </a:ext>
                </a:extLst>
              </p:cNvPr>
              <p:cNvSpPr/>
              <p:nvPr/>
            </p:nvSpPr>
            <p:spPr>
              <a:xfrm>
                <a:off x="2650038" y="6129813"/>
                <a:ext cx="39497" cy="104013"/>
              </a:xfrm>
              <a:custGeom>
                <a:avLst/>
                <a:gdLst>
                  <a:gd name="connsiteX0" fmla="*/ 24892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875 w 39497"/>
                  <a:gd name="connsiteY9" fmla="*/ 83947 h 104013"/>
                  <a:gd name="connsiteX10" fmla="*/ 19050 w 39497"/>
                  <a:gd name="connsiteY10" fmla="*/ 10795 h 104013"/>
                  <a:gd name="connsiteX11" fmla="*/ 19304 w 39497"/>
                  <a:gd name="connsiteY11" fmla="*/ 10795 h 104013"/>
                  <a:gd name="connsiteX12" fmla="*/ 19558 w 39497"/>
                  <a:gd name="connsiteY12" fmla="*/ 15621 h 104013"/>
                  <a:gd name="connsiteX13" fmla="*/ 21336 w 39497"/>
                  <a:gd name="connsiteY13" fmla="*/ 45974 h 104013"/>
                  <a:gd name="connsiteX14" fmla="*/ 23622 w 39497"/>
                  <a:gd name="connsiteY14" fmla="*/ 82804 h 104013"/>
                  <a:gd name="connsiteX15" fmla="*/ 15875 w 39497"/>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892" y="104013"/>
                    </a:moveTo>
                    <a:lnTo>
                      <a:pt x="39497" y="104013"/>
                    </a:lnTo>
                    <a:cubicBezTo>
                      <a:pt x="36195" y="69342"/>
                      <a:pt x="32893" y="34671"/>
                      <a:pt x="29718" y="0"/>
                    </a:cubicBezTo>
                    <a:lnTo>
                      <a:pt x="9906" y="0"/>
                    </a:lnTo>
                    <a:cubicBezTo>
                      <a:pt x="6604" y="34671"/>
                      <a:pt x="3302" y="69342"/>
                      <a:pt x="0" y="104013"/>
                    </a:cubicBezTo>
                    <a:lnTo>
                      <a:pt x="14986" y="104013"/>
                    </a:lnTo>
                    <a:cubicBezTo>
                      <a:pt x="14986" y="101727"/>
                      <a:pt x="15240" y="99187"/>
                      <a:pt x="15367" y="96774"/>
                    </a:cubicBezTo>
                    <a:lnTo>
                      <a:pt x="24257" y="92964"/>
                    </a:lnTo>
                    <a:cubicBezTo>
                      <a:pt x="24511" y="97409"/>
                      <a:pt x="24765" y="101219"/>
                      <a:pt x="24892" y="104013"/>
                    </a:cubicBezTo>
                    <a:moveTo>
                      <a:pt x="15875" y="83947"/>
                    </a:moveTo>
                    <a:cubicBezTo>
                      <a:pt x="16891" y="59436"/>
                      <a:pt x="18034" y="30607"/>
                      <a:pt x="19050" y="10795"/>
                    </a:cubicBezTo>
                    <a:lnTo>
                      <a:pt x="19304" y="10795"/>
                    </a:lnTo>
                    <a:cubicBezTo>
                      <a:pt x="19304" y="12446"/>
                      <a:pt x="19431" y="14097"/>
                      <a:pt x="19558" y="15621"/>
                    </a:cubicBezTo>
                    <a:cubicBezTo>
                      <a:pt x="20193" y="25781"/>
                      <a:pt x="20828" y="35941"/>
                      <a:pt x="21336" y="45974"/>
                    </a:cubicBezTo>
                    <a:cubicBezTo>
                      <a:pt x="21590" y="49657"/>
                      <a:pt x="22606"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71942C7A-74BE-734C-074E-8A9267805E0B}"/>
                  </a:ext>
                </a:extLst>
              </p:cNvPr>
              <p:cNvSpPr/>
              <p:nvPr/>
            </p:nvSpPr>
            <p:spPr>
              <a:xfrm>
                <a:off x="2700076" y="6129813"/>
                <a:ext cx="31623" cy="104013"/>
              </a:xfrm>
              <a:custGeom>
                <a:avLst/>
                <a:gdLst>
                  <a:gd name="connsiteX0" fmla="*/ 13843 w 31623"/>
                  <a:gd name="connsiteY0" fmla="*/ 0 h 104013"/>
                  <a:gd name="connsiteX1" fmla="*/ 0 w 31623"/>
                  <a:gd name="connsiteY1" fmla="*/ 0 h 104013"/>
                  <a:gd name="connsiteX2" fmla="*/ 0 w 31623"/>
                  <a:gd name="connsiteY2" fmla="*/ 104013 h 104013"/>
                  <a:gd name="connsiteX3" fmla="*/ 31623 w 31623"/>
                  <a:gd name="connsiteY3" fmla="*/ 104013 h 104013"/>
                  <a:gd name="connsiteX4" fmla="*/ 31623 w 31623"/>
                  <a:gd name="connsiteY4" fmla="*/ 90932 h 104013"/>
                  <a:gd name="connsiteX5" fmla="*/ 13843 w 31623"/>
                  <a:gd name="connsiteY5" fmla="*/ 92710 h 104013"/>
                  <a:gd name="connsiteX6" fmla="*/ 13843 w 31623"/>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3" h="104013">
                    <a:moveTo>
                      <a:pt x="13843" y="0"/>
                    </a:moveTo>
                    <a:lnTo>
                      <a:pt x="0" y="0"/>
                    </a:lnTo>
                    <a:lnTo>
                      <a:pt x="0" y="104013"/>
                    </a:lnTo>
                    <a:lnTo>
                      <a:pt x="31623" y="104013"/>
                    </a:lnTo>
                    <a:lnTo>
                      <a:pt x="31623" y="90932"/>
                    </a:lnTo>
                    <a:lnTo>
                      <a:pt x="13843" y="92710"/>
                    </a:lnTo>
                    <a:lnTo>
                      <a:pt x="13843" y="0"/>
                    </a:lnTo>
                    <a:close/>
                  </a:path>
                </a:pathLst>
              </a:custGeom>
              <a:solidFill>
                <a:srgbClr val="008248"/>
              </a:solid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524BE7B0-58EA-A740-59DE-92835C20C382}"/>
                  </a:ext>
                </a:extLst>
              </p:cNvPr>
              <p:cNvSpPr/>
              <p:nvPr/>
            </p:nvSpPr>
            <p:spPr>
              <a:xfrm>
                <a:off x="2738557" y="6129813"/>
                <a:ext cx="31750" cy="104013"/>
              </a:xfrm>
              <a:custGeom>
                <a:avLst/>
                <a:gdLst>
                  <a:gd name="connsiteX0" fmla="*/ 13843 w 31750"/>
                  <a:gd name="connsiteY0" fmla="*/ 0 h 104013"/>
                  <a:gd name="connsiteX1" fmla="*/ 0 w 31750"/>
                  <a:gd name="connsiteY1" fmla="*/ 0 h 104013"/>
                  <a:gd name="connsiteX2" fmla="*/ 0 w 31750"/>
                  <a:gd name="connsiteY2" fmla="*/ 104013 h 104013"/>
                  <a:gd name="connsiteX3" fmla="*/ 31750 w 31750"/>
                  <a:gd name="connsiteY3" fmla="*/ 104013 h 104013"/>
                  <a:gd name="connsiteX4" fmla="*/ 31750 w 31750"/>
                  <a:gd name="connsiteY4" fmla="*/ 90932 h 104013"/>
                  <a:gd name="connsiteX5" fmla="*/ 13843 w 31750"/>
                  <a:gd name="connsiteY5" fmla="*/ 92710 h 104013"/>
                  <a:gd name="connsiteX6" fmla="*/ 13843 w 31750"/>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50" h="104013">
                    <a:moveTo>
                      <a:pt x="13843" y="0"/>
                    </a:moveTo>
                    <a:lnTo>
                      <a:pt x="0" y="0"/>
                    </a:lnTo>
                    <a:lnTo>
                      <a:pt x="0" y="104013"/>
                    </a:lnTo>
                    <a:lnTo>
                      <a:pt x="31750" y="104013"/>
                    </a:lnTo>
                    <a:lnTo>
                      <a:pt x="31750" y="90932"/>
                    </a:lnTo>
                    <a:lnTo>
                      <a:pt x="13843" y="92710"/>
                    </a:lnTo>
                    <a:lnTo>
                      <a:pt x="13843" y="0"/>
                    </a:lnTo>
                    <a:close/>
                  </a:path>
                </a:pathLst>
              </a:custGeom>
              <a:solidFill>
                <a:srgbClr val="008248"/>
              </a:solid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C92DD65E-16F4-5017-CF1D-F605D057B342}"/>
                  </a:ext>
                </a:extLst>
              </p:cNvPr>
              <p:cNvSpPr/>
              <p:nvPr/>
            </p:nvSpPr>
            <p:spPr>
              <a:xfrm>
                <a:off x="2354256" y="6385465"/>
                <a:ext cx="31750" cy="104013"/>
              </a:xfrm>
              <a:custGeom>
                <a:avLst/>
                <a:gdLst>
                  <a:gd name="connsiteX0" fmla="*/ 13843 w 31750"/>
                  <a:gd name="connsiteY0" fmla="*/ 92710 h 104013"/>
                  <a:gd name="connsiteX1" fmla="*/ 31750 w 31750"/>
                  <a:gd name="connsiteY1" fmla="*/ 90932 h 104013"/>
                  <a:gd name="connsiteX2" fmla="*/ 31750 w 31750"/>
                  <a:gd name="connsiteY2" fmla="*/ 104013 h 104013"/>
                  <a:gd name="connsiteX3" fmla="*/ 0 w 31750"/>
                  <a:gd name="connsiteY3" fmla="*/ 104013 h 104013"/>
                  <a:gd name="connsiteX4" fmla="*/ 0 w 31750"/>
                  <a:gd name="connsiteY4" fmla="*/ 0 h 104013"/>
                  <a:gd name="connsiteX5" fmla="*/ 31750 w 31750"/>
                  <a:gd name="connsiteY5" fmla="*/ 0 h 104013"/>
                  <a:gd name="connsiteX6" fmla="*/ 31750 w 31750"/>
                  <a:gd name="connsiteY6" fmla="*/ 13208 h 104013"/>
                  <a:gd name="connsiteX7" fmla="*/ 13843 w 31750"/>
                  <a:gd name="connsiteY7" fmla="*/ 11430 h 104013"/>
                  <a:gd name="connsiteX8" fmla="*/ 13843 w 31750"/>
                  <a:gd name="connsiteY8" fmla="*/ 46863 h 104013"/>
                  <a:gd name="connsiteX9" fmla="*/ 29337 w 31750"/>
                  <a:gd name="connsiteY9" fmla="*/ 45085 h 104013"/>
                  <a:gd name="connsiteX10" fmla="*/ 29337 w 31750"/>
                  <a:gd name="connsiteY10" fmla="*/ 57785 h 104013"/>
                  <a:gd name="connsiteX11" fmla="*/ 13843 w 31750"/>
                  <a:gd name="connsiteY11" fmla="*/ 56007 h 104013"/>
                  <a:gd name="connsiteX12" fmla="*/ 13843 w 31750"/>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750" h="104013">
                    <a:moveTo>
                      <a:pt x="13843" y="92710"/>
                    </a:moveTo>
                    <a:lnTo>
                      <a:pt x="31750" y="90932"/>
                    </a:lnTo>
                    <a:lnTo>
                      <a:pt x="31750" y="104013"/>
                    </a:lnTo>
                    <a:lnTo>
                      <a:pt x="0" y="104013"/>
                    </a:lnTo>
                    <a:lnTo>
                      <a:pt x="0" y="0"/>
                    </a:lnTo>
                    <a:lnTo>
                      <a:pt x="31750" y="0"/>
                    </a:lnTo>
                    <a:lnTo>
                      <a:pt x="31750" y="13208"/>
                    </a:lnTo>
                    <a:lnTo>
                      <a:pt x="13843" y="11430"/>
                    </a:lnTo>
                    <a:lnTo>
                      <a:pt x="13843" y="46863"/>
                    </a:lnTo>
                    <a:lnTo>
                      <a:pt x="29337" y="45085"/>
                    </a:lnTo>
                    <a:lnTo>
                      <a:pt x="29337"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81E20BD4-77DE-771D-2606-4ADB35A92D12}"/>
                  </a:ext>
                </a:extLst>
              </p:cNvPr>
              <p:cNvSpPr/>
              <p:nvPr/>
            </p:nvSpPr>
            <p:spPr>
              <a:xfrm>
                <a:off x="2554662" y="6385465"/>
                <a:ext cx="31623" cy="104013"/>
              </a:xfrm>
              <a:custGeom>
                <a:avLst/>
                <a:gdLst>
                  <a:gd name="connsiteX0" fmla="*/ 13843 w 31623"/>
                  <a:gd name="connsiteY0" fmla="*/ 92710 h 104013"/>
                  <a:gd name="connsiteX1" fmla="*/ 31623 w 31623"/>
                  <a:gd name="connsiteY1" fmla="*/ 90932 h 104013"/>
                  <a:gd name="connsiteX2" fmla="*/ 31623 w 31623"/>
                  <a:gd name="connsiteY2" fmla="*/ 104013 h 104013"/>
                  <a:gd name="connsiteX3" fmla="*/ 0 w 31623"/>
                  <a:gd name="connsiteY3" fmla="*/ 104013 h 104013"/>
                  <a:gd name="connsiteX4" fmla="*/ 0 w 31623"/>
                  <a:gd name="connsiteY4" fmla="*/ 0 h 104013"/>
                  <a:gd name="connsiteX5" fmla="*/ 31623 w 31623"/>
                  <a:gd name="connsiteY5" fmla="*/ 0 h 104013"/>
                  <a:gd name="connsiteX6" fmla="*/ 31623 w 31623"/>
                  <a:gd name="connsiteY6" fmla="*/ 13208 h 104013"/>
                  <a:gd name="connsiteX7" fmla="*/ 13843 w 31623"/>
                  <a:gd name="connsiteY7" fmla="*/ 11430 h 104013"/>
                  <a:gd name="connsiteX8" fmla="*/ 13843 w 31623"/>
                  <a:gd name="connsiteY8" fmla="*/ 46863 h 104013"/>
                  <a:gd name="connsiteX9" fmla="*/ 29210 w 31623"/>
                  <a:gd name="connsiteY9" fmla="*/ 45085 h 104013"/>
                  <a:gd name="connsiteX10" fmla="*/ 29210 w 31623"/>
                  <a:gd name="connsiteY10" fmla="*/ 57785 h 104013"/>
                  <a:gd name="connsiteX11" fmla="*/ 13843 w 31623"/>
                  <a:gd name="connsiteY11" fmla="*/ 56007 h 104013"/>
                  <a:gd name="connsiteX12" fmla="*/ 13843 w 31623"/>
                  <a:gd name="connsiteY12" fmla="*/ 9271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23" h="104013">
                    <a:moveTo>
                      <a:pt x="13843" y="92710"/>
                    </a:moveTo>
                    <a:lnTo>
                      <a:pt x="31623" y="90932"/>
                    </a:lnTo>
                    <a:lnTo>
                      <a:pt x="31623" y="104013"/>
                    </a:lnTo>
                    <a:lnTo>
                      <a:pt x="0" y="104013"/>
                    </a:lnTo>
                    <a:lnTo>
                      <a:pt x="0" y="0"/>
                    </a:lnTo>
                    <a:lnTo>
                      <a:pt x="31623" y="0"/>
                    </a:lnTo>
                    <a:lnTo>
                      <a:pt x="31623" y="13208"/>
                    </a:lnTo>
                    <a:lnTo>
                      <a:pt x="13843" y="11430"/>
                    </a:lnTo>
                    <a:lnTo>
                      <a:pt x="13843" y="46863"/>
                    </a:lnTo>
                    <a:lnTo>
                      <a:pt x="29210" y="45085"/>
                    </a:lnTo>
                    <a:lnTo>
                      <a:pt x="29210" y="57785"/>
                    </a:lnTo>
                    <a:lnTo>
                      <a:pt x="13843" y="56007"/>
                    </a:lnTo>
                    <a:lnTo>
                      <a:pt x="13843" y="92710"/>
                    </a:lnTo>
                    <a:close/>
                  </a:path>
                </a:pathLst>
              </a:custGeom>
              <a:solidFill>
                <a:srgbClr val="008248"/>
              </a:solidFill>
              <a:ln w="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77F4E008-FC2E-00AF-4381-8FFAC8B22504}"/>
                  </a:ext>
                </a:extLst>
              </p:cNvPr>
              <p:cNvSpPr/>
              <p:nvPr/>
            </p:nvSpPr>
            <p:spPr>
              <a:xfrm>
                <a:off x="2312726" y="6385465"/>
                <a:ext cx="31623" cy="104013"/>
              </a:xfrm>
              <a:custGeom>
                <a:avLst/>
                <a:gdLst>
                  <a:gd name="connsiteX0" fmla="*/ 13716 w 31623"/>
                  <a:gd name="connsiteY0" fmla="*/ 0 h 104013"/>
                  <a:gd name="connsiteX1" fmla="*/ 0 w 31623"/>
                  <a:gd name="connsiteY1" fmla="*/ 0 h 104013"/>
                  <a:gd name="connsiteX2" fmla="*/ 0 w 31623"/>
                  <a:gd name="connsiteY2" fmla="*/ 104013 h 104013"/>
                  <a:gd name="connsiteX3" fmla="*/ 31623 w 31623"/>
                  <a:gd name="connsiteY3" fmla="*/ 104013 h 104013"/>
                  <a:gd name="connsiteX4" fmla="*/ 31623 w 31623"/>
                  <a:gd name="connsiteY4" fmla="*/ 90932 h 104013"/>
                  <a:gd name="connsiteX5" fmla="*/ 13716 w 31623"/>
                  <a:gd name="connsiteY5" fmla="*/ 92710 h 104013"/>
                  <a:gd name="connsiteX6" fmla="*/ 13716 w 31623"/>
                  <a:gd name="connsiteY6"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3" h="104013">
                    <a:moveTo>
                      <a:pt x="13716" y="0"/>
                    </a:moveTo>
                    <a:lnTo>
                      <a:pt x="0" y="0"/>
                    </a:lnTo>
                    <a:lnTo>
                      <a:pt x="0" y="104013"/>
                    </a:lnTo>
                    <a:lnTo>
                      <a:pt x="31623" y="104013"/>
                    </a:lnTo>
                    <a:lnTo>
                      <a:pt x="31623" y="90932"/>
                    </a:lnTo>
                    <a:lnTo>
                      <a:pt x="13716" y="92710"/>
                    </a:lnTo>
                    <a:lnTo>
                      <a:pt x="13716" y="0"/>
                    </a:lnTo>
                    <a:close/>
                  </a:path>
                </a:pathLst>
              </a:custGeom>
              <a:solidFill>
                <a:srgbClr val="008248"/>
              </a:solidFill>
              <a:ln w="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DF0F6BAD-2519-CE49-12A5-811378C918DE}"/>
                  </a:ext>
                </a:extLst>
              </p:cNvPr>
              <p:cNvSpPr/>
              <p:nvPr/>
            </p:nvSpPr>
            <p:spPr>
              <a:xfrm>
                <a:off x="2397309" y="6385465"/>
                <a:ext cx="39497" cy="104013"/>
              </a:xfrm>
              <a:custGeom>
                <a:avLst/>
                <a:gdLst>
                  <a:gd name="connsiteX0" fmla="*/ 24765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875 w 39497"/>
                  <a:gd name="connsiteY9" fmla="*/ 83947 h 104013"/>
                  <a:gd name="connsiteX10" fmla="*/ 19050 w 39497"/>
                  <a:gd name="connsiteY10" fmla="*/ 10795 h 104013"/>
                  <a:gd name="connsiteX11" fmla="*/ 19304 w 39497"/>
                  <a:gd name="connsiteY11" fmla="*/ 10795 h 104013"/>
                  <a:gd name="connsiteX12" fmla="*/ 19558 w 39497"/>
                  <a:gd name="connsiteY12" fmla="*/ 15621 h 104013"/>
                  <a:gd name="connsiteX13" fmla="*/ 21336 w 39497"/>
                  <a:gd name="connsiteY13" fmla="*/ 45974 h 104013"/>
                  <a:gd name="connsiteX14" fmla="*/ 23622 w 39497"/>
                  <a:gd name="connsiteY14" fmla="*/ 82804 h 104013"/>
                  <a:gd name="connsiteX15" fmla="*/ 15875 w 39497"/>
                  <a:gd name="connsiteY15" fmla="*/ 83947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765" y="104013"/>
                    </a:moveTo>
                    <a:lnTo>
                      <a:pt x="39497" y="104013"/>
                    </a:lnTo>
                    <a:cubicBezTo>
                      <a:pt x="36195" y="69215"/>
                      <a:pt x="32893" y="34671"/>
                      <a:pt x="29718" y="0"/>
                    </a:cubicBezTo>
                    <a:lnTo>
                      <a:pt x="9906" y="0"/>
                    </a:lnTo>
                    <a:cubicBezTo>
                      <a:pt x="6604" y="34671"/>
                      <a:pt x="3302" y="69342"/>
                      <a:pt x="0" y="104013"/>
                    </a:cubicBezTo>
                    <a:lnTo>
                      <a:pt x="14986" y="104013"/>
                    </a:lnTo>
                    <a:cubicBezTo>
                      <a:pt x="14986" y="101727"/>
                      <a:pt x="15240" y="99187"/>
                      <a:pt x="15367" y="96774"/>
                    </a:cubicBezTo>
                    <a:lnTo>
                      <a:pt x="24257" y="92964"/>
                    </a:lnTo>
                    <a:cubicBezTo>
                      <a:pt x="24511" y="97409"/>
                      <a:pt x="24765" y="101219"/>
                      <a:pt x="24892" y="104013"/>
                    </a:cubicBezTo>
                    <a:moveTo>
                      <a:pt x="15875" y="83947"/>
                    </a:moveTo>
                    <a:cubicBezTo>
                      <a:pt x="16891" y="59436"/>
                      <a:pt x="18034" y="30607"/>
                      <a:pt x="19050" y="10795"/>
                    </a:cubicBezTo>
                    <a:lnTo>
                      <a:pt x="19304" y="10795"/>
                    </a:lnTo>
                    <a:cubicBezTo>
                      <a:pt x="19304" y="12446"/>
                      <a:pt x="19431" y="14097"/>
                      <a:pt x="19558" y="15621"/>
                    </a:cubicBezTo>
                    <a:cubicBezTo>
                      <a:pt x="20193" y="25781"/>
                      <a:pt x="20701" y="35941"/>
                      <a:pt x="21336" y="45974"/>
                    </a:cubicBezTo>
                    <a:cubicBezTo>
                      <a:pt x="21590" y="49657"/>
                      <a:pt x="22606" y="67183"/>
                      <a:pt x="23622" y="82804"/>
                    </a:cubicBezTo>
                    <a:lnTo>
                      <a:pt x="15875" y="83947"/>
                    </a:lnTo>
                    <a:close/>
                  </a:path>
                </a:pathLst>
              </a:custGeom>
              <a:solidFill>
                <a:srgbClr val="008248"/>
              </a:solidFill>
              <a:ln w="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D9F27AB-F8ED-96DB-528E-794CAF21132A}"/>
                  </a:ext>
                </a:extLst>
              </p:cNvPr>
              <p:cNvSpPr/>
              <p:nvPr/>
            </p:nvSpPr>
            <p:spPr>
              <a:xfrm>
                <a:off x="2447982" y="6385465"/>
                <a:ext cx="38353" cy="104013"/>
              </a:xfrm>
              <a:custGeom>
                <a:avLst/>
                <a:gdLst>
                  <a:gd name="connsiteX0" fmla="*/ 38354 w 38353"/>
                  <a:gd name="connsiteY0" fmla="*/ 29718 h 104013"/>
                  <a:gd name="connsiteX1" fmla="*/ 38354 w 38353"/>
                  <a:gd name="connsiteY1" fmla="*/ 0 h 104013"/>
                  <a:gd name="connsiteX2" fmla="*/ 0 w 38353"/>
                  <a:gd name="connsiteY2" fmla="*/ 0 h 104013"/>
                  <a:gd name="connsiteX3" fmla="*/ 0 w 38353"/>
                  <a:gd name="connsiteY3" fmla="*/ 104013 h 104013"/>
                  <a:gd name="connsiteX4" fmla="*/ 38354 w 38353"/>
                  <a:gd name="connsiteY4" fmla="*/ 104013 h 104013"/>
                  <a:gd name="connsiteX5" fmla="*/ 38354 w 38353"/>
                  <a:gd name="connsiteY5" fmla="*/ 57277 h 104013"/>
                  <a:gd name="connsiteX6" fmla="*/ 38354 w 38353"/>
                  <a:gd name="connsiteY6" fmla="*/ 45085 h 104013"/>
                  <a:gd name="connsiteX7" fmla="*/ 38354 w 38353"/>
                  <a:gd name="connsiteY7" fmla="*/ 44577 h 104013"/>
                  <a:gd name="connsiteX8" fmla="*/ 19177 w 38353"/>
                  <a:gd name="connsiteY8" fmla="*/ 44577 h 104013"/>
                  <a:gd name="connsiteX9" fmla="*/ 19177 w 38353"/>
                  <a:gd name="connsiteY9" fmla="*/ 57277 h 104013"/>
                  <a:gd name="connsiteX10" fmla="*/ 24511 w 38353"/>
                  <a:gd name="connsiteY10" fmla="*/ 57277 h 104013"/>
                  <a:gd name="connsiteX11" fmla="*/ 24511 w 38353"/>
                  <a:gd name="connsiteY11" fmla="*/ 92710 h 104013"/>
                  <a:gd name="connsiteX12" fmla="*/ 13843 w 38353"/>
                  <a:gd name="connsiteY12" fmla="*/ 92710 h 104013"/>
                  <a:gd name="connsiteX13" fmla="*/ 13843 w 38353"/>
                  <a:gd name="connsiteY13" fmla="*/ 11303 h 104013"/>
                  <a:gd name="connsiteX14" fmla="*/ 24511 w 38353"/>
                  <a:gd name="connsiteY14" fmla="*/ 11303 h 104013"/>
                  <a:gd name="connsiteX15" fmla="*/ 24511 w 38353"/>
                  <a:gd name="connsiteY15" fmla="*/ 29718 h 104013"/>
                  <a:gd name="connsiteX16" fmla="*/ 38354 w 38353"/>
                  <a:gd name="connsiteY16" fmla="*/ 29718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353" h="104013">
                    <a:moveTo>
                      <a:pt x="38354" y="29718"/>
                    </a:moveTo>
                    <a:lnTo>
                      <a:pt x="38354" y="0"/>
                    </a:lnTo>
                    <a:lnTo>
                      <a:pt x="0" y="0"/>
                    </a:lnTo>
                    <a:lnTo>
                      <a:pt x="0" y="104013"/>
                    </a:lnTo>
                    <a:lnTo>
                      <a:pt x="38354" y="104013"/>
                    </a:lnTo>
                    <a:lnTo>
                      <a:pt x="38354" y="57277"/>
                    </a:lnTo>
                    <a:lnTo>
                      <a:pt x="38354" y="45085"/>
                    </a:lnTo>
                    <a:lnTo>
                      <a:pt x="38354" y="44577"/>
                    </a:lnTo>
                    <a:lnTo>
                      <a:pt x="19177" y="44577"/>
                    </a:lnTo>
                    <a:lnTo>
                      <a:pt x="19177" y="57277"/>
                    </a:lnTo>
                    <a:lnTo>
                      <a:pt x="24511" y="57277"/>
                    </a:lnTo>
                    <a:lnTo>
                      <a:pt x="24511" y="92710"/>
                    </a:lnTo>
                    <a:lnTo>
                      <a:pt x="13843" y="92710"/>
                    </a:lnTo>
                    <a:lnTo>
                      <a:pt x="13843" y="11303"/>
                    </a:lnTo>
                    <a:lnTo>
                      <a:pt x="24511" y="11303"/>
                    </a:lnTo>
                    <a:lnTo>
                      <a:pt x="24511" y="29718"/>
                    </a:lnTo>
                    <a:lnTo>
                      <a:pt x="38354" y="29718"/>
                    </a:lnTo>
                    <a:close/>
                  </a:path>
                </a:pathLst>
              </a:custGeom>
              <a:solidFill>
                <a:srgbClr val="008248"/>
              </a:solidFill>
              <a:ln w="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9E14FEC0-85AB-ACEE-3DE6-ABCCE39AE963}"/>
                  </a:ext>
                </a:extLst>
              </p:cNvPr>
              <p:cNvSpPr/>
              <p:nvPr/>
            </p:nvSpPr>
            <p:spPr>
              <a:xfrm>
                <a:off x="2500560" y="6385465"/>
                <a:ext cx="38353" cy="104013"/>
              </a:xfrm>
              <a:custGeom>
                <a:avLst/>
                <a:gdLst>
                  <a:gd name="connsiteX0" fmla="*/ 24511 w 38353"/>
                  <a:gd name="connsiteY0" fmla="*/ 0 h 104013"/>
                  <a:gd name="connsiteX1" fmla="*/ 26289 w 38353"/>
                  <a:gd name="connsiteY1" fmla="*/ 92710 h 104013"/>
                  <a:gd name="connsiteX2" fmla="*/ 12065 w 38353"/>
                  <a:gd name="connsiteY2" fmla="*/ 92710 h 104013"/>
                  <a:gd name="connsiteX3" fmla="*/ 13843 w 38353"/>
                  <a:gd name="connsiteY3" fmla="*/ 0 h 104013"/>
                  <a:gd name="connsiteX4" fmla="*/ 0 w 38353"/>
                  <a:gd name="connsiteY4" fmla="*/ 0 h 104013"/>
                  <a:gd name="connsiteX5" fmla="*/ 0 w 38353"/>
                  <a:gd name="connsiteY5" fmla="*/ 104013 h 104013"/>
                  <a:gd name="connsiteX6" fmla="*/ 38354 w 38353"/>
                  <a:gd name="connsiteY6" fmla="*/ 104013 h 104013"/>
                  <a:gd name="connsiteX7" fmla="*/ 38354 w 38353"/>
                  <a:gd name="connsiteY7" fmla="*/ 0 h 104013"/>
                  <a:gd name="connsiteX8" fmla="*/ 24511 w 38353"/>
                  <a:gd name="connsiteY8"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53" h="104013">
                    <a:moveTo>
                      <a:pt x="24511" y="0"/>
                    </a:moveTo>
                    <a:lnTo>
                      <a:pt x="26289" y="92710"/>
                    </a:lnTo>
                    <a:lnTo>
                      <a:pt x="12065" y="92710"/>
                    </a:lnTo>
                    <a:lnTo>
                      <a:pt x="13843" y="0"/>
                    </a:lnTo>
                    <a:lnTo>
                      <a:pt x="0" y="0"/>
                    </a:lnTo>
                    <a:lnTo>
                      <a:pt x="0" y="104013"/>
                    </a:lnTo>
                    <a:lnTo>
                      <a:pt x="38354" y="104013"/>
                    </a:lnTo>
                    <a:lnTo>
                      <a:pt x="38354" y="0"/>
                    </a:lnTo>
                    <a:lnTo>
                      <a:pt x="24511" y="0"/>
                    </a:lnTo>
                    <a:close/>
                  </a:path>
                </a:pathLst>
              </a:custGeom>
              <a:solidFill>
                <a:srgbClr val="008248"/>
              </a:solidFill>
              <a:ln w="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69012D35-4107-AEC8-AB37-A2ABD7F73852}"/>
                  </a:ext>
                </a:extLst>
              </p:cNvPr>
              <p:cNvSpPr/>
              <p:nvPr/>
            </p:nvSpPr>
            <p:spPr>
              <a:xfrm>
                <a:off x="2359970" y="6257575"/>
                <a:ext cx="30861" cy="104140"/>
              </a:xfrm>
              <a:custGeom>
                <a:avLst/>
                <a:gdLst>
                  <a:gd name="connsiteX0" fmla="*/ 0 w 30861"/>
                  <a:gd name="connsiteY0" fmla="*/ 104140 h 104140"/>
                  <a:gd name="connsiteX1" fmla="*/ 0 w 30861"/>
                  <a:gd name="connsiteY1" fmla="*/ 0 h 104140"/>
                  <a:gd name="connsiteX2" fmla="*/ 30861 w 30861"/>
                  <a:gd name="connsiteY2" fmla="*/ 0 h 104140"/>
                  <a:gd name="connsiteX3" fmla="*/ 30861 w 30861"/>
                  <a:gd name="connsiteY3" fmla="*/ 13335 h 104140"/>
                  <a:gd name="connsiteX4" fmla="*/ 13843 w 30861"/>
                  <a:gd name="connsiteY4" fmla="*/ 11557 h 104140"/>
                  <a:gd name="connsiteX5" fmla="*/ 13843 w 30861"/>
                  <a:gd name="connsiteY5" fmla="*/ 46863 h 104140"/>
                  <a:gd name="connsiteX6" fmla="*/ 28575 w 30861"/>
                  <a:gd name="connsiteY6" fmla="*/ 45085 h 104140"/>
                  <a:gd name="connsiteX7" fmla="*/ 28575 w 30861"/>
                  <a:gd name="connsiteY7" fmla="*/ 57912 h 104140"/>
                  <a:gd name="connsiteX8" fmla="*/ 13843 w 30861"/>
                  <a:gd name="connsiteY8" fmla="*/ 56134 h 104140"/>
                  <a:gd name="connsiteX9" fmla="*/ 13843 w 30861"/>
                  <a:gd name="connsiteY9" fmla="*/ 104140 h 104140"/>
                  <a:gd name="connsiteX10" fmla="*/ 0 w 30861"/>
                  <a:gd name="connsiteY10" fmla="*/ 104140 h 10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61" h="104140">
                    <a:moveTo>
                      <a:pt x="0" y="104140"/>
                    </a:moveTo>
                    <a:lnTo>
                      <a:pt x="0" y="0"/>
                    </a:lnTo>
                    <a:lnTo>
                      <a:pt x="30861" y="0"/>
                    </a:lnTo>
                    <a:lnTo>
                      <a:pt x="30861" y="13335"/>
                    </a:lnTo>
                    <a:lnTo>
                      <a:pt x="13843" y="11557"/>
                    </a:lnTo>
                    <a:lnTo>
                      <a:pt x="13843" y="46863"/>
                    </a:lnTo>
                    <a:lnTo>
                      <a:pt x="28575" y="45085"/>
                    </a:lnTo>
                    <a:lnTo>
                      <a:pt x="28575" y="57912"/>
                    </a:lnTo>
                    <a:lnTo>
                      <a:pt x="13843" y="56134"/>
                    </a:lnTo>
                    <a:lnTo>
                      <a:pt x="13843" y="104140"/>
                    </a:lnTo>
                    <a:lnTo>
                      <a:pt x="0" y="104140"/>
                    </a:lnTo>
                    <a:close/>
                  </a:path>
                </a:pathLst>
              </a:custGeom>
              <a:solidFill>
                <a:srgbClr val="008248"/>
              </a:solidFill>
              <a:ln w="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EACEE24C-5CCE-90D9-82E2-9834AA84DA76}"/>
                  </a:ext>
                </a:extLst>
              </p:cNvPr>
              <p:cNvSpPr/>
              <p:nvPr/>
            </p:nvSpPr>
            <p:spPr>
              <a:xfrm>
                <a:off x="2455856" y="6257576"/>
                <a:ext cx="13843" cy="104012"/>
              </a:xfrm>
              <a:custGeom>
                <a:avLst/>
                <a:gdLst>
                  <a:gd name="connsiteX0" fmla="*/ 0 w 13843"/>
                  <a:gd name="connsiteY0" fmla="*/ 0 h 104012"/>
                  <a:gd name="connsiteX1" fmla="*/ 13843 w 13843"/>
                  <a:gd name="connsiteY1" fmla="*/ 0 h 104012"/>
                  <a:gd name="connsiteX2" fmla="*/ 13843 w 13843"/>
                  <a:gd name="connsiteY2" fmla="*/ 104013 h 104012"/>
                  <a:gd name="connsiteX3" fmla="*/ 0 w 13843"/>
                  <a:gd name="connsiteY3" fmla="*/ 104013 h 104012"/>
                </a:gdLst>
                <a:ahLst/>
                <a:cxnLst>
                  <a:cxn ang="0">
                    <a:pos x="connsiteX0" y="connsiteY0"/>
                  </a:cxn>
                  <a:cxn ang="0">
                    <a:pos x="connsiteX1" y="connsiteY1"/>
                  </a:cxn>
                  <a:cxn ang="0">
                    <a:pos x="connsiteX2" y="connsiteY2"/>
                  </a:cxn>
                  <a:cxn ang="0">
                    <a:pos x="connsiteX3" y="connsiteY3"/>
                  </a:cxn>
                </a:cxnLst>
                <a:rect l="l" t="t" r="r" b="b"/>
                <a:pathLst>
                  <a:path w="13843" h="104012">
                    <a:moveTo>
                      <a:pt x="0" y="0"/>
                    </a:moveTo>
                    <a:lnTo>
                      <a:pt x="13843" y="0"/>
                    </a:lnTo>
                    <a:lnTo>
                      <a:pt x="13843" y="104013"/>
                    </a:lnTo>
                    <a:lnTo>
                      <a:pt x="0" y="104013"/>
                    </a:lnTo>
                    <a:close/>
                  </a:path>
                </a:pathLst>
              </a:custGeom>
              <a:solidFill>
                <a:srgbClr val="008248"/>
              </a:solidFill>
              <a:ln w="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67BCD10D-51B5-277A-59B6-D1925E67566A}"/>
                  </a:ext>
                </a:extLst>
              </p:cNvPr>
              <p:cNvSpPr/>
              <p:nvPr/>
            </p:nvSpPr>
            <p:spPr>
              <a:xfrm>
                <a:off x="2311075" y="6257703"/>
                <a:ext cx="39497" cy="104013"/>
              </a:xfrm>
              <a:custGeom>
                <a:avLst/>
                <a:gdLst>
                  <a:gd name="connsiteX0" fmla="*/ 24765 w 39497"/>
                  <a:gd name="connsiteY0" fmla="*/ 104013 h 104013"/>
                  <a:gd name="connsiteX1" fmla="*/ 39497 w 39497"/>
                  <a:gd name="connsiteY1" fmla="*/ 104013 h 104013"/>
                  <a:gd name="connsiteX2" fmla="*/ 29718 w 39497"/>
                  <a:gd name="connsiteY2" fmla="*/ 0 h 104013"/>
                  <a:gd name="connsiteX3" fmla="*/ 9906 w 39497"/>
                  <a:gd name="connsiteY3" fmla="*/ 0 h 104013"/>
                  <a:gd name="connsiteX4" fmla="*/ 0 w 39497"/>
                  <a:gd name="connsiteY4" fmla="*/ 104013 h 104013"/>
                  <a:gd name="connsiteX5" fmla="*/ 14986 w 39497"/>
                  <a:gd name="connsiteY5" fmla="*/ 104013 h 104013"/>
                  <a:gd name="connsiteX6" fmla="*/ 15367 w 39497"/>
                  <a:gd name="connsiteY6" fmla="*/ 96774 h 104013"/>
                  <a:gd name="connsiteX7" fmla="*/ 24257 w 39497"/>
                  <a:gd name="connsiteY7" fmla="*/ 92964 h 104013"/>
                  <a:gd name="connsiteX8" fmla="*/ 24892 w 39497"/>
                  <a:gd name="connsiteY8" fmla="*/ 104013 h 104013"/>
                  <a:gd name="connsiteX9" fmla="*/ 15748 w 39497"/>
                  <a:gd name="connsiteY9" fmla="*/ 83820 h 104013"/>
                  <a:gd name="connsiteX10" fmla="*/ 18923 w 39497"/>
                  <a:gd name="connsiteY10" fmla="*/ 10668 h 104013"/>
                  <a:gd name="connsiteX11" fmla="*/ 19177 w 39497"/>
                  <a:gd name="connsiteY11" fmla="*/ 10668 h 104013"/>
                  <a:gd name="connsiteX12" fmla="*/ 19431 w 39497"/>
                  <a:gd name="connsiteY12" fmla="*/ 15494 h 104013"/>
                  <a:gd name="connsiteX13" fmla="*/ 21209 w 39497"/>
                  <a:gd name="connsiteY13" fmla="*/ 45847 h 104013"/>
                  <a:gd name="connsiteX14" fmla="*/ 23495 w 39497"/>
                  <a:gd name="connsiteY14" fmla="*/ 82677 h 104013"/>
                  <a:gd name="connsiteX15" fmla="*/ 15748 w 39497"/>
                  <a:gd name="connsiteY15" fmla="*/ 838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 h="104013">
                    <a:moveTo>
                      <a:pt x="24765" y="104013"/>
                    </a:moveTo>
                    <a:lnTo>
                      <a:pt x="39497" y="104013"/>
                    </a:lnTo>
                    <a:cubicBezTo>
                      <a:pt x="36195" y="69342"/>
                      <a:pt x="32893" y="34671"/>
                      <a:pt x="29718" y="0"/>
                    </a:cubicBezTo>
                    <a:lnTo>
                      <a:pt x="9906" y="0"/>
                    </a:lnTo>
                    <a:cubicBezTo>
                      <a:pt x="6604" y="34671"/>
                      <a:pt x="3302" y="69342"/>
                      <a:pt x="0" y="104013"/>
                    </a:cubicBezTo>
                    <a:lnTo>
                      <a:pt x="14986" y="104013"/>
                    </a:lnTo>
                    <a:cubicBezTo>
                      <a:pt x="15113" y="101727"/>
                      <a:pt x="15240" y="99187"/>
                      <a:pt x="15367" y="96774"/>
                    </a:cubicBezTo>
                    <a:lnTo>
                      <a:pt x="24257" y="92964"/>
                    </a:lnTo>
                    <a:cubicBezTo>
                      <a:pt x="24511" y="97409"/>
                      <a:pt x="24765" y="101219"/>
                      <a:pt x="24892" y="104013"/>
                    </a:cubicBezTo>
                    <a:moveTo>
                      <a:pt x="15748" y="83820"/>
                    </a:moveTo>
                    <a:cubicBezTo>
                      <a:pt x="16764" y="59309"/>
                      <a:pt x="17907" y="30480"/>
                      <a:pt x="18923" y="10668"/>
                    </a:cubicBezTo>
                    <a:lnTo>
                      <a:pt x="19177" y="10668"/>
                    </a:lnTo>
                    <a:cubicBezTo>
                      <a:pt x="19177" y="12319"/>
                      <a:pt x="19304" y="13970"/>
                      <a:pt x="19431" y="15494"/>
                    </a:cubicBezTo>
                    <a:cubicBezTo>
                      <a:pt x="20066" y="25654"/>
                      <a:pt x="20701" y="35814"/>
                      <a:pt x="21209" y="45847"/>
                    </a:cubicBezTo>
                    <a:cubicBezTo>
                      <a:pt x="21463" y="49530"/>
                      <a:pt x="22479" y="67056"/>
                      <a:pt x="23495" y="82677"/>
                    </a:cubicBezTo>
                    <a:lnTo>
                      <a:pt x="15748" y="83820"/>
                    </a:lnTo>
                    <a:close/>
                  </a:path>
                </a:pathLst>
              </a:custGeom>
              <a:solidFill>
                <a:srgbClr val="008248"/>
              </a:solidFill>
              <a:ln w="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EDA8465D-DE3F-D76A-C6BA-4E5A28CCEF9E}"/>
                  </a:ext>
                </a:extLst>
              </p:cNvPr>
              <p:cNvSpPr/>
              <p:nvPr/>
            </p:nvSpPr>
            <p:spPr>
              <a:xfrm>
                <a:off x="2533198" y="6257703"/>
                <a:ext cx="39623" cy="104013"/>
              </a:xfrm>
              <a:custGeom>
                <a:avLst/>
                <a:gdLst>
                  <a:gd name="connsiteX0" fmla="*/ 24892 w 39623"/>
                  <a:gd name="connsiteY0" fmla="*/ 104013 h 104013"/>
                  <a:gd name="connsiteX1" fmla="*/ 39624 w 39623"/>
                  <a:gd name="connsiteY1" fmla="*/ 104013 h 104013"/>
                  <a:gd name="connsiteX2" fmla="*/ 29845 w 39623"/>
                  <a:gd name="connsiteY2" fmla="*/ 0 h 104013"/>
                  <a:gd name="connsiteX3" fmla="*/ 10033 w 39623"/>
                  <a:gd name="connsiteY3" fmla="*/ 0 h 104013"/>
                  <a:gd name="connsiteX4" fmla="*/ 0 w 39623"/>
                  <a:gd name="connsiteY4" fmla="*/ 104013 h 104013"/>
                  <a:gd name="connsiteX5" fmla="*/ 14986 w 39623"/>
                  <a:gd name="connsiteY5" fmla="*/ 104013 h 104013"/>
                  <a:gd name="connsiteX6" fmla="*/ 15367 w 39623"/>
                  <a:gd name="connsiteY6" fmla="*/ 96774 h 104013"/>
                  <a:gd name="connsiteX7" fmla="*/ 24257 w 39623"/>
                  <a:gd name="connsiteY7" fmla="*/ 92964 h 104013"/>
                  <a:gd name="connsiteX8" fmla="*/ 24892 w 39623"/>
                  <a:gd name="connsiteY8" fmla="*/ 104013 h 104013"/>
                  <a:gd name="connsiteX9" fmla="*/ 15875 w 39623"/>
                  <a:gd name="connsiteY9" fmla="*/ 83820 h 104013"/>
                  <a:gd name="connsiteX10" fmla="*/ 19050 w 39623"/>
                  <a:gd name="connsiteY10" fmla="*/ 10668 h 104013"/>
                  <a:gd name="connsiteX11" fmla="*/ 19304 w 39623"/>
                  <a:gd name="connsiteY11" fmla="*/ 10668 h 104013"/>
                  <a:gd name="connsiteX12" fmla="*/ 19558 w 39623"/>
                  <a:gd name="connsiteY12" fmla="*/ 15494 h 104013"/>
                  <a:gd name="connsiteX13" fmla="*/ 21336 w 39623"/>
                  <a:gd name="connsiteY13" fmla="*/ 45847 h 104013"/>
                  <a:gd name="connsiteX14" fmla="*/ 23622 w 39623"/>
                  <a:gd name="connsiteY14" fmla="*/ 82677 h 104013"/>
                  <a:gd name="connsiteX15" fmla="*/ 15875 w 39623"/>
                  <a:gd name="connsiteY15" fmla="*/ 8382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3" h="104013">
                    <a:moveTo>
                      <a:pt x="24892" y="104013"/>
                    </a:moveTo>
                    <a:lnTo>
                      <a:pt x="39624" y="104013"/>
                    </a:lnTo>
                    <a:cubicBezTo>
                      <a:pt x="36322" y="69342"/>
                      <a:pt x="33020" y="34671"/>
                      <a:pt x="29845" y="0"/>
                    </a:cubicBezTo>
                    <a:lnTo>
                      <a:pt x="10033" y="0"/>
                    </a:lnTo>
                    <a:cubicBezTo>
                      <a:pt x="6731" y="34671"/>
                      <a:pt x="3429" y="69342"/>
                      <a:pt x="0" y="104013"/>
                    </a:cubicBezTo>
                    <a:lnTo>
                      <a:pt x="14986" y="104013"/>
                    </a:lnTo>
                    <a:cubicBezTo>
                      <a:pt x="15113" y="101727"/>
                      <a:pt x="15240" y="99187"/>
                      <a:pt x="15367" y="96774"/>
                    </a:cubicBezTo>
                    <a:lnTo>
                      <a:pt x="24257" y="92964"/>
                    </a:lnTo>
                    <a:cubicBezTo>
                      <a:pt x="24511" y="97409"/>
                      <a:pt x="24765" y="101219"/>
                      <a:pt x="24892" y="104013"/>
                    </a:cubicBezTo>
                    <a:moveTo>
                      <a:pt x="15875" y="83820"/>
                    </a:moveTo>
                    <a:cubicBezTo>
                      <a:pt x="16891" y="59309"/>
                      <a:pt x="18034" y="30480"/>
                      <a:pt x="19050" y="10668"/>
                    </a:cubicBezTo>
                    <a:lnTo>
                      <a:pt x="19304" y="10668"/>
                    </a:lnTo>
                    <a:cubicBezTo>
                      <a:pt x="19304" y="12319"/>
                      <a:pt x="19431" y="13970"/>
                      <a:pt x="19558" y="15494"/>
                    </a:cubicBezTo>
                    <a:cubicBezTo>
                      <a:pt x="20193" y="25654"/>
                      <a:pt x="20828" y="35814"/>
                      <a:pt x="21336" y="45847"/>
                    </a:cubicBezTo>
                    <a:cubicBezTo>
                      <a:pt x="21590" y="49530"/>
                      <a:pt x="22606" y="67056"/>
                      <a:pt x="23622" y="82677"/>
                    </a:cubicBezTo>
                    <a:lnTo>
                      <a:pt x="15875" y="83820"/>
                    </a:lnTo>
                    <a:close/>
                  </a:path>
                </a:pathLst>
              </a:custGeom>
              <a:solidFill>
                <a:srgbClr val="008248"/>
              </a:solidFill>
              <a:ln w="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873C0245-5254-258D-307F-B7E3C8971B5B}"/>
                  </a:ext>
                </a:extLst>
              </p:cNvPr>
              <p:cNvSpPr/>
              <p:nvPr/>
            </p:nvSpPr>
            <p:spPr>
              <a:xfrm>
                <a:off x="2485193" y="6257575"/>
                <a:ext cx="38354" cy="104140"/>
              </a:xfrm>
              <a:custGeom>
                <a:avLst/>
                <a:gdLst>
                  <a:gd name="connsiteX0" fmla="*/ 38354 w 38354"/>
                  <a:gd name="connsiteY0" fmla="*/ 29718 h 104140"/>
                  <a:gd name="connsiteX1" fmla="*/ 38354 w 38354"/>
                  <a:gd name="connsiteY1" fmla="*/ 0 h 104140"/>
                  <a:gd name="connsiteX2" fmla="*/ 0 w 38354"/>
                  <a:gd name="connsiteY2" fmla="*/ 0 h 104140"/>
                  <a:gd name="connsiteX3" fmla="*/ 0 w 38354"/>
                  <a:gd name="connsiteY3" fmla="*/ 19558 h 104140"/>
                  <a:gd name="connsiteX4" fmla="*/ 0 w 38354"/>
                  <a:gd name="connsiteY4" fmla="*/ 104140 h 104140"/>
                  <a:gd name="connsiteX5" fmla="*/ 38354 w 38354"/>
                  <a:gd name="connsiteY5" fmla="*/ 104140 h 104140"/>
                  <a:gd name="connsiteX6" fmla="*/ 38354 w 38354"/>
                  <a:gd name="connsiteY6" fmla="*/ 74422 h 104140"/>
                  <a:gd name="connsiteX7" fmla="*/ 24638 w 38354"/>
                  <a:gd name="connsiteY7" fmla="*/ 74422 h 104140"/>
                  <a:gd name="connsiteX8" fmla="*/ 24638 w 38354"/>
                  <a:gd name="connsiteY8" fmla="*/ 92710 h 104140"/>
                  <a:gd name="connsiteX9" fmla="*/ 13843 w 38354"/>
                  <a:gd name="connsiteY9" fmla="*/ 92710 h 104140"/>
                  <a:gd name="connsiteX10" fmla="*/ 13843 w 38354"/>
                  <a:gd name="connsiteY10" fmla="*/ 11430 h 104140"/>
                  <a:gd name="connsiteX11" fmla="*/ 24638 w 38354"/>
                  <a:gd name="connsiteY11" fmla="*/ 11430 h 104140"/>
                  <a:gd name="connsiteX12" fmla="*/ 24638 w 38354"/>
                  <a:gd name="connsiteY12" fmla="*/ 29718 h 104140"/>
                  <a:gd name="connsiteX13" fmla="*/ 38354 w 38354"/>
                  <a:gd name="connsiteY13" fmla="*/ 29718 h 10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54" h="104140">
                    <a:moveTo>
                      <a:pt x="38354" y="29718"/>
                    </a:moveTo>
                    <a:lnTo>
                      <a:pt x="38354" y="0"/>
                    </a:lnTo>
                    <a:lnTo>
                      <a:pt x="0" y="0"/>
                    </a:lnTo>
                    <a:lnTo>
                      <a:pt x="0" y="19558"/>
                    </a:lnTo>
                    <a:lnTo>
                      <a:pt x="0" y="104140"/>
                    </a:lnTo>
                    <a:lnTo>
                      <a:pt x="38354" y="104140"/>
                    </a:lnTo>
                    <a:lnTo>
                      <a:pt x="38354" y="74422"/>
                    </a:lnTo>
                    <a:lnTo>
                      <a:pt x="24638" y="74422"/>
                    </a:lnTo>
                    <a:lnTo>
                      <a:pt x="24638" y="92710"/>
                    </a:lnTo>
                    <a:lnTo>
                      <a:pt x="13843" y="92710"/>
                    </a:lnTo>
                    <a:lnTo>
                      <a:pt x="13843" y="11430"/>
                    </a:lnTo>
                    <a:lnTo>
                      <a:pt x="24638" y="11430"/>
                    </a:lnTo>
                    <a:lnTo>
                      <a:pt x="24638" y="29718"/>
                    </a:lnTo>
                    <a:lnTo>
                      <a:pt x="38354" y="29718"/>
                    </a:lnTo>
                    <a:close/>
                  </a:path>
                </a:pathLst>
              </a:custGeom>
              <a:solidFill>
                <a:srgbClr val="008248"/>
              </a:solidFill>
              <a:ln w="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6E4230FF-84CE-8CD7-2502-010184F3B03C}"/>
                  </a:ext>
                </a:extLst>
              </p:cNvPr>
              <p:cNvSpPr/>
              <p:nvPr/>
            </p:nvSpPr>
            <p:spPr>
              <a:xfrm>
                <a:off x="2403404" y="6257575"/>
                <a:ext cx="36510" cy="104013"/>
              </a:xfrm>
              <a:custGeom>
                <a:avLst/>
                <a:gdLst>
                  <a:gd name="connsiteX0" fmla="*/ 24257 w 36510"/>
                  <a:gd name="connsiteY0" fmla="*/ 51308 h 104013"/>
                  <a:gd name="connsiteX1" fmla="*/ 36449 w 36510"/>
                  <a:gd name="connsiteY1" fmla="*/ 30226 h 104013"/>
                  <a:gd name="connsiteX2" fmla="*/ 36449 w 36510"/>
                  <a:gd name="connsiteY2" fmla="*/ 0 h 104013"/>
                  <a:gd name="connsiteX3" fmla="*/ 0 w 36510"/>
                  <a:gd name="connsiteY3" fmla="*/ 0 h 104013"/>
                  <a:gd name="connsiteX4" fmla="*/ 0 w 36510"/>
                  <a:gd name="connsiteY4" fmla="*/ 104013 h 104013"/>
                  <a:gd name="connsiteX5" fmla="*/ 13843 w 36510"/>
                  <a:gd name="connsiteY5" fmla="*/ 104013 h 104013"/>
                  <a:gd name="connsiteX6" fmla="*/ 13843 w 36510"/>
                  <a:gd name="connsiteY6" fmla="*/ 58420 h 104013"/>
                  <a:gd name="connsiteX7" fmla="*/ 14605 w 36510"/>
                  <a:gd name="connsiteY7" fmla="*/ 58928 h 104013"/>
                  <a:gd name="connsiteX8" fmla="*/ 22098 w 36510"/>
                  <a:gd name="connsiteY8" fmla="*/ 73279 h 104013"/>
                  <a:gd name="connsiteX9" fmla="*/ 22098 w 36510"/>
                  <a:gd name="connsiteY9" fmla="*/ 104013 h 104013"/>
                  <a:gd name="connsiteX10" fmla="*/ 35941 w 36510"/>
                  <a:gd name="connsiteY10" fmla="*/ 104013 h 104013"/>
                  <a:gd name="connsiteX11" fmla="*/ 35941 w 36510"/>
                  <a:gd name="connsiteY11" fmla="*/ 73279 h 104013"/>
                  <a:gd name="connsiteX12" fmla="*/ 24257 w 36510"/>
                  <a:gd name="connsiteY12" fmla="*/ 51308 h 104013"/>
                  <a:gd name="connsiteX13" fmla="*/ 22606 w 36510"/>
                  <a:gd name="connsiteY13" fmla="*/ 29083 h 104013"/>
                  <a:gd name="connsiteX14" fmla="*/ 13843 w 36510"/>
                  <a:gd name="connsiteY14" fmla="*/ 44323 h 104013"/>
                  <a:gd name="connsiteX15" fmla="*/ 13843 w 36510"/>
                  <a:gd name="connsiteY15" fmla="*/ 12573 h 104013"/>
                  <a:gd name="connsiteX16" fmla="*/ 22606 w 36510"/>
                  <a:gd name="connsiteY16" fmla="*/ 12573 h 104013"/>
                  <a:gd name="connsiteX17" fmla="*/ 22606 w 36510"/>
                  <a:gd name="connsiteY17" fmla="*/ 29083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510" h="104013">
                    <a:moveTo>
                      <a:pt x="24257" y="51308"/>
                    </a:moveTo>
                    <a:cubicBezTo>
                      <a:pt x="38100" y="42418"/>
                      <a:pt x="36449" y="30734"/>
                      <a:pt x="36449" y="30226"/>
                    </a:cubicBezTo>
                    <a:lnTo>
                      <a:pt x="36449" y="0"/>
                    </a:lnTo>
                    <a:lnTo>
                      <a:pt x="0" y="0"/>
                    </a:lnTo>
                    <a:lnTo>
                      <a:pt x="0" y="104013"/>
                    </a:lnTo>
                    <a:lnTo>
                      <a:pt x="13843" y="104013"/>
                    </a:lnTo>
                    <a:lnTo>
                      <a:pt x="13843" y="58420"/>
                    </a:lnTo>
                    <a:lnTo>
                      <a:pt x="14605" y="58928"/>
                    </a:lnTo>
                    <a:cubicBezTo>
                      <a:pt x="19304" y="62230"/>
                      <a:pt x="22098" y="67564"/>
                      <a:pt x="22098" y="73279"/>
                    </a:cubicBezTo>
                    <a:lnTo>
                      <a:pt x="22098" y="104013"/>
                    </a:lnTo>
                    <a:lnTo>
                      <a:pt x="35941" y="104013"/>
                    </a:lnTo>
                    <a:lnTo>
                      <a:pt x="35941" y="73279"/>
                    </a:lnTo>
                    <a:cubicBezTo>
                      <a:pt x="35941" y="71755"/>
                      <a:pt x="37338" y="59944"/>
                      <a:pt x="24257" y="51308"/>
                    </a:cubicBezTo>
                    <a:moveTo>
                      <a:pt x="22606" y="29083"/>
                    </a:moveTo>
                    <a:cubicBezTo>
                      <a:pt x="22606" y="35306"/>
                      <a:pt x="19304" y="41148"/>
                      <a:pt x="13843" y="44323"/>
                    </a:cubicBezTo>
                    <a:lnTo>
                      <a:pt x="13843" y="12573"/>
                    </a:lnTo>
                    <a:lnTo>
                      <a:pt x="22606" y="12573"/>
                    </a:lnTo>
                    <a:lnTo>
                      <a:pt x="22606" y="29083"/>
                    </a:lnTo>
                    <a:close/>
                  </a:path>
                </a:pathLst>
              </a:custGeom>
              <a:solidFill>
                <a:srgbClr val="008248"/>
              </a:solidFill>
              <a:ln w="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77BEA58F-C63A-C678-DD9D-22B7CC384988}"/>
                  </a:ext>
                </a:extLst>
              </p:cNvPr>
              <p:cNvSpPr/>
              <p:nvPr/>
            </p:nvSpPr>
            <p:spPr>
              <a:xfrm>
                <a:off x="2109971" y="6119273"/>
                <a:ext cx="176530" cy="381000"/>
              </a:xfrm>
              <a:custGeom>
                <a:avLst/>
                <a:gdLst>
                  <a:gd name="connsiteX0" fmla="*/ 158940 w 176530"/>
                  <a:gd name="connsiteY0" fmla="*/ 21844 h 381000"/>
                  <a:gd name="connsiteX1" fmla="*/ 158940 w 176530"/>
                  <a:gd name="connsiteY1" fmla="*/ 21844 h 381000"/>
                  <a:gd name="connsiteX2" fmla="*/ 158940 w 176530"/>
                  <a:gd name="connsiteY2" fmla="*/ 21844 h 381000"/>
                  <a:gd name="connsiteX3" fmla="*/ 127571 w 176530"/>
                  <a:gd name="connsiteY3" fmla="*/ 0 h 381000"/>
                  <a:gd name="connsiteX4" fmla="*/ 44767 w 176530"/>
                  <a:gd name="connsiteY4" fmla="*/ 0 h 381000"/>
                  <a:gd name="connsiteX5" fmla="*/ 17717 w 176530"/>
                  <a:gd name="connsiteY5" fmla="*/ 21717 h 381000"/>
                  <a:gd name="connsiteX6" fmla="*/ 17717 w 176530"/>
                  <a:gd name="connsiteY6" fmla="*/ 21717 h 381000"/>
                  <a:gd name="connsiteX7" fmla="*/ 17717 w 176530"/>
                  <a:gd name="connsiteY7" fmla="*/ 21844 h 381000"/>
                  <a:gd name="connsiteX8" fmla="*/ 17717 w 176530"/>
                  <a:gd name="connsiteY8" fmla="*/ 359029 h 381000"/>
                  <a:gd name="connsiteX9" fmla="*/ 17717 w 176530"/>
                  <a:gd name="connsiteY9" fmla="*/ 359029 h 381000"/>
                  <a:gd name="connsiteX10" fmla="*/ 17717 w 176530"/>
                  <a:gd name="connsiteY10" fmla="*/ 359156 h 381000"/>
                  <a:gd name="connsiteX11" fmla="*/ 44767 w 176530"/>
                  <a:gd name="connsiteY11" fmla="*/ 381000 h 381000"/>
                  <a:gd name="connsiteX12" fmla="*/ 131889 w 176530"/>
                  <a:gd name="connsiteY12" fmla="*/ 381000 h 381000"/>
                  <a:gd name="connsiteX13" fmla="*/ 158814 w 176530"/>
                  <a:gd name="connsiteY13" fmla="*/ 359283 h 381000"/>
                  <a:gd name="connsiteX14" fmla="*/ 158814 w 176530"/>
                  <a:gd name="connsiteY14" fmla="*/ 359283 h 381000"/>
                  <a:gd name="connsiteX15" fmla="*/ 158814 w 176530"/>
                  <a:gd name="connsiteY15" fmla="*/ 359156 h 381000"/>
                  <a:gd name="connsiteX16" fmla="*/ 158814 w 176530"/>
                  <a:gd name="connsiteY16" fmla="*/ 21971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530" h="381000">
                    <a:moveTo>
                      <a:pt x="158940" y="21844"/>
                    </a:moveTo>
                    <a:lnTo>
                      <a:pt x="158940" y="21844"/>
                    </a:lnTo>
                    <a:cubicBezTo>
                      <a:pt x="158940" y="21844"/>
                      <a:pt x="158940" y="21844"/>
                      <a:pt x="158940" y="21844"/>
                    </a:cubicBezTo>
                    <a:cubicBezTo>
                      <a:pt x="156273" y="9779"/>
                      <a:pt x="139764" y="0"/>
                      <a:pt x="127571" y="0"/>
                    </a:cubicBezTo>
                    <a:lnTo>
                      <a:pt x="44767" y="0"/>
                    </a:lnTo>
                    <a:cubicBezTo>
                      <a:pt x="32575" y="0"/>
                      <a:pt x="20511" y="9779"/>
                      <a:pt x="17717" y="21717"/>
                    </a:cubicBezTo>
                    <a:lnTo>
                      <a:pt x="17717" y="21717"/>
                    </a:lnTo>
                    <a:cubicBezTo>
                      <a:pt x="17717" y="21717"/>
                      <a:pt x="17717" y="21844"/>
                      <a:pt x="17717" y="21844"/>
                    </a:cubicBezTo>
                    <a:cubicBezTo>
                      <a:pt x="-5906" y="133731"/>
                      <a:pt x="-5906" y="247142"/>
                      <a:pt x="17717" y="359029"/>
                    </a:cubicBezTo>
                    <a:lnTo>
                      <a:pt x="17717" y="359029"/>
                    </a:lnTo>
                    <a:cubicBezTo>
                      <a:pt x="17717" y="359029"/>
                      <a:pt x="17717" y="359156"/>
                      <a:pt x="17717" y="359156"/>
                    </a:cubicBezTo>
                    <a:cubicBezTo>
                      <a:pt x="20383" y="371221"/>
                      <a:pt x="32575" y="381000"/>
                      <a:pt x="44767" y="381000"/>
                    </a:cubicBezTo>
                    <a:lnTo>
                      <a:pt x="131889" y="381000"/>
                    </a:lnTo>
                    <a:cubicBezTo>
                      <a:pt x="144081" y="381000"/>
                      <a:pt x="156146" y="371221"/>
                      <a:pt x="158814" y="359283"/>
                    </a:cubicBezTo>
                    <a:lnTo>
                      <a:pt x="158814" y="359283"/>
                    </a:lnTo>
                    <a:cubicBezTo>
                      <a:pt x="158814" y="359283"/>
                      <a:pt x="158814" y="359156"/>
                      <a:pt x="158814" y="359156"/>
                    </a:cubicBezTo>
                    <a:cubicBezTo>
                      <a:pt x="182436" y="247269"/>
                      <a:pt x="182436" y="133858"/>
                      <a:pt x="158814" y="21971"/>
                    </a:cubicBezTo>
                  </a:path>
                </a:pathLst>
              </a:custGeom>
              <a:solidFill>
                <a:srgbClr val="FFFFFF"/>
              </a:solidFill>
              <a:ln w="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BAF7DA4-B061-6225-5335-AC1138BBAC35}"/>
                  </a:ext>
                </a:extLst>
              </p:cNvPr>
              <p:cNvSpPr/>
              <p:nvPr/>
            </p:nvSpPr>
            <p:spPr>
              <a:xfrm>
                <a:off x="2167057" y="6338221"/>
                <a:ext cx="67564" cy="152780"/>
              </a:xfrm>
              <a:custGeom>
                <a:avLst/>
                <a:gdLst>
                  <a:gd name="connsiteX0" fmla="*/ 0 w 67564"/>
                  <a:gd name="connsiteY0" fmla="*/ 152654 h 152780"/>
                  <a:gd name="connsiteX1" fmla="*/ 67564 w 67564"/>
                  <a:gd name="connsiteY1" fmla="*/ 152654 h 152780"/>
                  <a:gd name="connsiteX2" fmla="*/ 62865 w 67564"/>
                  <a:gd name="connsiteY2" fmla="*/ 149479 h 152780"/>
                  <a:gd name="connsiteX3" fmla="*/ 60960 w 67564"/>
                  <a:gd name="connsiteY3" fmla="*/ 136398 h 152780"/>
                  <a:gd name="connsiteX4" fmla="*/ 58801 w 67564"/>
                  <a:gd name="connsiteY4" fmla="*/ 126365 h 152780"/>
                  <a:gd name="connsiteX5" fmla="*/ 62738 w 67564"/>
                  <a:gd name="connsiteY5" fmla="*/ 111379 h 152780"/>
                  <a:gd name="connsiteX6" fmla="*/ 66421 w 67564"/>
                  <a:gd name="connsiteY6" fmla="*/ 106045 h 152780"/>
                  <a:gd name="connsiteX7" fmla="*/ 66421 w 67564"/>
                  <a:gd name="connsiteY7" fmla="*/ 106045 h 152780"/>
                  <a:gd name="connsiteX8" fmla="*/ 64262 w 67564"/>
                  <a:gd name="connsiteY8" fmla="*/ 89154 h 152780"/>
                  <a:gd name="connsiteX9" fmla="*/ 54483 w 67564"/>
                  <a:gd name="connsiteY9" fmla="*/ 65659 h 152780"/>
                  <a:gd name="connsiteX10" fmla="*/ 55372 w 67564"/>
                  <a:gd name="connsiteY10" fmla="*/ 46609 h 152780"/>
                  <a:gd name="connsiteX11" fmla="*/ 53721 w 67564"/>
                  <a:gd name="connsiteY11" fmla="*/ 42418 h 152780"/>
                  <a:gd name="connsiteX12" fmla="*/ 51054 w 67564"/>
                  <a:gd name="connsiteY12" fmla="*/ 35433 h 152780"/>
                  <a:gd name="connsiteX13" fmla="*/ 49530 w 67564"/>
                  <a:gd name="connsiteY13" fmla="*/ 31242 h 152780"/>
                  <a:gd name="connsiteX14" fmla="*/ 46863 w 67564"/>
                  <a:gd name="connsiteY14" fmla="*/ 30607 h 152780"/>
                  <a:gd name="connsiteX15" fmla="*/ 37592 w 67564"/>
                  <a:gd name="connsiteY15" fmla="*/ 0 h 152780"/>
                  <a:gd name="connsiteX16" fmla="*/ 24892 w 67564"/>
                  <a:gd name="connsiteY16" fmla="*/ 30099 h 152780"/>
                  <a:gd name="connsiteX17" fmla="*/ 22606 w 67564"/>
                  <a:gd name="connsiteY17" fmla="*/ 30099 h 152780"/>
                  <a:gd name="connsiteX18" fmla="*/ 15367 w 67564"/>
                  <a:gd name="connsiteY18" fmla="*/ 48133 h 152780"/>
                  <a:gd name="connsiteX19" fmla="*/ 8255 w 67564"/>
                  <a:gd name="connsiteY19" fmla="*/ 82931 h 152780"/>
                  <a:gd name="connsiteX20" fmla="*/ 2413 w 67564"/>
                  <a:gd name="connsiteY20" fmla="*/ 108839 h 152780"/>
                  <a:gd name="connsiteX21" fmla="*/ 3429 w 67564"/>
                  <a:gd name="connsiteY21" fmla="*/ 108839 h 152780"/>
                  <a:gd name="connsiteX22" fmla="*/ 4699 w 67564"/>
                  <a:gd name="connsiteY22" fmla="*/ 114173 h 152780"/>
                  <a:gd name="connsiteX23" fmla="*/ 6858 w 67564"/>
                  <a:gd name="connsiteY23" fmla="*/ 125857 h 152780"/>
                  <a:gd name="connsiteX24" fmla="*/ 3429 w 67564"/>
                  <a:gd name="connsiteY24" fmla="*/ 134493 h 152780"/>
                  <a:gd name="connsiteX25" fmla="*/ 3429 w 67564"/>
                  <a:gd name="connsiteY25" fmla="*/ 147447 h 152780"/>
                  <a:gd name="connsiteX26" fmla="*/ 381 w 67564"/>
                  <a:gd name="connsiteY26" fmla="*/ 152781 h 1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7564" h="152780">
                    <a:moveTo>
                      <a:pt x="0" y="152654"/>
                    </a:moveTo>
                    <a:lnTo>
                      <a:pt x="67564" y="152654"/>
                    </a:lnTo>
                    <a:cubicBezTo>
                      <a:pt x="65786" y="152019"/>
                      <a:pt x="64135" y="151003"/>
                      <a:pt x="62865" y="149479"/>
                    </a:cubicBezTo>
                    <a:cubicBezTo>
                      <a:pt x="57404" y="143764"/>
                      <a:pt x="59309" y="141097"/>
                      <a:pt x="60960" y="136398"/>
                    </a:cubicBezTo>
                    <a:cubicBezTo>
                      <a:pt x="62484" y="131826"/>
                      <a:pt x="59309" y="130175"/>
                      <a:pt x="58801" y="126365"/>
                    </a:cubicBezTo>
                    <a:cubicBezTo>
                      <a:pt x="58293" y="122555"/>
                      <a:pt x="61976" y="115189"/>
                      <a:pt x="62738" y="111379"/>
                    </a:cubicBezTo>
                    <a:cubicBezTo>
                      <a:pt x="63500" y="107569"/>
                      <a:pt x="66421" y="106045"/>
                      <a:pt x="66421" y="106045"/>
                    </a:cubicBezTo>
                    <a:lnTo>
                      <a:pt x="66421" y="106045"/>
                    </a:lnTo>
                    <a:cubicBezTo>
                      <a:pt x="66929" y="104775"/>
                      <a:pt x="66167" y="100965"/>
                      <a:pt x="64262" y="89154"/>
                    </a:cubicBezTo>
                    <a:cubicBezTo>
                      <a:pt x="63373" y="84328"/>
                      <a:pt x="54864" y="68453"/>
                      <a:pt x="54483" y="65659"/>
                    </a:cubicBezTo>
                    <a:cubicBezTo>
                      <a:pt x="53340" y="58166"/>
                      <a:pt x="56642" y="49403"/>
                      <a:pt x="55372" y="46609"/>
                    </a:cubicBezTo>
                    <a:cubicBezTo>
                      <a:pt x="54991" y="45466"/>
                      <a:pt x="53848" y="42926"/>
                      <a:pt x="53721" y="42418"/>
                    </a:cubicBezTo>
                    <a:cubicBezTo>
                      <a:pt x="53340" y="40513"/>
                      <a:pt x="51054" y="35433"/>
                      <a:pt x="51054" y="35433"/>
                    </a:cubicBezTo>
                    <a:lnTo>
                      <a:pt x="49530" y="31242"/>
                    </a:lnTo>
                    <a:cubicBezTo>
                      <a:pt x="49530" y="31242"/>
                      <a:pt x="48006" y="31242"/>
                      <a:pt x="46863" y="30607"/>
                    </a:cubicBezTo>
                    <a:cubicBezTo>
                      <a:pt x="45212" y="23749"/>
                      <a:pt x="37592" y="0"/>
                      <a:pt x="37592" y="0"/>
                    </a:cubicBezTo>
                    <a:cubicBezTo>
                      <a:pt x="34544" y="2794"/>
                      <a:pt x="27305" y="25527"/>
                      <a:pt x="24892" y="30099"/>
                    </a:cubicBezTo>
                    <a:cubicBezTo>
                      <a:pt x="24892" y="30099"/>
                      <a:pt x="23749" y="30226"/>
                      <a:pt x="22606" y="30099"/>
                    </a:cubicBezTo>
                    <a:cubicBezTo>
                      <a:pt x="22098" y="31115"/>
                      <a:pt x="16891" y="42418"/>
                      <a:pt x="15367" y="48133"/>
                    </a:cubicBezTo>
                    <a:cubicBezTo>
                      <a:pt x="12700" y="57531"/>
                      <a:pt x="21717" y="59055"/>
                      <a:pt x="8255" y="82931"/>
                    </a:cubicBezTo>
                    <a:cubicBezTo>
                      <a:pt x="6350" y="86360"/>
                      <a:pt x="3556" y="101854"/>
                      <a:pt x="2413" y="108839"/>
                    </a:cubicBezTo>
                    <a:lnTo>
                      <a:pt x="3429" y="108839"/>
                    </a:lnTo>
                    <a:cubicBezTo>
                      <a:pt x="5207" y="110236"/>
                      <a:pt x="4699" y="111760"/>
                      <a:pt x="4699" y="114173"/>
                    </a:cubicBezTo>
                    <a:cubicBezTo>
                      <a:pt x="4699" y="123444"/>
                      <a:pt x="7493" y="120015"/>
                      <a:pt x="6858" y="125857"/>
                    </a:cubicBezTo>
                    <a:cubicBezTo>
                      <a:pt x="5969" y="133223"/>
                      <a:pt x="4064" y="131318"/>
                      <a:pt x="3429" y="134493"/>
                    </a:cubicBezTo>
                    <a:cubicBezTo>
                      <a:pt x="2794" y="140462"/>
                      <a:pt x="4953" y="141224"/>
                      <a:pt x="3429" y="147447"/>
                    </a:cubicBezTo>
                    <a:cubicBezTo>
                      <a:pt x="2921" y="149606"/>
                      <a:pt x="1778" y="151384"/>
                      <a:pt x="381" y="152781"/>
                    </a:cubicBezTo>
                  </a:path>
                </a:pathLst>
              </a:custGeom>
              <a:solidFill>
                <a:srgbClr val="008248"/>
              </a:solidFill>
              <a:ln w="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A9EF33CA-1390-C2D3-23D6-28B798967137}"/>
                  </a:ext>
                </a:extLst>
              </p:cNvPr>
              <p:cNvSpPr/>
              <p:nvPr/>
            </p:nvSpPr>
            <p:spPr>
              <a:xfrm>
                <a:off x="2119940" y="6128671"/>
                <a:ext cx="80263" cy="361822"/>
              </a:xfrm>
              <a:custGeom>
                <a:avLst/>
                <a:gdLst>
                  <a:gd name="connsiteX0" fmla="*/ 68707 w 80263"/>
                  <a:gd name="connsiteY0" fmla="*/ 14097 h 361822"/>
                  <a:gd name="connsiteX1" fmla="*/ 68707 w 80263"/>
                  <a:gd name="connsiteY1" fmla="*/ 13589 h 361822"/>
                  <a:gd name="connsiteX2" fmla="*/ 68961 w 80263"/>
                  <a:gd name="connsiteY2" fmla="*/ 12827 h 361822"/>
                  <a:gd name="connsiteX3" fmla="*/ 69088 w 80263"/>
                  <a:gd name="connsiteY3" fmla="*/ 12192 h 361822"/>
                  <a:gd name="connsiteX4" fmla="*/ 69342 w 80263"/>
                  <a:gd name="connsiteY4" fmla="*/ 11557 h 361822"/>
                  <a:gd name="connsiteX5" fmla="*/ 69596 w 80263"/>
                  <a:gd name="connsiteY5" fmla="*/ 10922 h 361822"/>
                  <a:gd name="connsiteX6" fmla="*/ 69850 w 80263"/>
                  <a:gd name="connsiteY6" fmla="*/ 10414 h 361822"/>
                  <a:gd name="connsiteX7" fmla="*/ 70231 w 80263"/>
                  <a:gd name="connsiteY7" fmla="*/ 9779 h 361822"/>
                  <a:gd name="connsiteX8" fmla="*/ 70485 w 80263"/>
                  <a:gd name="connsiteY8" fmla="*/ 9398 h 361822"/>
                  <a:gd name="connsiteX9" fmla="*/ 70866 w 80263"/>
                  <a:gd name="connsiteY9" fmla="*/ 8636 h 361822"/>
                  <a:gd name="connsiteX10" fmla="*/ 71120 w 80263"/>
                  <a:gd name="connsiteY10" fmla="*/ 8255 h 361822"/>
                  <a:gd name="connsiteX11" fmla="*/ 71628 w 80263"/>
                  <a:gd name="connsiteY11" fmla="*/ 7493 h 361822"/>
                  <a:gd name="connsiteX12" fmla="*/ 71755 w 80263"/>
                  <a:gd name="connsiteY12" fmla="*/ 7239 h 361822"/>
                  <a:gd name="connsiteX13" fmla="*/ 72263 w 80263"/>
                  <a:gd name="connsiteY13" fmla="*/ 6477 h 361822"/>
                  <a:gd name="connsiteX14" fmla="*/ 72390 w 80263"/>
                  <a:gd name="connsiteY14" fmla="*/ 6223 h 361822"/>
                  <a:gd name="connsiteX15" fmla="*/ 73025 w 80263"/>
                  <a:gd name="connsiteY15" fmla="*/ 5461 h 361822"/>
                  <a:gd name="connsiteX16" fmla="*/ 73152 w 80263"/>
                  <a:gd name="connsiteY16" fmla="*/ 5334 h 361822"/>
                  <a:gd name="connsiteX17" fmla="*/ 73914 w 80263"/>
                  <a:gd name="connsiteY17" fmla="*/ 4572 h 361822"/>
                  <a:gd name="connsiteX18" fmla="*/ 73914 w 80263"/>
                  <a:gd name="connsiteY18" fmla="*/ 4572 h 361822"/>
                  <a:gd name="connsiteX19" fmla="*/ 74676 w 80263"/>
                  <a:gd name="connsiteY19" fmla="*/ 3810 h 361822"/>
                  <a:gd name="connsiteX20" fmla="*/ 74676 w 80263"/>
                  <a:gd name="connsiteY20" fmla="*/ 3810 h 361822"/>
                  <a:gd name="connsiteX21" fmla="*/ 75565 w 80263"/>
                  <a:gd name="connsiteY21" fmla="*/ 3048 h 361822"/>
                  <a:gd name="connsiteX22" fmla="*/ 75565 w 80263"/>
                  <a:gd name="connsiteY22" fmla="*/ 3048 h 361822"/>
                  <a:gd name="connsiteX23" fmla="*/ 76454 w 80263"/>
                  <a:gd name="connsiteY23" fmla="*/ 2286 h 361822"/>
                  <a:gd name="connsiteX24" fmla="*/ 76454 w 80263"/>
                  <a:gd name="connsiteY24" fmla="*/ 2286 h 361822"/>
                  <a:gd name="connsiteX25" fmla="*/ 77470 w 80263"/>
                  <a:gd name="connsiteY25" fmla="*/ 1524 h 361822"/>
                  <a:gd name="connsiteX26" fmla="*/ 77470 w 80263"/>
                  <a:gd name="connsiteY26" fmla="*/ 1524 h 361822"/>
                  <a:gd name="connsiteX27" fmla="*/ 78486 w 80263"/>
                  <a:gd name="connsiteY27" fmla="*/ 889 h 361822"/>
                  <a:gd name="connsiteX28" fmla="*/ 79629 w 80263"/>
                  <a:gd name="connsiteY28" fmla="*/ 254 h 361822"/>
                  <a:gd name="connsiteX29" fmla="*/ 80264 w 80263"/>
                  <a:gd name="connsiteY29" fmla="*/ 0 h 361822"/>
                  <a:gd name="connsiteX30" fmla="*/ 34544 w 80263"/>
                  <a:gd name="connsiteY30" fmla="*/ 0 h 361822"/>
                  <a:gd name="connsiteX31" fmla="*/ 33401 w 80263"/>
                  <a:gd name="connsiteY31" fmla="*/ 0 h 361822"/>
                  <a:gd name="connsiteX32" fmla="*/ 33274 w 80263"/>
                  <a:gd name="connsiteY32" fmla="*/ 0 h 361822"/>
                  <a:gd name="connsiteX33" fmla="*/ 32131 w 80263"/>
                  <a:gd name="connsiteY33" fmla="*/ 127 h 361822"/>
                  <a:gd name="connsiteX34" fmla="*/ 31877 w 80263"/>
                  <a:gd name="connsiteY34" fmla="*/ 127 h 361822"/>
                  <a:gd name="connsiteX35" fmla="*/ 30734 w 80263"/>
                  <a:gd name="connsiteY35" fmla="*/ 381 h 361822"/>
                  <a:gd name="connsiteX36" fmla="*/ 30607 w 80263"/>
                  <a:gd name="connsiteY36" fmla="*/ 381 h 361822"/>
                  <a:gd name="connsiteX37" fmla="*/ 29464 w 80263"/>
                  <a:gd name="connsiteY37" fmla="*/ 762 h 361822"/>
                  <a:gd name="connsiteX38" fmla="*/ 28448 w 80263"/>
                  <a:gd name="connsiteY38" fmla="*/ 1143 h 361822"/>
                  <a:gd name="connsiteX39" fmla="*/ 28321 w 80263"/>
                  <a:gd name="connsiteY39" fmla="*/ 1143 h 361822"/>
                  <a:gd name="connsiteX40" fmla="*/ 27305 w 80263"/>
                  <a:gd name="connsiteY40" fmla="*/ 1651 h 361822"/>
                  <a:gd name="connsiteX41" fmla="*/ 27305 w 80263"/>
                  <a:gd name="connsiteY41" fmla="*/ 1651 h 361822"/>
                  <a:gd name="connsiteX42" fmla="*/ 26416 w 80263"/>
                  <a:gd name="connsiteY42" fmla="*/ 2159 h 361822"/>
                  <a:gd name="connsiteX43" fmla="*/ 26289 w 80263"/>
                  <a:gd name="connsiteY43" fmla="*/ 2159 h 361822"/>
                  <a:gd name="connsiteX44" fmla="*/ 25400 w 80263"/>
                  <a:gd name="connsiteY44" fmla="*/ 2794 h 361822"/>
                  <a:gd name="connsiteX45" fmla="*/ 25273 w 80263"/>
                  <a:gd name="connsiteY45" fmla="*/ 2794 h 361822"/>
                  <a:gd name="connsiteX46" fmla="*/ 24384 w 80263"/>
                  <a:gd name="connsiteY46" fmla="*/ 3429 h 361822"/>
                  <a:gd name="connsiteX47" fmla="*/ 24384 w 80263"/>
                  <a:gd name="connsiteY47" fmla="*/ 3429 h 361822"/>
                  <a:gd name="connsiteX48" fmla="*/ 23495 w 80263"/>
                  <a:gd name="connsiteY48" fmla="*/ 4064 h 361822"/>
                  <a:gd name="connsiteX49" fmla="*/ 23368 w 80263"/>
                  <a:gd name="connsiteY49" fmla="*/ 4191 h 361822"/>
                  <a:gd name="connsiteX50" fmla="*/ 22606 w 80263"/>
                  <a:gd name="connsiteY50" fmla="*/ 4953 h 361822"/>
                  <a:gd name="connsiteX51" fmla="*/ 22606 w 80263"/>
                  <a:gd name="connsiteY51" fmla="*/ 4953 h 361822"/>
                  <a:gd name="connsiteX52" fmla="*/ 21844 w 80263"/>
                  <a:gd name="connsiteY52" fmla="*/ 5715 h 361822"/>
                  <a:gd name="connsiteX53" fmla="*/ 21717 w 80263"/>
                  <a:gd name="connsiteY53" fmla="*/ 5842 h 361822"/>
                  <a:gd name="connsiteX54" fmla="*/ 20955 w 80263"/>
                  <a:gd name="connsiteY54" fmla="*/ 6604 h 361822"/>
                  <a:gd name="connsiteX55" fmla="*/ 20955 w 80263"/>
                  <a:gd name="connsiteY55" fmla="*/ 6604 h 361822"/>
                  <a:gd name="connsiteX56" fmla="*/ 20320 w 80263"/>
                  <a:gd name="connsiteY56" fmla="*/ 7366 h 361822"/>
                  <a:gd name="connsiteX57" fmla="*/ 20193 w 80263"/>
                  <a:gd name="connsiteY57" fmla="*/ 7493 h 361822"/>
                  <a:gd name="connsiteX58" fmla="*/ 19558 w 80263"/>
                  <a:gd name="connsiteY58" fmla="*/ 8382 h 361822"/>
                  <a:gd name="connsiteX59" fmla="*/ 19558 w 80263"/>
                  <a:gd name="connsiteY59" fmla="*/ 8509 h 361822"/>
                  <a:gd name="connsiteX60" fmla="*/ 19050 w 80263"/>
                  <a:gd name="connsiteY60" fmla="*/ 9271 h 361822"/>
                  <a:gd name="connsiteX61" fmla="*/ 19050 w 80263"/>
                  <a:gd name="connsiteY61" fmla="*/ 9398 h 361822"/>
                  <a:gd name="connsiteX62" fmla="*/ 18542 w 80263"/>
                  <a:gd name="connsiteY62" fmla="*/ 10287 h 361822"/>
                  <a:gd name="connsiteX63" fmla="*/ 18542 w 80263"/>
                  <a:gd name="connsiteY63" fmla="*/ 10541 h 361822"/>
                  <a:gd name="connsiteX64" fmla="*/ 18161 w 80263"/>
                  <a:gd name="connsiteY64" fmla="*/ 11430 h 361822"/>
                  <a:gd name="connsiteX65" fmla="*/ 18161 w 80263"/>
                  <a:gd name="connsiteY65" fmla="*/ 11557 h 361822"/>
                  <a:gd name="connsiteX66" fmla="*/ 17780 w 80263"/>
                  <a:gd name="connsiteY66" fmla="*/ 12573 h 361822"/>
                  <a:gd name="connsiteX67" fmla="*/ 17780 w 80263"/>
                  <a:gd name="connsiteY67" fmla="*/ 12827 h 361822"/>
                  <a:gd name="connsiteX68" fmla="*/ 17526 w 80263"/>
                  <a:gd name="connsiteY68" fmla="*/ 13843 h 361822"/>
                  <a:gd name="connsiteX69" fmla="*/ 17526 w 80263"/>
                  <a:gd name="connsiteY69" fmla="*/ 347218 h 361822"/>
                  <a:gd name="connsiteX70" fmla="*/ 35179 w 80263"/>
                  <a:gd name="connsiteY70" fmla="*/ 361823 h 361822"/>
                  <a:gd name="connsiteX71" fmla="*/ 33528 w 80263"/>
                  <a:gd name="connsiteY71" fmla="*/ 357632 h 361822"/>
                  <a:gd name="connsiteX72" fmla="*/ 34290 w 80263"/>
                  <a:gd name="connsiteY72" fmla="*/ 344551 h 361822"/>
                  <a:gd name="connsiteX73" fmla="*/ 36703 w 80263"/>
                  <a:gd name="connsiteY73" fmla="*/ 336042 h 361822"/>
                  <a:gd name="connsiteX74" fmla="*/ 37211 w 80263"/>
                  <a:gd name="connsiteY74" fmla="*/ 328676 h 361822"/>
                  <a:gd name="connsiteX75" fmla="*/ 38227 w 80263"/>
                  <a:gd name="connsiteY75" fmla="*/ 319024 h 361822"/>
                  <a:gd name="connsiteX76" fmla="*/ 39624 w 80263"/>
                  <a:gd name="connsiteY76" fmla="*/ 318008 h 361822"/>
                  <a:gd name="connsiteX77" fmla="*/ 40005 w 80263"/>
                  <a:gd name="connsiteY77" fmla="*/ 318008 h 361822"/>
                  <a:gd name="connsiteX78" fmla="*/ 41148 w 80263"/>
                  <a:gd name="connsiteY78" fmla="*/ 303149 h 361822"/>
                  <a:gd name="connsiteX79" fmla="*/ 41656 w 80263"/>
                  <a:gd name="connsiteY79" fmla="*/ 272415 h 361822"/>
                  <a:gd name="connsiteX80" fmla="*/ 47371 w 80263"/>
                  <a:gd name="connsiteY80" fmla="*/ 257683 h 361822"/>
                  <a:gd name="connsiteX81" fmla="*/ 48768 w 80263"/>
                  <a:gd name="connsiteY81" fmla="*/ 244602 h 361822"/>
                  <a:gd name="connsiteX82" fmla="*/ 49149 w 80263"/>
                  <a:gd name="connsiteY82" fmla="*/ 233426 h 361822"/>
                  <a:gd name="connsiteX83" fmla="*/ 47371 w 80263"/>
                  <a:gd name="connsiteY83" fmla="*/ 232156 h 361822"/>
                  <a:gd name="connsiteX84" fmla="*/ 56515 w 80263"/>
                  <a:gd name="connsiteY84" fmla="*/ 191516 h 361822"/>
                  <a:gd name="connsiteX85" fmla="*/ 63373 w 80263"/>
                  <a:gd name="connsiteY85" fmla="*/ 173863 h 361822"/>
                  <a:gd name="connsiteX86" fmla="*/ 66929 w 80263"/>
                  <a:gd name="connsiteY86" fmla="*/ 164592 h 361822"/>
                  <a:gd name="connsiteX87" fmla="*/ 71755 w 80263"/>
                  <a:gd name="connsiteY87" fmla="*/ 157480 h 361822"/>
                  <a:gd name="connsiteX88" fmla="*/ 72898 w 80263"/>
                  <a:gd name="connsiteY88" fmla="*/ 150495 h 361822"/>
                  <a:gd name="connsiteX89" fmla="*/ 70993 w 80263"/>
                  <a:gd name="connsiteY89" fmla="*/ 141859 h 361822"/>
                  <a:gd name="connsiteX90" fmla="*/ 68326 w 80263"/>
                  <a:gd name="connsiteY90" fmla="*/ 118237 h 361822"/>
                  <a:gd name="connsiteX91" fmla="*/ 67691 w 80263"/>
                  <a:gd name="connsiteY91" fmla="*/ 102616 h 361822"/>
                  <a:gd name="connsiteX92" fmla="*/ 66802 w 80263"/>
                  <a:gd name="connsiteY92" fmla="*/ 98679 h 361822"/>
                  <a:gd name="connsiteX93" fmla="*/ 66548 w 80263"/>
                  <a:gd name="connsiteY93" fmla="*/ 97790 h 361822"/>
                  <a:gd name="connsiteX94" fmla="*/ 63500 w 80263"/>
                  <a:gd name="connsiteY94" fmla="*/ 89535 h 361822"/>
                  <a:gd name="connsiteX95" fmla="*/ 60706 w 80263"/>
                  <a:gd name="connsiteY95" fmla="*/ 88519 h 361822"/>
                  <a:gd name="connsiteX96" fmla="*/ 44831 w 80263"/>
                  <a:gd name="connsiteY96" fmla="*/ 78359 h 361822"/>
                  <a:gd name="connsiteX97" fmla="*/ 29972 w 80263"/>
                  <a:gd name="connsiteY97" fmla="*/ 63627 h 361822"/>
                  <a:gd name="connsiteX98" fmla="*/ 27305 w 80263"/>
                  <a:gd name="connsiteY98" fmla="*/ 56134 h 361822"/>
                  <a:gd name="connsiteX99" fmla="*/ 27813 w 80263"/>
                  <a:gd name="connsiteY99" fmla="*/ 54991 h 361822"/>
                  <a:gd name="connsiteX100" fmla="*/ 28702 w 80263"/>
                  <a:gd name="connsiteY100" fmla="*/ 54102 h 361822"/>
                  <a:gd name="connsiteX101" fmla="*/ 45720 w 80263"/>
                  <a:gd name="connsiteY101" fmla="*/ 41275 h 361822"/>
                  <a:gd name="connsiteX102" fmla="*/ 61214 w 80263"/>
                  <a:gd name="connsiteY102" fmla="*/ 33401 h 361822"/>
                  <a:gd name="connsiteX103" fmla="*/ 65786 w 80263"/>
                  <a:gd name="connsiteY103" fmla="*/ 29845 h 361822"/>
                  <a:gd name="connsiteX104" fmla="*/ 69596 w 80263"/>
                  <a:gd name="connsiteY104" fmla="*/ 26670 h 361822"/>
                  <a:gd name="connsiteX105" fmla="*/ 70485 w 80263"/>
                  <a:gd name="connsiteY105" fmla="*/ 26416 h 361822"/>
                  <a:gd name="connsiteX106" fmla="*/ 69088 w 80263"/>
                  <a:gd name="connsiteY106" fmla="*/ 14478 h 361822"/>
                  <a:gd name="connsiteX107" fmla="*/ 69342 w 80263"/>
                  <a:gd name="connsiteY107" fmla="*/ 13208 h 361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80263" h="361822">
                    <a:moveTo>
                      <a:pt x="68707" y="14097"/>
                    </a:moveTo>
                    <a:cubicBezTo>
                      <a:pt x="68707" y="14097"/>
                      <a:pt x="68707" y="13843"/>
                      <a:pt x="68707" y="13589"/>
                    </a:cubicBezTo>
                    <a:cubicBezTo>
                      <a:pt x="68707" y="13335"/>
                      <a:pt x="68707" y="13081"/>
                      <a:pt x="68961" y="12827"/>
                    </a:cubicBezTo>
                    <a:cubicBezTo>
                      <a:pt x="68961" y="12573"/>
                      <a:pt x="69088" y="12446"/>
                      <a:pt x="69088" y="12192"/>
                    </a:cubicBezTo>
                    <a:cubicBezTo>
                      <a:pt x="69088" y="11938"/>
                      <a:pt x="69215" y="11811"/>
                      <a:pt x="69342" y="11557"/>
                    </a:cubicBezTo>
                    <a:cubicBezTo>
                      <a:pt x="69342" y="11303"/>
                      <a:pt x="69469" y="11176"/>
                      <a:pt x="69596" y="10922"/>
                    </a:cubicBezTo>
                    <a:cubicBezTo>
                      <a:pt x="69596" y="10795"/>
                      <a:pt x="69723" y="10541"/>
                      <a:pt x="69850" y="10414"/>
                    </a:cubicBezTo>
                    <a:cubicBezTo>
                      <a:pt x="69850" y="10160"/>
                      <a:pt x="70104" y="9906"/>
                      <a:pt x="70231" y="9779"/>
                    </a:cubicBezTo>
                    <a:cubicBezTo>
                      <a:pt x="70231" y="9652"/>
                      <a:pt x="70231" y="9525"/>
                      <a:pt x="70485" y="9398"/>
                    </a:cubicBezTo>
                    <a:cubicBezTo>
                      <a:pt x="70612" y="9144"/>
                      <a:pt x="70739" y="8890"/>
                      <a:pt x="70866" y="8636"/>
                    </a:cubicBezTo>
                    <a:cubicBezTo>
                      <a:pt x="70866" y="8636"/>
                      <a:pt x="70866" y="8382"/>
                      <a:pt x="71120" y="8255"/>
                    </a:cubicBezTo>
                    <a:cubicBezTo>
                      <a:pt x="71247" y="8001"/>
                      <a:pt x="71374" y="7747"/>
                      <a:pt x="71628" y="7493"/>
                    </a:cubicBezTo>
                    <a:cubicBezTo>
                      <a:pt x="71628" y="7493"/>
                      <a:pt x="71628" y="7366"/>
                      <a:pt x="71755" y="7239"/>
                    </a:cubicBezTo>
                    <a:cubicBezTo>
                      <a:pt x="71882" y="6985"/>
                      <a:pt x="72136" y="6731"/>
                      <a:pt x="72263" y="6477"/>
                    </a:cubicBezTo>
                    <a:cubicBezTo>
                      <a:pt x="72263" y="6477"/>
                      <a:pt x="72263" y="6350"/>
                      <a:pt x="72390" y="6223"/>
                    </a:cubicBezTo>
                    <a:cubicBezTo>
                      <a:pt x="72644" y="5969"/>
                      <a:pt x="72771" y="5715"/>
                      <a:pt x="73025" y="5461"/>
                    </a:cubicBezTo>
                    <a:cubicBezTo>
                      <a:pt x="73025" y="5461"/>
                      <a:pt x="73025" y="5461"/>
                      <a:pt x="73152" y="5334"/>
                    </a:cubicBezTo>
                    <a:cubicBezTo>
                      <a:pt x="73406" y="5080"/>
                      <a:pt x="73660" y="4826"/>
                      <a:pt x="73914" y="4572"/>
                    </a:cubicBezTo>
                    <a:cubicBezTo>
                      <a:pt x="73914" y="4572"/>
                      <a:pt x="73914" y="4572"/>
                      <a:pt x="73914" y="4572"/>
                    </a:cubicBezTo>
                    <a:cubicBezTo>
                      <a:pt x="74168" y="4318"/>
                      <a:pt x="74422" y="4064"/>
                      <a:pt x="74676" y="3810"/>
                    </a:cubicBezTo>
                    <a:cubicBezTo>
                      <a:pt x="74676" y="3810"/>
                      <a:pt x="74676" y="3810"/>
                      <a:pt x="74676" y="3810"/>
                    </a:cubicBezTo>
                    <a:cubicBezTo>
                      <a:pt x="74930" y="3556"/>
                      <a:pt x="75184" y="3302"/>
                      <a:pt x="75565" y="3048"/>
                    </a:cubicBezTo>
                    <a:cubicBezTo>
                      <a:pt x="75565" y="3048"/>
                      <a:pt x="75565" y="3048"/>
                      <a:pt x="75565" y="3048"/>
                    </a:cubicBezTo>
                    <a:cubicBezTo>
                      <a:pt x="75819" y="2794"/>
                      <a:pt x="76200" y="2540"/>
                      <a:pt x="76454" y="2286"/>
                    </a:cubicBezTo>
                    <a:cubicBezTo>
                      <a:pt x="76454" y="2286"/>
                      <a:pt x="76454" y="2286"/>
                      <a:pt x="76454" y="2286"/>
                    </a:cubicBezTo>
                    <a:cubicBezTo>
                      <a:pt x="76835" y="2032"/>
                      <a:pt x="77089" y="1778"/>
                      <a:pt x="77470" y="1524"/>
                    </a:cubicBezTo>
                    <a:lnTo>
                      <a:pt x="77470" y="1524"/>
                    </a:lnTo>
                    <a:cubicBezTo>
                      <a:pt x="77470" y="1524"/>
                      <a:pt x="78105" y="1143"/>
                      <a:pt x="78486" y="889"/>
                    </a:cubicBezTo>
                    <a:cubicBezTo>
                      <a:pt x="78867" y="635"/>
                      <a:pt x="79248" y="508"/>
                      <a:pt x="79629" y="254"/>
                    </a:cubicBezTo>
                    <a:cubicBezTo>
                      <a:pt x="79883" y="254"/>
                      <a:pt x="80010" y="0"/>
                      <a:pt x="80264" y="0"/>
                    </a:cubicBezTo>
                    <a:lnTo>
                      <a:pt x="34544" y="0"/>
                    </a:lnTo>
                    <a:cubicBezTo>
                      <a:pt x="34544" y="0"/>
                      <a:pt x="33782" y="0"/>
                      <a:pt x="33401" y="0"/>
                    </a:cubicBezTo>
                    <a:cubicBezTo>
                      <a:pt x="33401" y="0"/>
                      <a:pt x="33401" y="0"/>
                      <a:pt x="33274" y="0"/>
                    </a:cubicBezTo>
                    <a:cubicBezTo>
                      <a:pt x="32893" y="0"/>
                      <a:pt x="32512" y="0"/>
                      <a:pt x="32131" y="127"/>
                    </a:cubicBezTo>
                    <a:cubicBezTo>
                      <a:pt x="32131" y="127"/>
                      <a:pt x="32004" y="127"/>
                      <a:pt x="31877" y="127"/>
                    </a:cubicBezTo>
                    <a:cubicBezTo>
                      <a:pt x="31496" y="127"/>
                      <a:pt x="31115" y="254"/>
                      <a:pt x="30734" y="381"/>
                    </a:cubicBezTo>
                    <a:cubicBezTo>
                      <a:pt x="30734" y="381"/>
                      <a:pt x="30734" y="381"/>
                      <a:pt x="30607" y="381"/>
                    </a:cubicBezTo>
                    <a:cubicBezTo>
                      <a:pt x="30226" y="381"/>
                      <a:pt x="29845" y="635"/>
                      <a:pt x="29464" y="762"/>
                    </a:cubicBezTo>
                    <a:cubicBezTo>
                      <a:pt x="29083" y="762"/>
                      <a:pt x="28829" y="1016"/>
                      <a:pt x="28448" y="1143"/>
                    </a:cubicBezTo>
                    <a:cubicBezTo>
                      <a:pt x="28448" y="1143"/>
                      <a:pt x="28321" y="1143"/>
                      <a:pt x="28321" y="1143"/>
                    </a:cubicBezTo>
                    <a:cubicBezTo>
                      <a:pt x="27940" y="1270"/>
                      <a:pt x="27686" y="1397"/>
                      <a:pt x="27305" y="1651"/>
                    </a:cubicBezTo>
                    <a:cubicBezTo>
                      <a:pt x="27305" y="1651"/>
                      <a:pt x="27305" y="1651"/>
                      <a:pt x="27305" y="1651"/>
                    </a:cubicBezTo>
                    <a:cubicBezTo>
                      <a:pt x="27051" y="1778"/>
                      <a:pt x="26670" y="1905"/>
                      <a:pt x="26416" y="2159"/>
                    </a:cubicBezTo>
                    <a:cubicBezTo>
                      <a:pt x="26416" y="2159"/>
                      <a:pt x="26416" y="2159"/>
                      <a:pt x="26289" y="2159"/>
                    </a:cubicBezTo>
                    <a:cubicBezTo>
                      <a:pt x="25908" y="2286"/>
                      <a:pt x="25654" y="2540"/>
                      <a:pt x="25400" y="2794"/>
                    </a:cubicBezTo>
                    <a:cubicBezTo>
                      <a:pt x="25400" y="2794"/>
                      <a:pt x="25400" y="2794"/>
                      <a:pt x="25273" y="2794"/>
                    </a:cubicBezTo>
                    <a:cubicBezTo>
                      <a:pt x="25019" y="2921"/>
                      <a:pt x="24765" y="3175"/>
                      <a:pt x="24384" y="3429"/>
                    </a:cubicBezTo>
                    <a:cubicBezTo>
                      <a:pt x="24384" y="3429"/>
                      <a:pt x="24384" y="3429"/>
                      <a:pt x="24384" y="3429"/>
                    </a:cubicBezTo>
                    <a:cubicBezTo>
                      <a:pt x="24130" y="3683"/>
                      <a:pt x="23749" y="3810"/>
                      <a:pt x="23495" y="4064"/>
                    </a:cubicBezTo>
                    <a:cubicBezTo>
                      <a:pt x="23495" y="4064"/>
                      <a:pt x="23495" y="4064"/>
                      <a:pt x="23368" y="4191"/>
                    </a:cubicBezTo>
                    <a:cubicBezTo>
                      <a:pt x="23114" y="4445"/>
                      <a:pt x="22860" y="4699"/>
                      <a:pt x="22606" y="4953"/>
                    </a:cubicBezTo>
                    <a:cubicBezTo>
                      <a:pt x="22606" y="4953"/>
                      <a:pt x="22606" y="4953"/>
                      <a:pt x="22606" y="4953"/>
                    </a:cubicBezTo>
                    <a:cubicBezTo>
                      <a:pt x="22352" y="5207"/>
                      <a:pt x="22098" y="5461"/>
                      <a:pt x="21844" y="5715"/>
                    </a:cubicBezTo>
                    <a:cubicBezTo>
                      <a:pt x="21844" y="5715"/>
                      <a:pt x="21844" y="5715"/>
                      <a:pt x="21717" y="5842"/>
                    </a:cubicBezTo>
                    <a:cubicBezTo>
                      <a:pt x="21463" y="6096"/>
                      <a:pt x="21209" y="6350"/>
                      <a:pt x="20955" y="6604"/>
                    </a:cubicBezTo>
                    <a:cubicBezTo>
                      <a:pt x="20955" y="6604"/>
                      <a:pt x="20955" y="6604"/>
                      <a:pt x="20955" y="6604"/>
                    </a:cubicBezTo>
                    <a:cubicBezTo>
                      <a:pt x="20701" y="6858"/>
                      <a:pt x="20574" y="7112"/>
                      <a:pt x="20320" y="7366"/>
                    </a:cubicBezTo>
                    <a:cubicBezTo>
                      <a:pt x="20320" y="7366"/>
                      <a:pt x="20320" y="7493"/>
                      <a:pt x="20193" y="7493"/>
                    </a:cubicBezTo>
                    <a:cubicBezTo>
                      <a:pt x="19939" y="7747"/>
                      <a:pt x="19812" y="8128"/>
                      <a:pt x="19558" y="8382"/>
                    </a:cubicBezTo>
                    <a:cubicBezTo>
                      <a:pt x="19558" y="8382"/>
                      <a:pt x="19558" y="8382"/>
                      <a:pt x="19558" y="8509"/>
                    </a:cubicBezTo>
                    <a:lnTo>
                      <a:pt x="19050" y="9271"/>
                    </a:lnTo>
                    <a:cubicBezTo>
                      <a:pt x="19050" y="9271"/>
                      <a:pt x="19050" y="9271"/>
                      <a:pt x="19050" y="9398"/>
                    </a:cubicBezTo>
                    <a:cubicBezTo>
                      <a:pt x="18923" y="9652"/>
                      <a:pt x="18669" y="10033"/>
                      <a:pt x="18542" y="10287"/>
                    </a:cubicBezTo>
                    <a:cubicBezTo>
                      <a:pt x="18542" y="10287"/>
                      <a:pt x="18542" y="10414"/>
                      <a:pt x="18542" y="10541"/>
                    </a:cubicBezTo>
                    <a:cubicBezTo>
                      <a:pt x="18415" y="10795"/>
                      <a:pt x="18288" y="11049"/>
                      <a:pt x="18161" y="11430"/>
                    </a:cubicBezTo>
                    <a:cubicBezTo>
                      <a:pt x="18161" y="11430"/>
                      <a:pt x="18161" y="11430"/>
                      <a:pt x="18161" y="11557"/>
                    </a:cubicBezTo>
                    <a:cubicBezTo>
                      <a:pt x="18161" y="11811"/>
                      <a:pt x="17907" y="12192"/>
                      <a:pt x="17780" y="12573"/>
                    </a:cubicBezTo>
                    <a:cubicBezTo>
                      <a:pt x="17780" y="12573"/>
                      <a:pt x="17780" y="12700"/>
                      <a:pt x="17780" y="12827"/>
                    </a:cubicBezTo>
                    <a:cubicBezTo>
                      <a:pt x="17780" y="13208"/>
                      <a:pt x="17526" y="13462"/>
                      <a:pt x="17526" y="13843"/>
                    </a:cubicBezTo>
                    <a:cubicBezTo>
                      <a:pt x="-5842" y="124460"/>
                      <a:pt x="-5842" y="236728"/>
                      <a:pt x="17526" y="347218"/>
                    </a:cubicBezTo>
                    <a:cubicBezTo>
                      <a:pt x="19304" y="354838"/>
                      <a:pt x="27432" y="361569"/>
                      <a:pt x="35179" y="361823"/>
                    </a:cubicBezTo>
                    <a:cubicBezTo>
                      <a:pt x="34544" y="360807"/>
                      <a:pt x="34036" y="359537"/>
                      <a:pt x="33528" y="357632"/>
                    </a:cubicBezTo>
                    <a:cubicBezTo>
                      <a:pt x="32512" y="352933"/>
                      <a:pt x="33147" y="347980"/>
                      <a:pt x="34290" y="344551"/>
                    </a:cubicBezTo>
                    <a:cubicBezTo>
                      <a:pt x="35052" y="342392"/>
                      <a:pt x="36195" y="339090"/>
                      <a:pt x="36703" y="336042"/>
                    </a:cubicBezTo>
                    <a:cubicBezTo>
                      <a:pt x="37211" y="333121"/>
                      <a:pt x="37211" y="330454"/>
                      <a:pt x="37211" y="328676"/>
                    </a:cubicBezTo>
                    <a:cubicBezTo>
                      <a:pt x="37211" y="324739"/>
                      <a:pt x="37211" y="319913"/>
                      <a:pt x="38227" y="319024"/>
                    </a:cubicBezTo>
                    <a:cubicBezTo>
                      <a:pt x="39116" y="318135"/>
                      <a:pt x="39624" y="318008"/>
                      <a:pt x="39624" y="318008"/>
                    </a:cubicBezTo>
                    <a:lnTo>
                      <a:pt x="40005" y="318008"/>
                    </a:lnTo>
                    <a:cubicBezTo>
                      <a:pt x="40005" y="318008"/>
                      <a:pt x="41148" y="303149"/>
                      <a:pt x="41148" y="303149"/>
                    </a:cubicBezTo>
                    <a:cubicBezTo>
                      <a:pt x="41148" y="303149"/>
                      <a:pt x="40259" y="282956"/>
                      <a:pt x="41656" y="272415"/>
                    </a:cubicBezTo>
                    <a:cubicBezTo>
                      <a:pt x="42418" y="266192"/>
                      <a:pt x="47371" y="257683"/>
                      <a:pt x="47371" y="257683"/>
                    </a:cubicBezTo>
                    <a:lnTo>
                      <a:pt x="48768" y="244602"/>
                    </a:lnTo>
                    <a:cubicBezTo>
                      <a:pt x="49403" y="238379"/>
                      <a:pt x="49149" y="233426"/>
                      <a:pt x="49149" y="233426"/>
                    </a:cubicBezTo>
                    <a:cubicBezTo>
                      <a:pt x="48006" y="232664"/>
                      <a:pt x="47371" y="232156"/>
                      <a:pt x="47371" y="232156"/>
                    </a:cubicBezTo>
                    <a:cubicBezTo>
                      <a:pt x="47371" y="232156"/>
                      <a:pt x="50165" y="212217"/>
                      <a:pt x="56515" y="191516"/>
                    </a:cubicBezTo>
                    <a:cubicBezTo>
                      <a:pt x="58039" y="186436"/>
                      <a:pt x="62738" y="175768"/>
                      <a:pt x="63373" y="173863"/>
                    </a:cubicBezTo>
                    <a:cubicBezTo>
                      <a:pt x="64008" y="171196"/>
                      <a:pt x="65913" y="167005"/>
                      <a:pt x="66929" y="164592"/>
                    </a:cubicBezTo>
                    <a:cubicBezTo>
                      <a:pt x="69977" y="157734"/>
                      <a:pt x="71755" y="157480"/>
                      <a:pt x="71755" y="157480"/>
                    </a:cubicBezTo>
                    <a:cubicBezTo>
                      <a:pt x="72771" y="154813"/>
                      <a:pt x="72263" y="152527"/>
                      <a:pt x="72898" y="150495"/>
                    </a:cubicBezTo>
                    <a:cubicBezTo>
                      <a:pt x="72136" y="149987"/>
                      <a:pt x="71247" y="147828"/>
                      <a:pt x="70993" y="141859"/>
                    </a:cubicBezTo>
                    <a:cubicBezTo>
                      <a:pt x="70739" y="137414"/>
                      <a:pt x="68961" y="124206"/>
                      <a:pt x="68326" y="118237"/>
                    </a:cubicBezTo>
                    <a:cubicBezTo>
                      <a:pt x="67437" y="111125"/>
                      <a:pt x="66929" y="103124"/>
                      <a:pt x="67691" y="102616"/>
                    </a:cubicBezTo>
                    <a:cubicBezTo>
                      <a:pt x="67691" y="101981"/>
                      <a:pt x="66675" y="100457"/>
                      <a:pt x="66802" y="98679"/>
                    </a:cubicBezTo>
                    <a:lnTo>
                      <a:pt x="66548" y="97790"/>
                    </a:lnTo>
                    <a:cubicBezTo>
                      <a:pt x="65913" y="95631"/>
                      <a:pt x="67056" y="91694"/>
                      <a:pt x="63500" y="89535"/>
                    </a:cubicBezTo>
                    <a:cubicBezTo>
                      <a:pt x="62611" y="89154"/>
                      <a:pt x="61722" y="88773"/>
                      <a:pt x="60706" y="88519"/>
                    </a:cubicBezTo>
                    <a:cubicBezTo>
                      <a:pt x="53848" y="86741"/>
                      <a:pt x="47371" y="81153"/>
                      <a:pt x="44831" y="78359"/>
                    </a:cubicBezTo>
                    <a:cubicBezTo>
                      <a:pt x="36449" y="69215"/>
                      <a:pt x="32385" y="68707"/>
                      <a:pt x="29972" y="63627"/>
                    </a:cubicBezTo>
                    <a:cubicBezTo>
                      <a:pt x="28321" y="60071"/>
                      <a:pt x="27305" y="58166"/>
                      <a:pt x="27305" y="56134"/>
                    </a:cubicBezTo>
                    <a:cubicBezTo>
                      <a:pt x="27305" y="56134"/>
                      <a:pt x="27559" y="55245"/>
                      <a:pt x="27813" y="54991"/>
                    </a:cubicBezTo>
                    <a:cubicBezTo>
                      <a:pt x="28067" y="54610"/>
                      <a:pt x="28321" y="54356"/>
                      <a:pt x="28702" y="54102"/>
                    </a:cubicBezTo>
                    <a:cubicBezTo>
                      <a:pt x="32258" y="52451"/>
                      <a:pt x="35814" y="46736"/>
                      <a:pt x="45720" y="41275"/>
                    </a:cubicBezTo>
                    <a:cubicBezTo>
                      <a:pt x="52832" y="37338"/>
                      <a:pt x="57404" y="35560"/>
                      <a:pt x="61214" y="33401"/>
                    </a:cubicBezTo>
                    <a:cubicBezTo>
                      <a:pt x="63119" y="32004"/>
                      <a:pt x="64643" y="30861"/>
                      <a:pt x="65786" y="29845"/>
                    </a:cubicBezTo>
                    <a:cubicBezTo>
                      <a:pt x="66802" y="29083"/>
                      <a:pt x="68580" y="27305"/>
                      <a:pt x="69596" y="26670"/>
                    </a:cubicBezTo>
                    <a:cubicBezTo>
                      <a:pt x="69850" y="26670"/>
                      <a:pt x="70231" y="26416"/>
                      <a:pt x="70485" y="26416"/>
                    </a:cubicBezTo>
                    <a:cubicBezTo>
                      <a:pt x="68961" y="22860"/>
                      <a:pt x="68326" y="18923"/>
                      <a:pt x="69088" y="14478"/>
                    </a:cubicBezTo>
                    <a:cubicBezTo>
                      <a:pt x="69088" y="14097"/>
                      <a:pt x="69215" y="13589"/>
                      <a:pt x="69342" y="13208"/>
                    </a:cubicBezTo>
                  </a:path>
                </a:pathLst>
              </a:custGeom>
              <a:solidFill>
                <a:srgbClr val="1D4289"/>
              </a:solidFill>
              <a:ln w="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061A5DB3-76A5-DF81-6A27-32689AF75CC3}"/>
                  </a:ext>
                </a:extLst>
              </p:cNvPr>
              <p:cNvSpPr/>
              <p:nvPr/>
            </p:nvSpPr>
            <p:spPr>
              <a:xfrm>
                <a:off x="2218747" y="6128417"/>
                <a:ext cx="58419" cy="361060"/>
              </a:xfrm>
              <a:custGeom>
                <a:avLst/>
                <a:gdLst>
                  <a:gd name="connsiteX0" fmla="*/ 41148 w 58419"/>
                  <a:gd name="connsiteY0" fmla="*/ 14605 h 361060"/>
                  <a:gd name="connsiteX1" fmla="*/ 23114 w 58419"/>
                  <a:gd name="connsiteY1" fmla="*/ 0 h 361060"/>
                  <a:gd name="connsiteX2" fmla="*/ 0 w 58419"/>
                  <a:gd name="connsiteY2" fmla="*/ 0 h 361060"/>
                  <a:gd name="connsiteX3" fmla="*/ 762 w 58419"/>
                  <a:gd name="connsiteY3" fmla="*/ 0 h 361060"/>
                  <a:gd name="connsiteX4" fmla="*/ 762 w 58419"/>
                  <a:gd name="connsiteY4" fmla="*/ 0 h 361060"/>
                  <a:gd name="connsiteX5" fmla="*/ 1397 w 58419"/>
                  <a:gd name="connsiteY5" fmla="*/ 127 h 361060"/>
                  <a:gd name="connsiteX6" fmla="*/ 2413 w 58419"/>
                  <a:gd name="connsiteY6" fmla="*/ 508 h 361060"/>
                  <a:gd name="connsiteX7" fmla="*/ 3683 w 58419"/>
                  <a:gd name="connsiteY7" fmla="*/ 1143 h 361060"/>
                  <a:gd name="connsiteX8" fmla="*/ 3683 w 58419"/>
                  <a:gd name="connsiteY8" fmla="*/ 1143 h 361060"/>
                  <a:gd name="connsiteX9" fmla="*/ 3937 w 58419"/>
                  <a:gd name="connsiteY9" fmla="*/ 1143 h 361060"/>
                  <a:gd name="connsiteX10" fmla="*/ 4064 w 58419"/>
                  <a:gd name="connsiteY10" fmla="*/ 1143 h 361060"/>
                  <a:gd name="connsiteX11" fmla="*/ 4191 w 58419"/>
                  <a:gd name="connsiteY11" fmla="*/ 1143 h 361060"/>
                  <a:gd name="connsiteX12" fmla="*/ 4445 w 58419"/>
                  <a:gd name="connsiteY12" fmla="*/ 1143 h 361060"/>
                  <a:gd name="connsiteX13" fmla="*/ 4572 w 58419"/>
                  <a:gd name="connsiteY13" fmla="*/ 1143 h 361060"/>
                  <a:gd name="connsiteX14" fmla="*/ 4826 w 58419"/>
                  <a:gd name="connsiteY14" fmla="*/ 1143 h 361060"/>
                  <a:gd name="connsiteX15" fmla="*/ 4953 w 58419"/>
                  <a:gd name="connsiteY15" fmla="*/ 1143 h 361060"/>
                  <a:gd name="connsiteX16" fmla="*/ 5461 w 58419"/>
                  <a:gd name="connsiteY16" fmla="*/ 1270 h 361060"/>
                  <a:gd name="connsiteX17" fmla="*/ 6477 w 58419"/>
                  <a:gd name="connsiteY17" fmla="*/ 1651 h 361060"/>
                  <a:gd name="connsiteX18" fmla="*/ 8763 w 58419"/>
                  <a:gd name="connsiteY18" fmla="*/ 3937 h 361060"/>
                  <a:gd name="connsiteX19" fmla="*/ 9271 w 58419"/>
                  <a:gd name="connsiteY19" fmla="*/ 4318 h 361060"/>
                  <a:gd name="connsiteX20" fmla="*/ 9779 w 58419"/>
                  <a:gd name="connsiteY20" fmla="*/ 5588 h 361060"/>
                  <a:gd name="connsiteX21" fmla="*/ 11430 w 58419"/>
                  <a:gd name="connsiteY21" fmla="*/ 10922 h 361060"/>
                  <a:gd name="connsiteX22" fmla="*/ 12446 w 58419"/>
                  <a:gd name="connsiteY22" fmla="*/ 12954 h 361060"/>
                  <a:gd name="connsiteX23" fmla="*/ 13208 w 58419"/>
                  <a:gd name="connsiteY23" fmla="*/ 14478 h 361060"/>
                  <a:gd name="connsiteX24" fmla="*/ 12446 w 58419"/>
                  <a:gd name="connsiteY24" fmla="*/ 16637 h 361060"/>
                  <a:gd name="connsiteX25" fmla="*/ 15748 w 58419"/>
                  <a:gd name="connsiteY25" fmla="*/ 25654 h 361060"/>
                  <a:gd name="connsiteX26" fmla="*/ 19431 w 58419"/>
                  <a:gd name="connsiteY26" fmla="*/ 33274 h 361060"/>
                  <a:gd name="connsiteX27" fmla="*/ 24511 w 58419"/>
                  <a:gd name="connsiteY27" fmla="*/ 55753 h 361060"/>
                  <a:gd name="connsiteX28" fmla="*/ 29210 w 58419"/>
                  <a:gd name="connsiteY28" fmla="*/ 76327 h 361060"/>
                  <a:gd name="connsiteX29" fmla="*/ 30861 w 58419"/>
                  <a:gd name="connsiteY29" fmla="*/ 93091 h 361060"/>
                  <a:gd name="connsiteX30" fmla="*/ 27305 w 58419"/>
                  <a:gd name="connsiteY30" fmla="*/ 102743 h 361060"/>
                  <a:gd name="connsiteX31" fmla="*/ 25400 w 58419"/>
                  <a:gd name="connsiteY31" fmla="*/ 113919 h 361060"/>
                  <a:gd name="connsiteX32" fmla="*/ 25654 w 58419"/>
                  <a:gd name="connsiteY32" fmla="*/ 114173 h 361060"/>
                  <a:gd name="connsiteX33" fmla="*/ 24003 w 58419"/>
                  <a:gd name="connsiteY33" fmla="*/ 124841 h 361060"/>
                  <a:gd name="connsiteX34" fmla="*/ 20701 w 58419"/>
                  <a:gd name="connsiteY34" fmla="*/ 134874 h 361060"/>
                  <a:gd name="connsiteX35" fmla="*/ 18034 w 58419"/>
                  <a:gd name="connsiteY35" fmla="*/ 142875 h 361060"/>
                  <a:gd name="connsiteX36" fmla="*/ 15367 w 58419"/>
                  <a:gd name="connsiteY36" fmla="*/ 152273 h 361060"/>
                  <a:gd name="connsiteX37" fmla="*/ 14097 w 58419"/>
                  <a:gd name="connsiteY37" fmla="*/ 154305 h 361060"/>
                  <a:gd name="connsiteX38" fmla="*/ 15113 w 58419"/>
                  <a:gd name="connsiteY38" fmla="*/ 160528 h 361060"/>
                  <a:gd name="connsiteX39" fmla="*/ 21844 w 58419"/>
                  <a:gd name="connsiteY39" fmla="*/ 182372 h 361060"/>
                  <a:gd name="connsiteX40" fmla="*/ 23114 w 58419"/>
                  <a:gd name="connsiteY40" fmla="*/ 219710 h 361060"/>
                  <a:gd name="connsiteX41" fmla="*/ 22479 w 58419"/>
                  <a:gd name="connsiteY41" fmla="*/ 233680 h 361060"/>
                  <a:gd name="connsiteX42" fmla="*/ 19939 w 58419"/>
                  <a:gd name="connsiteY42" fmla="*/ 235077 h 361060"/>
                  <a:gd name="connsiteX43" fmla="*/ 19685 w 58419"/>
                  <a:gd name="connsiteY43" fmla="*/ 237998 h 361060"/>
                  <a:gd name="connsiteX44" fmla="*/ 19685 w 58419"/>
                  <a:gd name="connsiteY44" fmla="*/ 239522 h 361060"/>
                  <a:gd name="connsiteX45" fmla="*/ 19685 w 58419"/>
                  <a:gd name="connsiteY45" fmla="*/ 247396 h 361060"/>
                  <a:gd name="connsiteX46" fmla="*/ 24892 w 58419"/>
                  <a:gd name="connsiteY46" fmla="*/ 270891 h 361060"/>
                  <a:gd name="connsiteX47" fmla="*/ 25781 w 58419"/>
                  <a:gd name="connsiteY47" fmla="*/ 316230 h 361060"/>
                  <a:gd name="connsiteX48" fmla="*/ 25781 w 58419"/>
                  <a:gd name="connsiteY48" fmla="*/ 316230 h 361060"/>
                  <a:gd name="connsiteX49" fmla="*/ 27686 w 58419"/>
                  <a:gd name="connsiteY49" fmla="*/ 321691 h 361060"/>
                  <a:gd name="connsiteX50" fmla="*/ 26924 w 58419"/>
                  <a:gd name="connsiteY50" fmla="*/ 338836 h 361060"/>
                  <a:gd name="connsiteX51" fmla="*/ 27813 w 58419"/>
                  <a:gd name="connsiteY51" fmla="*/ 355981 h 361060"/>
                  <a:gd name="connsiteX52" fmla="*/ 23876 w 58419"/>
                  <a:gd name="connsiteY52" fmla="*/ 361061 h 361060"/>
                  <a:gd name="connsiteX53" fmla="*/ 40894 w 58419"/>
                  <a:gd name="connsiteY53" fmla="*/ 346583 h 361060"/>
                  <a:gd name="connsiteX54" fmla="*/ 40894 w 58419"/>
                  <a:gd name="connsiteY54" fmla="*/ 13208 h 36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419" h="361060">
                    <a:moveTo>
                      <a:pt x="41148" y="14605"/>
                    </a:moveTo>
                    <a:cubicBezTo>
                      <a:pt x="39370" y="6858"/>
                      <a:pt x="30988" y="0"/>
                      <a:pt x="23114" y="0"/>
                    </a:cubicBezTo>
                    <a:lnTo>
                      <a:pt x="0" y="0"/>
                    </a:lnTo>
                    <a:cubicBezTo>
                      <a:pt x="0" y="0"/>
                      <a:pt x="508" y="0"/>
                      <a:pt x="762" y="0"/>
                    </a:cubicBezTo>
                    <a:cubicBezTo>
                      <a:pt x="762" y="0"/>
                      <a:pt x="762" y="0"/>
                      <a:pt x="762" y="0"/>
                    </a:cubicBezTo>
                    <a:cubicBezTo>
                      <a:pt x="1016" y="0"/>
                      <a:pt x="1143" y="0"/>
                      <a:pt x="1397" y="127"/>
                    </a:cubicBezTo>
                    <a:cubicBezTo>
                      <a:pt x="1778" y="127"/>
                      <a:pt x="2032" y="381"/>
                      <a:pt x="2413" y="508"/>
                    </a:cubicBezTo>
                    <a:cubicBezTo>
                      <a:pt x="2794" y="762"/>
                      <a:pt x="3302" y="889"/>
                      <a:pt x="3683" y="1143"/>
                    </a:cubicBezTo>
                    <a:lnTo>
                      <a:pt x="3683" y="1143"/>
                    </a:lnTo>
                    <a:cubicBezTo>
                      <a:pt x="3683" y="1143"/>
                      <a:pt x="3810" y="1143"/>
                      <a:pt x="3937" y="1143"/>
                    </a:cubicBezTo>
                    <a:cubicBezTo>
                      <a:pt x="3937" y="1143"/>
                      <a:pt x="3937" y="1143"/>
                      <a:pt x="4064" y="1143"/>
                    </a:cubicBezTo>
                    <a:cubicBezTo>
                      <a:pt x="4064" y="1143"/>
                      <a:pt x="4064" y="1143"/>
                      <a:pt x="4191" y="1143"/>
                    </a:cubicBezTo>
                    <a:cubicBezTo>
                      <a:pt x="4191" y="1143"/>
                      <a:pt x="4318" y="1143"/>
                      <a:pt x="4445" y="1143"/>
                    </a:cubicBezTo>
                    <a:cubicBezTo>
                      <a:pt x="4445" y="1143"/>
                      <a:pt x="4445" y="1143"/>
                      <a:pt x="4572" y="1143"/>
                    </a:cubicBezTo>
                    <a:cubicBezTo>
                      <a:pt x="4572" y="1143"/>
                      <a:pt x="4699" y="1143"/>
                      <a:pt x="4826" y="1143"/>
                    </a:cubicBezTo>
                    <a:cubicBezTo>
                      <a:pt x="4826" y="1143"/>
                      <a:pt x="4826" y="1143"/>
                      <a:pt x="4953" y="1143"/>
                    </a:cubicBezTo>
                    <a:cubicBezTo>
                      <a:pt x="5080" y="1143"/>
                      <a:pt x="5207" y="1143"/>
                      <a:pt x="5461" y="1270"/>
                    </a:cubicBezTo>
                    <a:cubicBezTo>
                      <a:pt x="5842" y="1270"/>
                      <a:pt x="6223" y="1397"/>
                      <a:pt x="6477" y="1651"/>
                    </a:cubicBezTo>
                    <a:cubicBezTo>
                      <a:pt x="7493" y="2159"/>
                      <a:pt x="7874" y="3302"/>
                      <a:pt x="8763" y="3937"/>
                    </a:cubicBezTo>
                    <a:cubicBezTo>
                      <a:pt x="8890" y="3937"/>
                      <a:pt x="9144" y="4191"/>
                      <a:pt x="9271" y="4318"/>
                    </a:cubicBezTo>
                    <a:cubicBezTo>
                      <a:pt x="9525" y="4699"/>
                      <a:pt x="9652" y="5080"/>
                      <a:pt x="9779" y="5588"/>
                    </a:cubicBezTo>
                    <a:cubicBezTo>
                      <a:pt x="10287" y="7493"/>
                      <a:pt x="10795" y="9017"/>
                      <a:pt x="11430" y="10922"/>
                    </a:cubicBezTo>
                    <a:cubicBezTo>
                      <a:pt x="11684" y="11557"/>
                      <a:pt x="11938" y="12446"/>
                      <a:pt x="12446" y="12954"/>
                    </a:cubicBezTo>
                    <a:cubicBezTo>
                      <a:pt x="12700" y="13208"/>
                      <a:pt x="13081" y="13843"/>
                      <a:pt x="13208" y="14478"/>
                    </a:cubicBezTo>
                    <a:cubicBezTo>
                      <a:pt x="13208" y="15240"/>
                      <a:pt x="12827" y="16383"/>
                      <a:pt x="12446" y="16637"/>
                    </a:cubicBezTo>
                    <a:cubicBezTo>
                      <a:pt x="13462" y="19558"/>
                      <a:pt x="15748" y="25654"/>
                      <a:pt x="15748" y="25654"/>
                    </a:cubicBezTo>
                    <a:cubicBezTo>
                      <a:pt x="15748" y="25654"/>
                      <a:pt x="17907" y="30353"/>
                      <a:pt x="19431" y="33274"/>
                    </a:cubicBezTo>
                    <a:cubicBezTo>
                      <a:pt x="23749" y="42037"/>
                      <a:pt x="24765" y="45847"/>
                      <a:pt x="24511" y="55753"/>
                    </a:cubicBezTo>
                    <a:cubicBezTo>
                      <a:pt x="24384" y="63627"/>
                      <a:pt x="29718" y="65405"/>
                      <a:pt x="29210" y="76327"/>
                    </a:cubicBezTo>
                    <a:cubicBezTo>
                      <a:pt x="29210" y="77597"/>
                      <a:pt x="33655" y="84582"/>
                      <a:pt x="30861" y="93091"/>
                    </a:cubicBezTo>
                    <a:cubicBezTo>
                      <a:pt x="29718" y="96647"/>
                      <a:pt x="28194" y="100457"/>
                      <a:pt x="27305" y="102743"/>
                    </a:cubicBezTo>
                    <a:cubicBezTo>
                      <a:pt x="27178" y="106934"/>
                      <a:pt x="26289" y="110617"/>
                      <a:pt x="25400" y="113919"/>
                    </a:cubicBezTo>
                    <a:cubicBezTo>
                      <a:pt x="25400" y="113919"/>
                      <a:pt x="25400" y="114046"/>
                      <a:pt x="25654" y="114173"/>
                    </a:cubicBezTo>
                    <a:cubicBezTo>
                      <a:pt x="25908" y="116332"/>
                      <a:pt x="24511" y="123063"/>
                      <a:pt x="24003" y="124841"/>
                    </a:cubicBezTo>
                    <a:cubicBezTo>
                      <a:pt x="23495" y="126619"/>
                      <a:pt x="21463" y="132334"/>
                      <a:pt x="20701" y="134874"/>
                    </a:cubicBezTo>
                    <a:cubicBezTo>
                      <a:pt x="20320" y="136017"/>
                      <a:pt x="19177" y="139700"/>
                      <a:pt x="18034" y="142875"/>
                    </a:cubicBezTo>
                    <a:cubicBezTo>
                      <a:pt x="17145" y="147193"/>
                      <a:pt x="16383" y="150495"/>
                      <a:pt x="15367" y="152273"/>
                    </a:cubicBezTo>
                    <a:cubicBezTo>
                      <a:pt x="15367" y="152527"/>
                      <a:pt x="14097" y="154051"/>
                      <a:pt x="14097" y="154305"/>
                    </a:cubicBezTo>
                    <a:cubicBezTo>
                      <a:pt x="14097" y="154813"/>
                      <a:pt x="14605" y="157988"/>
                      <a:pt x="15113" y="160528"/>
                    </a:cubicBezTo>
                    <a:cubicBezTo>
                      <a:pt x="17145" y="163322"/>
                      <a:pt x="20955" y="171958"/>
                      <a:pt x="21844" y="182372"/>
                    </a:cubicBezTo>
                    <a:cubicBezTo>
                      <a:pt x="22733" y="192278"/>
                      <a:pt x="25146" y="198882"/>
                      <a:pt x="23114" y="219710"/>
                    </a:cubicBezTo>
                    <a:cubicBezTo>
                      <a:pt x="22860" y="226568"/>
                      <a:pt x="22733" y="232029"/>
                      <a:pt x="22479" y="233680"/>
                    </a:cubicBezTo>
                    <a:cubicBezTo>
                      <a:pt x="21463" y="234696"/>
                      <a:pt x="19939" y="235077"/>
                      <a:pt x="19939" y="235077"/>
                    </a:cubicBezTo>
                    <a:lnTo>
                      <a:pt x="19685" y="237998"/>
                    </a:lnTo>
                    <a:lnTo>
                      <a:pt x="19685" y="239522"/>
                    </a:lnTo>
                    <a:cubicBezTo>
                      <a:pt x="19685" y="239522"/>
                      <a:pt x="19685" y="247396"/>
                      <a:pt x="19685" y="247396"/>
                    </a:cubicBezTo>
                    <a:cubicBezTo>
                      <a:pt x="20828" y="253365"/>
                      <a:pt x="25019" y="264414"/>
                      <a:pt x="24892" y="270891"/>
                    </a:cubicBezTo>
                    <a:cubicBezTo>
                      <a:pt x="24892" y="275336"/>
                      <a:pt x="25654" y="314071"/>
                      <a:pt x="25781" y="316230"/>
                    </a:cubicBezTo>
                    <a:lnTo>
                      <a:pt x="25781" y="316230"/>
                    </a:lnTo>
                    <a:cubicBezTo>
                      <a:pt x="25781" y="316230"/>
                      <a:pt x="28702" y="318897"/>
                      <a:pt x="27686" y="321691"/>
                    </a:cubicBezTo>
                    <a:cubicBezTo>
                      <a:pt x="26670" y="324485"/>
                      <a:pt x="28829" y="329565"/>
                      <a:pt x="26924" y="338836"/>
                    </a:cubicBezTo>
                    <a:cubicBezTo>
                      <a:pt x="25146" y="348107"/>
                      <a:pt x="29464" y="348615"/>
                      <a:pt x="27813" y="355981"/>
                    </a:cubicBezTo>
                    <a:cubicBezTo>
                      <a:pt x="27305" y="358521"/>
                      <a:pt x="25781" y="360172"/>
                      <a:pt x="23876" y="361061"/>
                    </a:cubicBezTo>
                    <a:cubicBezTo>
                      <a:pt x="31369" y="360553"/>
                      <a:pt x="39243" y="353949"/>
                      <a:pt x="40894" y="346583"/>
                    </a:cubicBezTo>
                    <a:cubicBezTo>
                      <a:pt x="64262" y="235966"/>
                      <a:pt x="64262" y="123698"/>
                      <a:pt x="40894" y="13208"/>
                    </a:cubicBezTo>
                  </a:path>
                </a:pathLst>
              </a:custGeom>
              <a:solidFill>
                <a:srgbClr val="C7102E"/>
              </a:solidFill>
              <a:ln w="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CE55ACB7-0F75-5ED5-81E4-93F681E3F814}"/>
                  </a:ext>
                </a:extLst>
              </p:cNvPr>
              <p:cNvSpPr/>
              <p:nvPr/>
            </p:nvSpPr>
            <p:spPr>
              <a:xfrm>
                <a:off x="2166169" y="6161436"/>
                <a:ext cx="59563" cy="45339"/>
              </a:xfrm>
              <a:custGeom>
                <a:avLst/>
                <a:gdLst>
                  <a:gd name="connsiteX0" fmla="*/ 59182 w 59563"/>
                  <a:gd name="connsiteY0" fmla="*/ 3556 h 45339"/>
                  <a:gd name="connsiteX1" fmla="*/ 58674 w 59563"/>
                  <a:gd name="connsiteY1" fmla="*/ 0 h 45339"/>
                  <a:gd name="connsiteX2" fmla="*/ 45339 w 59563"/>
                  <a:gd name="connsiteY2" fmla="*/ 6985 h 45339"/>
                  <a:gd name="connsiteX3" fmla="*/ 39878 w 59563"/>
                  <a:gd name="connsiteY3" fmla="*/ 8382 h 45339"/>
                  <a:gd name="connsiteX4" fmla="*/ 32893 w 59563"/>
                  <a:gd name="connsiteY4" fmla="*/ 8001 h 45339"/>
                  <a:gd name="connsiteX5" fmla="*/ 30734 w 59563"/>
                  <a:gd name="connsiteY5" fmla="*/ 7493 h 45339"/>
                  <a:gd name="connsiteX6" fmla="*/ 27813 w 59563"/>
                  <a:gd name="connsiteY6" fmla="*/ 6223 h 45339"/>
                  <a:gd name="connsiteX7" fmla="*/ 23368 w 59563"/>
                  <a:gd name="connsiteY7" fmla="*/ 6223 h 45339"/>
                  <a:gd name="connsiteX8" fmla="*/ 9525 w 59563"/>
                  <a:gd name="connsiteY8" fmla="*/ 20955 h 45339"/>
                  <a:gd name="connsiteX9" fmla="*/ 0 w 59563"/>
                  <a:gd name="connsiteY9" fmla="*/ 28829 h 45339"/>
                  <a:gd name="connsiteX10" fmla="*/ 1270 w 59563"/>
                  <a:gd name="connsiteY10" fmla="*/ 28956 h 45339"/>
                  <a:gd name="connsiteX11" fmla="*/ 1651 w 59563"/>
                  <a:gd name="connsiteY11" fmla="*/ 28956 h 45339"/>
                  <a:gd name="connsiteX12" fmla="*/ 2413 w 59563"/>
                  <a:gd name="connsiteY12" fmla="*/ 29083 h 45339"/>
                  <a:gd name="connsiteX13" fmla="*/ 2921 w 59563"/>
                  <a:gd name="connsiteY13" fmla="*/ 29083 h 45339"/>
                  <a:gd name="connsiteX14" fmla="*/ 3556 w 59563"/>
                  <a:gd name="connsiteY14" fmla="*/ 29210 h 45339"/>
                  <a:gd name="connsiteX15" fmla="*/ 3937 w 59563"/>
                  <a:gd name="connsiteY15" fmla="*/ 29210 h 45339"/>
                  <a:gd name="connsiteX16" fmla="*/ 4572 w 59563"/>
                  <a:gd name="connsiteY16" fmla="*/ 29337 h 45339"/>
                  <a:gd name="connsiteX17" fmla="*/ 4953 w 59563"/>
                  <a:gd name="connsiteY17" fmla="*/ 29464 h 45339"/>
                  <a:gd name="connsiteX18" fmla="*/ 5588 w 59563"/>
                  <a:gd name="connsiteY18" fmla="*/ 29591 h 45339"/>
                  <a:gd name="connsiteX19" fmla="*/ 5969 w 59563"/>
                  <a:gd name="connsiteY19" fmla="*/ 29718 h 45339"/>
                  <a:gd name="connsiteX20" fmla="*/ 6604 w 59563"/>
                  <a:gd name="connsiteY20" fmla="*/ 29972 h 45339"/>
                  <a:gd name="connsiteX21" fmla="*/ 6985 w 59563"/>
                  <a:gd name="connsiteY21" fmla="*/ 30099 h 45339"/>
                  <a:gd name="connsiteX22" fmla="*/ 7620 w 59563"/>
                  <a:gd name="connsiteY22" fmla="*/ 30353 h 45339"/>
                  <a:gd name="connsiteX23" fmla="*/ 8001 w 59563"/>
                  <a:gd name="connsiteY23" fmla="*/ 30480 h 45339"/>
                  <a:gd name="connsiteX24" fmla="*/ 8636 w 59563"/>
                  <a:gd name="connsiteY24" fmla="*/ 30734 h 45339"/>
                  <a:gd name="connsiteX25" fmla="*/ 8890 w 59563"/>
                  <a:gd name="connsiteY25" fmla="*/ 30861 h 45339"/>
                  <a:gd name="connsiteX26" fmla="*/ 9525 w 59563"/>
                  <a:gd name="connsiteY26" fmla="*/ 31115 h 45339"/>
                  <a:gd name="connsiteX27" fmla="*/ 9779 w 59563"/>
                  <a:gd name="connsiteY27" fmla="*/ 31242 h 45339"/>
                  <a:gd name="connsiteX28" fmla="*/ 10541 w 59563"/>
                  <a:gd name="connsiteY28" fmla="*/ 31623 h 45339"/>
                  <a:gd name="connsiteX29" fmla="*/ 10541 w 59563"/>
                  <a:gd name="connsiteY29" fmla="*/ 31623 h 45339"/>
                  <a:gd name="connsiteX30" fmla="*/ 12065 w 59563"/>
                  <a:gd name="connsiteY30" fmla="*/ 32639 h 45339"/>
                  <a:gd name="connsiteX31" fmla="*/ 12065 w 59563"/>
                  <a:gd name="connsiteY31" fmla="*/ 32639 h 45339"/>
                  <a:gd name="connsiteX32" fmla="*/ 12700 w 59563"/>
                  <a:gd name="connsiteY32" fmla="*/ 33020 h 45339"/>
                  <a:gd name="connsiteX33" fmla="*/ 12827 w 59563"/>
                  <a:gd name="connsiteY33" fmla="*/ 33020 h 45339"/>
                  <a:gd name="connsiteX34" fmla="*/ 13335 w 59563"/>
                  <a:gd name="connsiteY34" fmla="*/ 33401 h 45339"/>
                  <a:gd name="connsiteX35" fmla="*/ 13462 w 59563"/>
                  <a:gd name="connsiteY35" fmla="*/ 33528 h 45339"/>
                  <a:gd name="connsiteX36" fmla="*/ 13970 w 59563"/>
                  <a:gd name="connsiteY36" fmla="*/ 33909 h 45339"/>
                  <a:gd name="connsiteX37" fmla="*/ 14097 w 59563"/>
                  <a:gd name="connsiteY37" fmla="*/ 34036 h 45339"/>
                  <a:gd name="connsiteX38" fmla="*/ 14478 w 59563"/>
                  <a:gd name="connsiteY38" fmla="*/ 34417 h 45339"/>
                  <a:gd name="connsiteX39" fmla="*/ 14605 w 59563"/>
                  <a:gd name="connsiteY39" fmla="*/ 34544 h 45339"/>
                  <a:gd name="connsiteX40" fmla="*/ 14986 w 59563"/>
                  <a:gd name="connsiteY40" fmla="*/ 34925 h 45339"/>
                  <a:gd name="connsiteX41" fmla="*/ 15113 w 59563"/>
                  <a:gd name="connsiteY41" fmla="*/ 35052 h 45339"/>
                  <a:gd name="connsiteX42" fmla="*/ 15494 w 59563"/>
                  <a:gd name="connsiteY42" fmla="*/ 35433 h 45339"/>
                  <a:gd name="connsiteX43" fmla="*/ 15494 w 59563"/>
                  <a:gd name="connsiteY43" fmla="*/ 35433 h 45339"/>
                  <a:gd name="connsiteX44" fmla="*/ 15875 w 59563"/>
                  <a:gd name="connsiteY44" fmla="*/ 35814 h 45339"/>
                  <a:gd name="connsiteX45" fmla="*/ 15875 w 59563"/>
                  <a:gd name="connsiteY45" fmla="*/ 35814 h 45339"/>
                  <a:gd name="connsiteX46" fmla="*/ 16256 w 59563"/>
                  <a:gd name="connsiteY46" fmla="*/ 36322 h 45339"/>
                  <a:gd name="connsiteX47" fmla="*/ 16256 w 59563"/>
                  <a:gd name="connsiteY47" fmla="*/ 36322 h 45339"/>
                  <a:gd name="connsiteX48" fmla="*/ 17399 w 59563"/>
                  <a:gd name="connsiteY48" fmla="*/ 37719 h 45339"/>
                  <a:gd name="connsiteX49" fmla="*/ 17399 w 59563"/>
                  <a:gd name="connsiteY49" fmla="*/ 37719 h 45339"/>
                  <a:gd name="connsiteX50" fmla="*/ 17653 w 59563"/>
                  <a:gd name="connsiteY50" fmla="*/ 38100 h 45339"/>
                  <a:gd name="connsiteX51" fmla="*/ 17653 w 59563"/>
                  <a:gd name="connsiteY51" fmla="*/ 38100 h 45339"/>
                  <a:gd name="connsiteX52" fmla="*/ 17780 w 59563"/>
                  <a:gd name="connsiteY52" fmla="*/ 38354 h 45339"/>
                  <a:gd name="connsiteX53" fmla="*/ 17780 w 59563"/>
                  <a:gd name="connsiteY53" fmla="*/ 38354 h 45339"/>
                  <a:gd name="connsiteX54" fmla="*/ 17907 w 59563"/>
                  <a:gd name="connsiteY54" fmla="*/ 38608 h 45339"/>
                  <a:gd name="connsiteX55" fmla="*/ 17907 w 59563"/>
                  <a:gd name="connsiteY55" fmla="*/ 38608 h 45339"/>
                  <a:gd name="connsiteX56" fmla="*/ 17907 w 59563"/>
                  <a:gd name="connsiteY56" fmla="*/ 38735 h 45339"/>
                  <a:gd name="connsiteX57" fmla="*/ 17907 w 59563"/>
                  <a:gd name="connsiteY57" fmla="*/ 38735 h 45339"/>
                  <a:gd name="connsiteX58" fmla="*/ 17907 w 59563"/>
                  <a:gd name="connsiteY58" fmla="*/ 38735 h 45339"/>
                  <a:gd name="connsiteX59" fmla="*/ 17907 w 59563"/>
                  <a:gd name="connsiteY59" fmla="*/ 38735 h 45339"/>
                  <a:gd name="connsiteX60" fmla="*/ 17907 w 59563"/>
                  <a:gd name="connsiteY60" fmla="*/ 38735 h 45339"/>
                  <a:gd name="connsiteX61" fmla="*/ 17907 w 59563"/>
                  <a:gd name="connsiteY61" fmla="*/ 38862 h 45339"/>
                  <a:gd name="connsiteX62" fmla="*/ 18034 w 59563"/>
                  <a:gd name="connsiteY62" fmla="*/ 39116 h 45339"/>
                  <a:gd name="connsiteX63" fmla="*/ 18796 w 59563"/>
                  <a:gd name="connsiteY63" fmla="*/ 39116 h 45339"/>
                  <a:gd name="connsiteX64" fmla="*/ 19812 w 59563"/>
                  <a:gd name="connsiteY64" fmla="*/ 39116 h 45339"/>
                  <a:gd name="connsiteX65" fmla="*/ 19812 w 59563"/>
                  <a:gd name="connsiteY65" fmla="*/ 39116 h 45339"/>
                  <a:gd name="connsiteX66" fmla="*/ 20447 w 59563"/>
                  <a:gd name="connsiteY66" fmla="*/ 39116 h 45339"/>
                  <a:gd name="connsiteX67" fmla="*/ 20574 w 59563"/>
                  <a:gd name="connsiteY67" fmla="*/ 39116 h 45339"/>
                  <a:gd name="connsiteX68" fmla="*/ 21209 w 59563"/>
                  <a:gd name="connsiteY68" fmla="*/ 39116 h 45339"/>
                  <a:gd name="connsiteX69" fmla="*/ 21336 w 59563"/>
                  <a:gd name="connsiteY69" fmla="*/ 39116 h 45339"/>
                  <a:gd name="connsiteX70" fmla="*/ 22098 w 59563"/>
                  <a:gd name="connsiteY70" fmla="*/ 39116 h 45339"/>
                  <a:gd name="connsiteX71" fmla="*/ 22225 w 59563"/>
                  <a:gd name="connsiteY71" fmla="*/ 39116 h 45339"/>
                  <a:gd name="connsiteX72" fmla="*/ 22987 w 59563"/>
                  <a:gd name="connsiteY72" fmla="*/ 39116 h 45339"/>
                  <a:gd name="connsiteX73" fmla="*/ 22987 w 59563"/>
                  <a:gd name="connsiteY73" fmla="*/ 39116 h 45339"/>
                  <a:gd name="connsiteX74" fmla="*/ 23876 w 59563"/>
                  <a:gd name="connsiteY74" fmla="*/ 39116 h 45339"/>
                  <a:gd name="connsiteX75" fmla="*/ 24003 w 59563"/>
                  <a:gd name="connsiteY75" fmla="*/ 39116 h 45339"/>
                  <a:gd name="connsiteX76" fmla="*/ 24765 w 59563"/>
                  <a:gd name="connsiteY76" fmla="*/ 39116 h 45339"/>
                  <a:gd name="connsiteX77" fmla="*/ 25019 w 59563"/>
                  <a:gd name="connsiteY77" fmla="*/ 39116 h 45339"/>
                  <a:gd name="connsiteX78" fmla="*/ 25781 w 59563"/>
                  <a:gd name="connsiteY78" fmla="*/ 39116 h 45339"/>
                  <a:gd name="connsiteX79" fmla="*/ 25908 w 59563"/>
                  <a:gd name="connsiteY79" fmla="*/ 39116 h 45339"/>
                  <a:gd name="connsiteX80" fmla="*/ 26797 w 59563"/>
                  <a:gd name="connsiteY80" fmla="*/ 39116 h 45339"/>
                  <a:gd name="connsiteX81" fmla="*/ 26797 w 59563"/>
                  <a:gd name="connsiteY81" fmla="*/ 39116 h 45339"/>
                  <a:gd name="connsiteX82" fmla="*/ 27686 w 59563"/>
                  <a:gd name="connsiteY82" fmla="*/ 39243 h 45339"/>
                  <a:gd name="connsiteX83" fmla="*/ 27686 w 59563"/>
                  <a:gd name="connsiteY83" fmla="*/ 39243 h 45339"/>
                  <a:gd name="connsiteX84" fmla="*/ 28448 w 59563"/>
                  <a:gd name="connsiteY84" fmla="*/ 39370 h 45339"/>
                  <a:gd name="connsiteX85" fmla="*/ 28575 w 59563"/>
                  <a:gd name="connsiteY85" fmla="*/ 39370 h 45339"/>
                  <a:gd name="connsiteX86" fmla="*/ 29337 w 59563"/>
                  <a:gd name="connsiteY86" fmla="*/ 39497 h 45339"/>
                  <a:gd name="connsiteX87" fmla="*/ 29464 w 59563"/>
                  <a:gd name="connsiteY87" fmla="*/ 39497 h 45339"/>
                  <a:gd name="connsiteX88" fmla="*/ 30099 w 59563"/>
                  <a:gd name="connsiteY88" fmla="*/ 39624 h 45339"/>
                  <a:gd name="connsiteX89" fmla="*/ 30099 w 59563"/>
                  <a:gd name="connsiteY89" fmla="*/ 39624 h 45339"/>
                  <a:gd name="connsiteX90" fmla="*/ 30734 w 59563"/>
                  <a:gd name="connsiteY90" fmla="*/ 39878 h 45339"/>
                  <a:gd name="connsiteX91" fmla="*/ 37211 w 59563"/>
                  <a:gd name="connsiteY91" fmla="*/ 44196 h 45339"/>
                  <a:gd name="connsiteX92" fmla="*/ 38608 w 59563"/>
                  <a:gd name="connsiteY92" fmla="*/ 45339 h 45339"/>
                  <a:gd name="connsiteX93" fmla="*/ 40005 w 59563"/>
                  <a:gd name="connsiteY93" fmla="*/ 45212 h 45339"/>
                  <a:gd name="connsiteX94" fmla="*/ 40640 w 59563"/>
                  <a:gd name="connsiteY94" fmla="*/ 40513 h 45339"/>
                  <a:gd name="connsiteX95" fmla="*/ 38989 w 59563"/>
                  <a:gd name="connsiteY95" fmla="*/ 31496 h 45339"/>
                  <a:gd name="connsiteX96" fmla="*/ 41148 w 59563"/>
                  <a:gd name="connsiteY96" fmla="*/ 26416 h 45339"/>
                  <a:gd name="connsiteX97" fmla="*/ 41656 w 59563"/>
                  <a:gd name="connsiteY97" fmla="*/ 21590 h 45339"/>
                  <a:gd name="connsiteX98" fmla="*/ 55499 w 59563"/>
                  <a:gd name="connsiteY98" fmla="*/ 14351 h 45339"/>
                  <a:gd name="connsiteX99" fmla="*/ 59563 w 59563"/>
                  <a:gd name="connsiteY99" fmla="*/ 15748 h 45339"/>
                  <a:gd name="connsiteX100" fmla="*/ 57785 w 59563"/>
                  <a:gd name="connsiteY100" fmla="*/ 1143 h 4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63" h="45339">
                    <a:moveTo>
                      <a:pt x="59182" y="3556"/>
                    </a:moveTo>
                    <a:lnTo>
                      <a:pt x="58674" y="0"/>
                    </a:lnTo>
                    <a:cubicBezTo>
                      <a:pt x="55372" y="3810"/>
                      <a:pt x="50673" y="6350"/>
                      <a:pt x="45339" y="6985"/>
                    </a:cubicBezTo>
                    <a:cubicBezTo>
                      <a:pt x="44196" y="7874"/>
                      <a:pt x="41656" y="8382"/>
                      <a:pt x="39878" y="8382"/>
                    </a:cubicBezTo>
                    <a:cubicBezTo>
                      <a:pt x="36195" y="8382"/>
                      <a:pt x="33782" y="8001"/>
                      <a:pt x="32893" y="8001"/>
                    </a:cubicBezTo>
                    <a:cubicBezTo>
                      <a:pt x="32004" y="8001"/>
                      <a:pt x="31242" y="7747"/>
                      <a:pt x="30734" y="7493"/>
                    </a:cubicBezTo>
                    <a:cubicBezTo>
                      <a:pt x="29464" y="7112"/>
                      <a:pt x="28702" y="6477"/>
                      <a:pt x="27813" y="6223"/>
                    </a:cubicBezTo>
                    <a:cubicBezTo>
                      <a:pt x="26924" y="5969"/>
                      <a:pt x="25146" y="5461"/>
                      <a:pt x="23368" y="6223"/>
                    </a:cubicBezTo>
                    <a:cubicBezTo>
                      <a:pt x="20955" y="7493"/>
                      <a:pt x="12954" y="16510"/>
                      <a:pt x="9525" y="20955"/>
                    </a:cubicBezTo>
                    <a:cubicBezTo>
                      <a:pt x="7112" y="24003"/>
                      <a:pt x="2032" y="27305"/>
                      <a:pt x="0" y="28829"/>
                    </a:cubicBezTo>
                    <a:cubicBezTo>
                      <a:pt x="381" y="28829"/>
                      <a:pt x="762" y="28829"/>
                      <a:pt x="1270" y="28956"/>
                    </a:cubicBezTo>
                    <a:cubicBezTo>
                      <a:pt x="1397" y="28956"/>
                      <a:pt x="1524" y="28956"/>
                      <a:pt x="1651" y="28956"/>
                    </a:cubicBezTo>
                    <a:cubicBezTo>
                      <a:pt x="1905" y="28956"/>
                      <a:pt x="2159" y="28956"/>
                      <a:pt x="2413" y="29083"/>
                    </a:cubicBezTo>
                    <a:cubicBezTo>
                      <a:pt x="2540" y="29083"/>
                      <a:pt x="2667" y="29083"/>
                      <a:pt x="2921" y="29083"/>
                    </a:cubicBezTo>
                    <a:cubicBezTo>
                      <a:pt x="3175" y="29083"/>
                      <a:pt x="3429" y="29083"/>
                      <a:pt x="3556" y="29210"/>
                    </a:cubicBezTo>
                    <a:cubicBezTo>
                      <a:pt x="3683" y="29210"/>
                      <a:pt x="3810" y="29210"/>
                      <a:pt x="3937" y="29210"/>
                    </a:cubicBezTo>
                    <a:cubicBezTo>
                      <a:pt x="4191" y="29210"/>
                      <a:pt x="4318" y="29210"/>
                      <a:pt x="4572" y="29337"/>
                    </a:cubicBezTo>
                    <a:cubicBezTo>
                      <a:pt x="4699" y="29337"/>
                      <a:pt x="4826" y="29337"/>
                      <a:pt x="4953" y="29464"/>
                    </a:cubicBezTo>
                    <a:cubicBezTo>
                      <a:pt x="5207" y="29464"/>
                      <a:pt x="5334" y="29464"/>
                      <a:pt x="5588" y="29591"/>
                    </a:cubicBezTo>
                    <a:cubicBezTo>
                      <a:pt x="5715" y="29591"/>
                      <a:pt x="5842" y="29591"/>
                      <a:pt x="5969" y="29718"/>
                    </a:cubicBezTo>
                    <a:cubicBezTo>
                      <a:pt x="6096" y="29718"/>
                      <a:pt x="6350" y="29845"/>
                      <a:pt x="6604" y="29972"/>
                    </a:cubicBezTo>
                    <a:cubicBezTo>
                      <a:pt x="6731" y="29972"/>
                      <a:pt x="6858" y="29972"/>
                      <a:pt x="6985" y="30099"/>
                    </a:cubicBezTo>
                    <a:cubicBezTo>
                      <a:pt x="7112" y="30099"/>
                      <a:pt x="7366" y="30226"/>
                      <a:pt x="7620" y="30353"/>
                    </a:cubicBezTo>
                    <a:cubicBezTo>
                      <a:pt x="7620" y="30353"/>
                      <a:pt x="7874" y="30353"/>
                      <a:pt x="8001" y="30480"/>
                    </a:cubicBezTo>
                    <a:cubicBezTo>
                      <a:pt x="8255" y="30480"/>
                      <a:pt x="8382" y="30607"/>
                      <a:pt x="8636" y="30734"/>
                    </a:cubicBezTo>
                    <a:cubicBezTo>
                      <a:pt x="8636" y="30734"/>
                      <a:pt x="8890" y="30734"/>
                      <a:pt x="8890" y="30861"/>
                    </a:cubicBezTo>
                    <a:cubicBezTo>
                      <a:pt x="9144" y="30861"/>
                      <a:pt x="9271" y="31115"/>
                      <a:pt x="9525" y="31115"/>
                    </a:cubicBezTo>
                    <a:cubicBezTo>
                      <a:pt x="9525" y="31115"/>
                      <a:pt x="9652" y="31115"/>
                      <a:pt x="9779" y="31242"/>
                    </a:cubicBezTo>
                    <a:cubicBezTo>
                      <a:pt x="10033" y="31369"/>
                      <a:pt x="10287" y="31496"/>
                      <a:pt x="10541" y="31623"/>
                    </a:cubicBezTo>
                    <a:cubicBezTo>
                      <a:pt x="10541" y="31623"/>
                      <a:pt x="10541" y="31623"/>
                      <a:pt x="10541" y="31623"/>
                    </a:cubicBezTo>
                    <a:cubicBezTo>
                      <a:pt x="11049" y="32004"/>
                      <a:pt x="11557" y="32258"/>
                      <a:pt x="12065" y="32639"/>
                    </a:cubicBezTo>
                    <a:cubicBezTo>
                      <a:pt x="12065" y="32639"/>
                      <a:pt x="12065" y="32639"/>
                      <a:pt x="12065" y="32639"/>
                    </a:cubicBezTo>
                    <a:cubicBezTo>
                      <a:pt x="12319" y="32766"/>
                      <a:pt x="12446" y="32893"/>
                      <a:pt x="12700" y="33020"/>
                    </a:cubicBezTo>
                    <a:cubicBezTo>
                      <a:pt x="12700" y="33020"/>
                      <a:pt x="12700" y="33020"/>
                      <a:pt x="12827" y="33020"/>
                    </a:cubicBezTo>
                    <a:cubicBezTo>
                      <a:pt x="12954" y="33147"/>
                      <a:pt x="13208" y="33274"/>
                      <a:pt x="13335" y="33401"/>
                    </a:cubicBezTo>
                    <a:cubicBezTo>
                      <a:pt x="13335" y="33401"/>
                      <a:pt x="13335" y="33401"/>
                      <a:pt x="13462" y="33528"/>
                    </a:cubicBezTo>
                    <a:cubicBezTo>
                      <a:pt x="13589" y="33655"/>
                      <a:pt x="13716" y="33782"/>
                      <a:pt x="13970" y="33909"/>
                    </a:cubicBezTo>
                    <a:cubicBezTo>
                      <a:pt x="13970" y="33909"/>
                      <a:pt x="13970" y="33909"/>
                      <a:pt x="14097" y="34036"/>
                    </a:cubicBezTo>
                    <a:cubicBezTo>
                      <a:pt x="14224" y="34163"/>
                      <a:pt x="14351" y="34290"/>
                      <a:pt x="14478" y="34417"/>
                    </a:cubicBezTo>
                    <a:cubicBezTo>
                      <a:pt x="14478" y="34417"/>
                      <a:pt x="14478" y="34417"/>
                      <a:pt x="14605" y="34544"/>
                    </a:cubicBezTo>
                    <a:cubicBezTo>
                      <a:pt x="14732" y="34544"/>
                      <a:pt x="14859" y="34798"/>
                      <a:pt x="14986" y="34925"/>
                    </a:cubicBezTo>
                    <a:cubicBezTo>
                      <a:pt x="14986" y="34925"/>
                      <a:pt x="14986" y="34925"/>
                      <a:pt x="15113" y="35052"/>
                    </a:cubicBezTo>
                    <a:cubicBezTo>
                      <a:pt x="15240" y="35179"/>
                      <a:pt x="15367" y="35306"/>
                      <a:pt x="15494" y="35433"/>
                    </a:cubicBezTo>
                    <a:cubicBezTo>
                      <a:pt x="15494" y="35433"/>
                      <a:pt x="15494" y="35433"/>
                      <a:pt x="15494" y="35433"/>
                    </a:cubicBezTo>
                    <a:cubicBezTo>
                      <a:pt x="15494" y="35560"/>
                      <a:pt x="15748" y="35687"/>
                      <a:pt x="15875" y="35814"/>
                    </a:cubicBezTo>
                    <a:cubicBezTo>
                      <a:pt x="15875" y="35814"/>
                      <a:pt x="15875" y="35814"/>
                      <a:pt x="15875" y="35814"/>
                    </a:cubicBezTo>
                    <a:cubicBezTo>
                      <a:pt x="16002" y="35941"/>
                      <a:pt x="16129" y="36195"/>
                      <a:pt x="16256" y="36322"/>
                    </a:cubicBezTo>
                    <a:lnTo>
                      <a:pt x="16256" y="36322"/>
                    </a:lnTo>
                    <a:cubicBezTo>
                      <a:pt x="16256" y="36322"/>
                      <a:pt x="17018" y="37211"/>
                      <a:pt x="17399" y="37719"/>
                    </a:cubicBezTo>
                    <a:cubicBezTo>
                      <a:pt x="17399" y="37719"/>
                      <a:pt x="17399" y="37719"/>
                      <a:pt x="17399" y="37719"/>
                    </a:cubicBezTo>
                    <a:cubicBezTo>
                      <a:pt x="17399" y="37719"/>
                      <a:pt x="17526" y="37973"/>
                      <a:pt x="17653" y="38100"/>
                    </a:cubicBezTo>
                    <a:cubicBezTo>
                      <a:pt x="17653" y="38100"/>
                      <a:pt x="17653" y="38100"/>
                      <a:pt x="17653" y="38100"/>
                    </a:cubicBezTo>
                    <a:cubicBezTo>
                      <a:pt x="17653" y="38100"/>
                      <a:pt x="17653" y="38227"/>
                      <a:pt x="17780" y="38354"/>
                    </a:cubicBezTo>
                    <a:cubicBezTo>
                      <a:pt x="17780" y="38354"/>
                      <a:pt x="17780" y="38354"/>
                      <a:pt x="17780" y="38354"/>
                    </a:cubicBezTo>
                    <a:cubicBezTo>
                      <a:pt x="17780" y="38354"/>
                      <a:pt x="17780" y="38481"/>
                      <a:pt x="17907" y="38608"/>
                    </a:cubicBezTo>
                    <a:cubicBezTo>
                      <a:pt x="17907" y="38608"/>
                      <a:pt x="17907" y="38608"/>
                      <a:pt x="17907" y="38608"/>
                    </a:cubicBezTo>
                    <a:cubicBezTo>
                      <a:pt x="17907" y="38608"/>
                      <a:pt x="17907" y="38608"/>
                      <a:pt x="17907" y="38735"/>
                    </a:cubicBezTo>
                    <a:cubicBezTo>
                      <a:pt x="17907" y="38735"/>
                      <a:pt x="17907" y="38735"/>
                      <a:pt x="17907" y="38735"/>
                    </a:cubicBezTo>
                    <a:cubicBezTo>
                      <a:pt x="17907" y="38735"/>
                      <a:pt x="17907" y="38735"/>
                      <a:pt x="17907" y="38735"/>
                    </a:cubicBezTo>
                    <a:cubicBezTo>
                      <a:pt x="17907" y="38735"/>
                      <a:pt x="17907" y="38735"/>
                      <a:pt x="17907" y="38735"/>
                    </a:cubicBezTo>
                    <a:cubicBezTo>
                      <a:pt x="17907" y="38735"/>
                      <a:pt x="17907" y="38735"/>
                      <a:pt x="17907" y="38735"/>
                    </a:cubicBezTo>
                    <a:cubicBezTo>
                      <a:pt x="17907" y="38735"/>
                      <a:pt x="17907" y="38735"/>
                      <a:pt x="17907" y="38862"/>
                    </a:cubicBezTo>
                    <a:cubicBezTo>
                      <a:pt x="17907" y="38989"/>
                      <a:pt x="18034" y="39116"/>
                      <a:pt x="18034" y="39116"/>
                    </a:cubicBezTo>
                    <a:lnTo>
                      <a:pt x="18796" y="39116"/>
                    </a:lnTo>
                    <a:cubicBezTo>
                      <a:pt x="18796" y="39116"/>
                      <a:pt x="19431" y="39116"/>
                      <a:pt x="19812" y="39116"/>
                    </a:cubicBezTo>
                    <a:lnTo>
                      <a:pt x="19812" y="39116"/>
                    </a:lnTo>
                    <a:cubicBezTo>
                      <a:pt x="19812" y="39116"/>
                      <a:pt x="20193" y="39116"/>
                      <a:pt x="20447" y="39116"/>
                    </a:cubicBezTo>
                    <a:lnTo>
                      <a:pt x="20574" y="39116"/>
                    </a:lnTo>
                    <a:cubicBezTo>
                      <a:pt x="20574" y="39116"/>
                      <a:pt x="20955" y="39116"/>
                      <a:pt x="21209" y="39116"/>
                    </a:cubicBezTo>
                    <a:lnTo>
                      <a:pt x="21336" y="39116"/>
                    </a:lnTo>
                    <a:cubicBezTo>
                      <a:pt x="21336" y="39116"/>
                      <a:pt x="21844" y="39116"/>
                      <a:pt x="22098" y="39116"/>
                    </a:cubicBezTo>
                    <a:cubicBezTo>
                      <a:pt x="22098" y="39116"/>
                      <a:pt x="22098" y="39116"/>
                      <a:pt x="22225" y="39116"/>
                    </a:cubicBezTo>
                    <a:cubicBezTo>
                      <a:pt x="22479" y="39116"/>
                      <a:pt x="22733" y="39116"/>
                      <a:pt x="22987" y="39116"/>
                    </a:cubicBezTo>
                    <a:lnTo>
                      <a:pt x="22987" y="39116"/>
                    </a:lnTo>
                    <a:cubicBezTo>
                      <a:pt x="22987" y="39116"/>
                      <a:pt x="23495" y="39116"/>
                      <a:pt x="23876" y="39116"/>
                    </a:cubicBezTo>
                    <a:cubicBezTo>
                      <a:pt x="23876" y="39116"/>
                      <a:pt x="23876" y="39116"/>
                      <a:pt x="24003" y="39116"/>
                    </a:cubicBezTo>
                    <a:cubicBezTo>
                      <a:pt x="24257" y="39116"/>
                      <a:pt x="24511" y="39116"/>
                      <a:pt x="24765" y="39116"/>
                    </a:cubicBezTo>
                    <a:cubicBezTo>
                      <a:pt x="24765" y="39116"/>
                      <a:pt x="24765" y="39116"/>
                      <a:pt x="25019" y="39116"/>
                    </a:cubicBezTo>
                    <a:cubicBezTo>
                      <a:pt x="25273" y="39116"/>
                      <a:pt x="25527" y="39116"/>
                      <a:pt x="25781" y="39116"/>
                    </a:cubicBezTo>
                    <a:cubicBezTo>
                      <a:pt x="25781" y="39116"/>
                      <a:pt x="25781" y="39116"/>
                      <a:pt x="25908" y="39116"/>
                    </a:cubicBezTo>
                    <a:cubicBezTo>
                      <a:pt x="26162" y="39116"/>
                      <a:pt x="26416" y="39116"/>
                      <a:pt x="26797" y="39116"/>
                    </a:cubicBezTo>
                    <a:cubicBezTo>
                      <a:pt x="26797" y="39116"/>
                      <a:pt x="26797" y="39116"/>
                      <a:pt x="26797" y="39116"/>
                    </a:cubicBezTo>
                    <a:cubicBezTo>
                      <a:pt x="27051" y="39116"/>
                      <a:pt x="27305" y="39116"/>
                      <a:pt x="27686" y="39243"/>
                    </a:cubicBezTo>
                    <a:cubicBezTo>
                      <a:pt x="27686" y="39243"/>
                      <a:pt x="27686" y="39243"/>
                      <a:pt x="27686" y="39243"/>
                    </a:cubicBezTo>
                    <a:cubicBezTo>
                      <a:pt x="27940" y="39243"/>
                      <a:pt x="28194" y="39243"/>
                      <a:pt x="28448" y="39370"/>
                    </a:cubicBezTo>
                    <a:cubicBezTo>
                      <a:pt x="28448" y="39370"/>
                      <a:pt x="28448" y="39370"/>
                      <a:pt x="28575" y="39370"/>
                    </a:cubicBezTo>
                    <a:cubicBezTo>
                      <a:pt x="28829" y="39370"/>
                      <a:pt x="29083" y="39370"/>
                      <a:pt x="29337" y="39497"/>
                    </a:cubicBezTo>
                    <a:cubicBezTo>
                      <a:pt x="29337" y="39497"/>
                      <a:pt x="29337" y="39497"/>
                      <a:pt x="29464" y="39497"/>
                    </a:cubicBezTo>
                    <a:cubicBezTo>
                      <a:pt x="29718" y="39497"/>
                      <a:pt x="29972" y="39497"/>
                      <a:pt x="30099" y="39624"/>
                    </a:cubicBezTo>
                    <a:cubicBezTo>
                      <a:pt x="30099" y="39624"/>
                      <a:pt x="30099" y="39624"/>
                      <a:pt x="30099" y="39624"/>
                    </a:cubicBezTo>
                    <a:cubicBezTo>
                      <a:pt x="30353" y="39624"/>
                      <a:pt x="30607" y="39751"/>
                      <a:pt x="30734" y="39878"/>
                    </a:cubicBezTo>
                    <a:cubicBezTo>
                      <a:pt x="33401" y="40894"/>
                      <a:pt x="36195" y="43180"/>
                      <a:pt x="37211" y="44196"/>
                    </a:cubicBezTo>
                    <a:lnTo>
                      <a:pt x="38608" y="45339"/>
                    </a:lnTo>
                    <a:cubicBezTo>
                      <a:pt x="38608" y="45339"/>
                      <a:pt x="39497" y="45339"/>
                      <a:pt x="40005" y="45212"/>
                    </a:cubicBezTo>
                    <a:cubicBezTo>
                      <a:pt x="40259" y="44450"/>
                      <a:pt x="40767" y="41910"/>
                      <a:pt x="40640" y="40513"/>
                    </a:cubicBezTo>
                    <a:cubicBezTo>
                      <a:pt x="38989" y="40005"/>
                      <a:pt x="38735" y="34798"/>
                      <a:pt x="38989" y="31496"/>
                    </a:cubicBezTo>
                    <a:cubicBezTo>
                      <a:pt x="39116" y="29591"/>
                      <a:pt x="40259" y="27178"/>
                      <a:pt x="41148" y="26416"/>
                    </a:cubicBezTo>
                    <a:cubicBezTo>
                      <a:pt x="42037" y="25654"/>
                      <a:pt x="40640" y="22733"/>
                      <a:pt x="41656" y="21590"/>
                    </a:cubicBezTo>
                    <a:cubicBezTo>
                      <a:pt x="42545" y="20574"/>
                      <a:pt x="46736" y="12827"/>
                      <a:pt x="55499" y="14351"/>
                    </a:cubicBezTo>
                    <a:cubicBezTo>
                      <a:pt x="57023" y="14605"/>
                      <a:pt x="58293" y="15113"/>
                      <a:pt x="59563" y="15748"/>
                    </a:cubicBezTo>
                    <a:cubicBezTo>
                      <a:pt x="58674" y="12446"/>
                      <a:pt x="57785" y="7493"/>
                      <a:pt x="57785" y="1143"/>
                    </a:cubicBezTo>
                  </a:path>
                </a:pathLst>
              </a:custGeom>
              <a:solidFill>
                <a:srgbClr val="FCB827"/>
              </a:solidFill>
              <a:ln w="0" cap="flat">
                <a:noFill/>
                <a:prstDash val="solid"/>
                <a:miter/>
              </a:ln>
            </p:spPr>
            <p:txBody>
              <a:bodyPr rtlCol="0" anchor="ctr"/>
              <a:lstStyle/>
              <a:p>
                <a:endParaRPr lang="en-US"/>
              </a:p>
            </p:txBody>
          </p:sp>
        </p:grpSp>
        <p:grpSp>
          <p:nvGrpSpPr>
            <p:cNvPr id="66" name="Graphic 22">
              <a:extLst>
                <a:ext uri="{FF2B5EF4-FFF2-40B4-BE49-F238E27FC236}">
                  <a16:creationId xmlns:a16="http://schemas.microsoft.com/office/drawing/2014/main" id="{89961F02-A275-FB31-76A2-2C1A14980BF3}"/>
                </a:ext>
              </a:extLst>
            </p:cNvPr>
            <p:cNvGrpSpPr/>
            <p:nvPr/>
          </p:nvGrpSpPr>
          <p:grpSpPr>
            <a:xfrm>
              <a:off x="1261293" y="6119146"/>
              <a:ext cx="585978" cy="381507"/>
              <a:chOff x="1261293" y="6119146"/>
              <a:chExt cx="585978" cy="381507"/>
            </a:xfrm>
          </p:grpSpPr>
          <p:sp>
            <p:nvSpPr>
              <p:cNvPr id="67" name="Freeform 66">
                <a:extLst>
                  <a:ext uri="{FF2B5EF4-FFF2-40B4-BE49-F238E27FC236}">
                    <a16:creationId xmlns:a16="http://schemas.microsoft.com/office/drawing/2014/main" id="{E68133C6-AC4A-AE66-9652-DC41EFA3B1A8}"/>
                  </a:ext>
                </a:extLst>
              </p:cNvPr>
              <p:cNvSpPr/>
              <p:nvPr/>
            </p:nvSpPr>
            <p:spPr>
              <a:xfrm>
                <a:off x="1261293" y="6119146"/>
                <a:ext cx="168021" cy="381507"/>
              </a:xfrm>
              <a:custGeom>
                <a:avLst/>
                <a:gdLst>
                  <a:gd name="connsiteX0" fmla="*/ 128651 w 168021"/>
                  <a:gd name="connsiteY0" fmla="*/ 0 h 381507"/>
                  <a:gd name="connsiteX1" fmla="*/ 39370 w 168021"/>
                  <a:gd name="connsiteY1" fmla="*/ 0 h 381507"/>
                  <a:gd name="connsiteX2" fmla="*/ 0 w 168021"/>
                  <a:gd name="connsiteY2" fmla="*/ 39370 h 381507"/>
                  <a:gd name="connsiteX3" fmla="*/ 0 w 168021"/>
                  <a:gd name="connsiteY3" fmla="*/ 342138 h 381507"/>
                  <a:gd name="connsiteX4" fmla="*/ 39370 w 168021"/>
                  <a:gd name="connsiteY4" fmla="*/ 381508 h 381507"/>
                  <a:gd name="connsiteX5" fmla="*/ 128651 w 168021"/>
                  <a:gd name="connsiteY5" fmla="*/ 381508 h 381507"/>
                  <a:gd name="connsiteX6" fmla="*/ 168021 w 168021"/>
                  <a:gd name="connsiteY6" fmla="*/ 342138 h 381507"/>
                  <a:gd name="connsiteX7" fmla="*/ 168021 w 168021"/>
                  <a:gd name="connsiteY7" fmla="*/ 39497 h 381507"/>
                  <a:gd name="connsiteX8" fmla="*/ 128651 w 168021"/>
                  <a:gd name="connsiteY8" fmla="*/ 127 h 381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021" h="381507">
                    <a:moveTo>
                      <a:pt x="128651" y="0"/>
                    </a:moveTo>
                    <a:lnTo>
                      <a:pt x="39370" y="0"/>
                    </a:lnTo>
                    <a:cubicBezTo>
                      <a:pt x="17653" y="0"/>
                      <a:pt x="0" y="17653"/>
                      <a:pt x="0" y="39370"/>
                    </a:cubicBezTo>
                    <a:lnTo>
                      <a:pt x="0" y="342138"/>
                    </a:lnTo>
                    <a:cubicBezTo>
                      <a:pt x="0" y="363855"/>
                      <a:pt x="17653" y="381508"/>
                      <a:pt x="39370" y="381508"/>
                    </a:cubicBezTo>
                    <a:lnTo>
                      <a:pt x="128651" y="381508"/>
                    </a:lnTo>
                    <a:cubicBezTo>
                      <a:pt x="150368" y="381508"/>
                      <a:pt x="168021" y="363855"/>
                      <a:pt x="168021" y="342138"/>
                    </a:cubicBezTo>
                    <a:lnTo>
                      <a:pt x="168021" y="39497"/>
                    </a:lnTo>
                    <a:cubicBezTo>
                      <a:pt x="168021" y="17780"/>
                      <a:pt x="150368" y="127"/>
                      <a:pt x="128651" y="127"/>
                    </a:cubicBezTo>
                  </a:path>
                </a:pathLst>
              </a:custGeom>
              <a:solidFill>
                <a:srgbClr val="FFFFFF"/>
              </a:solidFill>
              <a:ln w="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2FADC018-CCD2-ACE1-BDC5-E0DF5DC863D7}"/>
                  </a:ext>
                </a:extLst>
              </p:cNvPr>
              <p:cNvSpPr/>
              <p:nvPr/>
            </p:nvSpPr>
            <p:spPr>
              <a:xfrm>
                <a:off x="1301045" y="6128924"/>
                <a:ext cx="119125" cy="362839"/>
              </a:xfrm>
              <a:custGeom>
                <a:avLst/>
                <a:gdLst>
                  <a:gd name="connsiteX0" fmla="*/ 115697 w 119125"/>
                  <a:gd name="connsiteY0" fmla="*/ 213106 h 362839"/>
                  <a:gd name="connsiteX1" fmla="*/ 116205 w 119125"/>
                  <a:gd name="connsiteY1" fmla="*/ 212471 h 362839"/>
                  <a:gd name="connsiteX2" fmla="*/ 115570 w 119125"/>
                  <a:gd name="connsiteY2" fmla="*/ 211201 h 362839"/>
                  <a:gd name="connsiteX3" fmla="*/ 114300 w 119125"/>
                  <a:gd name="connsiteY3" fmla="*/ 206121 h 362839"/>
                  <a:gd name="connsiteX4" fmla="*/ 112395 w 119125"/>
                  <a:gd name="connsiteY4" fmla="*/ 190373 h 362839"/>
                  <a:gd name="connsiteX5" fmla="*/ 111760 w 119125"/>
                  <a:gd name="connsiteY5" fmla="*/ 185674 h 362839"/>
                  <a:gd name="connsiteX6" fmla="*/ 108712 w 119125"/>
                  <a:gd name="connsiteY6" fmla="*/ 174244 h 362839"/>
                  <a:gd name="connsiteX7" fmla="*/ 105156 w 119125"/>
                  <a:gd name="connsiteY7" fmla="*/ 158877 h 362839"/>
                  <a:gd name="connsiteX8" fmla="*/ 95631 w 119125"/>
                  <a:gd name="connsiteY8" fmla="*/ 139700 h 362839"/>
                  <a:gd name="connsiteX9" fmla="*/ 85979 w 119125"/>
                  <a:gd name="connsiteY9" fmla="*/ 115189 h 362839"/>
                  <a:gd name="connsiteX10" fmla="*/ 81280 w 119125"/>
                  <a:gd name="connsiteY10" fmla="*/ 100838 h 362839"/>
                  <a:gd name="connsiteX11" fmla="*/ 71120 w 119125"/>
                  <a:gd name="connsiteY11" fmla="*/ 94361 h 362839"/>
                  <a:gd name="connsiteX12" fmla="*/ 69723 w 119125"/>
                  <a:gd name="connsiteY12" fmla="*/ 93853 h 362839"/>
                  <a:gd name="connsiteX13" fmla="*/ 69088 w 119125"/>
                  <a:gd name="connsiteY13" fmla="*/ 92710 h 362839"/>
                  <a:gd name="connsiteX14" fmla="*/ 64389 w 119125"/>
                  <a:gd name="connsiteY14" fmla="*/ 91313 h 362839"/>
                  <a:gd name="connsiteX15" fmla="*/ 62230 w 119125"/>
                  <a:gd name="connsiteY15" fmla="*/ 84201 h 362839"/>
                  <a:gd name="connsiteX16" fmla="*/ 67183 w 119125"/>
                  <a:gd name="connsiteY16" fmla="*/ 81407 h 362839"/>
                  <a:gd name="connsiteX17" fmla="*/ 67564 w 119125"/>
                  <a:gd name="connsiteY17" fmla="*/ 78359 h 362839"/>
                  <a:gd name="connsiteX18" fmla="*/ 66929 w 119125"/>
                  <a:gd name="connsiteY18" fmla="*/ 76581 h 362839"/>
                  <a:gd name="connsiteX19" fmla="*/ 67183 w 119125"/>
                  <a:gd name="connsiteY19" fmla="*/ 74803 h 362839"/>
                  <a:gd name="connsiteX20" fmla="*/ 65913 w 119125"/>
                  <a:gd name="connsiteY20" fmla="*/ 73406 h 362839"/>
                  <a:gd name="connsiteX21" fmla="*/ 65532 w 119125"/>
                  <a:gd name="connsiteY21" fmla="*/ 72771 h 362839"/>
                  <a:gd name="connsiteX22" fmla="*/ 66040 w 119125"/>
                  <a:gd name="connsiteY22" fmla="*/ 71120 h 362839"/>
                  <a:gd name="connsiteX23" fmla="*/ 65405 w 119125"/>
                  <a:gd name="connsiteY23" fmla="*/ 69723 h 362839"/>
                  <a:gd name="connsiteX24" fmla="*/ 64008 w 119125"/>
                  <a:gd name="connsiteY24" fmla="*/ 68707 h 362839"/>
                  <a:gd name="connsiteX25" fmla="*/ 64008 w 119125"/>
                  <a:gd name="connsiteY25" fmla="*/ 68707 h 362839"/>
                  <a:gd name="connsiteX26" fmla="*/ 65278 w 119125"/>
                  <a:gd name="connsiteY26" fmla="*/ 66802 h 362839"/>
                  <a:gd name="connsiteX27" fmla="*/ 64643 w 119125"/>
                  <a:gd name="connsiteY27" fmla="*/ 64643 h 362839"/>
                  <a:gd name="connsiteX28" fmla="*/ 59055 w 119125"/>
                  <a:gd name="connsiteY28" fmla="*/ 62230 h 362839"/>
                  <a:gd name="connsiteX29" fmla="*/ 58039 w 119125"/>
                  <a:gd name="connsiteY29" fmla="*/ 58293 h 362839"/>
                  <a:gd name="connsiteX30" fmla="*/ 52197 w 119125"/>
                  <a:gd name="connsiteY30" fmla="*/ 52832 h 362839"/>
                  <a:gd name="connsiteX31" fmla="*/ 43942 w 119125"/>
                  <a:gd name="connsiteY31" fmla="*/ 50546 h 362839"/>
                  <a:gd name="connsiteX32" fmla="*/ 34290 w 119125"/>
                  <a:gd name="connsiteY32" fmla="*/ 53086 h 362839"/>
                  <a:gd name="connsiteX33" fmla="*/ 26162 w 119125"/>
                  <a:gd name="connsiteY33" fmla="*/ 61595 h 362839"/>
                  <a:gd name="connsiteX34" fmla="*/ 33020 w 119125"/>
                  <a:gd name="connsiteY34" fmla="*/ 80137 h 362839"/>
                  <a:gd name="connsiteX35" fmla="*/ 38354 w 119125"/>
                  <a:gd name="connsiteY35" fmla="*/ 87376 h 362839"/>
                  <a:gd name="connsiteX36" fmla="*/ 37719 w 119125"/>
                  <a:gd name="connsiteY36" fmla="*/ 87630 h 362839"/>
                  <a:gd name="connsiteX37" fmla="*/ 31369 w 119125"/>
                  <a:gd name="connsiteY37" fmla="*/ 85344 h 362839"/>
                  <a:gd name="connsiteX38" fmla="*/ 22098 w 119125"/>
                  <a:gd name="connsiteY38" fmla="*/ 84836 h 362839"/>
                  <a:gd name="connsiteX39" fmla="*/ 14732 w 119125"/>
                  <a:gd name="connsiteY39" fmla="*/ 79121 h 362839"/>
                  <a:gd name="connsiteX40" fmla="*/ 0 w 119125"/>
                  <a:gd name="connsiteY40" fmla="*/ 72517 h 362839"/>
                  <a:gd name="connsiteX41" fmla="*/ 1016 w 119125"/>
                  <a:gd name="connsiteY41" fmla="*/ 58547 h 362839"/>
                  <a:gd name="connsiteX42" fmla="*/ 3683 w 119125"/>
                  <a:gd name="connsiteY42" fmla="*/ 37719 h 362839"/>
                  <a:gd name="connsiteX43" fmla="*/ 19558 w 119125"/>
                  <a:gd name="connsiteY43" fmla="*/ 42291 h 362839"/>
                  <a:gd name="connsiteX44" fmla="*/ 38227 w 119125"/>
                  <a:gd name="connsiteY44" fmla="*/ 23495 h 362839"/>
                  <a:gd name="connsiteX45" fmla="*/ 22733 w 119125"/>
                  <a:gd name="connsiteY45" fmla="*/ 0 h 362839"/>
                  <a:gd name="connsiteX46" fmla="*/ 89154 w 119125"/>
                  <a:gd name="connsiteY46" fmla="*/ 0 h 362839"/>
                  <a:gd name="connsiteX47" fmla="*/ 119126 w 119125"/>
                  <a:gd name="connsiteY47" fmla="*/ 29972 h 362839"/>
                  <a:gd name="connsiteX48" fmla="*/ 119126 w 119125"/>
                  <a:gd name="connsiteY48" fmla="*/ 332867 h 362839"/>
                  <a:gd name="connsiteX49" fmla="*/ 89154 w 119125"/>
                  <a:gd name="connsiteY49" fmla="*/ 362839 h 362839"/>
                  <a:gd name="connsiteX50" fmla="*/ 18415 w 119125"/>
                  <a:gd name="connsiteY50" fmla="*/ 362839 h 362839"/>
                  <a:gd name="connsiteX51" fmla="*/ 20955 w 119125"/>
                  <a:gd name="connsiteY51" fmla="*/ 361188 h 362839"/>
                  <a:gd name="connsiteX52" fmla="*/ 22733 w 119125"/>
                  <a:gd name="connsiteY52" fmla="*/ 347091 h 362839"/>
                  <a:gd name="connsiteX53" fmla="*/ 27178 w 119125"/>
                  <a:gd name="connsiteY53" fmla="*/ 333883 h 362839"/>
                  <a:gd name="connsiteX54" fmla="*/ 32131 w 119125"/>
                  <a:gd name="connsiteY54" fmla="*/ 326517 h 362839"/>
                  <a:gd name="connsiteX55" fmla="*/ 32512 w 119125"/>
                  <a:gd name="connsiteY55" fmla="*/ 323596 h 362839"/>
                  <a:gd name="connsiteX56" fmla="*/ 66294 w 119125"/>
                  <a:gd name="connsiteY56" fmla="*/ 279146 h 362839"/>
                  <a:gd name="connsiteX57" fmla="*/ 70993 w 119125"/>
                  <a:gd name="connsiteY57" fmla="*/ 274955 h 362839"/>
                  <a:gd name="connsiteX58" fmla="*/ 75692 w 119125"/>
                  <a:gd name="connsiteY58" fmla="*/ 261493 h 362839"/>
                  <a:gd name="connsiteX59" fmla="*/ 79883 w 119125"/>
                  <a:gd name="connsiteY59" fmla="*/ 239014 h 362839"/>
                  <a:gd name="connsiteX60" fmla="*/ 83439 w 119125"/>
                  <a:gd name="connsiteY60" fmla="*/ 236347 h 362839"/>
                  <a:gd name="connsiteX61" fmla="*/ 87249 w 119125"/>
                  <a:gd name="connsiteY61" fmla="*/ 208026 h 362839"/>
                  <a:gd name="connsiteX62" fmla="*/ 87884 w 119125"/>
                  <a:gd name="connsiteY62" fmla="*/ 171196 h 362839"/>
                  <a:gd name="connsiteX63" fmla="*/ 88138 w 119125"/>
                  <a:gd name="connsiteY63" fmla="*/ 167132 h 362839"/>
                  <a:gd name="connsiteX64" fmla="*/ 86868 w 119125"/>
                  <a:gd name="connsiteY64" fmla="*/ 155194 h 362839"/>
                  <a:gd name="connsiteX65" fmla="*/ 93345 w 119125"/>
                  <a:gd name="connsiteY65" fmla="*/ 167767 h 362839"/>
                  <a:gd name="connsiteX66" fmla="*/ 102743 w 119125"/>
                  <a:gd name="connsiteY66" fmla="*/ 185801 h 362839"/>
                  <a:gd name="connsiteX67" fmla="*/ 102743 w 119125"/>
                  <a:gd name="connsiteY67" fmla="*/ 187706 h 362839"/>
                  <a:gd name="connsiteX68" fmla="*/ 99441 w 119125"/>
                  <a:gd name="connsiteY68" fmla="*/ 195453 h 362839"/>
                  <a:gd name="connsiteX69" fmla="*/ 97790 w 119125"/>
                  <a:gd name="connsiteY69" fmla="*/ 200152 h 362839"/>
                  <a:gd name="connsiteX70" fmla="*/ 96647 w 119125"/>
                  <a:gd name="connsiteY70" fmla="*/ 202438 h 362839"/>
                  <a:gd name="connsiteX71" fmla="*/ 95250 w 119125"/>
                  <a:gd name="connsiteY71" fmla="*/ 204470 h 362839"/>
                  <a:gd name="connsiteX72" fmla="*/ 98425 w 119125"/>
                  <a:gd name="connsiteY72" fmla="*/ 205105 h 362839"/>
                  <a:gd name="connsiteX73" fmla="*/ 101219 w 119125"/>
                  <a:gd name="connsiteY73" fmla="*/ 201930 h 362839"/>
                  <a:gd name="connsiteX74" fmla="*/ 104267 w 119125"/>
                  <a:gd name="connsiteY74" fmla="*/ 198755 h 362839"/>
                  <a:gd name="connsiteX75" fmla="*/ 105918 w 119125"/>
                  <a:gd name="connsiteY75" fmla="*/ 199263 h 362839"/>
                  <a:gd name="connsiteX76" fmla="*/ 107569 w 119125"/>
                  <a:gd name="connsiteY76" fmla="*/ 204343 h 362839"/>
                  <a:gd name="connsiteX77" fmla="*/ 108585 w 119125"/>
                  <a:gd name="connsiteY77" fmla="*/ 207899 h 362839"/>
                  <a:gd name="connsiteX78" fmla="*/ 111379 w 119125"/>
                  <a:gd name="connsiteY78" fmla="*/ 215265 h 362839"/>
                  <a:gd name="connsiteX79" fmla="*/ 112395 w 119125"/>
                  <a:gd name="connsiteY79" fmla="*/ 217805 h 362839"/>
                  <a:gd name="connsiteX80" fmla="*/ 114300 w 119125"/>
                  <a:gd name="connsiteY80" fmla="*/ 219583 h 362839"/>
                  <a:gd name="connsiteX81" fmla="*/ 115316 w 119125"/>
                  <a:gd name="connsiteY81" fmla="*/ 218821 h 362839"/>
                  <a:gd name="connsiteX82" fmla="*/ 114808 w 119125"/>
                  <a:gd name="connsiteY82" fmla="*/ 217170 h 362839"/>
                  <a:gd name="connsiteX83" fmla="*/ 117094 w 119125"/>
                  <a:gd name="connsiteY83" fmla="*/ 216789 h 362839"/>
                  <a:gd name="connsiteX84" fmla="*/ 116459 w 119125"/>
                  <a:gd name="connsiteY84" fmla="*/ 215392 h 362839"/>
                  <a:gd name="connsiteX85" fmla="*/ 115824 w 119125"/>
                  <a:gd name="connsiteY85" fmla="*/ 213868 h 362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9125" h="362839">
                    <a:moveTo>
                      <a:pt x="115697" y="213106"/>
                    </a:moveTo>
                    <a:cubicBezTo>
                      <a:pt x="115697" y="213106"/>
                      <a:pt x="116205" y="212852"/>
                      <a:pt x="116205" y="212471"/>
                    </a:cubicBezTo>
                    <a:cubicBezTo>
                      <a:pt x="116205" y="212344"/>
                      <a:pt x="115824" y="211582"/>
                      <a:pt x="115570" y="211201"/>
                    </a:cubicBezTo>
                    <a:cubicBezTo>
                      <a:pt x="114554" y="209042"/>
                      <a:pt x="114300" y="206375"/>
                      <a:pt x="114300" y="206121"/>
                    </a:cubicBezTo>
                    <a:cubicBezTo>
                      <a:pt x="114300" y="206121"/>
                      <a:pt x="113792" y="197612"/>
                      <a:pt x="112395" y="190373"/>
                    </a:cubicBezTo>
                    <a:cubicBezTo>
                      <a:pt x="112141" y="188468"/>
                      <a:pt x="112014" y="186690"/>
                      <a:pt x="111760" y="185674"/>
                    </a:cubicBezTo>
                    <a:cubicBezTo>
                      <a:pt x="111379" y="184023"/>
                      <a:pt x="109474" y="177292"/>
                      <a:pt x="108712" y="174244"/>
                    </a:cubicBezTo>
                    <a:cubicBezTo>
                      <a:pt x="108712" y="174244"/>
                      <a:pt x="106807" y="164973"/>
                      <a:pt x="105156" y="158877"/>
                    </a:cubicBezTo>
                    <a:cubicBezTo>
                      <a:pt x="102997" y="149987"/>
                      <a:pt x="98171" y="144272"/>
                      <a:pt x="95631" y="139700"/>
                    </a:cubicBezTo>
                    <a:cubicBezTo>
                      <a:pt x="93726" y="131318"/>
                      <a:pt x="89916" y="119634"/>
                      <a:pt x="85979" y="115189"/>
                    </a:cubicBezTo>
                    <a:cubicBezTo>
                      <a:pt x="84836" y="110109"/>
                      <a:pt x="84074" y="104775"/>
                      <a:pt x="81280" y="100838"/>
                    </a:cubicBezTo>
                    <a:cubicBezTo>
                      <a:pt x="78232" y="96647"/>
                      <a:pt x="75819" y="95504"/>
                      <a:pt x="71120" y="94361"/>
                    </a:cubicBezTo>
                    <a:cubicBezTo>
                      <a:pt x="70612" y="94234"/>
                      <a:pt x="70104" y="93980"/>
                      <a:pt x="69723" y="93853"/>
                    </a:cubicBezTo>
                    <a:cubicBezTo>
                      <a:pt x="69342" y="92964"/>
                      <a:pt x="69088" y="92710"/>
                      <a:pt x="69088" y="92710"/>
                    </a:cubicBezTo>
                    <a:cubicBezTo>
                      <a:pt x="69088" y="92710"/>
                      <a:pt x="65786" y="90932"/>
                      <a:pt x="64389" y="91313"/>
                    </a:cubicBezTo>
                    <a:cubicBezTo>
                      <a:pt x="61087" y="89916"/>
                      <a:pt x="60706" y="85217"/>
                      <a:pt x="62230" y="84201"/>
                    </a:cubicBezTo>
                    <a:cubicBezTo>
                      <a:pt x="63500" y="83439"/>
                      <a:pt x="66548" y="82677"/>
                      <a:pt x="67183" y="81407"/>
                    </a:cubicBezTo>
                    <a:cubicBezTo>
                      <a:pt x="67818" y="80391"/>
                      <a:pt x="67945" y="79629"/>
                      <a:pt x="67564" y="78359"/>
                    </a:cubicBezTo>
                    <a:cubicBezTo>
                      <a:pt x="67310" y="77470"/>
                      <a:pt x="67056" y="77597"/>
                      <a:pt x="66929" y="76581"/>
                    </a:cubicBezTo>
                    <a:cubicBezTo>
                      <a:pt x="66802" y="75692"/>
                      <a:pt x="67310" y="75565"/>
                      <a:pt x="67183" y="74803"/>
                    </a:cubicBezTo>
                    <a:cubicBezTo>
                      <a:pt x="67056" y="73787"/>
                      <a:pt x="66421" y="73533"/>
                      <a:pt x="65913" y="73406"/>
                    </a:cubicBezTo>
                    <a:cubicBezTo>
                      <a:pt x="65659" y="73406"/>
                      <a:pt x="65405" y="73025"/>
                      <a:pt x="65532" y="72771"/>
                    </a:cubicBezTo>
                    <a:cubicBezTo>
                      <a:pt x="65532" y="72771"/>
                      <a:pt x="66040" y="71628"/>
                      <a:pt x="66040" y="71120"/>
                    </a:cubicBezTo>
                    <a:cubicBezTo>
                      <a:pt x="66040" y="70612"/>
                      <a:pt x="66040" y="70231"/>
                      <a:pt x="65405" y="69723"/>
                    </a:cubicBezTo>
                    <a:cubicBezTo>
                      <a:pt x="64389" y="68961"/>
                      <a:pt x="64516" y="69088"/>
                      <a:pt x="64008" y="68707"/>
                    </a:cubicBezTo>
                    <a:cubicBezTo>
                      <a:pt x="64008" y="68707"/>
                      <a:pt x="64008" y="68707"/>
                      <a:pt x="64008" y="68707"/>
                    </a:cubicBezTo>
                    <a:cubicBezTo>
                      <a:pt x="64643" y="68199"/>
                      <a:pt x="65151" y="67437"/>
                      <a:pt x="65278" y="66802"/>
                    </a:cubicBezTo>
                    <a:cubicBezTo>
                      <a:pt x="65405" y="66040"/>
                      <a:pt x="65278" y="65151"/>
                      <a:pt x="64643" y="64643"/>
                    </a:cubicBezTo>
                    <a:cubicBezTo>
                      <a:pt x="63500" y="63754"/>
                      <a:pt x="59436" y="62484"/>
                      <a:pt x="59055" y="62230"/>
                    </a:cubicBezTo>
                    <a:cubicBezTo>
                      <a:pt x="58166" y="61468"/>
                      <a:pt x="59182" y="60325"/>
                      <a:pt x="58039" y="58293"/>
                    </a:cubicBezTo>
                    <a:cubicBezTo>
                      <a:pt x="57277" y="56896"/>
                      <a:pt x="54864" y="54610"/>
                      <a:pt x="52197" y="52832"/>
                    </a:cubicBezTo>
                    <a:cubicBezTo>
                      <a:pt x="51943" y="51562"/>
                      <a:pt x="47371" y="50419"/>
                      <a:pt x="43942" y="50546"/>
                    </a:cubicBezTo>
                    <a:cubicBezTo>
                      <a:pt x="40513" y="50546"/>
                      <a:pt x="36957" y="51562"/>
                      <a:pt x="34290" y="53086"/>
                    </a:cubicBezTo>
                    <a:cubicBezTo>
                      <a:pt x="31242" y="54737"/>
                      <a:pt x="27686" y="57531"/>
                      <a:pt x="26162" y="61595"/>
                    </a:cubicBezTo>
                    <a:cubicBezTo>
                      <a:pt x="23876" y="68707"/>
                      <a:pt x="25781" y="74041"/>
                      <a:pt x="33020" y="80137"/>
                    </a:cubicBezTo>
                    <a:cubicBezTo>
                      <a:pt x="35560" y="82296"/>
                      <a:pt x="36449" y="83185"/>
                      <a:pt x="38354" y="87376"/>
                    </a:cubicBezTo>
                    <a:cubicBezTo>
                      <a:pt x="38227" y="87376"/>
                      <a:pt x="37846" y="87503"/>
                      <a:pt x="37719" y="87630"/>
                    </a:cubicBezTo>
                    <a:cubicBezTo>
                      <a:pt x="35687" y="86614"/>
                      <a:pt x="33528" y="85598"/>
                      <a:pt x="31369" y="85344"/>
                    </a:cubicBezTo>
                    <a:cubicBezTo>
                      <a:pt x="25908" y="84709"/>
                      <a:pt x="22352" y="85344"/>
                      <a:pt x="22098" y="84836"/>
                    </a:cubicBezTo>
                    <a:cubicBezTo>
                      <a:pt x="21463" y="83820"/>
                      <a:pt x="16637" y="80264"/>
                      <a:pt x="14732" y="79121"/>
                    </a:cubicBezTo>
                    <a:cubicBezTo>
                      <a:pt x="6858" y="74549"/>
                      <a:pt x="2286" y="73406"/>
                      <a:pt x="0" y="72517"/>
                    </a:cubicBezTo>
                    <a:cubicBezTo>
                      <a:pt x="762" y="68580"/>
                      <a:pt x="1143" y="62484"/>
                      <a:pt x="1016" y="58547"/>
                    </a:cubicBezTo>
                    <a:cubicBezTo>
                      <a:pt x="635" y="50546"/>
                      <a:pt x="2540" y="41021"/>
                      <a:pt x="3683" y="37719"/>
                    </a:cubicBezTo>
                    <a:cubicBezTo>
                      <a:pt x="8001" y="41148"/>
                      <a:pt x="13589" y="42926"/>
                      <a:pt x="19558" y="42291"/>
                    </a:cubicBezTo>
                    <a:cubicBezTo>
                      <a:pt x="29210" y="41148"/>
                      <a:pt x="37084" y="33274"/>
                      <a:pt x="38227" y="23495"/>
                    </a:cubicBezTo>
                    <a:cubicBezTo>
                      <a:pt x="39497" y="12446"/>
                      <a:pt x="32639" y="2794"/>
                      <a:pt x="22733" y="0"/>
                    </a:cubicBezTo>
                    <a:lnTo>
                      <a:pt x="89154" y="0"/>
                    </a:lnTo>
                    <a:cubicBezTo>
                      <a:pt x="105664" y="0"/>
                      <a:pt x="119126" y="13335"/>
                      <a:pt x="119126" y="29972"/>
                    </a:cubicBezTo>
                    <a:lnTo>
                      <a:pt x="119126" y="332867"/>
                    </a:lnTo>
                    <a:cubicBezTo>
                      <a:pt x="119126" y="349377"/>
                      <a:pt x="105791" y="362839"/>
                      <a:pt x="89154" y="362839"/>
                    </a:cubicBezTo>
                    <a:lnTo>
                      <a:pt x="18415" y="362839"/>
                    </a:lnTo>
                    <a:cubicBezTo>
                      <a:pt x="18415" y="362839"/>
                      <a:pt x="19939" y="362839"/>
                      <a:pt x="20955" y="361188"/>
                    </a:cubicBezTo>
                    <a:cubicBezTo>
                      <a:pt x="22479" y="358394"/>
                      <a:pt x="22225" y="352552"/>
                      <a:pt x="22733" y="347091"/>
                    </a:cubicBezTo>
                    <a:cubicBezTo>
                      <a:pt x="23241" y="345567"/>
                      <a:pt x="26543" y="335661"/>
                      <a:pt x="27178" y="333883"/>
                    </a:cubicBezTo>
                    <a:cubicBezTo>
                      <a:pt x="29083" y="330835"/>
                      <a:pt x="30607" y="328295"/>
                      <a:pt x="32131" y="326517"/>
                    </a:cubicBezTo>
                    <a:cubicBezTo>
                      <a:pt x="33655" y="324739"/>
                      <a:pt x="32512" y="323596"/>
                      <a:pt x="32512" y="323596"/>
                    </a:cubicBezTo>
                    <a:cubicBezTo>
                      <a:pt x="32512" y="323596"/>
                      <a:pt x="54483" y="289941"/>
                      <a:pt x="66294" y="279146"/>
                    </a:cubicBezTo>
                    <a:cubicBezTo>
                      <a:pt x="66294" y="279146"/>
                      <a:pt x="68707" y="276860"/>
                      <a:pt x="70993" y="274955"/>
                    </a:cubicBezTo>
                    <a:cubicBezTo>
                      <a:pt x="75946" y="270129"/>
                      <a:pt x="75692" y="263398"/>
                      <a:pt x="75692" y="261493"/>
                    </a:cubicBezTo>
                    <a:cubicBezTo>
                      <a:pt x="78740" y="245999"/>
                      <a:pt x="79883" y="239141"/>
                      <a:pt x="79883" y="239014"/>
                    </a:cubicBezTo>
                    <a:cubicBezTo>
                      <a:pt x="81915" y="237998"/>
                      <a:pt x="83439" y="236347"/>
                      <a:pt x="83439" y="236347"/>
                    </a:cubicBezTo>
                    <a:cubicBezTo>
                      <a:pt x="83312" y="230886"/>
                      <a:pt x="85090" y="219837"/>
                      <a:pt x="87249" y="208026"/>
                    </a:cubicBezTo>
                    <a:cubicBezTo>
                      <a:pt x="91313" y="185801"/>
                      <a:pt x="87884" y="171196"/>
                      <a:pt x="87884" y="171196"/>
                    </a:cubicBezTo>
                    <a:cubicBezTo>
                      <a:pt x="88519" y="170053"/>
                      <a:pt x="88519" y="169291"/>
                      <a:pt x="88138" y="167132"/>
                    </a:cubicBezTo>
                    <a:cubicBezTo>
                      <a:pt x="87503" y="163449"/>
                      <a:pt x="87249" y="157988"/>
                      <a:pt x="86868" y="155194"/>
                    </a:cubicBezTo>
                    <a:cubicBezTo>
                      <a:pt x="87757" y="157480"/>
                      <a:pt x="89281" y="162814"/>
                      <a:pt x="93345" y="167767"/>
                    </a:cubicBezTo>
                    <a:cubicBezTo>
                      <a:pt x="98425" y="173990"/>
                      <a:pt x="100965" y="180848"/>
                      <a:pt x="102743" y="185801"/>
                    </a:cubicBezTo>
                    <a:cubicBezTo>
                      <a:pt x="102743" y="185801"/>
                      <a:pt x="103251" y="186944"/>
                      <a:pt x="102743" y="187706"/>
                    </a:cubicBezTo>
                    <a:cubicBezTo>
                      <a:pt x="102743" y="187706"/>
                      <a:pt x="99568" y="191389"/>
                      <a:pt x="99441" y="195453"/>
                    </a:cubicBezTo>
                    <a:cubicBezTo>
                      <a:pt x="99441" y="195961"/>
                      <a:pt x="99187" y="197993"/>
                      <a:pt x="97790" y="200152"/>
                    </a:cubicBezTo>
                    <a:cubicBezTo>
                      <a:pt x="97536" y="200533"/>
                      <a:pt x="97282" y="201295"/>
                      <a:pt x="96647" y="202438"/>
                    </a:cubicBezTo>
                    <a:cubicBezTo>
                      <a:pt x="96012" y="203581"/>
                      <a:pt x="95250" y="204216"/>
                      <a:pt x="95250" y="204470"/>
                    </a:cubicBezTo>
                    <a:cubicBezTo>
                      <a:pt x="95250" y="205740"/>
                      <a:pt x="96774" y="206375"/>
                      <a:pt x="98425" y="205105"/>
                    </a:cubicBezTo>
                    <a:cubicBezTo>
                      <a:pt x="99314" y="204343"/>
                      <a:pt x="100584" y="202946"/>
                      <a:pt x="101219" y="201930"/>
                    </a:cubicBezTo>
                    <a:cubicBezTo>
                      <a:pt x="101727" y="201041"/>
                      <a:pt x="102997" y="198755"/>
                      <a:pt x="104267" y="198755"/>
                    </a:cubicBezTo>
                    <a:cubicBezTo>
                      <a:pt x="105410" y="198755"/>
                      <a:pt x="105664" y="199009"/>
                      <a:pt x="105918" y="199263"/>
                    </a:cubicBezTo>
                    <a:cubicBezTo>
                      <a:pt x="106553" y="199898"/>
                      <a:pt x="106807" y="201295"/>
                      <a:pt x="107569" y="204343"/>
                    </a:cubicBezTo>
                    <a:cubicBezTo>
                      <a:pt x="107823" y="205359"/>
                      <a:pt x="108204" y="206629"/>
                      <a:pt x="108585" y="207899"/>
                    </a:cubicBezTo>
                    <a:cubicBezTo>
                      <a:pt x="109728" y="211201"/>
                      <a:pt x="111125" y="214757"/>
                      <a:pt x="111379" y="215265"/>
                    </a:cubicBezTo>
                    <a:cubicBezTo>
                      <a:pt x="111379" y="215646"/>
                      <a:pt x="112014" y="217043"/>
                      <a:pt x="112395" y="217805"/>
                    </a:cubicBezTo>
                    <a:cubicBezTo>
                      <a:pt x="112903" y="218821"/>
                      <a:pt x="113792" y="219583"/>
                      <a:pt x="114300" y="219583"/>
                    </a:cubicBezTo>
                    <a:cubicBezTo>
                      <a:pt x="114681" y="219583"/>
                      <a:pt x="115316" y="219202"/>
                      <a:pt x="115316" y="218821"/>
                    </a:cubicBezTo>
                    <a:cubicBezTo>
                      <a:pt x="115316" y="218821"/>
                      <a:pt x="114808" y="217170"/>
                      <a:pt x="114808" y="217170"/>
                    </a:cubicBezTo>
                    <a:cubicBezTo>
                      <a:pt x="115570" y="217805"/>
                      <a:pt x="116713" y="217678"/>
                      <a:pt x="117094" y="216789"/>
                    </a:cubicBezTo>
                    <a:cubicBezTo>
                      <a:pt x="117221" y="216408"/>
                      <a:pt x="116586" y="215519"/>
                      <a:pt x="116459" y="215392"/>
                    </a:cubicBezTo>
                    <a:cubicBezTo>
                      <a:pt x="115951" y="214630"/>
                      <a:pt x="115824" y="213868"/>
                      <a:pt x="115824" y="213868"/>
                    </a:cubicBezTo>
                  </a:path>
                </a:pathLst>
              </a:custGeom>
              <a:solidFill>
                <a:srgbClr val="252524"/>
              </a:solidFill>
              <a:ln w="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A665605C-5E35-90CE-459F-D8D95B8D1EFF}"/>
                  </a:ext>
                </a:extLst>
              </p:cNvPr>
              <p:cNvSpPr/>
              <p:nvPr/>
            </p:nvSpPr>
            <p:spPr>
              <a:xfrm>
                <a:off x="1270184" y="6128417"/>
                <a:ext cx="80676" cy="283844"/>
              </a:xfrm>
              <a:custGeom>
                <a:avLst/>
                <a:gdLst>
                  <a:gd name="connsiteX0" fmla="*/ 70104 w 80676"/>
                  <a:gd name="connsiteY0" fmla="*/ 243586 h 283844"/>
                  <a:gd name="connsiteX1" fmla="*/ 71501 w 80676"/>
                  <a:gd name="connsiteY1" fmla="*/ 241808 h 283844"/>
                  <a:gd name="connsiteX2" fmla="*/ 70485 w 80676"/>
                  <a:gd name="connsiteY2" fmla="*/ 229616 h 283844"/>
                  <a:gd name="connsiteX3" fmla="*/ 67691 w 80676"/>
                  <a:gd name="connsiteY3" fmla="*/ 227965 h 283844"/>
                  <a:gd name="connsiteX4" fmla="*/ 68834 w 80676"/>
                  <a:gd name="connsiteY4" fmla="*/ 209550 h 283844"/>
                  <a:gd name="connsiteX5" fmla="*/ 80645 w 80676"/>
                  <a:gd name="connsiteY5" fmla="*/ 161671 h 283844"/>
                  <a:gd name="connsiteX6" fmla="*/ 80518 w 80676"/>
                  <a:gd name="connsiteY6" fmla="*/ 160909 h 283844"/>
                  <a:gd name="connsiteX7" fmla="*/ 78232 w 80676"/>
                  <a:gd name="connsiteY7" fmla="*/ 154813 h 283844"/>
                  <a:gd name="connsiteX8" fmla="*/ 60071 w 80676"/>
                  <a:gd name="connsiteY8" fmla="*/ 125984 h 283844"/>
                  <a:gd name="connsiteX9" fmla="*/ 41783 w 80676"/>
                  <a:gd name="connsiteY9" fmla="*/ 101600 h 283844"/>
                  <a:gd name="connsiteX10" fmla="*/ 25400 w 80676"/>
                  <a:gd name="connsiteY10" fmla="*/ 88519 h 283844"/>
                  <a:gd name="connsiteX11" fmla="*/ 14986 w 80676"/>
                  <a:gd name="connsiteY11" fmla="*/ 78867 h 283844"/>
                  <a:gd name="connsiteX12" fmla="*/ 13716 w 80676"/>
                  <a:gd name="connsiteY12" fmla="*/ 66040 h 283844"/>
                  <a:gd name="connsiteX13" fmla="*/ 22352 w 80676"/>
                  <a:gd name="connsiteY13" fmla="*/ 38227 h 283844"/>
                  <a:gd name="connsiteX14" fmla="*/ 25146 w 80676"/>
                  <a:gd name="connsiteY14" fmla="*/ 25908 h 283844"/>
                  <a:gd name="connsiteX15" fmla="*/ 24765 w 80676"/>
                  <a:gd name="connsiteY15" fmla="*/ 20701 h 283844"/>
                  <a:gd name="connsiteX16" fmla="*/ 27305 w 80676"/>
                  <a:gd name="connsiteY16" fmla="*/ 13081 h 283844"/>
                  <a:gd name="connsiteX17" fmla="*/ 28321 w 80676"/>
                  <a:gd name="connsiteY17" fmla="*/ 10795 h 283844"/>
                  <a:gd name="connsiteX18" fmla="*/ 40005 w 80676"/>
                  <a:gd name="connsiteY18" fmla="*/ 0 h 283844"/>
                  <a:gd name="connsiteX19" fmla="*/ 29972 w 80676"/>
                  <a:gd name="connsiteY19" fmla="*/ 0 h 283844"/>
                  <a:gd name="connsiteX20" fmla="*/ 0 w 80676"/>
                  <a:gd name="connsiteY20" fmla="*/ 29972 h 283844"/>
                  <a:gd name="connsiteX21" fmla="*/ 0 w 80676"/>
                  <a:gd name="connsiteY21" fmla="*/ 283845 h 283844"/>
                  <a:gd name="connsiteX22" fmla="*/ 7620 w 80676"/>
                  <a:gd name="connsiteY22" fmla="*/ 266446 h 283844"/>
                  <a:gd name="connsiteX23" fmla="*/ 14986 w 80676"/>
                  <a:gd name="connsiteY23" fmla="*/ 256159 h 283844"/>
                  <a:gd name="connsiteX24" fmla="*/ 18669 w 80676"/>
                  <a:gd name="connsiteY24" fmla="*/ 256540 h 283844"/>
                  <a:gd name="connsiteX25" fmla="*/ 28321 w 80676"/>
                  <a:gd name="connsiteY25" fmla="*/ 260350 h 283844"/>
                  <a:gd name="connsiteX26" fmla="*/ 29337 w 80676"/>
                  <a:gd name="connsiteY26" fmla="*/ 261366 h 283844"/>
                  <a:gd name="connsiteX27" fmla="*/ 51054 w 80676"/>
                  <a:gd name="connsiteY27" fmla="*/ 251714 h 283844"/>
                  <a:gd name="connsiteX28" fmla="*/ 69977 w 80676"/>
                  <a:gd name="connsiteY28" fmla="*/ 24384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676" h="283844">
                    <a:moveTo>
                      <a:pt x="70104" y="243586"/>
                    </a:moveTo>
                    <a:cubicBezTo>
                      <a:pt x="70993" y="243459"/>
                      <a:pt x="71628" y="242697"/>
                      <a:pt x="71501" y="241808"/>
                    </a:cubicBezTo>
                    <a:lnTo>
                      <a:pt x="70485" y="229616"/>
                    </a:lnTo>
                    <a:cubicBezTo>
                      <a:pt x="70485" y="229616"/>
                      <a:pt x="69723" y="229616"/>
                      <a:pt x="67691" y="227965"/>
                    </a:cubicBezTo>
                    <a:cubicBezTo>
                      <a:pt x="68199" y="223520"/>
                      <a:pt x="68326" y="218821"/>
                      <a:pt x="68834" y="209550"/>
                    </a:cubicBezTo>
                    <a:cubicBezTo>
                      <a:pt x="68834" y="187198"/>
                      <a:pt x="70612" y="177927"/>
                      <a:pt x="80645" y="161671"/>
                    </a:cubicBezTo>
                    <a:cubicBezTo>
                      <a:pt x="80645" y="161671"/>
                      <a:pt x="80772" y="161290"/>
                      <a:pt x="80518" y="160909"/>
                    </a:cubicBezTo>
                    <a:cubicBezTo>
                      <a:pt x="79883" y="160147"/>
                      <a:pt x="78486" y="156972"/>
                      <a:pt x="78232" y="154813"/>
                    </a:cubicBezTo>
                    <a:cubicBezTo>
                      <a:pt x="77851" y="151892"/>
                      <a:pt x="75057" y="146812"/>
                      <a:pt x="60071" y="125984"/>
                    </a:cubicBezTo>
                    <a:cubicBezTo>
                      <a:pt x="45847" y="110871"/>
                      <a:pt x="47879" y="105156"/>
                      <a:pt x="41783" y="101600"/>
                    </a:cubicBezTo>
                    <a:cubicBezTo>
                      <a:pt x="37211" y="98933"/>
                      <a:pt x="29972" y="93472"/>
                      <a:pt x="25400" y="88519"/>
                    </a:cubicBezTo>
                    <a:cubicBezTo>
                      <a:pt x="21082" y="83820"/>
                      <a:pt x="17018" y="81153"/>
                      <a:pt x="14986" y="78867"/>
                    </a:cubicBezTo>
                    <a:cubicBezTo>
                      <a:pt x="12192" y="75692"/>
                      <a:pt x="13208" y="76708"/>
                      <a:pt x="13716" y="66040"/>
                    </a:cubicBezTo>
                    <a:cubicBezTo>
                      <a:pt x="14224" y="55372"/>
                      <a:pt x="18669" y="46228"/>
                      <a:pt x="22352" y="38227"/>
                    </a:cubicBezTo>
                    <a:cubicBezTo>
                      <a:pt x="24892" y="32512"/>
                      <a:pt x="25527" y="32004"/>
                      <a:pt x="25146" y="25908"/>
                    </a:cubicBezTo>
                    <a:cubicBezTo>
                      <a:pt x="25146" y="25781"/>
                      <a:pt x="24892" y="23368"/>
                      <a:pt x="24765" y="20701"/>
                    </a:cubicBezTo>
                    <a:cubicBezTo>
                      <a:pt x="24638" y="18288"/>
                      <a:pt x="25908" y="15367"/>
                      <a:pt x="27305" y="13081"/>
                    </a:cubicBezTo>
                    <a:cubicBezTo>
                      <a:pt x="27686" y="12319"/>
                      <a:pt x="27940" y="11557"/>
                      <a:pt x="28321" y="10795"/>
                    </a:cubicBezTo>
                    <a:cubicBezTo>
                      <a:pt x="30734" y="6096"/>
                      <a:pt x="34925" y="2413"/>
                      <a:pt x="40005" y="0"/>
                    </a:cubicBezTo>
                    <a:lnTo>
                      <a:pt x="29972" y="0"/>
                    </a:lnTo>
                    <a:cubicBezTo>
                      <a:pt x="13462" y="0"/>
                      <a:pt x="0" y="13462"/>
                      <a:pt x="0" y="29972"/>
                    </a:cubicBezTo>
                    <a:lnTo>
                      <a:pt x="0" y="283845"/>
                    </a:lnTo>
                    <a:cubicBezTo>
                      <a:pt x="2159" y="274701"/>
                      <a:pt x="6223" y="272669"/>
                      <a:pt x="7620" y="266446"/>
                    </a:cubicBezTo>
                    <a:cubicBezTo>
                      <a:pt x="8890" y="261112"/>
                      <a:pt x="11684" y="257175"/>
                      <a:pt x="14986" y="256159"/>
                    </a:cubicBezTo>
                    <a:cubicBezTo>
                      <a:pt x="16002" y="255778"/>
                      <a:pt x="17780" y="256159"/>
                      <a:pt x="18669" y="256540"/>
                    </a:cubicBezTo>
                    <a:cubicBezTo>
                      <a:pt x="20193" y="257302"/>
                      <a:pt x="23495" y="259207"/>
                      <a:pt x="28321" y="260350"/>
                    </a:cubicBezTo>
                    <a:cubicBezTo>
                      <a:pt x="28829" y="260477"/>
                      <a:pt x="29083" y="260985"/>
                      <a:pt x="29337" y="261366"/>
                    </a:cubicBezTo>
                    <a:cubicBezTo>
                      <a:pt x="31242" y="261747"/>
                      <a:pt x="43434" y="258572"/>
                      <a:pt x="51054" y="251714"/>
                    </a:cubicBezTo>
                    <a:cubicBezTo>
                      <a:pt x="55372" y="247904"/>
                      <a:pt x="58674" y="244602"/>
                      <a:pt x="69977" y="243840"/>
                    </a:cubicBezTo>
                  </a:path>
                </a:pathLst>
              </a:custGeom>
              <a:solidFill>
                <a:srgbClr val="252524"/>
              </a:solid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DCC84C3B-9B39-EB4F-7AD7-C25662BD3465}"/>
                  </a:ext>
                </a:extLst>
              </p:cNvPr>
              <p:cNvSpPr/>
              <p:nvPr/>
            </p:nvSpPr>
            <p:spPr>
              <a:xfrm>
                <a:off x="1270184" y="6389529"/>
                <a:ext cx="82930" cy="101600"/>
              </a:xfrm>
              <a:custGeom>
                <a:avLst/>
                <a:gdLst>
                  <a:gd name="connsiteX0" fmla="*/ 82804 w 82930"/>
                  <a:gd name="connsiteY0" fmla="*/ 0 h 101600"/>
                  <a:gd name="connsiteX1" fmla="*/ 30607 w 82930"/>
                  <a:gd name="connsiteY1" fmla="*/ 14478 h 101600"/>
                  <a:gd name="connsiteX2" fmla="*/ 21590 w 82930"/>
                  <a:gd name="connsiteY2" fmla="*/ 20447 h 101600"/>
                  <a:gd name="connsiteX3" fmla="*/ 10033 w 82930"/>
                  <a:gd name="connsiteY3" fmla="*/ 33147 h 101600"/>
                  <a:gd name="connsiteX4" fmla="*/ 1397 w 82930"/>
                  <a:gd name="connsiteY4" fmla="*/ 43307 h 101600"/>
                  <a:gd name="connsiteX5" fmla="*/ 0 w 82930"/>
                  <a:gd name="connsiteY5" fmla="*/ 41910 h 101600"/>
                  <a:gd name="connsiteX6" fmla="*/ 0 w 82930"/>
                  <a:gd name="connsiteY6" fmla="*/ 71755 h 101600"/>
                  <a:gd name="connsiteX7" fmla="*/ 29972 w 82930"/>
                  <a:gd name="connsiteY7" fmla="*/ 101600 h 101600"/>
                  <a:gd name="connsiteX8" fmla="*/ 46355 w 82930"/>
                  <a:gd name="connsiteY8" fmla="*/ 101600 h 101600"/>
                  <a:gd name="connsiteX9" fmla="*/ 39370 w 82930"/>
                  <a:gd name="connsiteY9" fmla="*/ 91567 h 101600"/>
                  <a:gd name="connsiteX10" fmla="*/ 38608 w 82930"/>
                  <a:gd name="connsiteY10" fmla="*/ 81026 h 101600"/>
                  <a:gd name="connsiteX11" fmla="*/ 37973 w 82930"/>
                  <a:gd name="connsiteY11" fmla="*/ 70739 h 101600"/>
                  <a:gd name="connsiteX12" fmla="*/ 37465 w 82930"/>
                  <a:gd name="connsiteY12" fmla="*/ 56515 h 101600"/>
                  <a:gd name="connsiteX13" fmla="*/ 41148 w 82930"/>
                  <a:gd name="connsiteY13" fmla="*/ 53721 h 101600"/>
                  <a:gd name="connsiteX14" fmla="*/ 51689 w 82930"/>
                  <a:gd name="connsiteY14" fmla="*/ 51943 h 101600"/>
                  <a:gd name="connsiteX15" fmla="*/ 52832 w 82930"/>
                  <a:gd name="connsiteY15" fmla="*/ 52197 h 101600"/>
                  <a:gd name="connsiteX16" fmla="*/ 54737 w 82930"/>
                  <a:gd name="connsiteY16" fmla="*/ 50800 h 101600"/>
                  <a:gd name="connsiteX17" fmla="*/ 64516 w 82930"/>
                  <a:gd name="connsiteY17" fmla="*/ 32639 h 101600"/>
                  <a:gd name="connsiteX18" fmla="*/ 66421 w 82930"/>
                  <a:gd name="connsiteY18" fmla="*/ 27432 h 101600"/>
                  <a:gd name="connsiteX19" fmla="*/ 82931 w 82930"/>
                  <a:gd name="connsiteY19" fmla="*/ 127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930" h="101600">
                    <a:moveTo>
                      <a:pt x="82804" y="0"/>
                    </a:moveTo>
                    <a:cubicBezTo>
                      <a:pt x="67564" y="5461"/>
                      <a:pt x="55118" y="6223"/>
                      <a:pt x="30607" y="14478"/>
                    </a:cubicBezTo>
                    <a:cubicBezTo>
                      <a:pt x="30988" y="17145"/>
                      <a:pt x="28067" y="17018"/>
                      <a:pt x="21590" y="20447"/>
                    </a:cubicBezTo>
                    <a:cubicBezTo>
                      <a:pt x="21590" y="20447"/>
                      <a:pt x="11049" y="30353"/>
                      <a:pt x="10033" y="33147"/>
                    </a:cubicBezTo>
                    <a:cubicBezTo>
                      <a:pt x="6858" y="41402"/>
                      <a:pt x="4191" y="44323"/>
                      <a:pt x="1397" y="43307"/>
                    </a:cubicBezTo>
                    <a:cubicBezTo>
                      <a:pt x="889" y="43180"/>
                      <a:pt x="381" y="42545"/>
                      <a:pt x="0" y="41910"/>
                    </a:cubicBezTo>
                    <a:lnTo>
                      <a:pt x="0" y="71755"/>
                    </a:lnTo>
                    <a:cubicBezTo>
                      <a:pt x="0" y="88265"/>
                      <a:pt x="13462" y="101600"/>
                      <a:pt x="29972" y="101600"/>
                    </a:cubicBezTo>
                    <a:lnTo>
                      <a:pt x="46355" y="101600"/>
                    </a:lnTo>
                    <a:cubicBezTo>
                      <a:pt x="42291" y="99822"/>
                      <a:pt x="41021" y="97155"/>
                      <a:pt x="39370" y="91567"/>
                    </a:cubicBezTo>
                    <a:cubicBezTo>
                      <a:pt x="38354" y="88011"/>
                      <a:pt x="38354" y="84074"/>
                      <a:pt x="38608" y="81026"/>
                    </a:cubicBezTo>
                    <a:cubicBezTo>
                      <a:pt x="39116" y="75819"/>
                      <a:pt x="38608" y="73660"/>
                      <a:pt x="37973" y="70739"/>
                    </a:cubicBezTo>
                    <a:cubicBezTo>
                      <a:pt x="36576" y="64897"/>
                      <a:pt x="35687" y="60706"/>
                      <a:pt x="37465" y="56515"/>
                    </a:cubicBezTo>
                    <a:cubicBezTo>
                      <a:pt x="37719" y="56007"/>
                      <a:pt x="39116" y="53721"/>
                      <a:pt x="41148" y="53721"/>
                    </a:cubicBezTo>
                    <a:cubicBezTo>
                      <a:pt x="43434" y="53721"/>
                      <a:pt x="46736" y="53721"/>
                      <a:pt x="51689" y="51943"/>
                    </a:cubicBezTo>
                    <a:cubicBezTo>
                      <a:pt x="52070" y="51943"/>
                      <a:pt x="52451" y="51943"/>
                      <a:pt x="52832" y="52197"/>
                    </a:cubicBezTo>
                    <a:cubicBezTo>
                      <a:pt x="53213" y="52197"/>
                      <a:pt x="54102" y="51435"/>
                      <a:pt x="54737" y="50800"/>
                    </a:cubicBezTo>
                    <a:cubicBezTo>
                      <a:pt x="57912" y="46355"/>
                      <a:pt x="62230" y="37338"/>
                      <a:pt x="64516" y="32639"/>
                    </a:cubicBezTo>
                    <a:cubicBezTo>
                      <a:pt x="65659" y="30226"/>
                      <a:pt x="65913" y="29845"/>
                      <a:pt x="66421" y="27432"/>
                    </a:cubicBezTo>
                    <a:cubicBezTo>
                      <a:pt x="69469" y="15621"/>
                      <a:pt x="70739" y="10414"/>
                      <a:pt x="82931" y="127"/>
                    </a:cubicBezTo>
                  </a:path>
                </a:pathLst>
              </a:custGeom>
              <a:solidFill>
                <a:srgbClr val="252524"/>
              </a:solidFill>
              <a:ln w="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B718FBA4-60E6-A916-A297-967213E3F823}"/>
                  </a:ext>
                </a:extLst>
              </p:cNvPr>
              <p:cNvSpPr/>
              <p:nvPr/>
            </p:nvSpPr>
            <p:spPr>
              <a:xfrm>
                <a:off x="1473765" y="6317647"/>
                <a:ext cx="43814" cy="174625"/>
              </a:xfrm>
              <a:custGeom>
                <a:avLst/>
                <a:gdLst>
                  <a:gd name="connsiteX0" fmla="*/ 0 w 43814"/>
                  <a:gd name="connsiteY0" fmla="*/ 174625 h 174625"/>
                  <a:gd name="connsiteX1" fmla="*/ 0 w 43814"/>
                  <a:gd name="connsiteY1" fmla="*/ 0 h 174625"/>
                  <a:gd name="connsiteX2" fmla="*/ 21590 w 43814"/>
                  <a:gd name="connsiteY2" fmla="*/ 0 h 174625"/>
                  <a:gd name="connsiteX3" fmla="*/ 21590 w 43814"/>
                  <a:gd name="connsiteY3" fmla="*/ 152654 h 174625"/>
                  <a:gd name="connsiteX4" fmla="*/ 43815 w 43814"/>
                  <a:gd name="connsiteY4" fmla="*/ 152654 h 174625"/>
                  <a:gd name="connsiteX5" fmla="*/ 43815 w 43814"/>
                  <a:gd name="connsiteY5" fmla="*/ 174625 h 174625"/>
                  <a:gd name="connsiteX6" fmla="*/ 0 w 43814"/>
                  <a:gd name="connsiteY6"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4" h="174625">
                    <a:moveTo>
                      <a:pt x="0" y="174625"/>
                    </a:moveTo>
                    <a:lnTo>
                      <a:pt x="0" y="0"/>
                    </a:lnTo>
                    <a:lnTo>
                      <a:pt x="21590" y="0"/>
                    </a:lnTo>
                    <a:lnTo>
                      <a:pt x="21590" y="152654"/>
                    </a:lnTo>
                    <a:lnTo>
                      <a:pt x="43815" y="152654"/>
                    </a:lnTo>
                    <a:lnTo>
                      <a:pt x="43815" y="174625"/>
                    </a:lnTo>
                    <a:lnTo>
                      <a:pt x="0" y="174625"/>
                    </a:lnTo>
                    <a:close/>
                  </a:path>
                </a:pathLst>
              </a:custGeom>
              <a:solidFill>
                <a:srgbClr val="252524"/>
              </a:solid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D8F9F6B2-E32F-E459-2BC5-CACA02B45530}"/>
                  </a:ext>
                </a:extLst>
              </p:cNvPr>
              <p:cNvSpPr/>
              <p:nvPr/>
            </p:nvSpPr>
            <p:spPr>
              <a:xfrm>
                <a:off x="1525834" y="6317647"/>
                <a:ext cx="45338" cy="174625"/>
              </a:xfrm>
              <a:custGeom>
                <a:avLst/>
                <a:gdLst>
                  <a:gd name="connsiteX0" fmla="*/ 45339 w 45338"/>
                  <a:gd name="connsiteY0" fmla="*/ 174625 h 174625"/>
                  <a:gd name="connsiteX1" fmla="*/ 0 w 45338"/>
                  <a:gd name="connsiteY1" fmla="*/ 174625 h 174625"/>
                  <a:gd name="connsiteX2" fmla="*/ 0 w 45338"/>
                  <a:gd name="connsiteY2" fmla="*/ 0 h 174625"/>
                  <a:gd name="connsiteX3" fmla="*/ 45339 w 45338"/>
                  <a:gd name="connsiteY3" fmla="*/ 0 h 174625"/>
                  <a:gd name="connsiteX4" fmla="*/ 45339 w 45338"/>
                  <a:gd name="connsiteY4" fmla="*/ 21971 h 174625"/>
                  <a:gd name="connsiteX5" fmla="*/ 22352 w 45338"/>
                  <a:gd name="connsiteY5" fmla="*/ 21971 h 174625"/>
                  <a:gd name="connsiteX6" fmla="*/ 22352 w 45338"/>
                  <a:gd name="connsiteY6" fmla="*/ 75819 h 174625"/>
                  <a:gd name="connsiteX7" fmla="*/ 42418 w 45338"/>
                  <a:gd name="connsiteY7" fmla="*/ 75819 h 174625"/>
                  <a:gd name="connsiteX8" fmla="*/ 42418 w 45338"/>
                  <a:gd name="connsiteY8" fmla="*/ 94869 h 174625"/>
                  <a:gd name="connsiteX9" fmla="*/ 22352 w 45338"/>
                  <a:gd name="connsiteY9" fmla="*/ 94869 h 174625"/>
                  <a:gd name="connsiteX10" fmla="*/ 22352 w 45338"/>
                  <a:gd name="connsiteY10" fmla="*/ 152654 h 174625"/>
                  <a:gd name="connsiteX11" fmla="*/ 45339 w 45338"/>
                  <a:gd name="connsiteY11" fmla="*/ 152654 h 174625"/>
                  <a:gd name="connsiteX12" fmla="*/ 45339 w 45338"/>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38" h="174625">
                    <a:moveTo>
                      <a:pt x="45339" y="174625"/>
                    </a:moveTo>
                    <a:lnTo>
                      <a:pt x="0" y="174625"/>
                    </a:lnTo>
                    <a:lnTo>
                      <a:pt x="0" y="0"/>
                    </a:lnTo>
                    <a:lnTo>
                      <a:pt x="45339" y="0"/>
                    </a:lnTo>
                    <a:lnTo>
                      <a:pt x="45339" y="21971"/>
                    </a:lnTo>
                    <a:lnTo>
                      <a:pt x="22352" y="21971"/>
                    </a:lnTo>
                    <a:lnTo>
                      <a:pt x="22352" y="75819"/>
                    </a:lnTo>
                    <a:lnTo>
                      <a:pt x="42418" y="75819"/>
                    </a:lnTo>
                    <a:lnTo>
                      <a:pt x="42418" y="94869"/>
                    </a:lnTo>
                    <a:lnTo>
                      <a:pt x="22352" y="94869"/>
                    </a:lnTo>
                    <a:lnTo>
                      <a:pt x="22352" y="152654"/>
                    </a:lnTo>
                    <a:lnTo>
                      <a:pt x="45339" y="152654"/>
                    </a:lnTo>
                    <a:lnTo>
                      <a:pt x="45339" y="174625"/>
                    </a:lnTo>
                    <a:close/>
                  </a:path>
                </a:pathLst>
              </a:custGeom>
              <a:solidFill>
                <a:srgbClr val="252524"/>
              </a:solidFill>
              <a:ln w="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4736FD1D-FBC8-A693-C203-3646E072BAD5}"/>
                  </a:ext>
                </a:extLst>
              </p:cNvPr>
              <p:cNvSpPr/>
              <p:nvPr/>
            </p:nvSpPr>
            <p:spPr>
              <a:xfrm>
                <a:off x="1651438" y="6316123"/>
                <a:ext cx="60451" cy="177545"/>
              </a:xfrm>
              <a:custGeom>
                <a:avLst/>
                <a:gdLst>
                  <a:gd name="connsiteX0" fmla="*/ 43053 w 60451"/>
                  <a:gd name="connsiteY0" fmla="*/ 164846 h 177545"/>
                  <a:gd name="connsiteX1" fmla="*/ 23495 w 60451"/>
                  <a:gd name="connsiteY1" fmla="*/ 177546 h 177545"/>
                  <a:gd name="connsiteX2" fmla="*/ 0 w 60451"/>
                  <a:gd name="connsiteY2" fmla="*/ 144018 h 177545"/>
                  <a:gd name="connsiteX3" fmla="*/ 0 w 60451"/>
                  <a:gd name="connsiteY3" fmla="*/ 35433 h 177545"/>
                  <a:gd name="connsiteX4" fmla="*/ 30353 w 60451"/>
                  <a:gd name="connsiteY4" fmla="*/ 0 h 177545"/>
                  <a:gd name="connsiteX5" fmla="*/ 60452 w 60451"/>
                  <a:gd name="connsiteY5" fmla="*/ 35433 h 177545"/>
                  <a:gd name="connsiteX6" fmla="*/ 60452 w 60451"/>
                  <a:gd name="connsiteY6" fmla="*/ 72644 h 177545"/>
                  <a:gd name="connsiteX7" fmla="*/ 36957 w 60451"/>
                  <a:gd name="connsiteY7" fmla="*/ 72644 h 177545"/>
                  <a:gd name="connsiteX8" fmla="*/ 36957 w 60451"/>
                  <a:gd name="connsiteY8" fmla="*/ 33274 h 177545"/>
                  <a:gd name="connsiteX9" fmla="*/ 30353 w 60451"/>
                  <a:gd name="connsiteY9" fmla="*/ 21971 h 177545"/>
                  <a:gd name="connsiteX10" fmla="*/ 23495 w 60451"/>
                  <a:gd name="connsiteY10" fmla="*/ 33274 h 177545"/>
                  <a:gd name="connsiteX11" fmla="*/ 23495 w 60451"/>
                  <a:gd name="connsiteY11" fmla="*/ 144272 h 177545"/>
                  <a:gd name="connsiteX12" fmla="*/ 32004 w 60451"/>
                  <a:gd name="connsiteY12" fmla="*/ 155575 h 177545"/>
                  <a:gd name="connsiteX13" fmla="*/ 36830 w 60451"/>
                  <a:gd name="connsiteY13" fmla="*/ 153670 h 177545"/>
                  <a:gd name="connsiteX14" fmla="*/ 36830 w 60451"/>
                  <a:gd name="connsiteY14" fmla="*/ 107188 h 177545"/>
                  <a:gd name="connsiteX15" fmla="*/ 30480 w 60451"/>
                  <a:gd name="connsiteY15" fmla="*/ 107188 h 177545"/>
                  <a:gd name="connsiteX16" fmla="*/ 30480 w 60451"/>
                  <a:gd name="connsiteY16" fmla="*/ 84963 h 177545"/>
                  <a:gd name="connsiteX17" fmla="*/ 60325 w 60451"/>
                  <a:gd name="connsiteY17" fmla="*/ 84963 h 177545"/>
                  <a:gd name="connsiteX18" fmla="*/ 60325 w 60451"/>
                  <a:gd name="connsiteY18" fmla="*/ 176149 h 177545"/>
                  <a:gd name="connsiteX19" fmla="*/ 48133 w 60451"/>
                  <a:gd name="connsiteY19" fmla="*/ 176149 h 177545"/>
                  <a:gd name="connsiteX20" fmla="*/ 43053 w 60451"/>
                  <a:gd name="connsiteY20" fmla="*/ 164846 h 17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451" h="177545">
                    <a:moveTo>
                      <a:pt x="43053" y="164846"/>
                    </a:moveTo>
                    <a:cubicBezTo>
                      <a:pt x="39370" y="172212"/>
                      <a:pt x="32258" y="177546"/>
                      <a:pt x="23495" y="177546"/>
                    </a:cubicBezTo>
                    <a:cubicBezTo>
                      <a:pt x="11303" y="177546"/>
                      <a:pt x="0" y="169037"/>
                      <a:pt x="0" y="144018"/>
                    </a:cubicBezTo>
                    <a:lnTo>
                      <a:pt x="0" y="35433"/>
                    </a:lnTo>
                    <a:cubicBezTo>
                      <a:pt x="0" y="10033"/>
                      <a:pt x="9779" y="0"/>
                      <a:pt x="30353" y="0"/>
                    </a:cubicBezTo>
                    <a:cubicBezTo>
                      <a:pt x="50927" y="0"/>
                      <a:pt x="60452" y="10033"/>
                      <a:pt x="60452" y="35433"/>
                    </a:cubicBezTo>
                    <a:lnTo>
                      <a:pt x="60452" y="72644"/>
                    </a:lnTo>
                    <a:lnTo>
                      <a:pt x="36957" y="72644"/>
                    </a:lnTo>
                    <a:lnTo>
                      <a:pt x="36957" y="33274"/>
                    </a:lnTo>
                    <a:cubicBezTo>
                      <a:pt x="36957" y="25654"/>
                      <a:pt x="34798" y="21971"/>
                      <a:pt x="30353" y="21971"/>
                    </a:cubicBezTo>
                    <a:cubicBezTo>
                      <a:pt x="25654" y="21971"/>
                      <a:pt x="23495" y="25654"/>
                      <a:pt x="23495" y="33274"/>
                    </a:cubicBezTo>
                    <a:lnTo>
                      <a:pt x="23495" y="144272"/>
                    </a:lnTo>
                    <a:cubicBezTo>
                      <a:pt x="23495" y="151892"/>
                      <a:pt x="26416" y="155575"/>
                      <a:pt x="32004" y="155575"/>
                    </a:cubicBezTo>
                    <a:cubicBezTo>
                      <a:pt x="33655" y="155575"/>
                      <a:pt x="35433" y="154813"/>
                      <a:pt x="36830" y="153670"/>
                    </a:cubicBezTo>
                    <a:lnTo>
                      <a:pt x="36830" y="107188"/>
                    </a:lnTo>
                    <a:lnTo>
                      <a:pt x="30480" y="107188"/>
                    </a:lnTo>
                    <a:lnTo>
                      <a:pt x="30480" y="84963"/>
                    </a:lnTo>
                    <a:lnTo>
                      <a:pt x="60325" y="84963"/>
                    </a:lnTo>
                    <a:lnTo>
                      <a:pt x="60325" y="176149"/>
                    </a:lnTo>
                    <a:lnTo>
                      <a:pt x="48133" y="176149"/>
                    </a:lnTo>
                    <a:lnTo>
                      <a:pt x="43053" y="164846"/>
                    </a:lnTo>
                    <a:close/>
                  </a:path>
                </a:pathLst>
              </a:custGeom>
              <a:solidFill>
                <a:srgbClr val="252524"/>
              </a:solid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A65BBC89-820D-0629-500A-E3FCA89B306F}"/>
                  </a:ext>
                </a:extLst>
              </p:cNvPr>
              <p:cNvSpPr/>
              <p:nvPr/>
            </p:nvSpPr>
            <p:spPr>
              <a:xfrm>
                <a:off x="1724463" y="6317647"/>
                <a:ext cx="60451" cy="176148"/>
              </a:xfrm>
              <a:custGeom>
                <a:avLst/>
                <a:gdLst>
                  <a:gd name="connsiteX0" fmla="*/ 60452 w 60451"/>
                  <a:gd name="connsiteY0" fmla="*/ 0 h 176148"/>
                  <a:gd name="connsiteX1" fmla="*/ 60452 w 60451"/>
                  <a:gd name="connsiteY1" fmla="*/ 140716 h 176148"/>
                  <a:gd name="connsiteX2" fmla="*/ 30353 w 60451"/>
                  <a:gd name="connsiteY2" fmla="*/ 176149 h 176148"/>
                  <a:gd name="connsiteX3" fmla="*/ 0 w 60451"/>
                  <a:gd name="connsiteY3" fmla="*/ 140716 h 176148"/>
                  <a:gd name="connsiteX4" fmla="*/ 0 w 60451"/>
                  <a:gd name="connsiteY4" fmla="*/ 0 h 176148"/>
                  <a:gd name="connsiteX5" fmla="*/ 23495 w 60451"/>
                  <a:gd name="connsiteY5" fmla="*/ 0 h 176148"/>
                  <a:gd name="connsiteX6" fmla="*/ 23495 w 60451"/>
                  <a:gd name="connsiteY6" fmla="*/ 142875 h 176148"/>
                  <a:gd name="connsiteX7" fmla="*/ 30353 w 60451"/>
                  <a:gd name="connsiteY7" fmla="*/ 154178 h 176148"/>
                  <a:gd name="connsiteX8" fmla="*/ 36957 w 60451"/>
                  <a:gd name="connsiteY8" fmla="*/ 142875 h 176148"/>
                  <a:gd name="connsiteX9" fmla="*/ 36957 w 60451"/>
                  <a:gd name="connsiteY9" fmla="*/ 0 h 176148"/>
                  <a:gd name="connsiteX10" fmla="*/ 60452 w 60451"/>
                  <a:gd name="connsiteY10" fmla="*/ 0 h 17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451" h="176148">
                    <a:moveTo>
                      <a:pt x="60452" y="0"/>
                    </a:moveTo>
                    <a:lnTo>
                      <a:pt x="60452" y="140716"/>
                    </a:lnTo>
                    <a:cubicBezTo>
                      <a:pt x="60452" y="167386"/>
                      <a:pt x="50927" y="176149"/>
                      <a:pt x="30353" y="176149"/>
                    </a:cubicBezTo>
                    <a:cubicBezTo>
                      <a:pt x="9779" y="176149"/>
                      <a:pt x="0" y="167386"/>
                      <a:pt x="0" y="140716"/>
                    </a:cubicBezTo>
                    <a:lnTo>
                      <a:pt x="0" y="0"/>
                    </a:lnTo>
                    <a:lnTo>
                      <a:pt x="23495" y="0"/>
                    </a:lnTo>
                    <a:lnTo>
                      <a:pt x="23495" y="142875"/>
                    </a:lnTo>
                    <a:cubicBezTo>
                      <a:pt x="23495" y="151384"/>
                      <a:pt x="25654" y="154178"/>
                      <a:pt x="30353" y="154178"/>
                    </a:cubicBezTo>
                    <a:cubicBezTo>
                      <a:pt x="34798" y="154178"/>
                      <a:pt x="36957" y="151511"/>
                      <a:pt x="36957" y="142875"/>
                    </a:cubicBezTo>
                    <a:lnTo>
                      <a:pt x="36957" y="0"/>
                    </a:lnTo>
                    <a:lnTo>
                      <a:pt x="60452" y="0"/>
                    </a:lnTo>
                    <a:close/>
                  </a:path>
                </a:pathLst>
              </a:custGeom>
              <a:solidFill>
                <a:srgbClr val="252524"/>
              </a:solidFill>
              <a:ln w="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125E125-19DD-1740-0B48-6218C380AF29}"/>
                  </a:ext>
                </a:extLst>
              </p:cNvPr>
              <p:cNvSpPr/>
              <p:nvPr/>
            </p:nvSpPr>
            <p:spPr>
              <a:xfrm>
                <a:off x="1797615" y="6317647"/>
                <a:ext cx="45338" cy="174625"/>
              </a:xfrm>
              <a:custGeom>
                <a:avLst/>
                <a:gdLst>
                  <a:gd name="connsiteX0" fmla="*/ 45339 w 45338"/>
                  <a:gd name="connsiteY0" fmla="*/ 174625 h 174625"/>
                  <a:gd name="connsiteX1" fmla="*/ 0 w 45338"/>
                  <a:gd name="connsiteY1" fmla="*/ 174625 h 174625"/>
                  <a:gd name="connsiteX2" fmla="*/ 0 w 45338"/>
                  <a:gd name="connsiteY2" fmla="*/ 0 h 174625"/>
                  <a:gd name="connsiteX3" fmla="*/ 45339 w 45338"/>
                  <a:gd name="connsiteY3" fmla="*/ 0 h 174625"/>
                  <a:gd name="connsiteX4" fmla="*/ 45339 w 45338"/>
                  <a:gd name="connsiteY4" fmla="*/ 21971 h 174625"/>
                  <a:gd name="connsiteX5" fmla="*/ 22479 w 45338"/>
                  <a:gd name="connsiteY5" fmla="*/ 21971 h 174625"/>
                  <a:gd name="connsiteX6" fmla="*/ 22479 w 45338"/>
                  <a:gd name="connsiteY6" fmla="*/ 75819 h 174625"/>
                  <a:gd name="connsiteX7" fmla="*/ 42418 w 45338"/>
                  <a:gd name="connsiteY7" fmla="*/ 75819 h 174625"/>
                  <a:gd name="connsiteX8" fmla="*/ 42418 w 45338"/>
                  <a:gd name="connsiteY8" fmla="*/ 94869 h 174625"/>
                  <a:gd name="connsiteX9" fmla="*/ 22479 w 45338"/>
                  <a:gd name="connsiteY9" fmla="*/ 94869 h 174625"/>
                  <a:gd name="connsiteX10" fmla="*/ 22479 w 45338"/>
                  <a:gd name="connsiteY10" fmla="*/ 152654 h 174625"/>
                  <a:gd name="connsiteX11" fmla="*/ 45339 w 45338"/>
                  <a:gd name="connsiteY11" fmla="*/ 152654 h 174625"/>
                  <a:gd name="connsiteX12" fmla="*/ 45339 w 45338"/>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38" h="174625">
                    <a:moveTo>
                      <a:pt x="45339" y="174625"/>
                    </a:moveTo>
                    <a:lnTo>
                      <a:pt x="0" y="174625"/>
                    </a:lnTo>
                    <a:lnTo>
                      <a:pt x="0" y="0"/>
                    </a:lnTo>
                    <a:lnTo>
                      <a:pt x="45339" y="0"/>
                    </a:lnTo>
                    <a:lnTo>
                      <a:pt x="45339" y="21971"/>
                    </a:lnTo>
                    <a:lnTo>
                      <a:pt x="22479" y="21971"/>
                    </a:lnTo>
                    <a:lnTo>
                      <a:pt x="22479" y="75819"/>
                    </a:lnTo>
                    <a:lnTo>
                      <a:pt x="42418" y="75819"/>
                    </a:lnTo>
                    <a:lnTo>
                      <a:pt x="42418" y="94869"/>
                    </a:lnTo>
                    <a:lnTo>
                      <a:pt x="22479" y="94869"/>
                    </a:lnTo>
                    <a:lnTo>
                      <a:pt x="22479" y="152654"/>
                    </a:lnTo>
                    <a:lnTo>
                      <a:pt x="45339" y="152654"/>
                    </a:lnTo>
                    <a:lnTo>
                      <a:pt x="45339" y="174625"/>
                    </a:lnTo>
                    <a:close/>
                  </a:path>
                </a:pathLst>
              </a:custGeom>
              <a:solidFill>
                <a:srgbClr val="252524"/>
              </a:solidFill>
              <a:ln w="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E2D7232D-720E-FBA7-348B-522532528775}"/>
                  </a:ext>
                </a:extLst>
              </p:cNvPr>
              <p:cNvSpPr/>
              <p:nvPr/>
            </p:nvSpPr>
            <p:spPr>
              <a:xfrm>
                <a:off x="1577904" y="6317519"/>
                <a:ext cx="67055" cy="174752"/>
              </a:xfrm>
              <a:custGeom>
                <a:avLst/>
                <a:gdLst>
                  <a:gd name="connsiteX0" fmla="*/ 40386 w 67055"/>
                  <a:gd name="connsiteY0" fmla="*/ 141986 h 174752"/>
                  <a:gd name="connsiteX1" fmla="*/ 25654 w 67055"/>
                  <a:gd name="connsiteY1" fmla="*/ 141986 h 174752"/>
                  <a:gd name="connsiteX2" fmla="*/ 23749 w 67055"/>
                  <a:gd name="connsiteY2" fmla="*/ 174752 h 174752"/>
                  <a:gd name="connsiteX3" fmla="*/ 0 w 67055"/>
                  <a:gd name="connsiteY3" fmla="*/ 174752 h 174752"/>
                  <a:gd name="connsiteX4" fmla="*/ 17145 w 67055"/>
                  <a:gd name="connsiteY4" fmla="*/ 0 h 174752"/>
                  <a:gd name="connsiteX5" fmla="*/ 50419 w 67055"/>
                  <a:gd name="connsiteY5" fmla="*/ 0 h 174752"/>
                  <a:gd name="connsiteX6" fmla="*/ 67056 w 67055"/>
                  <a:gd name="connsiteY6" fmla="*/ 174752 h 174752"/>
                  <a:gd name="connsiteX7" fmla="*/ 42291 w 67055"/>
                  <a:gd name="connsiteY7" fmla="*/ 174752 h 174752"/>
                  <a:gd name="connsiteX8" fmla="*/ 40386 w 67055"/>
                  <a:gd name="connsiteY8" fmla="*/ 141986 h 174752"/>
                  <a:gd name="connsiteX9" fmla="*/ 26797 w 67055"/>
                  <a:gd name="connsiteY9" fmla="*/ 122174 h 174752"/>
                  <a:gd name="connsiteX10" fmla="*/ 39243 w 67055"/>
                  <a:gd name="connsiteY10" fmla="*/ 122174 h 174752"/>
                  <a:gd name="connsiteX11" fmla="*/ 37338 w 67055"/>
                  <a:gd name="connsiteY11" fmla="*/ 90170 h 174752"/>
                  <a:gd name="connsiteX12" fmla="*/ 33147 w 67055"/>
                  <a:gd name="connsiteY12" fmla="*/ 15240 h 174752"/>
                  <a:gd name="connsiteX13" fmla="*/ 32131 w 67055"/>
                  <a:gd name="connsiteY13" fmla="*/ 15240 h 174752"/>
                  <a:gd name="connsiteX14" fmla="*/ 28702 w 67055"/>
                  <a:gd name="connsiteY14" fmla="*/ 90170 h 174752"/>
                  <a:gd name="connsiteX15" fmla="*/ 26797 w 67055"/>
                  <a:gd name="connsiteY15" fmla="*/ 122174 h 17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055" h="174752">
                    <a:moveTo>
                      <a:pt x="40386" y="141986"/>
                    </a:moveTo>
                    <a:lnTo>
                      <a:pt x="25654" y="141986"/>
                    </a:lnTo>
                    <a:lnTo>
                      <a:pt x="23749" y="174752"/>
                    </a:lnTo>
                    <a:lnTo>
                      <a:pt x="0" y="174752"/>
                    </a:lnTo>
                    <a:lnTo>
                      <a:pt x="17145" y="0"/>
                    </a:lnTo>
                    <a:lnTo>
                      <a:pt x="50419" y="0"/>
                    </a:lnTo>
                    <a:lnTo>
                      <a:pt x="67056" y="174752"/>
                    </a:lnTo>
                    <a:lnTo>
                      <a:pt x="42291" y="174752"/>
                    </a:lnTo>
                    <a:lnTo>
                      <a:pt x="40386" y="141986"/>
                    </a:lnTo>
                    <a:close/>
                    <a:moveTo>
                      <a:pt x="26797" y="122174"/>
                    </a:moveTo>
                    <a:lnTo>
                      <a:pt x="39243" y="122174"/>
                    </a:lnTo>
                    <a:lnTo>
                      <a:pt x="37338" y="90170"/>
                    </a:lnTo>
                    <a:cubicBezTo>
                      <a:pt x="36576" y="77470"/>
                      <a:pt x="34671" y="37084"/>
                      <a:pt x="33147" y="15240"/>
                    </a:cubicBezTo>
                    <a:lnTo>
                      <a:pt x="32131" y="15240"/>
                    </a:lnTo>
                    <a:lnTo>
                      <a:pt x="28702" y="90170"/>
                    </a:lnTo>
                    <a:lnTo>
                      <a:pt x="26797" y="122174"/>
                    </a:lnTo>
                    <a:close/>
                  </a:path>
                </a:pathLst>
              </a:custGeom>
              <a:solidFill>
                <a:srgbClr val="252524"/>
              </a:solidFill>
              <a:ln w="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7DFCF03-78A8-2E2C-65CC-84340ABFAD91}"/>
                  </a:ext>
                </a:extLst>
              </p:cNvPr>
              <p:cNvSpPr/>
              <p:nvPr/>
            </p:nvSpPr>
            <p:spPr>
              <a:xfrm>
                <a:off x="1473892" y="6128417"/>
                <a:ext cx="68452" cy="174625"/>
              </a:xfrm>
              <a:custGeom>
                <a:avLst/>
                <a:gdLst>
                  <a:gd name="connsiteX0" fmla="*/ 21590 w 68452"/>
                  <a:gd name="connsiteY0" fmla="*/ 174625 h 174625"/>
                  <a:gd name="connsiteX1" fmla="*/ 0 w 68452"/>
                  <a:gd name="connsiteY1" fmla="*/ 174625 h 174625"/>
                  <a:gd name="connsiteX2" fmla="*/ 0 w 68452"/>
                  <a:gd name="connsiteY2" fmla="*/ 0 h 174625"/>
                  <a:gd name="connsiteX3" fmla="*/ 32893 w 68452"/>
                  <a:gd name="connsiteY3" fmla="*/ 0 h 174625"/>
                  <a:gd name="connsiteX4" fmla="*/ 54229 w 68452"/>
                  <a:gd name="connsiteY4" fmla="*/ 144018 h 174625"/>
                  <a:gd name="connsiteX5" fmla="*/ 46863 w 68452"/>
                  <a:gd name="connsiteY5" fmla="*/ 25400 h 174625"/>
                  <a:gd name="connsiteX6" fmla="*/ 46863 w 68452"/>
                  <a:gd name="connsiteY6" fmla="*/ 0 h 174625"/>
                  <a:gd name="connsiteX7" fmla="*/ 68453 w 68452"/>
                  <a:gd name="connsiteY7" fmla="*/ 0 h 174625"/>
                  <a:gd name="connsiteX8" fmla="*/ 68453 w 68452"/>
                  <a:gd name="connsiteY8" fmla="*/ 174625 h 174625"/>
                  <a:gd name="connsiteX9" fmla="*/ 38227 w 68452"/>
                  <a:gd name="connsiteY9" fmla="*/ 174625 h 174625"/>
                  <a:gd name="connsiteX10" fmla="*/ 18669 w 68452"/>
                  <a:gd name="connsiteY10" fmla="*/ 34671 h 174625"/>
                  <a:gd name="connsiteX11" fmla="*/ 21590 w 68452"/>
                  <a:gd name="connsiteY11" fmla="*/ 124460 h 174625"/>
                  <a:gd name="connsiteX12" fmla="*/ 21590 w 68452"/>
                  <a:gd name="connsiteY12" fmla="*/ 174625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452" h="174625">
                    <a:moveTo>
                      <a:pt x="21590" y="174625"/>
                    </a:moveTo>
                    <a:lnTo>
                      <a:pt x="0" y="174625"/>
                    </a:lnTo>
                    <a:lnTo>
                      <a:pt x="0" y="0"/>
                    </a:lnTo>
                    <a:lnTo>
                      <a:pt x="32893" y="0"/>
                    </a:lnTo>
                    <a:lnTo>
                      <a:pt x="54229" y="144018"/>
                    </a:lnTo>
                    <a:cubicBezTo>
                      <a:pt x="51054" y="109728"/>
                      <a:pt x="46863" y="54483"/>
                      <a:pt x="46863" y="25400"/>
                    </a:cubicBezTo>
                    <a:lnTo>
                      <a:pt x="46863" y="0"/>
                    </a:lnTo>
                    <a:lnTo>
                      <a:pt x="68453" y="0"/>
                    </a:lnTo>
                    <a:lnTo>
                      <a:pt x="68453" y="174625"/>
                    </a:lnTo>
                    <a:lnTo>
                      <a:pt x="38227" y="174625"/>
                    </a:lnTo>
                    <a:lnTo>
                      <a:pt x="18669" y="34671"/>
                    </a:lnTo>
                    <a:cubicBezTo>
                      <a:pt x="20447" y="66040"/>
                      <a:pt x="21590" y="103378"/>
                      <a:pt x="21590" y="124460"/>
                    </a:cubicBezTo>
                    <a:lnTo>
                      <a:pt x="21590" y="174625"/>
                    </a:lnTo>
                    <a:close/>
                  </a:path>
                </a:pathLst>
              </a:custGeom>
              <a:solidFill>
                <a:srgbClr val="252524"/>
              </a:solidFill>
              <a:ln w="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B973C776-53EA-FC97-07A0-AE7043DAFC44}"/>
                  </a:ext>
                </a:extLst>
              </p:cNvPr>
              <p:cNvSpPr/>
              <p:nvPr/>
            </p:nvSpPr>
            <p:spPr>
              <a:xfrm>
                <a:off x="1554029" y="6128417"/>
                <a:ext cx="60452" cy="174625"/>
              </a:xfrm>
              <a:custGeom>
                <a:avLst/>
                <a:gdLst>
                  <a:gd name="connsiteX0" fmla="*/ 23495 w 60452"/>
                  <a:gd name="connsiteY0" fmla="*/ 21971 h 174625"/>
                  <a:gd name="connsiteX1" fmla="*/ 23495 w 60452"/>
                  <a:gd name="connsiteY1" fmla="*/ 79756 h 174625"/>
                  <a:gd name="connsiteX2" fmla="*/ 26416 w 60452"/>
                  <a:gd name="connsiteY2" fmla="*/ 79756 h 174625"/>
                  <a:gd name="connsiteX3" fmla="*/ 36957 w 60452"/>
                  <a:gd name="connsiteY3" fmla="*/ 67056 h 174625"/>
                  <a:gd name="connsiteX4" fmla="*/ 36957 w 60452"/>
                  <a:gd name="connsiteY4" fmla="*/ 33782 h 174625"/>
                  <a:gd name="connsiteX5" fmla="*/ 27432 w 60452"/>
                  <a:gd name="connsiteY5" fmla="*/ 22098 h 174625"/>
                  <a:gd name="connsiteX6" fmla="*/ 23495 w 60452"/>
                  <a:gd name="connsiteY6" fmla="*/ 22098 h 174625"/>
                  <a:gd name="connsiteX7" fmla="*/ 0 w 60452"/>
                  <a:gd name="connsiteY7" fmla="*/ 174625 h 174625"/>
                  <a:gd name="connsiteX8" fmla="*/ 0 w 60452"/>
                  <a:gd name="connsiteY8" fmla="*/ 0 h 174625"/>
                  <a:gd name="connsiteX9" fmla="*/ 29083 w 60452"/>
                  <a:gd name="connsiteY9" fmla="*/ 0 h 174625"/>
                  <a:gd name="connsiteX10" fmla="*/ 60452 w 60452"/>
                  <a:gd name="connsiteY10" fmla="*/ 34925 h 174625"/>
                  <a:gd name="connsiteX11" fmla="*/ 60452 w 60452"/>
                  <a:gd name="connsiteY11" fmla="*/ 60579 h 174625"/>
                  <a:gd name="connsiteX12" fmla="*/ 48768 w 60452"/>
                  <a:gd name="connsiteY12" fmla="*/ 88646 h 174625"/>
                  <a:gd name="connsiteX13" fmla="*/ 60452 w 60452"/>
                  <a:gd name="connsiteY13" fmla="*/ 114300 h 174625"/>
                  <a:gd name="connsiteX14" fmla="*/ 60452 w 60452"/>
                  <a:gd name="connsiteY14" fmla="*/ 139700 h 174625"/>
                  <a:gd name="connsiteX15" fmla="*/ 29083 w 60452"/>
                  <a:gd name="connsiteY15" fmla="*/ 174498 h 174625"/>
                  <a:gd name="connsiteX16" fmla="*/ 0 w 60452"/>
                  <a:gd name="connsiteY16" fmla="*/ 174498 h 174625"/>
                  <a:gd name="connsiteX17" fmla="*/ 23495 w 60452"/>
                  <a:gd name="connsiteY17" fmla="*/ 98806 h 174625"/>
                  <a:gd name="connsiteX18" fmla="*/ 23495 w 60452"/>
                  <a:gd name="connsiteY18" fmla="*/ 152654 h 174625"/>
                  <a:gd name="connsiteX19" fmla="*/ 27432 w 60452"/>
                  <a:gd name="connsiteY19" fmla="*/ 152654 h 174625"/>
                  <a:gd name="connsiteX20" fmla="*/ 36957 w 60452"/>
                  <a:gd name="connsiteY20" fmla="*/ 140208 h 174625"/>
                  <a:gd name="connsiteX21" fmla="*/ 36957 w 60452"/>
                  <a:gd name="connsiteY21" fmla="*/ 110617 h 174625"/>
                  <a:gd name="connsiteX22" fmla="*/ 26416 w 60452"/>
                  <a:gd name="connsiteY22" fmla="*/ 98806 h 174625"/>
                  <a:gd name="connsiteX23" fmla="*/ 23495 w 60452"/>
                  <a:gd name="connsiteY23" fmla="*/ 98806 h 17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452" h="174625">
                    <a:moveTo>
                      <a:pt x="23495" y="21971"/>
                    </a:moveTo>
                    <a:lnTo>
                      <a:pt x="23495" y="79756"/>
                    </a:lnTo>
                    <a:lnTo>
                      <a:pt x="26416" y="79756"/>
                    </a:lnTo>
                    <a:cubicBezTo>
                      <a:pt x="34671" y="79756"/>
                      <a:pt x="36957" y="76581"/>
                      <a:pt x="36957" y="67056"/>
                    </a:cubicBezTo>
                    <a:lnTo>
                      <a:pt x="36957" y="33782"/>
                    </a:lnTo>
                    <a:cubicBezTo>
                      <a:pt x="36957" y="25654"/>
                      <a:pt x="34544" y="22098"/>
                      <a:pt x="27432" y="22098"/>
                    </a:cubicBezTo>
                    <a:lnTo>
                      <a:pt x="23495" y="22098"/>
                    </a:lnTo>
                    <a:close/>
                    <a:moveTo>
                      <a:pt x="0" y="174625"/>
                    </a:moveTo>
                    <a:lnTo>
                      <a:pt x="0" y="0"/>
                    </a:lnTo>
                    <a:lnTo>
                      <a:pt x="29083" y="0"/>
                    </a:lnTo>
                    <a:cubicBezTo>
                      <a:pt x="48387" y="0"/>
                      <a:pt x="60452" y="10541"/>
                      <a:pt x="60452" y="34925"/>
                    </a:cubicBezTo>
                    <a:lnTo>
                      <a:pt x="60452" y="60579"/>
                    </a:lnTo>
                    <a:cubicBezTo>
                      <a:pt x="60452" y="76454"/>
                      <a:pt x="55499" y="84582"/>
                      <a:pt x="48768" y="88646"/>
                    </a:cubicBezTo>
                    <a:cubicBezTo>
                      <a:pt x="55626" y="93091"/>
                      <a:pt x="60452" y="100838"/>
                      <a:pt x="60452" y="114300"/>
                    </a:cubicBezTo>
                    <a:lnTo>
                      <a:pt x="60452" y="139700"/>
                    </a:lnTo>
                    <a:cubicBezTo>
                      <a:pt x="60452" y="163703"/>
                      <a:pt x="47752" y="174498"/>
                      <a:pt x="29083" y="174498"/>
                    </a:cubicBezTo>
                    <a:lnTo>
                      <a:pt x="0" y="174498"/>
                    </a:lnTo>
                    <a:close/>
                    <a:moveTo>
                      <a:pt x="23495" y="98806"/>
                    </a:moveTo>
                    <a:lnTo>
                      <a:pt x="23495" y="152654"/>
                    </a:lnTo>
                    <a:lnTo>
                      <a:pt x="27432" y="152654"/>
                    </a:lnTo>
                    <a:cubicBezTo>
                      <a:pt x="34798" y="152654"/>
                      <a:pt x="36957" y="148463"/>
                      <a:pt x="36957" y="140208"/>
                    </a:cubicBezTo>
                    <a:lnTo>
                      <a:pt x="36957" y="110617"/>
                    </a:lnTo>
                    <a:cubicBezTo>
                      <a:pt x="36957" y="102108"/>
                      <a:pt x="34290" y="98806"/>
                      <a:pt x="26416" y="98806"/>
                    </a:cubicBezTo>
                    <a:lnTo>
                      <a:pt x="23495" y="98806"/>
                    </a:lnTo>
                    <a:close/>
                  </a:path>
                </a:pathLst>
              </a:custGeom>
              <a:solidFill>
                <a:srgbClr val="252524"/>
              </a:solidFill>
              <a:ln w="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FA26E361-48CA-936C-FA72-F14939F5F2B7}"/>
                  </a:ext>
                </a:extLst>
              </p:cNvPr>
              <p:cNvSpPr/>
              <p:nvPr/>
            </p:nvSpPr>
            <p:spPr>
              <a:xfrm>
                <a:off x="1619687" y="6128290"/>
                <a:ext cx="67056" cy="174752"/>
              </a:xfrm>
              <a:custGeom>
                <a:avLst/>
                <a:gdLst>
                  <a:gd name="connsiteX0" fmla="*/ 40386 w 67056"/>
                  <a:gd name="connsiteY0" fmla="*/ 141986 h 174752"/>
                  <a:gd name="connsiteX1" fmla="*/ 25654 w 67056"/>
                  <a:gd name="connsiteY1" fmla="*/ 141986 h 174752"/>
                  <a:gd name="connsiteX2" fmla="*/ 23749 w 67056"/>
                  <a:gd name="connsiteY2" fmla="*/ 174752 h 174752"/>
                  <a:gd name="connsiteX3" fmla="*/ 0 w 67056"/>
                  <a:gd name="connsiteY3" fmla="*/ 174752 h 174752"/>
                  <a:gd name="connsiteX4" fmla="*/ 17145 w 67056"/>
                  <a:gd name="connsiteY4" fmla="*/ 0 h 174752"/>
                  <a:gd name="connsiteX5" fmla="*/ 50419 w 67056"/>
                  <a:gd name="connsiteY5" fmla="*/ 0 h 174752"/>
                  <a:gd name="connsiteX6" fmla="*/ 67056 w 67056"/>
                  <a:gd name="connsiteY6" fmla="*/ 174752 h 174752"/>
                  <a:gd name="connsiteX7" fmla="*/ 42291 w 67056"/>
                  <a:gd name="connsiteY7" fmla="*/ 174752 h 174752"/>
                  <a:gd name="connsiteX8" fmla="*/ 40386 w 67056"/>
                  <a:gd name="connsiteY8" fmla="*/ 141986 h 174752"/>
                  <a:gd name="connsiteX9" fmla="*/ 26670 w 67056"/>
                  <a:gd name="connsiteY9" fmla="*/ 122174 h 174752"/>
                  <a:gd name="connsiteX10" fmla="*/ 39116 w 67056"/>
                  <a:gd name="connsiteY10" fmla="*/ 122174 h 174752"/>
                  <a:gd name="connsiteX11" fmla="*/ 37211 w 67056"/>
                  <a:gd name="connsiteY11" fmla="*/ 90170 h 174752"/>
                  <a:gd name="connsiteX12" fmla="*/ 33020 w 67056"/>
                  <a:gd name="connsiteY12" fmla="*/ 15240 h 174752"/>
                  <a:gd name="connsiteX13" fmla="*/ 32004 w 67056"/>
                  <a:gd name="connsiteY13" fmla="*/ 15240 h 174752"/>
                  <a:gd name="connsiteX14" fmla="*/ 28575 w 67056"/>
                  <a:gd name="connsiteY14" fmla="*/ 90170 h 174752"/>
                  <a:gd name="connsiteX15" fmla="*/ 26670 w 67056"/>
                  <a:gd name="connsiteY15" fmla="*/ 122174 h 17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056" h="174752">
                    <a:moveTo>
                      <a:pt x="40386" y="141986"/>
                    </a:moveTo>
                    <a:lnTo>
                      <a:pt x="25654" y="141986"/>
                    </a:lnTo>
                    <a:lnTo>
                      <a:pt x="23749" y="174752"/>
                    </a:lnTo>
                    <a:lnTo>
                      <a:pt x="0" y="174752"/>
                    </a:lnTo>
                    <a:lnTo>
                      <a:pt x="17145" y="0"/>
                    </a:lnTo>
                    <a:lnTo>
                      <a:pt x="50419" y="0"/>
                    </a:lnTo>
                    <a:lnTo>
                      <a:pt x="67056" y="174752"/>
                    </a:lnTo>
                    <a:lnTo>
                      <a:pt x="42291" y="174752"/>
                    </a:lnTo>
                    <a:lnTo>
                      <a:pt x="40386" y="141986"/>
                    </a:lnTo>
                    <a:close/>
                    <a:moveTo>
                      <a:pt x="26670" y="122174"/>
                    </a:moveTo>
                    <a:lnTo>
                      <a:pt x="39116" y="122174"/>
                    </a:lnTo>
                    <a:lnTo>
                      <a:pt x="37211" y="90170"/>
                    </a:lnTo>
                    <a:cubicBezTo>
                      <a:pt x="36449" y="77470"/>
                      <a:pt x="34544" y="37084"/>
                      <a:pt x="33020" y="15240"/>
                    </a:cubicBezTo>
                    <a:lnTo>
                      <a:pt x="32004" y="15240"/>
                    </a:lnTo>
                    <a:lnTo>
                      <a:pt x="28575" y="90170"/>
                    </a:lnTo>
                    <a:lnTo>
                      <a:pt x="26670" y="122174"/>
                    </a:lnTo>
                    <a:close/>
                  </a:path>
                </a:pathLst>
              </a:custGeom>
              <a:solidFill>
                <a:srgbClr val="252524"/>
              </a:solidFill>
              <a:ln w="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00C44FD8-B200-FD46-74A9-9BA37B4E234F}"/>
                  </a:ext>
                </a:extLst>
              </p:cNvPr>
              <p:cNvSpPr/>
              <p:nvPr/>
            </p:nvSpPr>
            <p:spPr>
              <a:xfrm>
                <a:off x="1693982" y="6128798"/>
                <a:ext cx="153289" cy="173101"/>
              </a:xfrm>
              <a:custGeom>
                <a:avLst/>
                <a:gdLst>
                  <a:gd name="connsiteX0" fmla="*/ 112776 w 153289"/>
                  <a:gd name="connsiteY0" fmla="*/ 77470 h 173101"/>
                  <a:gd name="connsiteX1" fmla="*/ 82677 w 153289"/>
                  <a:gd name="connsiteY1" fmla="*/ 108331 h 173101"/>
                  <a:gd name="connsiteX2" fmla="*/ 110617 w 153289"/>
                  <a:gd name="connsiteY2" fmla="*/ 108331 h 173101"/>
                  <a:gd name="connsiteX3" fmla="*/ 110617 w 153289"/>
                  <a:gd name="connsiteY3" fmla="*/ 132080 h 173101"/>
                  <a:gd name="connsiteX4" fmla="*/ 93345 w 153289"/>
                  <a:gd name="connsiteY4" fmla="*/ 135763 h 173101"/>
                  <a:gd name="connsiteX5" fmla="*/ 65151 w 153289"/>
                  <a:gd name="connsiteY5" fmla="*/ 126365 h 173101"/>
                  <a:gd name="connsiteX6" fmla="*/ 47244 w 153289"/>
                  <a:gd name="connsiteY6" fmla="*/ 144272 h 173101"/>
                  <a:gd name="connsiteX7" fmla="*/ 57150 w 153289"/>
                  <a:gd name="connsiteY7" fmla="*/ 118618 h 173101"/>
                  <a:gd name="connsiteX8" fmla="*/ 47244 w 153289"/>
                  <a:gd name="connsiteY8" fmla="*/ 86614 h 173101"/>
                  <a:gd name="connsiteX9" fmla="*/ 89408 w 153289"/>
                  <a:gd name="connsiteY9" fmla="*/ 41148 h 173101"/>
                  <a:gd name="connsiteX10" fmla="*/ 106553 w 153289"/>
                  <a:gd name="connsiteY10" fmla="*/ 44069 h 173101"/>
                  <a:gd name="connsiteX11" fmla="*/ 141224 w 153289"/>
                  <a:gd name="connsiteY11" fmla="*/ 32766 h 173101"/>
                  <a:gd name="connsiteX12" fmla="*/ 129032 w 153289"/>
                  <a:gd name="connsiteY12" fmla="*/ 48133 h 173101"/>
                  <a:gd name="connsiteX13" fmla="*/ 147574 w 153289"/>
                  <a:gd name="connsiteY13" fmla="*/ 41402 h 173101"/>
                  <a:gd name="connsiteX14" fmla="*/ 135509 w 153289"/>
                  <a:gd name="connsiteY14" fmla="*/ 53848 h 173101"/>
                  <a:gd name="connsiteX15" fmla="*/ 133985 w 153289"/>
                  <a:gd name="connsiteY15" fmla="*/ 55372 h 173101"/>
                  <a:gd name="connsiteX16" fmla="*/ 150495 w 153289"/>
                  <a:gd name="connsiteY16" fmla="*/ 55372 h 173101"/>
                  <a:gd name="connsiteX17" fmla="*/ 150495 w 153289"/>
                  <a:gd name="connsiteY17" fmla="*/ 0 h 173101"/>
                  <a:gd name="connsiteX18" fmla="*/ 124333 w 153289"/>
                  <a:gd name="connsiteY18" fmla="*/ 0 h 173101"/>
                  <a:gd name="connsiteX19" fmla="*/ 124333 w 153289"/>
                  <a:gd name="connsiteY19" fmla="*/ 8255 h 173101"/>
                  <a:gd name="connsiteX20" fmla="*/ 89662 w 153289"/>
                  <a:gd name="connsiteY20" fmla="*/ 2286 h 173101"/>
                  <a:gd name="connsiteX21" fmla="*/ 0 w 153289"/>
                  <a:gd name="connsiteY21" fmla="*/ 89408 h 173101"/>
                  <a:gd name="connsiteX22" fmla="*/ 87884 w 153289"/>
                  <a:gd name="connsiteY22" fmla="*/ 173101 h 173101"/>
                  <a:gd name="connsiteX23" fmla="*/ 153289 w 153289"/>
                  <a:gd name="connsiteY23" fmla="*/ 153289 h 173101"/>
                  <a:gd name="connsiteX24" fmla="*/ 153289 w 153289"/>
                  <a:gd name="connsiteY24" fmla="*/ 77470 h 173101"/>
                  <a:gd name="connsiteX25" fmla="*/ 112649 w 153289"/>
                  <a:gd name="connsiteY25" fmla="*/ 77470 h 17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3289" h="173101">
                    <a:moveTo>
                      <a:pt x="112776" y="77470"/>
                    </a:moveTo>
                    <a:lnTo>
                      <a:pt x="82677" y="108331"/>
                    </a:lnTo>
                    <a:lnTo>
                      <a:pt x="110617" y="108331"/>
                    </a:lnTo>
                    <a:lnTo>
                      <a:pt x="110617" y="132080"/>
                    </a:lnTo>
                    <a:cubicBezTo>
                      <a:pt x="104140" y="134747"/>
                      <a:pt x="99949" y="135763"/>
                      <a:pt x="93345" y="135763"/>
                    </a:cubicBezTo>
                    <a:cubicBezTo>
                      <a:pt x="82550" y="135763"/>
                      <a:pt x="72771" y="132334"/>
                      <a:pt x="65151" y="126365"/>
                    </a:cubicBezTo>
                    <a:lnTo>
                      <a:pt x="47244" y="144272"/>
                    </a:lnTo>
                    <a:lnTo>
                      <a:pt x="57150" y="118618"/>
                    </a:lnTo>
                    <a:cubicBezTo>
                      <a:pt x="51181" y="110363"/>
                      <a:pt x="47244" y="98679"/>
                      <a:pt x="47244" y="86614"/>
                    </a:cubicBezTo>
                    <a:cubicBezTo>
                      <a:pt x="47244" y="60452"/>
                      <a:pt x="65024" y="41148"/>
                      <a:pt x="89408" y="41148"/>
                    </a:cubicBezTo>
                    <a:cubicBezTo>
                      <a:pt x="95504" y="41148"/>
                      <a:pt x="101092" y="42037"/>
                      <a:pt x="106553" y="44069"/>
                    </a:cubicBezTo>
                    <a:lnTo>
                      <a:pt x="141224" y="32766"/>
                    </a:lnTo>
                    <a:lnTo>
                      <a:pt x="129032" y="48133"/>
                    </a:lnTo>
                    <a:lnTo>
                      <a:pt x="147574" y="41402"/>
                    </a:lnTo>
                    <a:lnTo>
                      <a:pt x="135509" y="53848"/>
                    </a:lnTo>
                    <a:lnTo>
                      <a:pt x="133985" y="55372"/>
                    </a:lnTo>
                    <a:lnTo>
                      <a:pt x="150495" y="55372"/>
                    </a:lnTo>
                    <a:lnTo>
                      <a:pt x="150495" y="0"/>
                    </a:lnTo>
                    <a:lnTo>
                      <a:pt x="124333" y="0"/>
                    </a:lnTo>
                    <a:lnTo>
                      <a:pt x="124333" y="8255"/>
                    </a:lnTo>
                    <a:cubicBezTo>
                      <a:pt x="113919" y="4191"/>
                      <a:pt x="102362" y="2286"/>
                      <a:pt x="89662" y="2286"/>
                    </a:cubicBezTo>
                    <a:cubicBezTo>
                      <a:pt x="37592" y="2286"/>
                      <a:pt x="0" y="38608"/>
                      <a:pt x="0" y="89408"/>
                    </a:cubicBezTo>
                    <a:cubicBezTo>
                      <a:pt x="0" y="140208"/>
                      <a:pt x="36068" y="173101"/>
                      <a:pt x="87884" y="173101"/>
                    </a:cubicBezTo>
                    <a:cubicBezTo>
                      <a:pt x="112268" y="173101"/>
                      <a:pt x="134239" y="166370"/>
                      <a:pt x="153289" y="153289"/>
                    </a:cubicBezTo>
                    <a:lnTo>
                      <a:pt x="153289" y="77470"/>
                    </a:lnTo>
                    <a:lnTo>
                      <a:pt x="112649" y="77470"/>
                    </a:lnTo>
                    <a:close/>
                  </a:path>
                </a:pathLst>
              </a:custGeom>
              <a:solidFill>
                <a:srgbClr val="252524"/>
              </a:solidFill>
              <a:ln w="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C7DF39A8-9EDD-7299-F27C-6946429534A3}"/>
                  </a:ext>
                </a:extLst>
              </p:cNvPr>
              <p:cNvSpPr/>
              <p:nvPr/>
            </p:nvSpPr>
            <p:spPr>
              <a:xfrm>
                <a:off x="1749100" y="6167532"/>
                <a:ext cx="80772" cy="93472"/>
              </a:xfrm>
              <a:custGeom>
                <a:avLst/>
                <a:gdLst>
                  <a:gd name="connsiteX0" fmla="*/ 29845 w 80772"/>
                  <a:gd name="connsiteY0" fmla="*/ 18542 h 93472"/>
                  <a:gd name="connsiteX1" fmla="*/ 16002 w 80772"/>
                  <a:gd name="connsiteY1" fmla="*/ 39497 h 93472"/>
                  <a:gd name="connsiteX2" fmla="*/ 25527 w 80772"/>
                  <a:gd name="connsiteY2" fmla="*/ 35814 h 93472"/>
                  <a:gd name="connsiteX3" fmla="*/ 8763 w 80772"/>
                  <a:gd name="connsiteY3" fmla="*/ 77978 h 93472"/>
                  <a:gd name="connsiteX4" fmla="*/ 67564 w 80772"/>
                  <a:gd name="connsiteY4" fmla="*/ 17399 h 93472"/>
                  <a:gd name="connsiteX5" fmla="*/ 53086 w 80772"/>
                  <a:gd name="connsiteY5" fmla="*/ 22352 h 93472"/>
                  <a:gd name="connsiteX6" fmla="*/ 66421 w 80772"/>
                  <a:gd name="connsiteY6" fmla="*/ 6350 h 93472"/>
                  <a:gd name="connsiteX7" fmla="*/ 0 w 80772"/>
                  <a:gd name="connsiteY7" fmla="*/ 93472 h 93472"/>
                  <a:gd name="connsiteX8" fmla="*/ 20574 w 80772"/>
                  <a:gd name="connsiteY8" fmla="*/ 41402 h 93472"/>
                  <a:gd name="connsiteX9" fmla="*/ 8763 w 80772"/>
                  <a:gd name="connsiteY9" fmla="*/ 45974 h 93472"/>
                  <a:gd name="connsiteX10" fmla="*/ 28194 w 80772"/>
                  <a:gd name="connsiteY10" fmla="*/ 16383 h 93472"/>
                  <a:gd name="connsiteX11" fmla="*/ 77470 w 80772"/>
                  <a:gd name="connsiteY11" fmla="*/ 0 h 93472"/>
                  <a:gd name="connsiteX12" fmla="*/ 64262 w 80772"/>
                  <a:gd name="connsiteY12" fmla="*/ 16002 h 93472"/>
                  <a:gd name="connsiteX13" fmla="*/ 80772 w 80772"/>
                  <a:gd name="connsiteY13" fmla="*/ 10287 h 93472"/>
                  <a:gd name="connsiteX14" fmla="*/ 0 w 80772"/>
                  <a:gd name="connsiteY14" fmla="*/ 93472 h 9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772" h="93472">
                    <a:moveTo>
                      <a:pt x="29845" y="18542"/>
                    </a:moveTo>
                    <a:lnTo>
                      <a:pt x="16002" y="39497"/>
                    </a:lnTo>
                    <a:lnTo>
                      <a:pt x="25527" y="35814"/>
                    </a:lnTo>
                    <a:lnTo>
                      <a:pt x="8763" y="77978"/>
                    </a:lnTo>
                    <a:lnTo>
                      <a:pt x="67564" y="17399"/>
                    </a:lnTo>
                    <a:lnTo>
                      <a:pt x="53086" y="22352"/>
                    </a:lnTo>
                    <a:lnTo>
                      <a:pt x="66421" y="6350"/>
                    </a:lnTo>
                    <a:moveTo>
                      <a:pt x="0" y="93472"/>
                    </a:moveTo>
                    <a:cubicBezTo>
                      <a:pt x="2667" y="86741"/>
                      <a:pt x="20574" y="41402"/>
                      <a:pt x="20574" y="41402"/>
                    </a:cubicBezTo>
                    <a:lnTo>
                      <a:pt x="8763" y="45974"/>
                    </a:lnTo>
                    <a:lnTo>
                      <a:pt x="28194" y="16383"/>
                    </a:lnTo>
                    <a:lnTo>
                      <a:pt x="77470" y="0"/>
                    </a:lnTo>
                    <a:lnTo>
                      <a:pt x="64262" y="16002"/>
                    </a:lnTo>
                    <a:lnTo>
                      <a:pt x="80772" y="10287"/>
                    </a:lnTo>
                    <a:lnTo>
                      <a:pt x="0" y="93472"/>
                    </a:lnTo>
                    <a:close/>
                  </a:path>
                </a:pathLst>
              </a:custGeom>
              <a:solidFill>
                <a:srgbClr val="252524"/>
              </a:solidFill>
              <a:ln w="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369ED9BE-13FF-12BD-34B5-5F5B8792C117}"/>
                  </a:ext>
                </a:extLst>
              </p:cNvPr>
              <p:cNvSpPr/>
              <p:nvPr/>
            </p:nvSpPr>
            <p:spPr>
              <a:xfrm>
                <a:off x="1757991" y="6173882"/>
                <a:ext cx="58800" cy="71754"/>
              </a:xfrm>
              <a:custGeom>
                <a:avLst/>
                <a:gdLst>
                  <a:gd name="connsiteX0" fmla="*/ 20955 w 58800"/>
                  <a:gd name="connsiteY0" fmla="*/ 12192 h 71754"/>
                  <a:gd name="connsiteX1" fmla="*/ 57658 w 58800"/>
                  <a:gd name="connsiteY1" fmla="*/ 0 h 71754"/>
                  <a:gd name="connsiteX2" fmla="*/ 44323 w 58800"/>
                  <a:gd name="connsiteY2" fmla="*/ 16129 h 71754"/>
                  <a:gd name="connsiteX3" fmla="*/ 58801 w 58800"/>
                  <a:gd name="connsiteY3" fmla="*/ 11176 h 71754"/>
                  <a:gd name="connsiteX4" fmla="*/ 0 w 58800"/>
                  <a:gd name="connsiteY4" fmla="*/ 71755 h 71754"/>
                  <a:gd name="connsiteX5" fmla="*/ 16637 w 58800"/>
                  <a:gd name="connsiteY5" fmla="*/ 29591 h 71754"/>
                  <a:gd name="connsiteX6" fmla="*/ 7112 w 58800"/>
                  <a:gd name="connsiteY6" fmla="*/ 33147 h 71754"/>
                  <a:gd name="connsiteX7" fmla="*/ 20955 w 58800"/>
                  <a:gd name="connsiteY7" fmla="*/ 12192 h 7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800" h="71754">
                    <a:moveTo>
                      <a:pt x="20955" y="12192"/>
                    </a:moveTo>
                    <a:lnTo>
                      <a:pt x="57658" y="0"/>
                    </a:lnTo>
                    <a:lnTo>
                      <a:pt x="44323" y="16129"/>
                    </a:lnTo>
                    <a:lnTo>
                      <a:pt x="58801" y="11176"/>
                    </a:lnTo>
                    <a:lnTo>
                      <a:pt x="0" y="71755"/>
                    </a:lnTo>
                    <a:lnTo>
                      <a:pt x="16637" y="29591"/>
                    </a:lnTo>
                    <a:lnTo>
                      <a:pt x="7112" y="33147"/>
                    </a:lnTo>
                    <a:lnTo>
                      <a:pt x="20955" y="12192"/>
                    </a:lnTo>
                    <a:close/>
                  </a:path>
                </a:pathLst>
              </a:custGeom>
              <a:solidFill>
                <a:srgbClr val="E37B3F"/>
              </a:solidFill>
              <a:ln w="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4BA248EC-A3F7-DB39-F319-E64FC761A5FE}"/>
                  </a:ext>
                </a:extLst>
              </p:cNvPr>
              <p:cNvSpPr/>
              <p:nvPr/>
            </p:nvSpPr>
            <p:spPr>
              <a:xfrm>
                <a:off x="1765103" y="6198521"/>
                <a:ext cx="11557" cy="8509"/>
              </a:xfrm>
              <a:custGeom>
                <a:avLst/>
                <a:gdLst>
                  <a:gd name="connsiteX0" fmla="*/ 3683 w 11557"/>
                  <a:gd name="connsiteY0" fmla="*/ 2921 h 8509"/>
                  <a:gd name="connsiteX1" fmla="*/ 0 w 11557"/>
                  <a:gd name="connsiteY1" fmla="*/ 8509 h 8509"/>
                  <a:gd name="connsiteX2" fmla="*/ 9525 w 11557"/>
                  <a:gd name="connsiteY2" fmla="*/ 4953 h 8509"/>
                  <a:gd name="connsiteX3" fmla="*/ 11557 w 11557"/>
                  <a:gd name="connsiteY3" fmla="*/ 0 h 8509"/>
                  <a:gd name="connsiteX4" fmla="*/ 3683 w 11557"/>
                  <a:gd name="connsiteY4" fmla="*/ 2921 h 8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7" h="8509">
                    <a:moveTo>
                      <a:pt x="3683" y="2921"/>
                    </a:moveTo>
                    <a:lnTo>
                      <a:pt x="0" y="8509"/>
                    </a:lnTo>
                    <a:lnTo>
                      <a:pt x="9525" y="4953"/>
                    </a:lnTo>
                    <a:lnTo>
                      <a:pt x="11557" y="0"/>
                    </a:lnTo>
                    <a:lnTo>
                      <a:pt x="3683" y="2921"/>
                    </a:lnTo>
                    <a:close/>
                  </a:path>
                </a:pathLst>
              </a:custGeom>
              <a:solidFill>
                <a:srgbClr val="DA3A41"/>
              </a:solidFill>
              <a:ln w="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AC0A73B4-1266-669C-7FCC-440458C1AF6B}"/>
                  </a:ext>
                </a:extLst>
              </p:cNvPr>
              <p:cNvSpPr/>
              <p:nvPr/>
            </p:nvSpPr>
            <p:spPr>
              <a:xfrm>
                <a:off x="1795201" y="6173882"/>
                <a:ext cx="20447" cy="18541"/>
              </a:xfrm>
              <a:custGeom>
                <a:avLst/>
                <a:gdLst>
                  <a:gd name="connsiteX0" fmla="*/ 13335 w 20447"/>
                  <a:gd name="connsiteY0" fmla="*/ 2413 h 18541"/>
                  <a:gd name="connsiteX1" fmla="*/ 0 w 20447"/>
                  <a:gd name="connsiteY1" fmla="*/ 18542 h 18541"/>
                  <a:gd name="connsiteX2" fmla="*/ 7112 w 20447"/>
                  <a:gd name="connsiteY2" fmla="*/ 16129 h 18541"/>
                  <a:gd name="connsiteX3" fmla="*/ 20447 w 20447"/>
                  <a:gd name="connsiteY3" fmla="*/ 0 h 18541"/>
                  <a:gd name="connsiteX4" fmla="*/ 13335 w 20447"/>
                  <a:gd name="connsiteY4" fmla="*/ 2413 h 18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7" h="18541">
                    <a:moveTo>
                      <a:pt x="13335" y="2413"/>
                    </a:moveTo>
                    <a:lnTo>
                      <a:pt x="0" y="18542"/>
                    </a:lnTo>
                    <a:lnTo>
                      <a:pt x="7112" y="16129"/>
                    </a:lnTo>
                    <a:lnTo>
                      <a:pt x="20447" y="0"/>
                    </a:lnTo>
                    <a:lnTo>
                      <a:pt x="13335" y="2413"/>
                    </a:lnTo>
                    <a:close/>
                  </a:path>
                </a:pathLst>
              </a:custGeom>
              <a:solidFill>
                <a:srgbClr val="DA3A41"/>
              </a:solid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951AA13D-61A4-E591-EC89-2246A5845CDB}"/>
                  </a:ext>
                </a:extLst>
              </p:cNvPr>
              <p:cNvSpPr/>
              <p:nvPr/>
            </p:nvSpPr>
            <p:spPr>
              <a:xfrm>
                <a:off x="1757991" y="6185059"/>
                <a:ext cx="58800" cy="60578"/>
              </a:xfrm>
              <a:custGeom>
                <a:avLst/>
                <a:gdLst>
                  <a:gd name="connsiteX0" fmla="*/ 50419 w 58800"/>
                  <a:gd name="connsiteY0" fmla="*/ 2794 h 60578"/>
                  <a:gd name="connsiteX1" fmla="*/ 3810 w 58800"/>
                  <a:gd name="connsiteY1" fmla="*/ 50927 h 60578"/>
                  <a:gd name="connsiteX2" fmla="*/ 3683 w 58800"/>
                  <a:gd name="connsiteY2" fmla="*/ 50927 h 60578"/>
                  <a:gd name="connsiteX3" fmla="*/ 0 w 58800"/>
                  <a:gd name="connsiteY3" fmla="*/ 60579 h 60578"/>
                  <a:gd name="connsiteX4" fmla="*/ 58801 w 58800"/>
                  <a:gd name="connsiteY4" fmla="*/ 0 h 60578"/>
                  <a:gd name="connsiteX5" fmla="*/ 50419 w 58800"/>
                  <a:gd name="connsiteY5" fmla="*/ 2794 h 60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00" h="60578">
                    <a:moveTo>
                      <a:pt x="50419" y="2794"/>
                    </a:moveTo>
                    <a:lnTo>
                      <a:pt x="3810" y="50927"/>
                    </a:lnTo>
                    <a:lnTo>
                      <a:pt x="3683" y="50927"/>
                    </a:lnTo>
                    <a:lnTo>
                      <a:pt x="0" y="60579"/>
                    </a:lnTo>
                    <a:lnTo>
                      <a:pt x="58801" y="0"/>
                    </a:lnTo>
                    <a:lnTo>
                      <a:pt x="50419" y="2794"/>
                    </a:lnTo>
                    <a:close/>
                  </a:path>
                </a:pathLst>
              </a:custGeom>
              <a:solidFill>
                <a:srgbClr val="DA3A41"/>
              </a:solidFill>
              <a:ln w="0" cap="flat">
                <a:noFill/>
                <a:prstDash val="solid"/>
                <a:miter/>
              </a:ln>
            </p:spPr>
            <p:txBody>
              <a:bodyPr rtlCol="0" anchor="ctr"/>
              <a:lstStyle/>
              <a:p>
                <a:endParaRPr lang="en-US"/>
              </a:p>
            </p:txBody>
          </p:sp>
        </p:grpSp>
        <p:sp>
          <p:nvSpPr>
            <p:cNvPr id="86" name="Freeform 85">
              <a:extLst>
                <a:ext uri="{FF2B5EF4-FFF2-40B4-BE49-F238E27FC236}">
                  <a16:creationId xmlns:a16="http://schemas.microsoft.com/office/drawing/2014/main" id="{C0287EE7-265E-9029-1DA7-29A31674C2B4}"/>
                </a:ext>
              </a:extLst>
            </p:cNvPr>
            <p:cNvSpPr/>
            <p:nvPr/>
          </p:nvSpPr>
          <p:spPr>
            <a:xfrm>
              <a:off x="4426514" y="6350286"/>
              <a:ext cx="64389" cy="84327"/>
            </a:xfrm>
            <a:custGeom>
              <a:avLst/>
              <a:gdLst>
                <a:gd name="connsiteX0" fmla="*/ 64389 w 64389"/>
                <a:gd name="connsiteY0" fmla="*/ 84328 h 84327"/>
                <a:gd name="connsiteX1" fmla="*/ 64389 w 64389"/>
                <a:gd name="connsiteY1" fmla="*/ 64643 h 84327"/>
                <a:gd name="connsiteX2" fmla="*/ 21209 w 64389"/>
                <a:gd name="connsiteY2" fmla="*/ 64643 h 84327"/>
                <a:gd name="connsiteX3" fmla="*/ 21209 w 64389"/>
                <a:gd name="connsiteY3" fmla="*/ 50419 h 84327"/>
                <a:gd name="connsiteX4" fmla="*/ 58420 w 64389"/>
                <a:gd name="connsiteY4" fmla="*/ 50419 h 84327"/>
                <a:gd name="connsiteX5" fmla="*/ 58420 w 64389"/>
                <a:gd name="connsiteY5" fmla="*/ 33782 h 84327"/>
                <a:gd name="connsiteX6" fmla="*/ 21209 w 64389"/>
                <a:gd name="connsiteY6" fmla="*/ 33782 h 84327"/>
                <a:gd name="connsiteX7" fmla="*/ 21209 w 64389"/>
                <a:gd name="connsiteY7" fmla="*/ 19558 h 84327"/>
                <a:gd name="connsiteX8" fmla="*/ 64389 w 64389"/>
                <a:gd name="connsiteY8" fmla="*/ 19558 h 84327"/>
                <a:gd name="connsiteX9" fmla="*/ 64389 w 64389"/>
                <a:gd name="connsiteY9" fmla="*/ 0 h 84327"/>
                <a:gd name="connsiteX10" fmla="*/ 12319 w 64389"/>
                <a:gd name="connsiteY10" fmla="*/ 0 h 84327"/>
                <a:gd name="connsiteX11" fmla="*/ 0 w 64389"/>
                <a:gd name="connsiteY11" fmla="*/ 12192 h 84327"/>
                <a:gd name="connsiteX12" fmla="*/ 0 w 64389"/>
                <a:gd name="connsiteY12" fmla="*/ 72009 h 84327"/>
                <a:gd name="connsiteX13" fmla="*/ 12319 w 64389"/>
                <a:gd name="connsiteY13" fmla="*/ 84328 h 84327"/>
                <a:gd name="connsiteX14" fmla="*/ 64389 w 64389"/>
                <a:gd name="connsiteY14"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389" h="84327">
                  <a:moveTo>
                    <a:pt x="64389" y="84328"/>
                  </a:moveTo>
                  <a:lnTo>
                    <a:pt x="64389" y="64643"/>
                  </a:lnTo>
                  <a:lnTo>
                    <a:pt x="21209" y="64643"/>
                  </a:lnTo>
                  <a:lnTo>
                    <a:pt x="21209" y="50419"/>
                  </a:lnTo>
                  <a:lnTo>
                    <a:pt x="58420" y="50419"/>
                  </a:lnTo>
                  <a:lnTo>
                    <a:pt x="58420" y="33782"/>
                  </a:lnTo>
                  <a:lnTo>
                    <a:pt x="21209" y="33782"/>
                  </a:lnTo>
                  <a:lnTo>
                    <a:pt x="21209" y="19558"/>
                  </a:lnTo>
                  <a:lnTo>
                    <a:pt x="64389" y="19558"/>
                  </a:lnTo>
                  <a:lnTo>
                    <a:pt x="64389" y="0"/>
                  </a:lnTo>
                  <a:lnTo>
                    <a:pt x="12319" y="0"/>
                  </a:lnTo>
                  <a:lnTo>
                    <a:pt x="0" y="12192"/>
                  </a:lnTo>
                  <a:lnTo>
                    <a:pt x="0" y="72009"/>
                  </a:lnTo>
                  <a:lnTo>
                    <a:pt x="12319" y="84328"/>
                  </a:lnTo>
                  <a:lnTo>
                    <a:pt x="64389" y="84328"/>
                  </a:lnTo>
                  <a:close/>
                </a:path>
              </a:pathLst>
            </a:custGeom>
            <a:solidFill>
              <a:srgbClr val="1D4289"/>
            </a:solid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4D107AD0-6C15-5672-FE39-2D2EE9274748}"/>
                </a:ext>
              </a:extLst>
            </p:cNvPr>
            <p:cNvSpPr/>
            <p:nvPr/>
          </p:nvSpPr>
          <p:spPr>
            <a:xfrm>
              <a:off x="4852600" y="6350286"/>
              <a:ext cx="64515" cy="84327"/>
            </a:xfrm>
            <a:custGeom>
              <a:avLst/>
              <a:gdLst>
                <a:gd name="connsiteX0" fmla="*/ 64516 w 64515"/>
                <a:gd name="connsiteY0" fmla="*/ 84328 h 84327"/>
                <a:gd name="connsiteX1" fmla="*/ 64516 w 64515"/>
                <a:gd name="connsiteY1" fmla="*/ 64643 h 84327"/>
                <a:gd name="connsiteX2" fmla="*/ 21209 w 64515"/>
                <a:gd name="connsiteY2" fmla="*/ 64643 h 84327"/>
                <a:gd name="connsiteX3" fmla="*/ 21209 w 64515"/>
                <a:gd name="connsiteY3" fmla="*/ 50419 h 84327"/>
                <a:gd name="connsiteX4" fmla="*/ 58420 w 64515"/>
                <a:gd name="connsiteY4" fmla="*/ 50419 h 84327"/>
                <a:gd name="connsiteX5" fmla="*/ 58420 w 64515"/>
                <a:gd name="connsiteY5" fmla="*/ 33782 h 84327"/>
                <a:gd name="connsiteX6" fmla="*/ 21209 w 64515"/>
                <a:gd name="connsiteY6" fmla="*/ 33782 h 84327"/>
                <a:gd name="connsiteX7" fmla="*/ 21209 w 64515"/>
                <a:gd name="connsiteY7" fmla="*/ 19558 h 84327"/>
                <a:gd name="connsiteX8" fmla="*/ 64516 w 64515"/>
                <a:gd name="connsiteY8" fmla="*/ 19558 h 84327"/>
                <a:gd name="connsiteX9" fmla="*/ 64516 w 64515"/>
                <a:gd name="connsiteY9" fmla="*/ 0 h 84327"/>
                <a:gd name="connsiteX10" fmla="*/ 12319 w 64515"/>
                <a:gd name="connsiteY10" fmla="*/ 0 h 84327"/>
                <a:gd name="connsiteX11" fmla="*/ 0 w 64515"/>
                <a:gd name="connsiteY11" fmla="*/ 12192 h 84327"/>
                <a:gd name="connsiteX12" fmla="*/ 0 w 64515"/>
                <a:gd name="connsiteY12" fmla="*/ 72009 h 84327"/>
                <a:gd name="connsiteX13" fmla="*/ 12319 w 64515"/>
                <a:gd name="connsiteY13" fmla="*/ 84328 h 84327"/>
                <a:gd name="connsiteX14" fmla="*/ 64516 w 64515"/>
                <a:gd name="connsiteY14"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15" h="84327">
                  <a:moveTo>
                    <a:pt x="64516" y="84328"/>
                  </a:moveTo>
                  <a:lnTo>
                    <a:pt x="64516" y="64643"/>
                  </a:lnTo>
                  <a:lnTo>
                    <a:pt x="21209" y="64643"/>
                  </a:lnTo>
                  <a:lnTo>
                    <a:pt x="21209" y="50419"/>
                  </a:lnTo>
                  <a:lnTo>
                    <a:pt x="58420" y="50419"/>
                  </a:lnTo>
                  <a:lnTo>
                    <a:pt x="58420" y="33782"/>
                  </a:lnTo>
                  <a:lnTo>
                    <a:pt x="21209" y="33782"/>
                  </a:lnTo>
                  <a:lnTo>
                    <a:pt x="21209" y="19558"/>
                  </a:lnTo>
                  <a:lnTo>
                    <a:pt x="64516" y="19558"/>
                  </a:lnTo>
                  <a:lnTo>
                    <a:pt x="64516" y="0"/>
                  </a:lnTo>
                  <a:lnTo>
                    <a:pt x="12319" y="0"/>
                  </a:lnTo>
                  <a:lnTo>
                    <a:pt x="0" y="12192"/>
                  </a:lnTo>
                  <a:lnTo>
                    <a:pt x="0" y="72009"/>
                  </a:lnTo>
                  <a:lnTo>
                    <a:pt x="12319" y="84328"/>
                  </a:lnTo>
                  <a:lnTo>
                    <a:pt x="64516" y="84328"/>
                  </a:lnTo>
                  <a:close/>
                </a:path>
              </a:pathLst>
            </a:custGeom>
            <a:solidFill>
              <a:srgbClr val="1D4289"/>
            </a:solidFill>
            <a:ln w="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6AF84FAA-369B-AF1B-28C5-69F05DFA10E1}"/>
                </a:ext>
              </a:extLst>
            </p:cNvPr>
            <p:cNvSpPr/>
            <p:nvPr/>
          </p:nvSpPr>
          <p:spPr>
            <a:xfrm>
              <a:off x="4530527" y="6350031"/>
              <a:ext cx="70866" cy="84454"/>
            </a:xfrm>
            <a:custGeom>
              <a:avLst/>
              <a:gdLst>
                <a:gd name="connsiteX0" fmla="*/ 21209 w 70866"/>
                <a:gd name="connsiteY0" fmla="*/ 58420 h 84454"/>
                <a:gd name="connsiteX1" fmla="*/ 49657 w 70866"/>
                <a:gd name="connsiteY1" fmla="*/ 58420 h 84454"/>
                <a:gd name="connsiteX2" fmla="*/ 49657 w 70866"/>
                <a:gd name="connsiteY2" fmla="*/ 84455 h 84454"/>
                <a:gd name="connsiteX3" fmla="*/ 70866 w 70866"/>
                <a:gd name="connsiteY3" fmla="*/ 84455 h 84454"/>
                <a:gd name="connsiteX4" fmla="*/ 70866 w 70866"/>
                <a:gd name="connsiteY4" fmla="*/ 12319 h 84454"/>
                <a:gd name="connsiteX5" fmla="*/ 58547 w 70866"/>
                <a:gd name="connsiteY5" fmla="*/ 0 h 84454"/>
                <a:gd name="connsiteX6" fmla="*/ 12319 w 70866"/>
                <a:gd name="connsiteY6" fmla="*/ 0 h 84454"/>
                <a:gd name="connsiteX7" fmla="*/ 0 w 70866"/>
                <a:gd name="connsiteY7" fmla="*/ 12319 h 84454"/>
                <a:gd name="connsiteX8" fmla="*/ 0 w 70866"/>
                <a:gd name="connsiteY8" fmla="*/ 84455 h 84454"/>
                <a:gd name="connsiteX9" fmla="*/ 21209 w 70866"/>
                <a:gd name="connsiteY9" fmla="*/ 84455 h 84454"/>
                <a:gd name="connsiteX10" fmla="*/ 21209 w 70866"/>
                <a:gd name="connsiteY10" fmla="*/ 58420 h 84454"/>
                <a:gd name="connsiteX11" fmla="*/ 49530 w 70866"/>
                <a:gd name="connsiteY11" fmla="*/ 40386 h 84454"/>
                <a:gd name="connsiteX12" fmla="*/ 21082 w 70866"/>
                <a:gd name="connsiteY12" fmla="*/ 40386 h 84454"/>
                <a:gd name="connsiteX13" fmla="*/ 21082 w 70866"/>
                <a:gd name="connsiteY13" fmla="*/ 19050 h 84454"/>
                <a:gd name="connsiteX14" fmla="*/ 49530 w 70866"/>
                <a:gd name="connsiteY14" fmla="*/ 19050 h 84454"/>
                <a:gd name="connsiteX15" fmla="*/ 49530 w 70866"/>
                <a:gd name="connsiteY15" fmla="*/ 40386 h 8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866" h="84454">
                  <a:moveTo>
                    <a:pt x="21209" y="58420"/>
                  </a:moveTo>
                  <a:lnTo>
                    <a:pt x="49657" y="58420"/>
                  </a:lnTo>
                  <a:lnTo>
                    <a:pt x="49657" y="84455"/>
                  </a:lnTo>
                  <a:lnTo>
                    <a:pt x="70866" y="84455"/>
                  </a:lnTo>
                  <a:lnTo>
                    <a:pt x="70866" y="12319"/>
                  </a:lnTo>
                  <a:lnTo>
                    <a:pt x="58547" y="0"/>
                  </a:lnTo>
                  <a:lnTo>
                    <a:pt x="12319" y="0"/>
                  </a:lnTo>
                  <a:lnTo>
                    <a:pt x="0" y="12319"/>
                  </a:lnTo>
                  <a:lnTo>
                    <a:pt x="0" y="84455"/>
                  </a:lnTo>
                  <a:lnTo>
                    <a:pt x="21209" y="84455"/>
                  </a:lnTo>
                  <a:lnTo>
                    <a:pt x="21209" y="58420"/>
                  </a:lnTo>
                  <a:close/>
                  <a:moveTo>
                    <a:pt x="49530" y="40386"/>
                  </a:moveTo>
                  <a:lnTo>
                    <a:pt x="21082" y="40386"/>
                  </a:lnTo>
                  <a:lnTo>
                    <a:pt x="21082" y="19050"/>
                  </a:lnTo>
                  <a:lnTo>
                    <a:pt x="49530" y="19050"/>
                  </a:lnTo>
                  <a:lnTo>
                    <a:pt x="49530" y="40386"/>
                  </a:lnTo>
                  <a:close/>
                </a:path>
              </a:pathLst>
            </a:custGeom>
            <a:solidFill>
              <a:srgbClr val="1D4289"/>
            </a:solidFill>
            <a:ln w="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A0BF7C7C-DABD-4B8F-6031-1BEF04124178}"/>
                </a:ext>
              </a:extLst>
            </p:cNvPr>
            <p:cNvSpPr/>
            <p:nvPr/>
          </p:nvSpPr>
          <p:spPr>
            <a:xfrm>
              <a:off x="4637589" y="6350286"/>
              <a:ext cx="70865" cy="84327"/>
            </a:xfrm>
            <a:custGeom>
              <a:avLst/>
              <a:gdLst>
                <a:gd name="connsiteX0" fmla="*/ 58674 w 70865"/>
                <a:gd name="connsiteY0" fmla="*/ 84328 h 84327"/>
                <a:gd name="connsiteX1" fmla="*/ 70866 w 70865"/>
                <a:gd name="connsiteY1" fmla="*/ 72009 h 84327"/>
                <a:gd name="connsiteX2" fmla="*/ 70866 w 70865"/>
                <a:gd name="connsiteY2" fmla="*/ 38227 h 84327"/>
                <a:gd name="connsiteX3" fmla="*/ 49530 w 70865"/>
                <a:gd name="connsiteY3" fmla="*/ 38227 h 84327"/>
                <a:gd name="connsiteX4" fmla="*/ 49530 w 70865"/>
                <a:gd name="connsiteY4" fmla="*/ 64008 h 84327"/>
                <a:gd name="connsiteX5" fmla="*/ 21209 w 70865"/>
                <a:gd name="connsiteY5" fmla="*/ 64008 h 84327"/>
                <a:gd name="connsiteX6" fmla="*/ 21209 w 70865"/>
                <a:gd name="connsiteY6" fmla="*/ 20447 h 84327"/>
                <a:gd name="connsiteX7" fmla="*/ 66167 w 70865"/>
                <a:gd name="connsiteY7" fmla="*/ 20447 h 84327"/>
                <a:gd name="connsiteX8" fmla="*/ 66167 w 70865"/>
                <a:gd name="connsiteY8" fmla="*/ 0 h 84327"/>
                <a:gd name="connsiteX9" fmla="*/ 12319 w 70865"/>
                <a:gd name="connsiteY9" fmla="*/ 0 h 84327"/>
                <a:gd name="connsiteX10" fmla="*/ 0 w 70865"/>
                <a:gd name="connsiteY10" fmla="*/ 12192 h 84327"/>
                <a:gd name="connsiteX11" fmla="*/ 0 w 70865"/>
                <a:gd name="connsiteY11" fmla="*/ 72009 h 84327"/>
                <a:gd name="connsiteX12" fmla="*/ 12319 w 70865"/>
                <a:gd name="connsiteY12" fmla="*/ 84328 h 84327"/>
                <a:gd name="connsiteX13" fmla="*/ 58674 w 70865"/>
                <a:gd name="connsiteY13" fmla="*/ 84328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865" h="84327">
                  <a:moveTo>
                    <a:pt x="58674" y="84328"/>
                  </a:moveTo>
                  <a:lnTo>
                    <a:pt x="70866" y="72009"/>
                  </a:lnTo>
                  <a:lnTo>
                    <a:pt x="70866" y="38227"/>
                  </a:lnTo>
                  <a:lnTo>
                    <a:pt x="49530" y="38227"/>
                  </a:lnTo>
                  <a:lnTo>
                    <a:pt x="49530" y="64008"/>
                  </a:lnTo>
                  <a:lnTo>
                    <a:pt x="21209" y="64008"/>
                  </a:lnTo>
                  <a:lnTo>
                    <a:pt x="21209" y="20447"/>
                  </a:lnTo>
                  <a:lnTo>
                    <a:pt x="66167" y="20447"/>
                  </a:lnTo>
                  <a:lnTo>
                    <a:pt x="66167" y="0"/>
                  </a:lnTo>
                  <a:lnTo>
                    <a:pt x="12319" y="0"/>
                  </a:lnTo>
                  <a:lnTo>
                    <a:pt x="0" y="12192"/>
                  </a:lnTo>
                  <a:lnTo>
                    <a:pt x="0" y="72009"/>
                  </a:lnTo>
                  <a:lnTo>
                    <a:pt x="12319" y="84328"/>
                  </a:lnTo>
                  <a:lnTo>
                    <a:pt x="58674" y="84328"/>
                  </a:lnTo>
                  <a:close/>
                </a:path>
              </a:pathLst>
            </a:custGeom>
            <a:solidFill>
              <a:srgbClr val="1D4289"/>
            </a:solidFill>
            <a:ln w="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E245054C-A578-40B8-B05D-A26EA7D5289D}"/>
                </a:ext>
              </a:extLst>
            </p:cNvPr>
            <p:cNvSpPr/>
            <p:nvPr/>
          </p:nvSpPr>
          <p:spPr>
            <a:xfrm>
              <a:off x="4339139" y="6350286"/>
              <a:ext cx="56514" cy="84327"/>
            </a:xfrm>
            <a:custGeom>
              <a:avLst/>
              <a:gdLst>
                <a:gd name="connsiteX0" fmla="*/ 21209 w 56514"/>
                <a:gd name="connsiteY0" fmla="*/ 63881 h 84327"/>
                <a:gd name="connsiteX1" fmla="*/ 21209 w 56514"/>
                <a:gd name="connsiteY1" fmla="*/ 0 h 84327"/>
                <a:gd name="connsiteX2" fmla="*/ 0 w 56514"/>
                <a:gd name="connsiteY2" fmla="*/ 0 h 84327"/>
                <a:gd name="connsiteX3" fmla="*/ 0 w 56514"/>
                <a:gd name="connsiteY3" fmla="*/ 84328 h 84327"/>
                <a:gd name="connsiteX4" fmla="*/ 56515 w 56514"/>
                <a:gd name="connsiteY4" fmla="*/ 84328 h 84327"/>
                <a:gd name="connsiteX5" fmla="*/ 56515 w 56514"/>
                <a:gd name="connsiteY5" fmla="*/ 63881 h 84327"/>
                <a:gd name="connsiteX6" fmla="*/ 21209 w 56514"/>
                <a:gd name="connsiteY6" fmla="*/ 63881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14" h="84327">
                  <a:moveTo>
                    <a:pt x="21209" y="63881"/>
                  </a:moveTo>
                  <a:lnTo>
                    <a:pt x="21209" y="0"/>
                  </a:lnTo>
                  <a:lnTo>
                    <a:pt x="0" y="0"/>
                  </a:lnTo>
                  <a:lnTo>
                    <a:pt x="0" y="84328"/>
                  </a:lnTo>
                  <a:lnTo>
                    <a:pt x="56515" y="84328"/>
                  </a:lnTo>
                  <a:lnTo>
                    <a:pt x="56515" y="63881"/>
                  </a:lnTo>
                  <a:lnTo>
                    <a:pt x="21209" y="63881"/>
                  </a:lnTo>
                  <a:close/>
                </a:path>
              </a:pathLst>
            </a:custGeom>
            <a:solidFill>
              <a:srgbClr val="1D4289"/>
            </a:solidFill>
            <a:ln w="0"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AD8667CE-0201-8BEE-A853-670D9B291458}"/>
                </a:ext>
              </a:extLst>
            </p:cNvPr>
            <p:cNvSpPr/>
            <p:nvPr/>
          </p:nvSpPr>
          <p:spPr>
            <a:xfrm>
              <a:off x="4744777" y="6350286"/>
              <a:ext cx="70865" cy="84327"/>
            </a:xfrm>
            <a:custGeom>
              <a:avLst/>
              <a:gdLst>
                <a:gd name="connsiteX0" fmla="*/ 49530 w 70865"/>
                <a:gd name="connsiteY0" fmla="*/ 0 h 84327"/>
                <a:gd name="connsiteX1" fmla="*/ 49530 w 70865"/>
                <a:gd name="connsiteY1" fmla="*/ 64008 h 84327"/>
                <a:gd name="connsiteX2" fmla="*/ 21209 w 70865"/>
                <a:gd name="connsiteY2" fmla="*/ 64008 h 84327"/>
                <a:gd name="connsiteX3" fmla="*/ 21209 w 70865"/>
                <a:gd name="connsiteY3" fmla="*/ 0 h 84327"/>
                <a:gd name="connsiteX4" fmla="*/ 0 w 70865"/>
                <a:gd name="connsiteY4" fmla="*/ 0 h 84327"/>
                <a:gd name="connsiteX5" fmla="*/ 0 w 70865"/>
                <a:gd name="connsiteY5" fmla="*/ 84328 h 84327"/>
                <a:gd name="connsiteX6" fmla="*/ 58547 w 70865"/>
                <a:gd name="connsiteY6" fmla="*/ 84328 h 84327"/>
                <a:gd name="connsiteX7" fmla="*/ 70866 w 70865"/>
                <a:gd name="connsiteY7" fmla="*/ 72009 h 84327"/>
                <a:gd name="connsiteX8" fmla="*/ 70866 w 70865"/>
                <a:gd name="connsiteY8" fmla="*/ 0 h 84327"/>
                <a:gd name="connsiteX9" fmla="*/ 49530 w 70865"/>
                <a:gd name="connsiteY9" fmla="*/ 0 h 8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865" h="84327">
                  <a:moveTo>
                    <a:pt x="49530" y="0"/>
                  </a:moveTo>
                  <a:lnTo>
                    <a:pt x="49530" y="64008"/>
                  </a:lnTo>
                  <a:lnTo>
                    <a:pt x="21209" y="64008"/>
                  </a:lnTo>
                  <a:lnTo>
                    <a:pt x="21209" y="0"/>
                  </a:lnTo>
                  <a:lnTo>
                    <a:pt x="0" y="0"/>
                  </a:lnTo>
                  <a:lnTo>
                    <a:pt x="0" y="84328"/>
                  </a:lnTo>
                  <a:lnTo>
                    <a:pt x="58547" y="84328"/>
                  </a:lnTo>
                  <a:lnTo>
                    <a:pt x="70866" y="72009"/>
                  </a:lnTo>
                  <a:lnTo>
                    <a:pt x="70866" y="0"/>
                  </a:lnTo>
                  <a:lnTo>
                    <a:pt x="49530" y="0"/>
                  </a:lnTo>
                  <a:close/>
                </a:path>
              </a:pathLst>
            </a:custGeom>
            <a:solidFill>
              <a:srgbClr val="1D4289"/>
            </a:solidFill>
            <a:ln w="0" cap="flat">
              <a:noFill/>
              <a:prstDash val="solid"/>
              <a:miter/>
            </a:ln>
          </p:spPr>
          <p:txBody>
            <a:bodyPr rtlCol="0" anchor="ctr"/>
            <a:lstStyle/>
            <a:p>
              <a:endParaRPr lang="en-US"/>
            </a:p>
          </p:txBody>
        </p:sp>
        <p:grpSp>
          <p:nvGrpSpPr>
            <p:cNvPr id="92" name="Graphic 22">
              <a:extLst>
                <a:ext uri="{FF2B5EF4-FFF2-40B4-BE49-F238E27FC236}">
                  <a16:creationId xmlns:a16="http://schemas.microsoft.com/office/drawing/2014/main" id="{462F8BCF-343F-FDCF-CDC6-F18330345A65}"/>
                </a:ext>
              </a:extLst>
            </p:cNvPr>
            <p:cNvGrpSpPr/>
            <p:nvPr/>
          </p:nvGrpSpPr>
          <p:grpSpPr>
            <a:xfrm>
              <a:off x="4082345" y="6127147"/>
              <a:ext cx="893444" cy="364997"/>
              <a:chOff x="4082345" y="6127147"/>
              <a:chExt cx="893444" cy="364997"/>
            </a:xfrm>
          </p:grpSpPr>
          <p:sp>
            <p:nvSpPr>
              <p:cNvPr id="93" name="Freeform 92">
                <a:extLst>
                  <a:ext uri="{FF2B5EF4-FFF2-40B4-BE49-F238E27FC236}">
                    <a16:creationId xmlns:a16="http://schemas.microsoft.com/office/drawing/2014/main" id="{0872FADF-ACB2-0A2F-4B40-D822227B638D}"/>
                  </a:ext>
                </a:extLst>
              </p:cNvPr>
              <p:cNvSpPr/>
              <p:nvPr/>
            </p:nvSpPr>
            <p:spPr>
              <a:xfrm>
                <a:off x="4689404" y="6185059"/>
                <a:ext cx="145879" cy="144907"/>
              </a:xfrm>
              <a:custGeom>
                <a:avLst/>
                <a:gdLst>
                  <a:gd name="connsiteX0" fmla="*/ 50038 w 145879"/>
                  <a:gd name="connsiteY0" fmla="*/ 106426 h 144907"/>
                  <a:gd name="connsiteX1" fmla="*/ 48641 w 145879"/>
                  <a:gd name="connsiteY1" fmla="*/ 109220 h 144907"/>
                  <a:gd name="connsiteX2" fmla="*/ 136525 w 145879"/>
                  <a:gd name="connsiteY2" fmla="*/ 109220 h 144907"/>
                  <a:gd name="connsiteX3" fmla="*/ 131064 w 145879"/>
                  <a:gd name="connsiteY3" fmla="*/ 144907 h 144907"/>
                  <a:gd name="connsiteX4" fmla="*/ 0 w 145879"/>
                  <a:gd name="connsiteY4" fmla="*/ 144907 h 144907"/>
                  <a:gd name="connsiteX5" fmla="*/ 8382 w 145879"/>
                  <a:gd name="connsiteY5" fmla="*/ 96393 h 144907"/>
                  <a:gd name="connsiteX6" fmla="*/ 33909 w 145879"/>
                  <a:gd name="connsiteY6" fmla="*/ 73787 h 144907"/>
                  <a:gd name="connsiteX7" fmla="*/ 98171 w 145879"/>
                  <a:gd name="connsiteY7" fmla="*/ 54356 h 144907"/>
                  <a:gd name="connsiteX8" fmla="*/ 101092 w 145879"/>
                  <a:gd name="connsiteY8" fmla="*/ 35687 h 144907"/>
                  <a:gd name="connsiteX9" fmla="*/ 58801 w 145879"/>
                  <a:gd name="connsiteY9" fmla="*/ 35687 h 144907"/>
                  <a:gd name="connsiteX10" fmla="*/ 56642 w 145879"/>
                  <a:gd name="connsiteY10" fmla="*/ 49403 h 144907"/>
                  <a:gd name="connsiteX11" fmla="*/ 13589 w 145879"/>
                  <a:gd name="connsiteY11" fmla="*/ 49403 h 144907"/>
                  <a:gd name="connsiteX12" fmla="*/ 17399 w 145879"/>
                  <a:gd name="connsiteY12" fmla="*/ 24892 h 144907"/>
                  <a:gd name="connsiteX13" fmla="*/ 49911 w 145879"/>
                  <a:gd name="connsiteY13" fmla="*/ 0 h 144907"/>
                  <a:gd name="connsiteX14" fmla="*/ 118618 w 145879"/>
                  <a:gd name="connsiteY14" fmla="*/ 0 h 144907"/>
                  <a:gd name="connsiteX15" fmla="*/ 140208 w 145879"/>
                  <a:gd name="connsiteY15" fmla="*/ 9144 h 144907"/>
                  <a:gd name="connsiteX16" fmla="*/ 145796 w 145879"/>
                  <a:gd name="connsiteY16" fmla="*/ 21717 h 144907"/>
                  <a:gd name="connsiteX17" fmla="*/ 145669 w 145879"/>
                  <a:gd name="connsiteY17" fmla="*/ 27432 h 144907"/>
                  <a:gd name="connsiteX18" fmla="*/ 140081 w 145879"/>
                  <a:gd name="connsiteY18" fmla="*/ 63627 h 144907"/>
                  <a:gd name="connsiteX19" fmla="*/ 120650 w 145879"/>
                  <a:gd name="connsiteY19" fmla="*/ 83947 h 144907"/>
                  <a:gd name="connsiteX20" fmla="*/ 50038 w 145879"/>
                  <a:gd name="connsiteY20" fmla="*/ 106553 h 14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5879" h="144907">
                    <a:moveTo>
                      <a:pt x="50038" y="106426"/>
                    </a:moveTo>
                    <a:cubicBezTo>
                      <a:pt x="49911" y="107315"/>
                      <a:pt x="49276" y="105283"/>
                      <a:pt x="48641" y="109220"/>
                    </a:cubicBezTo>
                    <a:lnTo>
                      <a:pt x="136525" y="109220"/>
                    </a:lnTo>
                    <a:lnTo>
                      <a:pt x="131064" y="144907"/>
                    </a:lnTo>
                    <a:lnTo>
                      <a:pt x="0" y="144907"/>
                    </a:lnTo>
                    <a:lnTo>
                      <a:pt x="8382" y="96393"/>
                    </a:lnTo>
                    <a:cubicBezTo>
                      <a:pt x="10668" y="81915"/>
                      <a:pt x="21463" y="78105"/>
                      <a:pt x="33909" y="73787"/>
                    </a:cubicBezTo>
                    <a:lnTo>
                      <a:pt x="98171" y="54356"/>
                    </a:lnTo>
                    <a:cubicBezTo>
                      <a:pt x="98552" y="51562"/>
                      <a:pt x="100076" y="41529"/>
                      <a:pt x="101092" y="35687"/>
                    </a:cubicBezTo>
                    <a:lnTo>
                      <a:pt x="58801" y="35687"/>
                    </a:lnTo>
                    <a:cubicBezTo>
                      <a:pt x="58420" y="38227"/>
                      <a:pt x="56642" y="49403"/>
                      <a:pt x="56642" y="49403"/>
                    </a:cubicBezTo>
                    <a:lnTo>
                      <a:pt x="13589" y="49403"/>
                    </a:lnTo>
                    <a:lnTo>
                      <a:pt x="17399" y="24892"/>
                    </a:lnTo>
                    <a:cubicBezTo>
                      <a:pt x="19558" y="11176"/>
                      <a:pt x="34036" y="0"/>
                      <a:pt x="49911" y="0"/>
                    </a:cubicBezTo>
                    <a:lnTo>
                      <a:pt x="118618" y="0"/>
                    </a:lnTo>
                    <a:cubicBezTo>
                      <a:pt x="127254" y="0"/>
                      <a:pt x="135128" y="3302"/>
                      <a:pt x="140208" y="9144"/>
                    </a:cubicBezTo>
                    <a:cubicBezTo>
                      <a:pt x="143383" y="12827"/>
                      <a:pt x="145288" y="17145"/>
                      <a:pt x="145796" y="21717"/>
                    </a:cubicBezTo>
                    <a:cubicBezTo>
                      <a:pt x="145923" y="23622"/>
                      <a:pt x="145923" y="25527"/>
                      <a:pt x="145669" y="27432"/>
                    </a:cubicBezTo>
                    <a:lnTo>
                      <a:pt x="140081" y="63627"/>
                    </a:lnTo>
                    <a:cubicBezTo>
                      <a:pt x="138176" y="76073"/>
                      <a:pt x="129159" y="80899"/>
                      <a:pt x="120650" y="83947"/>
                    </a:cubicBezTo>
                    <a:lnTo>
                      <a:pt x="50038" y="106553"/>
                    </a:lnTo>
                    <a:close/>
                  </a:path>
                </a:pathLst>
              </a:custGeom>
              <a:solidFill>
                <a:srgbClr val="C7102E"/>
              </a:solidFill>
              <a:ln w="0"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E08C5B09-6A5D-A639-A43B-B4CEB415A627}"/>
                  </a:ext>
                </a:extLst>
              </p:cNvPr>
              <p:cNvSpPr/>
              <p:nvPr/>
            </p:nvSpPr>
            <p:spPr>
              <a:xfrm>
                <a:off x="4827453" y="6184678"/>
                <a:ext cx="148335" cy="144907"/>
              </a:xfrm>
              <a:custGeom>
                <a:avLst/>
                <a:gdLst>
                  <a:gd name="connsiteX0" fmla="*/ 131064 w 148335"/>
                  <a:gd name="connsiteY0" fmla="*/ 139446 h 144907"/>
                  <a:gd name="connsiteX1" fmla="*/ 90805 w 148335"/>
                  <a:gd name="connsiteY1" fmla="*/ 73406 h 144907"/>
                  <a:gd name="connsiteX2" fmla="*/ 148336 w 148335"/>
                  <a:gd name="connsiteY2" fmla="*/ 4445 h 144907"/>
                  <a:gd name="connsiteX3" fmla="*/ 148336 w 148335"/>
                  <a:gd name="connsiteY3" fmla="*/ 0 h 144907"/>
                  <a:gd name="connsiteX4" fmla="*/ 98425 w 148335"/>
                  <a:gd name="connsiteY4" fmla="*/ 0 h 144907"/>
                  <a:gd name="connsiteX5" fmla="*/ 57531 w 148335"/>
                  <a:gd name="connsiteY5" fmla="*/ 49911 h 144907"/>
                  <a:gd name="connsiteX6" fmla="*/ 64262 w 148335"/>
                  <a:gd name="connsiteY6" fmla="*/ 0 h 144907"/>
                  <a:gd name="connsiteX7" fmla="*/ 19431 w 148335"/>
                  <a:gd name="connsiteY7" fmla="*/ 0 h 144907"/>
                  <a:gd name="connsiteX8" fmla="*/ 0 w 148335"/>
                  <a:gd name="connsiteY8" fmla="*/ 144907 h 144907"/>
                  <a:gd name="connsiteX9" fmla="*/ 44831 w 148335"/>
                  <a:gd name="connsiteY9" fmla="*/ 144907 h 144907"/>
                  <a:gd name="connsiteX10" fmla="*/ 51943 w 148335"/>
                  <a:gd name="connsiteY10" fmla="*/ 92329 h 144907"/>
                  <a:gd name="connsiteX11" fmla="*/ 82423 w 148335"/>
                  <a:gd name="connsiteY11" fmla="*/ 144907 h 144907"/>
                  <a:gd name="connsiteX12" fmla="*/ 131064 w 148335"/>
                  <a:gd name="connsiteY12" fmla="*/ 144907 h 144907"/>
                  <a:gd name="connsiteX13" fmla="*/ 131064 w 148335"/>
                  <a:gd name="connsiteY13" fmla="*/ 139573 h 14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335" h="144907">
                    <a:moveTo>
                      <a:pt x="131064" y="139446"/>
                    </a:moveTo>
                    <a:cubicBezTo>
                      <a:pt x="121412" y="123698"/>
                      <a:pt x="93726" y="78105"/>
                      <a:pt x="90805" y="73406"/>
                    </a:cubicBezTo>
                    <a:cubicBezTo>
                      <a:pt x="94107" y="69469"/>
                      <a:pt x="135636" y="19685"/>
                      <a:pt x="148336" y="4445"/>
                    </a:cubicBezTo>
                    <a:lnTo>
                      <a:pt x="148336" y="0"/>
                    </a:lnTo>
                    <a:lnTo>
                      <a:pt x="98425" y="0"/>
                    </a:lnTo>
                    <a:cubicBezTo>
                      <a:pt x="98425" y="0"/>
                      <a:pt x="71501" y="32893"/>
                      <a:pt x="57531" y="49911"/>
                    </a:cubicBezTo>
                    <a:cubicBezTo>
                      <a:pt x="60071" y="31496"/>
                      <a:pt x="64262" y="0"/>
                      <a:pt x="64262" y="0"/>
                    </a:cubicBezTo>
                    <a:lnTo>
                      <a:pt x="19431" y="0"/>
                    </a:lnTo>
                    <a:lnTo>
                      <a:pt x="0" y="144907"/>
                    </a:lnTo>
                    <a:lnTo>
                      <a:pt x="44831" y="144907"/>
                    </a:lnTo>
                    <a:cubicBezTo>
                      <a:pt x="44831" y="144907"/>
                      <a:pt x="49657" y="109093"/>
                      <a:pt x="51943" y="92329"/>
                    </a:cubicBezTo>
                    <a:cubicBezTo>
                      <a:pt x="61468" y="108712"/>
                      <a:pt x="82423" y="144907"/>
                      <a:pt x="82423" y="144907"/>
                    </a:cubicBezTo>
                    <a:lnTo>
                      <a:pt x="131064" y="144907"/>
                    </a:lnTo>
                    <a:lnTo>
                      <a:pt x="131064" y="139573"/>
                    </a:lnTo>
                    <a:close/>
                  </a:path>
                </a:pathLst>
              </a:custGeom>
              <a:solidFill>
                <a:srgbClr val="C7102E"/>
              </a:solidFill>
              <a:ln w="0"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1FFBF1CB-87AE-1644-2B53-2B28D4FBF1F0}"/>
                  </a:ext>
                </a:extLst>
              </p:cNvPr>
              <p:cNvSpPr/>
              <p:nvPr/>
            </p:nvSpPr>
            <p:spPr>
              <a:xfrm>
                <a:off x="4416354" y="6185693"/>
                <a:ext cx="121158" cy="144780"/>
              </a:xfrm>
              <a:custGeom>
                <a:avLst/>
                <a:gdLst>
                  <a:gd name="connsiteX0" fmla="*/ 99187 w 121158"/>
                  <a:gd name="connsiteY0" fmla="*/ 144653 h 144780"/>
                  <a:gd name="connsiteX1" fmla="*/ 121158 w 121158"/>
                  <a:gd name="connsiteY1" fmla="*/ 122682 h 144780"/>
                  <a:gd name="connsiteX2" fmla="*/ 121158 w 121158"/>
                  <a:gd name="connsiteY2" fmla="*/ 87503 h 144780"/>
                  <a:gd name="connsiteX3" fmla="*/ 105791 w 121158"/>
                  <a:gd name="connsiteY3" fmla="*/ 72263 h 144780"/>
                  <a:gd name="connsiteX4" fmla="*/ 121158 w 121158"/>
                  <a:gd name="connsiteY4" fmla="*/ 57023 h 144780"/>
                  <a:gd name="connsiteX5" fmla="*/ 121158 w 121158"/>
                  <a:gd name="connsiteY5" fmla="*/ 21844 h 144780"/>
                  <a:gd name="connsiteX6" fmla="*/ 99187 w 121158"/>
                  <a:gd name="connsiteY6" fmla="*/ 0 h 144780"/>
                  <a:gd name="connsiteX7" fmla="*/ 0 w 121158"/>
                  <a:gd name="connsiteY7" fmla="*/ 0 h 144780"/>
                  <a:gd name="connsiteX8" fmla="*/ 0 w 121158"/>
                  <a:gd name="connsiteY8" fmla="*/ 144780 h 144780"/>
                  <a:gd name="connsiteX9" fmla="*/ 99187 w 121158"/>
                  <a:gd name="connsiteY9" fmla="*/ 144780 h 144780"/>
                  <a:gd name="connsiteX10" fmla="*/ 85090 w 121158"/>
                  <a:gd name="connsiteY10" fmla="*/ 112649 h 144780"/>
                  <a:gd name="connsiteX11" fmla="*/ 36068 w 121158"/>
                  <a:gd name="connsiteY11" fmla="*/ 112649 h 144780"/>
                  <a:gd name="connsiteX12" fmla="*/ 36068 w 121158"/>
                  <a:gd name="connsiteY12" fmla="*/ 84836 h 144780"/>
                  <a:gd name="connsiteX13" fmla="*/ 85090 w 121158"/>
                  <a:gd name="connsiteY13" fmla="*/ 84836 h 144780"/>
                  <a:gd name="connsiteX14" fmla="*/ 85090 w 121158"/>
                  <a:gd name="connsiteY14" fmla="*/ 112649 h 144780"/>
                  <a:gd name="connsiteX15" fmla="*/ 85090 w 121158"/>
                  <a:gd name="connsiteY15" fmla="*/ 57277 h 144780"/>
                  <a:gd name="connsiteX16" fmla="*/ 36068 w 121158"/>
                  <a:gd name="connsiteY16" fmla="*/ 57277 h 144780"/>
                  <a:gd name="connsiteX17" fmla="*/ 36068 w 121158"/>
                  <a:gd name="connsiteY17" fmla="*/ 31877 h 144780"/>
                  <a:gd name="connsiteX18" fmla="*/ 85090 w 121158"/>
                  <a:gd name="connsiteY18" fmla="*/ 31877 h 144780"/>
                  <a:gd name="connsiteX19" fmla="*/ 85090 w 121158"/>
                  <a:gd name="connsiteY19" fmla="*/ 57277 h 14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158" h="144780">
                    <a:moveTo>
                      <a:pt x="99187" y="144653"/>
                    </a:moveTo>
                    <a:lnTo>
                      <a:pt x="121158" y="122682"/>
                    </a:lnTo>
                    <a:lnTo>
                      <a:pt x="121158" y="87503"/>
                    </a:lnTo>
                    <a:lnTo>
                      <a:pt x="105791" y="72263"/>
                    </a:lnTo>
                    <a:lnTo>
                      <a:pt x="121158" y="57023"/>
                    </a:lnTo>
                    <a:lnTo>
                      <a:pt x="121158" y="21844"/>
                    </a:lnTo>
                    <a:lnTo>
                      <a:pt x="99187" y="0"/>
                    </a:lnTo>
                    <a:lnTo>
                      <a:pt x="0" y="0"/>
                    </a:lnTo>
                    <a:lnTo>
                      <a:pt x="0" y="144780"/>
                    </a:lnTo>
                    <a:lnTo>
                      <a:pt x="99187" y="144780"/>
                    </a:lnTo>
                    <a:close/>
                    <a:moveTo>
                      <a:pt x="85090" y="112649"/>
                    </a:moveTo>
                    <a:lnTo>
                      <a:pt x="36068" y="112649"/>
                    </a:lnTo>
                    <a:lnTo>
                      <a:pt x="36068" y="84836"/>
                    </a:lnTo>
                    <a:lnTo>
                      <a:pt x="85090" y="84836"/>
                    </a:lnTo>
                    <a:lnTo>
                      <a:pt x="85090" y="112649"/>
                    </a:lnTo>
                    <a:close/>
                    <a:moveTo>
                      <a:pt x="85090" y="57277"/>
                    </a:moveTo>
                    <a:lnTo>
                      <a:pt x="36068" y="57277"/>
                    </a:lnTo>
                    <a:lnTo>
                      <a:pt x="36068" y="31877"/>
                    </a:lnTo>
                    <a:lnTo>
                      <a:pt x="85090" y="31877"/>
                    </a:lnTo>
                    <a:lnTo>
                      <a:pt x="85090" y="57277"/>
                    </a:lnTo>
                    <a:close/>
                  </a:path>
                </a:pathLst>
              </a:custGeom>
              <a:solidFill>
                <a:srgbClr val="1D4289"/>
              </a:solidFill>
              <a:ln w="0"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2DF5ECE4-7C0C-259E-66BD-2A5FB6F103A3}"/>
                  </a:ext>
                </a:extLst>
              </p:cNvPr>
              <p:cNvSpPr/>
              <p:nvPr/>
            </p:nvSpPr>
            <p:spPr>
              <a:xfrm>
                <a:off x="4552371" y="6185567"/>
                <a:ext cx="121158" cy="144779"/>
              </a:xfrm>
              <a:custGeom>
                <a:avLst/>
                <a:gdLst>
                  <a:gd name="connsiteX0" fmla="*/ 99441 w 121158"/>
                  <a:gd name="connsiteY0" fmla="*/ 0 h 144779"/>
                  <a:gd name="connsiteX1" fmla="*/ 21717 w 121158"/>
                  <a:gd name="connsiteY1" fmla="*/ 0 h 144779"/>
                  <a:gd name="connsiteX2" fmla="*/ 0 w 121158"/>
                  <a:gd name="connsiteY2" fmla="*/ 21717 h 144779"/>
                  <a:gd name="connsiteX3" fmla="*/ 0 w 121158"/>
                  <a:gd name="connsiteY3" fmla="*/ 144780 h 144779"/>
                  <a:gd name="connsiteX4" fmla="*/ 36068 w 121158"/>
                  <a:gd name="connsiteY4" fmla="*/ 144780 h 144779"/>
                  <a:gd name="connsiteX5" fmla="*/ 36068 w 121158"/>
                  <a:gd name="connsiteY5" fmla="*/ 100330 h 144779"/>
                  <a:gd name="connsiteX6" fmla="*/ 85090 w 121158"/>
                  <a:gd name="connsiteY6" fmla="*/ 100330 h 144779"/>
                  <a:gd name="connsiteX7" fmla="*/ 85090 w 121158"/>
                  <a:gd name="connsiteY7" fmla="*/ 144780 h 144779"/>
                  <a:gd name="connsiteX8" fmla="*/ 121158 w 121158"/>
                  <a:gd name="connsiteY8" fmla="*/ 144780 h 144779"/>
                  <a:gd name="connsiteX9" fmla="*/ 121158 w 121158"/>
                  <a:gd name="connsiteY9" fmla="*/ 21717 h 144779"/>
                  <a:gd name="connsiteX10" fmla="*/ 99441 w 121158"/>
                  <a:gd name="connsiteY10" fmla="*/ 0 h 144779"/>
                  <a:gd name="connsiteX11" fmla="*/ 85090 w 121158"/>
                  <a:gd name="connsiteY11" fmla="*/ 68707 h 144779"/>
                  <a:gd name="connsiteX12" fmla="*/ 36068 w 121158"/>
                  <a:gd name="connsiteY12" fmla="*/ 68707 h 144779"/>
                  <a:gd name="connsiteX13" fmla="*/ 36068 w 121158"/>
                  <a:gd name="connsiteY13" fmla="*/ 31877 h 144779"/>
                  <a:gd name="connsiteX14" fmla="*/ 85090 w 121158"/>
                  <a:gd name="connsiteY14" fmla="*/ 31877 h 144779"/>
                  <a:gd name="connsiteX15" fmla="*/ 85090 w 121158"/>
                  <a:gd name="connsiteY15" fmla="*/ 68707 h 14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158" h="144779">
                    <a:moveTo>
                      <a:pt x="99441" y="0"/>
                    </a:moveTo>
                    <a:lnTo>
                      <a:pt x="21717" y="0"/>
                    </a:lnTo>
                    <a:lnTo>
                      <a:pt x="0" y="21717"/>
                    </a:lnTo>
                    <a:lnTo>
                      <a:pt x="0" y="144780"/>
                    </a:lnTo>
                    <a:lnTo>
                      <a:pt x="36068" y="144780"/>
                    </a:lnTo>
                    <a:lnTo>
                      <a:pt x="36068" y="100330"/>
                    </a:lnTo>
                    <a:lnTo>
                      <a:pt x="85090" y="100330"/>
                    </a:lnTo>
                    <a:lnTo>
                      <a:pt x="85090" y="144780"/>
                    </a:lnTo>
                    <a:lnTo>
                      <a:pt x="121158" y="144780"/>
                    </a:lnTo>
                    <a:lnTo>
                      <a:pt x="121158" y="21717"/>
                    </a:lnTo>
                    <a:lnTo>
                      <a:pt x="99441" y="0"/>
                    </a:lnTo>
                    <a:close/>
                    <a:moveTo>
                      <a:pt x="85090" y="68707"/>
                    </a:moveTo>
                    <a:lnTo>
                      <a:pt x="36068" y="68707"/>
                    </a:lnTo>
                    <a:lnTo>
                      <a:pt x="36068" y="31877"/>
                    </a:lnTo>
                    <a:lnTo>
                      <a:pt x="85090" y="31877"/>
                    </a:lnTo>
                    <a:lnTo>
                      <a:pt x="85090" y="68707"/>
                    </a:lnTo>
                    <a:close/>
                  </a:path>
                </a:pathLst>
              </a:custGeom>
              <a:solidFill>
                <a:srgbClr val="1D4289"/>
              </a:solidFill>
              <a:ln w="0"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24C6B5CC-7AEC-9F7D-A823-2D284B2300CE}"/>
                  </a:ext>
                </a:extLst>
              </p:cNvPr>
              <p:cNvSpPr/>
              <p:nvPr/>
            </p:nvSpPr>
            <p:spPr>
              <a:xfrm>
                <a:off x="4280338" y="6185567"/>
                <a:ext cx="121158" cy="144779"/>
              </a:xfrm>
              <a:custGeom>
                <a:avLst/>
                <a:gdLst>
                  <a:gd name="connsiteX0" fmla="*/ 99441 w 121158"/>
                  <a:gd name="connsiteY0" fmla="*/ 0 h 144779"/>
                  <a:gd name="connsiteX1" fmla="*/ 85090 w 121158"/>
                  <a:gd name="connsiteY1" fmla="*/ 0 h 144779"/>
                  <a:gd name="connsiteX2" fmla="*/ 36068 w 121158"/>
                  <a:gd name="connsiteY2" fmla="*/ 0 h 144779"/>
                  <a:gd name="connsiteX3" fmla="*/ 13843 w 121158"/>
                  <a:gd name="connsiteY3" fmla="*/ 0 h 144779"/>
                  <a:gd name="connsiteX4" fmla="*/ 0 w 121158"/>
                  <a:gd name="connsiteY4" fmla="*/ 0 h 144779"/>
                  <a:gd name="connsiteX5" fmla="*/ 0 w 121158"/>
                  <a:gd name="connsiteY5" fmla="*/ 144780 h 144779"/>
                  <a:gd name="connsiteX6" fmla="*/ 36068 w 121158"/>
                  <a:gd name="connsiteY6" fmla="*/ 144780 h 144779"/>
                  <a:gd name="connsiteX7" fmla="*/ 36068 w 121158"/>
                  <a:gd name="connsiteY7" fmla="*/ 31877 h 144779"/>
                  <a:gd name="connsiteX8" fmla="*/ 85090 w 121158"/>
                  <a:gd name="connsiteY8" fmla="*/ 31877 h 144779"/>
                  <a:gd name="connsiteX9" fmla="*/ 85090 w 121158"/>
                  <a:gd name="connsiteY9" fmla="*/ 144780 h 144779"/>
                  <a:gd name="connsiteX10" fmla="*/ 121158 w 121158"/>
                  <a:gd name="connsiteY10" fmla="*/ 144780 h 144779"/>
                  <a:gd name="connsiteX11" fmla="*/ 121158 w 121158"/>
                  <a:gd name="connsiteY11" fmla="*/ 21717 h 144779"/>
                  <a:gd name="connsiteX12" fmla="*/ 99441 w 121158"/>
                  <a:gd name="connsiteY12" fmla="*/ 0 h 14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158" h="144779">
                    <a:moveTo>
                      <a:pt x="99441" y="0"/>
                    </a:moveTo>
                    <a:lnTo>
                      <a:pt x="85090" y="0"/>
                    </a:lnTo>
                    <a:lnTo>
                      <a:pt x="36068" y="0"/>
                    </a:lnTo>
                    <a:lnTo>
                      <a:pt x="13843" y="0"/>
                    </a:lnTo>
                    <a:lnTo>
                      <a:pt x="0" y="0"/>
                    </a:lnTo>
                    <a:lnTo>
                      <a:pt x="0" y="144780"/>
                    </a:lnTo>
                    <a:lnTo>
                      <a:pt x="36068" y="144780"/>
                    </a:lnTo>
                    <a:lnTo>
                      <a:pt x="36068" y="31877"/>
                    </a:lnTo>
                    <a:lnTo>
                      <a:pt x="85090" y="31877"/>
                    </a:lnTo>
                    <a:lnTo>
                      <a:pt x="85090" y="144780"/>
                    </a:lnTo>
                    <a:lnTo>
                      <a:pt x="121158" y="144780"/>
                    </a:lnTo>
                    <a:lnTo>
                      <a:pt x="121158" y="21717"/>
                    </a:lnTo>
                    <a:lnTo>
                      <a:pt x="99441" y="0"/>
                    </a:lnTo>
                    <a:close/>
                  </a:path>
                </a:pathLst>
              </a:custGeom>
              <a:solidFill>
                <a:srgbClr val="1D4289"/>
              </a:solidFill>
              <a:ln w="0"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99ACE149-7C19-ED81-8BF0-007406762F3E}"/>
                  </a:ext>
                </a:extLst>
              </p:cNvPr>
              <p:cNvSpPr/>
              <p:nvPr/>
            </p:nvSpPr>
            <p:spPr>
              <a:xfrm>
                <a:off x="4082345" y="6127147"/>
                <a:ext cx="160527" cy="364997"/>
              </a:xfrm>
              <a:custGeom>
                <a:avLst/>
                <a:gdLst>
                  <a:gd name="connsiteX0" fmla="*/ 160528 w 160527"/>
                  <a:gd name="connsiteY0" fmla="*/ 35433 h 364997"/>
                  <a:gd name="connsiteX1" fmla="*/ 129286 w 160527"/>
                  <a:gd name="connsiteY1" fmla="*/ 0 h 364997"/>
                  <a:gd name="connsiteX2" fmla="*/ 31242 w 160527"/>
                  <a:gd name="connsiteY2" fmla="*/ 0 h 364997"/>
                  <a:gd name="connsiteX3" fmla="*/ 0 w 160527"/>
                  <a:gd name="connsiteY3" fmla="*/ 35433 h 364997"/>
                  <a:gd name="connsiteX4" fmla="*/ 0 w 160527"/>
                  <a:gd name="connsiteY4" fmla="*/ 329565 h 364997"/>
                  <a:gd name="connsiteX5" fmla="*/ 31242 w 160527"/>
                  <a:gd name="connsiteY5" fmla="*/ 364998 h 364997"/>
                  <a:gd name="connsiteX6" fmla="*/ 129286 w 160527"/>
                  <a:gd name="connsiteY6" fmla="*/ 364998 h 364997"/>
                  <a:gd name="connsiteX7" fmla="*/ 160528 w 160527"/>
                  <a:gd name="connsiteY7" fmla="*/ 329565 h 364997"/>
                  <a:gd name="connsiteX8" fmla="*/ 160528 w 160527"/>
                  <a:gd name="connsiteY8" fmla="*/ 35433 h 364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527" h="364997">
                    <a:moveTo>
                      <a:pt x="160528" y="35433"/>
                    </a:moveTo>
                    <a:lnTo>
                      <a:pt x="129286" y="0"/>
                    </a:lnTo>
                    <a:lnTo>
                      <a:pt x="31242" y="0"/>
                    </a:lnTo>
                    <a:lnTo>
                      <a:pt x="0" y="35433"/>
                    </a:lnTo>
                    <a:lnTo>
                      <a:pt x="0" y="329565"/>
                    </a:lnTo>
                    <a:lnTo>
                      <a:pt x="31242" y="364998"/>
                    </a:lnTo>
                    <a:lnTo>
                      <a:pt x="129286" y="364998"/>
                    </a:lnTo>
                    <a:lnTo>
                      <a:pt x="160528" y="329565"/>
                    </a:lnTo>
                    <a:lnTo>
                      <a:pt x="160528" y="35433"/>
                    </a:lnTo>
                    <a:close/>
                  </a:path>
                </a:pathLst>
              </a:custGeom>
              <a:solidFill>
                <a:srgbClr val="FFFFFF"/>
              </a:solidFill>
              <a:ln w="0"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3D9DC04C-CDBA-901A-47DD-CB98795FA994}"/>
                  </a:ext>
                </a:extLst>
              </p:cNvPr>
              <p:cNvSpPr/>
              <p:nvPr/>
            </p:nvSpPr>
            <p:spPr>
              <a:xfrm>
                <a:off x="4093521" y="6139847"/>
                <a:ext cx="63372" cy="339597"/>
              </a:xfrm>
              <a:custGeom>
                <a:avLst/>
                <a:gdLst>
                  <a:gd name="connsiteX0" fmla="*/ 24765 w 63372"/>
                  <a:gd name="connsiteY0" fmla="*/ 0 h 339597"/>
                  <a:gd name="connsiteX1" fmla="*/ 63373 w 63372"/>
                  <a:gd name="connsiteY1" fmla="*/ 0 h 339597"/>
                  <a:gd name="connsiteX2" fmla="*/ 63373 w 63372"/>
                  <a:gd name="connsiteY2" fmla="*/ 163830 h 339597"/>
                  <a:gd name="connsiteX3" fmla="*/ 44323 w 63372"/>
                  <a:gd name="connsiteY3" fmla="*/ 163830 h 339597"/>
                  <a:gd name="connsiteX4" fmla="*/ 127 w 63372"/>
                  <a:gd name="connsiteY4" fmla="*/ 48514 h 339597"/>
                  <a:gd name="connsiteX5" fmla="*/ 127 w 63372"/>
                  <a:gd name="connsiteY5" fmla="*/ 28067 h 339597"/>
                  <a:gd name="connsiteX6" fmla="*/ 24892 w 63372"/>
                  <a:gd name="connsiteY6" fmla="*/ 0 h 339597"/>
                  <a:gd name="connsiteX7" fmla="*/ 0 w 63372"/>
                  <a:gd name="connsiteY7" fmla="*/ 175768 h 339597"/>
                  <a:gd name="connsiteX8" fmla="*/ 32131 w 63372"/>
                  <a:gd name="connsiteY8" fmla="*/ 175768 h 339597"/>
                  <a:gd name="connsiteX9" fmla="*/ 0 w 63372"/>
                  <a:gd name="connsiteY9" fmla="*/ 262763 h 339597"/>
                  <a:gd name="connsiteX10" fmla="*/ 0 w 63372"/>
                  <a:gd name="connsiteY10" fmla="*/ 175768 h 339597"/>
                  <a:gd name="connsiteX11" fmla="*/ 31496 w 63372"/>
                  <a:gd name="connsiteY11" fmla="*/ 163830 h 339597"/>
                  <a:gd name="connsiteX12" fmla="*/ 0 w 63372"/>
                  <a:gd name="connsiteY12" fmla="*/ 163830 h 339597"/>
                  <a:gd name="connsiteX13" fmla="*/ 0 w 63372"/>
                  <a:gd name="connsiteY13" fmla="*/ 81788 h 339597"/>
                  <a:gd name="connsiteX14" fmla="*/ 31496 w 63372"/>
                  <a:gd name="connsiteY14" fmla="*/ 163830 h 339597"/>
                  <a:gd name="connsiteX15" fmla="*/ 24765 w 63372"/>
                  <a:gd name="connsiteY15" fmla="*/ 339598 h 339597"/>
                  <a:gd name="connsiteX16" fmla="*/ 0 w 63372"/>
                  <a:gd name="connsiteY16" fmla="*/ 311531 h 339597"/>
                  <a:gd name="connsiteX17" fmla="*/ 0 w 63372"/>
                  <a:gd name="connsiteY17" fmla="*/ 297180 h 339597"/>
                  <a:gd name="connsiteX18" fmla="*/ 44958 w 63372"/>
                  <a:gd name="connsiteY18" fmla="*/ 175768 h 339597"/>
                  <a:gd name="connsiteX19" fmla="*/ 63373 w 63372"/>
                  <a:gd name="connsiteY19" fmla="*/ 175768 h 339597"/>
                  <a:gd name="connsiteX20" fmla="*/ 63373 w 63372"/>
                  <a:gd name="connsiteY20" fmla="*/ 339598 h 339597"/>
                  <a:gd name="connsiteX21" fmla="*/ 24765 w 63372"/>
                  <a:gd name="connsiteY21" fmla="*/ 339598 h 33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372" h="339597">
                    <a:moveTo>
                      <a:pt x="24765" y="0"/>
                    </a:moveTo>
                    <a:lnTo>
                      <a:pt x="63373" y="0"/>
                    </a:lnTo>
                    <a:lnTo>
                      <a:pt x="63373" y="163830"/>
                    </a:lnTo>
                    <a:lnTo>
                      <a:pt x="44323" y="163830"/>
                    </a:lnTo>
                    <a:lnTo>
                      <a:pt x="127" y="48514"/>
                    </a:lnTo>
                    <a:lnTo>
                      <a:pt x="127" y="28067"/>
                    </a:lnTo>
                    <a:lnTo>
                      <a:pt x="24892" y="0"/>
                    </a:lnTo>
                    <a:close/>
                    <a:moveTo>
                      <a:pt x="0" y="175768"/>
                    </a:moveTo>
                    <a:lnTo>
                      <a:pt x="32131" y="175768"/>
                    </a:lnTo>
                    <a:lnTo>
                      <a:pt x="0" y="262763"/>
                    </a:lnTo>
                    <a:lnTo>
                      <a:pt x="0" y="175768"/>
                    </a:lnTo>
                    <a:close/>
                    <a:moveTo>
                      <a:pt x="31496" y="163830"/>
                    </a:moveTo>
                    <a:lnTo>
                      <a:pt x="0" y="163830"/>
                    </a:lnTo>
                    <a:lnTo>
                      <a:pt x="0" y="81788"/>
                    </a:lnTo>
                    <a:lnTo>
                      <a:pt x="31496" y="163830"/>
                    </a:lnTo>
                    <a:close/>
                    <a:moveTo>
                      <a:pt x="24765" y="339598"/>
                    </a:moveTo>
                    <a:lnTo>
                      <a:pt x="0" y="311531"/>
                    </a:lnTo>
                    <a:lnTo>
                      <a:pt x="0" y="297180"/>
                    </a:lnTo>
                    <a:lnTo>
                      <a:pt x="44958" y="175768"/>
                    </a:lnTo>
                    <a:lnTo>
                      <a:pt x="63373" y="175768"/>
                    </a:lnTo>
                    <a:lnTo>
                      <a:pt x="63373" y="339598"/>
                    </a:lnTo>
                    <a:lnTo>
                      <a:pt x="24765" y="339598"/>
                    </a:lnTo>
                    <a:close/>
                  </a:path>
                </a:pathLst>
              </a:custGeom>
              <a:solidFill>
                <a:srgbClr val="1D4289"/>
              </a:solidFill>
              <a:ln w="0"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62575799-FD34-4181-EBF5-47427BDED3A5}"/>
                  </a:ext>
                </a:extLst>
              </p:cNvPr>
              <p:cNvSpPr/>
              <p:nvPr/>
            </p:nvSpPr>
            <p:spPr>
              <a:xfrm>
                <a:off x="4168323" y="6139847"/>
                <a:ext cx="63500" cy="339597"/>
              </a:xfrm>
              <a:custGeom>
                <a:avLst/>
                <a:gdLst>
                  <a:gd name="connsiteX0" fmla="*/ 63373 w 63500"/>
                  <a:gd name="connsiteY0" fmla="*/ 28067 h 339597"/>
                  <a:gd name="connsiteX1" fmla="*/ 63373 w 63500"/>
                  <a:gd name="connsiteY1" fmla="*/ 48514 h 339597"/>
                  <a:gd name="connsiteX2" fmla="*/ 19177 w 63500"/>
                  <a:gd name="connsiteY2" fmla="*/ 163830 h 339597"/>
                  <a:gd name="connsiteX3" fmla="*/ 127 w 63500"/>
                  <a:gd name="connsiteY3" fmla="*/ 163830 h 339597"/>
                  <a:gd name="connsiteX4" fmla="*/ 127 w 63500"/>
                  <a:gd name="connsiteY4" fmla="*/ 0 h 339597"/>
                  <a:gd name="connsiteX5" fmla="*/ 38735 w 63500"/>
                  <a:gd name="connsiteY5" fmla="*/ 0 h 339597"/>
                  <a:gd name="connsiteX6" fmla="*/ 63500 w 63500"/>
                  <a:gd name="connsiteY6" fmla="*/ 28067 h 339597"/>
                  <a:gd name="connsiteX7" fmla="*/ 63373 w 63500"/>
                  <a:gd name="connsiteY7" fmla="*/ 262763 h 339597"/>
                  <a:gd name="connsiteX8" fmla="*/ 31242 w 63500"/>
                  <a:gd name="connsiteY8" fmla="*/ 175768 h 339597"/>
                  <a:gd name="connsiteX9" fmla="*/ 63373 w 63500"/>
                  <a:gd name="connsiteY9" fmla="*/ 175768 h 339597"/>
                  <a:gd name="connsiteX10" fmla="*/ 63373 w 63500"/>
                  <a:gd name="connsiteY10" fmla="*/ 262763 h 339597"/>
                  <a:gd name="connsiteX11" fmla="*/ 63373 w 63500"/>
                  <a:gd name="connsiteY11" fmla="*/ 81788 h 339597"/>
                  <a:gd name="connsiteX12" fmla="*/ 63373 w 63500"/>
                  <a:gd name="connsiteY12" fmla="*/ 163830 h 339597"/>
                  <a:gd name="connsiteX13" fmla="*/ 31877 w 63500"/>
                  <a:gd name="connsiteY13" fmla="*/ 163830 h 339597"/>
                  <a:gd name="connsiteX14" fmla="*/ 63373 w 63500"/>
                  <a:gd name="connsiteY14" fmla="*/ 81788 h 339597"/>
                  <a:gd name="connsiteX15" fmla="*/ 0 w 63500"/>
                  <a:gd name="connsiteY15" fmla="*/ 339598 h 339597"/>
                  <a:gd name="connsiteX16" fmla="*/ 0 w 63500"/>
                  <a:gd name="connsiteY16" fmla="*/ 175768 h 339597"/>
                  <a:gd name="connsiteX17" fmla="*/ 18415 w 63500"/>
                  <a:gd name="connsiteY17" fmla="*/ 175768 h 339597"/>
                  <a:gd name="connsiteX18" fmla="*/ 63373 w 63500"/>
                  <a:gd name="connsiteY18" fmla="*/ 297180 h 339597"/>
                  <a:gd name="connsiteX19" fmla="*/ 63373 w 63500"/>
                  <a:gd name="connsiteY19" fmla="*/ 311531 h 339597"/>
                  <a:gd name="connsiteX20" fmla="*/ 38608 w 63500"/>
                  <a:gd name="connsiteY20" fmla="*/ 339598 h 339597"/>
                  <a:gd name="connsiteX21" fmla="*/ 0 w 63500"/>
                  <a:gd name="connsiteY21" fmla="*/ 339598 h 33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500" h="339597">
                    <a:moveTo>
                      <a:pt x="63373" y="28067"/>
                    </a:moveTo>
                    <a:lnTo>
                      <a:pt x="63373" y="48514"/>
                    </a:lnTo>
                    <a:lnTo>
                      <a:pt x="19177" y="163830"/>
                    </a:lnTo>
                    <a:lnTo>
                      <a:pt x="127" y="163830"/>
                    </a:lnTo>
                    <a:lnTo>
                      <a:pt x="127" y="0"/>
                    </a:lnTo>
                    <a:lnTo>
                      <a:pt x="38735" y="0"/>
                    </a:lnTo>
                    <a:lnTo>
                      <a:pt x="63500" y="28067"/>
                    </a:lnTo>
                    <a:close/>
                    <a:moveTo>
                      <a:pt x="63373" y="262763"/>
                    </a:moveTo>
                    <a:lnTo>
                      <a:pt x="31242" y="175768"/>
                    </a:lnTo>
                    <a:lnTo>
                      <a:pt x="63373" y="175768"/>
                    </a:lnTo>
                    <a:lnTo>
                      <a:pt x="63373" y="262763"/>
                    </a:lnTo>
                    <a:close/>
                    <a:moveTo>
                      <a:pt x="63373" y="81788"/>
                    </a:moveTo>
                    <a:lnTo>
                      <a:pt x="63373" y="163830"/>
                    </a:lnTo>
                    <a:lnTo>
                      <a:pt x="31877" y="163830"/>
                    </a:lnTo>
                    <a:lnTo>
                      <a:pt x="63373" y="81788"/>
                    </a:lnTo>
                    <a:close/>
                    <a:moveTo>
                      <a:pt x="0" y="339598"/>
                    </a:moveTo>
                    <a:lnTo>
                      <a:pt x="0" y="175768"/>
                    </a:lnTo>
                    <a:lnTo>
                      <a:pt x="18415" y="175768"/>
                    </a:lnTo>
                    <a:lnTo>
                      <a:pt x="63373" y="297180"/>
                    </a:lnTo>
                    <a:lnTo>
                      <a:pt x="63373" y="311531"/>
                    </a:lnTo>
                    <a:lnTo>
                      <a:pt x="38608" y="339598"/>
                    </a:lnTo>
                    <a:lnTo>
                      <a:pt x="0" y="339598"/>
                    </a:lnTo>
                    <a:close/>
                  </a:path>
                </a:pathLst>
              </a:custGeom>
              <a:solidFill>
                <a:srgbClr val="C7102E"/>
              </a:solidFill>
              <a:ln w="0" cap="flat">
                <a:noFill/>
                <a:prstDash val="solid"/>
                <a:miter/>
              </a:ln>
            </p:spPr>
            <p:txBody>
              <a:bodyPr rtlCol="0" anchor="ctr"/>
              <a:lstStyle/>
              <a:p>
                <a:endParaRPr lang="en-US"/>
              </a:p>
            </p:txBody>
          </p:sp>
        </p:grpSp>
        <p:sp>
          <p:nvSpPr>
            <p:cNvPr id="101" name="Freeform 100">
              <a:extLst>
                <a:ext uri="{FF2B5EF4-FFF2-40B4-BE49-F238E27FC236}">
                  <a16:creationId xmlns:a16="http://schemas.microsoft.com/office/drawing/2014/main" id="{B1F4B33C-F53A-54F4-A00D-7E69882173AD}"/>
                </a:ext>
              </a:extLst>
            </p:cNvPr>
            <p:cNvSpPr/>
            <p:nvPr/>
          </p:nvSpPr>
          <p:spPr>
            <a:xfrm>
              <a:off x="3033045" y="6119050"/>
              <a:ext cx="786663" cy="381041"/>
            </a:xfrm>
            <a:custGeom>
              <a:avLst/>
              <a:gdLst>
                <a:gd name="connsiteX0" fmla="*/ 295935 w 786663"/>
                <a:gd name="connsiteY0" fmla="*/ 161258 h 381041"/>
                <a:gd name="connsiteX1" fmla="*/ 329336 w 786663"/>
                <a:gd name="connsiteY1" fmla="*/ 161258 h 381041"/>
                <a:gd name="connsiteX2" fmla="*/ 296570 w 786663"/>
                <a:gd name="connsiteY2" fmla="*/ 263620 h 381041"/>
                <a:gd name="connsiteX3" fmla="*/ 254914 w 786663"/>
                <a:gd name="connsiteY3" fmla="*/ 263620 h 381041"/>
                <a:gd name="connsiteX4" fmla="*/ 234848 w 786663"/>
                <a:gd name="connsiteY4" fmla="*/ 191484 h 381041"/>
                <a:gd name="connsiteX5" fmla="*/ 213893 w 786663"/>
                <a:gd name="connsiteY5" fmla="*/ 263620 h 381041"/>
                <a:gd name="connsiteX6" fmla="*/ 172872 w 786663"/>
                <a:gd name="connsiteY6" fmla="*/ 263620 h 381041"/>
                <a:gd name="connsiteX7" fmla="*/ 140106 w 786663"/>
                <a:gd name="connsiteY7" fmla="*/ 161258 h 381041"/>
                <a:gd name="connsiteX8" fmla="*/ 173634 w 786663"/>
                <a:gd name="connsiteY8" fmla="*/ 161258 h 381041"/>
                <a:gd name="connsiteX9" fmla="*/ 193700 w 786663"/>
                <a:gd name="connsiteY9" fmla="*/ 233394 h 381041"/>
                <a:gd name="connsiteX10" fmla="*/ 213893 w 786663"/>
                <a:gd name="connsiteY10" fmla="*/ 161258 h 381041"/>
                <a:gd name="connsiteX11" fmla="*/ 255549 w 786663"/>
                <a:gd name="connsiteY11" fmla="*/ 161258 h 381041"/>
                <a:gd name="connsiteX12" fmla="*/ 275742 w 786663"/>
                <a:gd name="connsiteY12" fmla="*/ 233394 h 381041"/>
                <a:gd name="connsiteX13" fmla="*/ 295808 w 786663"/>
                <a:gd name="connsiteY13" fmla="*/ 161258 h 381041"/>
                <a:gd name="connsiteX14" fmla="*/ 147853 w 786663"/>
                <a:gd name="connsiteY14" fmla="*/ 43656 h 381041"/>
                <a:gd name="connsiteX15" fmla="*/ 153441 w 786663"/>
                <a:gd name="connsiteY15" fmla="*/ 30702 h 381041"/>
                <a:gd name="connsiteX16" fmla="*/ 152806 w 786663"/>
                <a:gd name="connsiteY16" fmla="*/ 24225 h 381041"/>
                <a:gd name="connsiteX17" fmla="*/ 134899 w 786663"/>
                <a:gd name="connsiteY17" fmla="*/ 476 h 381041"/>
                <a:gd name="connsiteX18" fmla="*/ 108356 w 786663"/>
                <a:gd name="connsiteY18" fmla="*/ 18002 h 381041"/>
                <a:gd name="connsiteX19" fmla="*/ 125882 w 786663"/>
                <a:gd name="connsiteY19" fmla="*/ 44545 h 381041"/>
                <a:gd name="connsiteX20" fmla="*/ 130962 w 786663"/>
                <a:gd name="connsiteY20" fmla="*/ 44926 h 381041"/>
                <a:gd name="connsiteX21" fmla="*/ 133121 w 786663"/>
                <a:gd name="connsiteY21" fmla="*/ 46324 h 381041"/>
                <a:gd name="connsiteX22" fmla="*/ 134010 w 786663"/>
                <a:gd name="connsiteY22" fmla="*/ 52674 h 381041"/>
                <a:gd name="connsiteX23" fmla="*/ 123342 w 786663"/>
                <a:gd name="connsiteY23" fmla="*/ 65119 h 381041"/>
                <a:gd name="connsiteX24" fmla="*/ 111404 w 786663"/>
                <a:gd name="connsiteY24" fmla="*/ 77057 h 381041"/>
                <a:gd name="connsiteX25" fmla="*/ 108229 w 786663"/>
                <a:gd name="connsiteY25" fmla="*/ 83026 h 381041"/>
                <a:gd name="connsiteX26" fmla="*/ 100736 w 786663"/>
                <a:gd name="connsiteY26" fmla="*/ 89630 h 381041"/>
                <a:gd name="connsiteX27" fmla="*/ 93497 w 786663"/>
                <a:gd name="connsiteY27" fmla="*/ 102076 h 381041"/>
                <a:gd name="connsiteX28" fmla="*/ 88290 w 786663"/>
                <a:gd name="connsiteY28" fmla="*/ 105378 h 381041"/>
                <a:gd name="connsiteX29" fmla="*/ 82575 w 786663"/>
                <a:gd name="connsiteY29" fmla="*/ 111348 h 381041"/>
                <a:gd name="connsiteX30" fmla="*/ 85496 w 786663"/>
                <a:gd name="connsiteY30" fmla="*/ 105759 h 381041"/>
                <a:gd name="connsiteX31" fmla="*/ 89052 w 786663"/>
                <a:gd name="connsiteY31" fmla="*/ 93694 h 381041"/>
                <a:gd name="connsiteX32" fmla="*/ 93751 w 786663"/>
                <a:gd name="connsiteY32" fmla="*/ 85948 h 381041"/>
                <a:gd name="connsiteX33" fmla="*/ 84988 w 786663"/>
                <a:gd name="connsiteY33" fmla="*/ 77184 h 381041"/>
                <a:gd name="connsiteX34" fmla="*/ 79908 w 786663"/>
                <a:gd name="connsiteY34" fmla="*/ 78708 h 381041"/>
                <a:gd name="connsiteX35" fmla="*/ 67335 w 786663"/>
                <a:gd name="connsiteY35" fmla="*/ 77438 h 381041"/>
                <a:gd name="connsiteX36" fmla="*/ 63525 w 786663"/>
                <a:gd name="connsiteY36" fmla="*/ 79724 h 381041"/>
                <a:gd name="connsiteX37" fmla="*/ 58826 w 786663"/>
                <a:gd name="connsiteY37" fmla="*/ 83661 h 381041"/>
                <a:gd name="connsiteX38" fmla="*/ 57048 w 786663"/>
                <a:gd name="connsiteY38" fmla="*/ 90519 h 381041"/>
                <a:gd name="connsiteX39" fmla="*/ 54635 w 786663"/>
                <a:gd name="connsiteY39" fmla="*/ 101442 h 381041"/>
                <a:gd name="connsiteX40" fmla="*/ 55270 w 786663"/>
                <a:gd name="connsiteY40" fmla="*/ 108045 h 381041"/>
                <a:gd name="connsiteX41" fmla="*/ 57429 w 786663"/>
                <a:gd name="connsiteY41" fmla="*/ 110586 h 381041"/>
                <a:gd name="connsiteX42" fmla="*/ 59842 w 786663"/>
                <a:gd name="connsiteY42" fmla="*/ 111474 h 381041"/>
                <a:gd name="connsiteX43" fmla="*/ 61874 w 786663"/>
                <a:gd name="connsiteY43" fmla="*/ 113380 h 381041"/>
                <a:gd name="connsiteX44" fmla="*/ 61874 w 786663"/>
                <a:gd name="connsiteY44" fmla="*/ 114268 h 381041"/>
                <a:gd name="connsiteX45" fmla="*/ 61874 w 786663"/>
                <a:gd name="connsiteY45" fmla="*/ 116174 h 381041"/>
                <a:gd name="connsiteX46" fmla="*/ 60985 w 786663"/>
                <a:gd name="connsiteY46" fmla="*/ 117317 h 381041"/>
                <a:gd name="connsiteX47" fmla="*/ 52476 w 786663"/>
                <a:gd name="connsiteY47" fmla="*/ 117698 h 381041"/>
                <a:gd name="connsiteX48" fmla="*/ 44729 w 786663"/>
                <a:gd name="connsiteY48" fmla="*/ 119094 h 381041"/>
                <a:gd name="connsiteX49" fmla="*/ 36347 w 786663"/>
                <a:gd name="connsiteY49" fmla="*/ 121507 h 381041"/>
                <a:gd name="connsiteX50" fmla="*/ 27711 w 786663"/>
                <a:gd name="connsiteY50" fmla="*/ 133699 h 381041"/>
                <a:gd name="connsiteX51" fmla="*/ 25679 w 786663"/>
                <a:gd name="connsiteY51" fmla="*/ 138906 h 381041"/>
                <a:gd name="connsiteX52" fmla="*/ 19710 w 786663"/>
                <a:gd name="connsiteY52" fmla="*/ 144240 h 381041"/>
                <a:gd name="connsiteX53" fmla="*/ 16281 w 786663"/>
                <a:gd name="connsiteY53" fmla="*/ 128746 h 381041"/>
                <a:gd name="connsiteX54" fmla="*/ 16281 w 786663"/>
                <a:gd name="connsiteY54" fmla="*/ 127603 h 381041"/>
                <a:gd name="connsiteX55" fmla="*/ 17043 w 786663"/>
                <a:gd name="connsiteY55" fmla="*/ 123539 h 381041"/>
                <a:gd name="connsiteX56" fmla="*/ 19202 w 786663"/>
                <a:gd name="connsiteY56" fmla="*/ 116555 h 381041"/>
                <a:gd name="connsiteX57" fmla="*/ 19964 w 786663"/>
                <a:gd name="connsiteY57" fmla="*/ 111348 h 381041"/>
                <a:gd name="connsiteX58" fmla="*/ 20726 w 786663"/>
                <a:gd name="connsiteY58" fmla="*/ 107918 h 381041"/>
                <a:gd name="connsiteX59" fmla="*/ 21742 w 786663"/>
                <a:gd name="connsiteY59" fmla="*/ 105378 h 381041"/>
                <a:gd name="connsiteX60" fmla="*/ 19329 w 786663"/>
                <a:gd name="connsiteY60" fmla="*/ 104617 h 381041"/>
                <a:gd name="connsiteX61" fmla="*/ 16662 w 786663"/>
                <a:gd name="connsiteY61" fmla="*/ 108680 h 381041"/>
                <a:gd name="connsiteX62" fmla="*/ 15646 w 786663"/>
                <a:gd name="connsiteY62" fmla="*/ 111348 h 381041"/>
                <a:gd name="connsiteX63" fmla="*/ 13360 w 786663"/>
                <a:gd name="connsiteY63" fmla="*/ 110839 h 381041"/>
                <a:gd name="connsiteX64" fmla="*/ 11836 w 786663"/>
                <a:gd name="connsiteY64" fmla="*/ 108045 h 381041"/>
                <a:gd name="connsiteX65" fmla="*/ 7645 w 786663"/>
                <a:gd name="connsiteY65" fmla="*/ 96996 h 381041"/>
                <a:gd name="connsiteX66" fmla="*/ 5740 w 786663"/>
                <a:gd name="connsiteY66" fmla="*/ 95092 h 381041"/>
                <a:gd name="connsiteX67" fmla="*/ 4470 w 786663"/>
                <a:gd name="connsiteY67" fmla="*/ 96107 h 381041"/>
                <a:gd name="connsiteX68" fmla="*/ 6629 w 786663"/>
                <a:gd name="connsiteY68" fmla="*/ 102076 h 381041"/>
                <a:gd name="connsiteX69" fmla="*/ 4089 w 786663"/>
                <a:gd name="connsiteY69" fmla="*/ 98393 h 381041"/>
                <a:gd name="connsiteX70" fmla="*/ 1676 w 786663"/>
                <a:gd name="connsiteY70" fmla="*/ 96234 h 381041"/>
                <a:gd name="connsiteX71" fmla="*/ 25 w 786663"/>
                <a:gd name="connsiteY71" fmla="*/ 96742 h 381041"/>
                <a:gd name="connsiteX72" fmla="*/ 533 w 786663"/>
                <a:gd name="connsiteY72" fmla="*/ 98012 h 381041"/>
                <a:gd name="connsiteX73" fmla="*/ 4089 w 786663"/>
                <a:gd name="connsiteY73" fmla="*/ 103981 h 381041"/>
                <a:gd name="connsiteX74" fmla="*/ 1803 w 786663"/>
                <a:gd name="connsiteY74" fmla="*/ 102457 h 381041"/>
                <a:gd name="connsiteX75" fmla="*/ 406 w 786663"/>
                <a:gd name="connsiteY75" fmla="*/ 102838 h 381041"/>
                <a:gd name="connsiteX76" fmla="*/ 787 w 786663"/>
                <a:gd name="connsiteY76" fmla="*/ 104108 h 381041"/>
                <a:gd name="connsiteX77" fmla="*/ 3835 w 786663"/>
                <a:gd name="connsiteY77" fmla="*/ 108173 h 381041"/>
                <a:gd name="connsiteX78" fmla="*/ 5740 w 786663"/>
                <a:gd name="connsiteY78" fmla="*/ 111474 h 381041"/>
                <a:gd name="connsiteX79" fmla="*/ 4089 w 786663"/>
                <a:gd name="connsiteY79" fmla="*/ 111982 h 381041"/>
                <a:gd name="connsiteX80" fmla="*/ 6629 w 786663"/>
                <a:gd name="connsiteY80" fmla="*/ 116046 h 381041"/>
                <a:gd name="connsiteX81" fmla="*/ 7264 w 786663"/>
                <a:gd name="connsiteY81" fmla="*/ 127349 h 381041"/>
                <a:gd name="connsiteX82" fmla="*/ 6629 w 786663"/>
                <a:gd name="connsiteY82" fmla="*/ 148050 h 381041"/>
                <a:gd name="connsiteX83" fmla="*/ 7264 w 786663"/>
                <a:gd name="connsiteY83" fmla="*/ 168370 h 381041"/>
                <a:gd name="connsiteX84" fmla="*/ 17805 w 786663"/>
                <a:gd name="connsiteY84" fmla="*/ 171037 h 381041"/>
                <a:gd name="connsiteX85" fmla="*/ 33172 w 786663"/>
                <a:gd name="connsiteY85" fmla="*/ 154527 h 381041"/>
                <a:gd name="connsiteX86" fmla="*/ 36728 w 786663"/>
                <a:gd name="connsiteY86" fmla="*/ 150590 h 381041"/>
                <a:gd name="connsiteX87" fmla="*/ 38887 w 786663"/>
                <a:gd name="connsiteY87" fmla="*/ 174212 h 381041"/>
                <a:gd name="connsiteX88" fmla="*/ 37490 w 786663"/>
                <a:gd name="connsiteY88" fmla="*/ 181070 h 381041"/>
                <a:gd name="connsiteX89" fmla="*/ 38760 w 786663"/>
                <a:gd name="connsiteY89" fmla="*/ 183102 h 381041"/>
                <a:gd name="connsiteX90" fmla="*/ 31902 w 786663"/>
                <a:gd name="connsiteY90" fmla="*/ 199739 h 381041"/>
                <a:gd name="connsiteX91" fmla="*/ 32410 w 786663"/>
                <a:gd name="connsiteY91" fmla="*/ 220694 h 381041"/>
                <a:gd name="connsiteX92" fmla="*/ 40538 w 786663"/>
                <a:gd name="connsiteY92" fmla="*/ 242030 h 381041"/>
                <a:gd name="connsiteX93" fmla="*/ 44348 w 786663"/>
                <a:gd name="connsiteY93" fmla="*/ 251936 h 381041"/>
                <a:gd name="connsiteX94" fmla="*/ 47142 w 786663"/>
                <a:gd name="connsiteY94" fmla="*/ 251936 h 381041"/>
                <a:gd name="connsiteX95" fmla="*/ 59715 w 786663"/>
                <a:gd name="connsiteY95" fmla="*/ 281274 h 381041"/>
                <a:gd name="connsiteX96" fmla="*/ 94767 w 786663"/>
                <a:gd name="connsiteY96" fmla="*/ 338550 h 381041"/>
                <a:gd name="connsiteX97" fmla="*/ 94132 w 786663"/>
                <a:gd name="connsiteY97" fmla="*/ 343757 h 381041"/>
                <a:gd name="connsiteX98" fmla="*/ 99593 w 786663"/>
                <a:gd name="connsiteY98" fmla="*/ 349980 h 381041"/>
                <a:gd name="connsiteX99" fmla="*/ 108991 w 786663"/>
                <a:gd name="connsiteY99" fmla="*/ 367125 h 381041"/>
                <a:gd name="connsiteX100" fmla="*/ 121564 w 786663"/>
                <a:gd name="connsiteY100" fmla="*/ 380968 h 381041"/>
                <a:gd name="connsiteX101" fmla="*/ 127660 w 786663"/>
                <a:gd name="connsiteY101" fmla="*/ 364205 h 381041"/>
                <a:gd name="connsiteX102" fmla="*/ 118770 w 786663"/>
                <a:gd name="connsiteY102" fmla="*/ 351124 h 381041"/>
                <a:gd name="connsiteX103" fmla="*/ 113309 w 786663"/>
                <a:gd name="connsiteY103" fmla="*/ 333343 h 381041"/>
                <a:gd name="connsiteX104" fmla="*/ 113563 w 786663"/>
                <a:gd name="connsiteY104" fmla="*/ 329787 h 381041"/>
                <a:gd name="connsiteX105" fmla="*/ 116103 w 786663"/>
                <a:gd name="connsiteY105" fmla="*/ 316325 h 381041"/>
                <a:gd name="connsiteX106" fmla="*/ 105054 w 786663"/>
                <a:gd name="connsiteY106" fmla="*/ 303117 h 381041"/>
                <a:gd name="connsiteX107" fmla="*/ 100990 w 786663"/>
                <a:gd name="connsiteY107" fmla="*/ 291306 h 381041"/>
                <a:gd name="connsiteX108" fmla="*/ 98958 w 786663"/>
                <a:gd name="connsiteY108" fmla="*/ 290925 h 381041"/>
                <a:gd name="connsiteX109" fmla="*/ 94132 w 786663"/>
                <a:gd name="connsiteY109" fmla="*/ 254857 h 381041"/>
                <a:gd name="connsiteX110" fmla="*/ 84734 w 786663"/>
                <a:gd name="connsiteY110" fmla="*/ 240506 h 381041"/>
                <a:gd name="connsiteX111" fmla="*/ 91846 w 786663"/>
                <a:gd name="connsiteY111" fmla="*/ 219932 h 381041"/>
                <a:gd name="connsiteX112" fmla="*/ 87528 w 786663"/>
                <a:gd name="connsiteY112" fmla="*/ 183611 h 381041"/>
                <a:gd name="connsiteX113" fmla="*/ 92862 w 786663"/>
                <a:gd name="connsiteY113" fmla="*/ 151606 h 381041"/>
                <a:gd name="connsiteX114" fmla="*/ 98958 w 786663"/>
                <a:gd name="connsiteY114" fmla="*/ 129127 h 381041"/>
                <a:gd name="connsiteX115" fmla="*/ 103276 w 786663"/>
                <a:gd name="connsiteY115" fmla="*/ 120745 h 381041"/>
                <a:gd name="connsiteX116" fmla="*/ 109372 w 786663"/>
                <a:gd name="connsiteY116" fmla="*/ 109442 h 381041"/>
                <a:gd name="connsiteX117" fmla="*/ 116992 w 786663"/>
                <a:gd name="connsiteY117" fmla="*/ 96996 h 381041"/>
                <a:gd name="connsiteX118" fmla="*/ 119913 w 786663"/>
                <a:gd name="connsiteY118" fmla="*/ 91155 h 381041"/>
                <a:gd name="connsiteX119" fmla="*/ 132740 w 786663"/>
                <a:gd name="connsiteY119" fmla="*/ 76295 h 381041"/>
                <a:gd name="connsiteX120" fmla="*/ 140487 w 786663"/>
                <a:gd name="connsiteY120" fmla="*/ 61055 h 381041"/>
                <a:gd name="connsiteX121" fmla="*/ 144932 w 786663"/>
                <a:gd name="connsiteY121" fmla="*/ 54451 h 381041"/>
                <a:gd name="connsiteX122" fmla="*/ 148234 w 786663"/>
                <a:gd name="connsiteY122" fmla="*/ 43275 h 381041"/>
                <a:gd name="connsiteX123" fmla="*/ 630834 w 786663"/>
                <a:gd name="connsiteY123" fmla="*/ 235173 h 381041"/>
                <a:gd name="connsiteX124" fmla="*/ 588289 w 786663"/>
                <a:gd name="connsiteY124" fmla="*/ 263620 h 381041"/>
                <a:gd name="connsiteX125" fmla="*/ 498373 w 786663"/>
                <a:gd name="connsiteY125" fmla="*/ 263620 h 381041"/>
                <a:gd name="connsiteX126" fmla="*/ 498373 w 786663"/>
                <a:gd name="connsiteY126" fmla="*/ 161258 h 381041"/>
                <a:gd name="connsiteX127" fmla="*/ 579653 w 786663"/>
                <a:gd name="connsiteY127" fmla="*/ 161258 h 381041"/>
                <a:gd name="connsiteX128" fmla="*/ 623087 w 786663"/>
                <a:gd name="connsiteY128" fmla="*/ 188182 h 381041"/>
                <a:gd name="connsiteX129" fmla="*/ 608355 w 786663"/>
                <a:gd name="connsiteY129" fmla="*/ 209773 h 381041"/>
                <a:gd name="connsiteX130" fmla="*/ 607720 w 786663"/>
                <a:gd name="connsiteY130" fmla="*/ 210534 h 381041"/>
                <a:gd name="connsiteX131" fmla="*/ 608355 w 786663"/>
                <a:gd name="connsiteY131" fmla="*/ 211169 h 381041"/>
                <a:gd name="connsiteX132" fmla="*/ 630834 w 786663"/>
                <a:gd name="connsiteY132" fmla="*/ 235299 h 381041"/>
                <a:gd name="connsiteX133" fmla="*/ 528726 w 786663"/>
                <a:gd name="connsiteY133" fmla="*/ 201390 h 381041"/>
                <a:gd name="connsiteX134" fmla="*/ 579780 w 786663"/>
                <a:gd name="connsiteY134" fmla="*/ 201390 h 381041"/>
                <a:gd name="connsiteX135" fmla="*/ 591972 w 786663"/>
                <a:gd name="connsiteY135" fmla="*/ 194532 h 381041"/>
                <a:gd name="connsiteX136" fmla="*/ 579780 w 786663"/>
                <a:gd name="connsiteY136" fmla="*/ 187167 h 381041"/>
                <a:gd name="connsiteX137" fmla="*/ 528726 w 786663"/>
                <a:gd name="connsiteY137" fmla="*/ 187167 h 381041"/>
                <a:gd name="connsiteX138" fmla="*/ 528726 w 786663"/>
                <a:gd name="connsiteY138" fmla="*/ 201390 h 381041"/>
                <a:gd name="connsiteX139" fmla="*/ 599592 w 786663"/>
                <a:gd name="connsiteY139" fmla="*/ 229965 h 381041"/>
                <a:gd name="connsiteX140" fmla="*/ 588416 w 786663"/>
                <a:gd name="connsiteY140" fmla="*/ 223361 h 381041"/>
                <a:gd name="connsiteX141" fmla="*/ 528726 w 786663"/>
                <a:gd name="connsiteY141" fmla="*/ 223361 h 381041"/>
                <a:gd name="connsiteX142" fmla="*/ 528726 w 786663"/>
                <a:gd name="connsiteY142" fmla="*/ 237586 h 381041"/>
                <a:gd name="connsiteX143" fmla="*/ 588416 w 786663"/>
                <a:gd name="connsiteY143" fmla="*/ 237586 h 381041"/>
                <a:gd name="connsiteX144" fmla="*/ 599592 w 786663"/>
                <a:gd name="connsiteY144" fmla="*/ 229965 h 381041"/>
                <a:gd name="connsiteX145" fmla="*/ 786663 w 786663"/>
                <a:gd name="connsiteY145" fmla="*/ 263367 h 381041"/>
                <a:gd name="connsiteX146" fmla="*/ 750468 w 786663"/>
                <a:gd name="connsiteY146" fmla="*/ 263367 h 381041"/>
                <a:gd name="connsiteX147" fmla="*/ 738784 w 786663"/>
                <a:gd name="connsiteY147" fmla="*/ 241268 h 381041"/>
                <a:gd name="connsiteX148" fmla="*/ 681380 w 786663"/>
                <a:gd name="connsiteY148" fmla="*/ 241268 h 381041"/>
                <a:gd name="connsiteX149" fmla="*/ 669950 w 786663"/>
                <a:gd name="connsiteY149" fmla="*/ 263367 h 381041"/>
                <a:gd name="connsiteX150" fmla="*/ 633755 w 786663"/>
                <a:gd name="connsiteY150" fmla="*/ 263367 h 381041"/>
                <a:gd name="connsiteX151" fmla="*/ 688873 w 786663"/>
                <a:gd name="connsiteY151" fmla="*/ 161005 h 381041"/>
                <a:gd name="connsiteX152" fmla="*/ 730402 w 786663"/>
                <a:gd name="connsiteY152" fmla="*/ 161005 h 381041"/>
                <a:gd name="connsiteX153" fmla="*/ 786663 w 786663"/>
                <a:gd name="connsiteY153" fmla="*/ 263367 h 381041"/>
                <a:gd name="connsiteX154" fmla="*/ 725830 w 786663"/>
                <a:gd name="connsiteY154" fmla="*/ 216884 h 381041"/>
                <a:gd name="connsiteX155" fmla="*/ 709701 w 786663"/>
                <a:gd name="connsiteY155" fmla="*/ 186277 h 381041"/>
                <a:gd name="connsiteX156" fmla="*/ 693953 w 786663"/>
                <a:gd name="connsiteY156" fmla="*/ 216884 h 381041"/>
                <a:gd name="connsiteX157" fmla="*/ 725830 w 786663"/>
                <a:gd name="connsiteY157" fmla="*/ 216884 h 381041"/>
                <a:gd name="connsiteX158" fmla="*/ 442493 w 786663"/>
                <a:gd name="connsiteY158" fmla="*/ 230474 h 381041"/>
                <a:gd name="connsiteX159" fmla="*/ 384708 w 786663"/>
                <a:gd name="connsiteY159" fmla="*/ 161258 h 381041"/>
                <a:gd name="connsiteX160" fmla="*/ 341782 w 786663"/>
                <a:gd name="connsiteY160" fmla="*/ 161258 h 381041"/>
                <a:gd name="connsiteX161" fmla="*/ 341782 w 786663"/>
                <a:gd name="connsiteY161" fmla="*/ 263620 h 381041"/>
                <a:gd name="connsiteX162" fmla="*/ 372262 w 786663"/>
                <a:gd name="connsiteY162" fmla="*/ 263620 h 381041"/>
                <a:gd name="connsiteX163" fmla="*/ 372262 w 786663"/>
                <a:gd name="connsiteY163" fmla="*/ 194405 h 381041"/>
                <a:gd name="connsiteX164" fmla="*/ 429920 w 786663"/>
                <a:gd name="connsiteY164" fmla="*/ 263620 h 381041"/>
                <a:gd name="connsiteX165" fmla="*/ 473227 w 786663"/>
                <a:gd name="connsiteY165" fmla="*/ 263620 h 381041"/>
                <a:gd name="connsiteX166" fmla="*/ 473227 w 786663"/>
                <a:gd name="connsiteY166" fmla="*/ 161258 h 381041"/>
                <a:gd name="connsiteX167" fmla="*/ 442620 w 786663"/>
                <a:gd name="connsiteY167" fmla="*/ 161258 h 381041"/>
                <a:gd name="connsiteX168" fmla="*/ 442620 w 786663"/>
                <a:gd name="connsiteY168" fmla="*/ 230474 h 381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786663" h="381041">
                  <a:moveTo>
                    <a:pt x="295935" y="161258"/>
                  </a:moveTo>
                  <a:lnTo>
                    <a:pt x="329336" y="161258"/>
                  </a:lnTo>
                  <a:lnTo>
                    <a:pt x="296570" y="263620"/>
                  </a:lnTo>
                  <a:lnTo>
                    <a:pt x="254914" y="263620"/>
                  </a:lnTo>
                  <a:lnTo>
                    <a:pt x="234848" y="191484"/>
                  </a:lnTo>
                  <a:lnTo>
                    <a:pt x="213893" y="263620"/>
                  </a:lnTo>
                  <a:lnTo>
                    <a:pt x="172872" y="263620"/>
                  </a:lnTo>
                  <a:lnTo>
                    <a:pt x="140106" y="161258"/>
                  </a:lnTo>
                  <a:lnTo>
                    <a:pt x="173634" y="161258"/>
                  </a:lnTo>
                  <a:lnTo>
                    <a:pt x="193700" y="233394"/>
                  </a:lnTo>
                  <a:lnTo>
                    <a:pt x="213893" y="161258"/>
                  </a:lnTo>
                  <a:lnTo>
                    <a:pt x="255549" y="161258"/>
                  </a:lnTo>
                  <a:lnTo>
                    <a:pt x="275742" y="233394"/>
                  </a:lnTo>
                  <a:lnTo>
                    <a:pt x="295808" y="161258"/>
                  </a:lnTo>
                  <a:close/>
                  <a:moveTo>
                    <a:pt x="147853" y="43656"/>
                  </a:moveTo>
                  <a:cubicBezTo>
                    <a:pt x="148869" y="39974"/>
                    <a:pt x="152298" y="34767"/>
                    <a:pt x="153441" y="30702"/>
                  </a:cubicBezTo>
                  <a:cubicBezTo>
                    <a:pt x="154330" y="27400"/>
                    <a:pt x="154076" y="24861"/>
                    <a:pt x="152806" y="24225"/>
                  </a:cubicBezTo>
                  <a:cubicBezTo>
                    <a:pt x="153695" y="13049"/>
                    <a:pt x="146075" y="2762"/>
                    <a:pt x="134899" y="476"/>
                  </a:cubicBezTo>
                  <a:cubicBezTo>
                    <a:pt x="122707" y="-2064"/>
                    <a:pt x="110896" y="5811"/>
                    <a:pt x="108356" y="18002"/>
                  </a:cubicBezTo>
                  <a:cubicBezTo>
                    <a:pt x="105816" y="30194"/>
                    <a:pt x="113690" y="42132"/>
                    <a:pt x="125882" y="44545"/>
                  </a:cubicBezTo>
                  <a:cubicBezTo>
                    <a:pt x="127533" y="44926"/>
                    <a:pt x="129311" y="45053"/>
                    <a:pt x="130962" y="44926"/>
                  </a:cubicBezTo>
                  <a:cubicBezTo>
                    <a:pt x="131851" y="45307"/>
                    <a:pt x="132613" y="45815"/>
                    <a:pt x="133121" y="46324"/>
                  </a:cubicBezTo>
                  <a:cubicBezTo>
                    <a:pt x="134137" y="47467"/>
                    <a:pt x="134772" y="50895"/>
                    <a:pt x="134010" y="52674"/>
                  </a:cubicBezTo>
                  <a:cubicBezTo>
                    <a:pt x="133248" y="54451"/>
                    <a:pt x="128549" y="59405"/>
                    <a:pt x="123342" y="65119"/>
                  </a:cubicBezTo>
                  <a:cubicBezTo>
                    <a:pt x="118135" y="70834"/>
                    <a:pt x="116230" y="71342"/>
                    <a:pt x="111404" y="77057"/>
                  </a:cubicBezTo>
                  <a:cubicBezTo>
                    <a:pt x="109118" y="79851"/>
                    <a:pt x="108229" y="83026"/>
                    <a:pt x="108229" y="83026"/>
                  </a:cubicBezTo>
                  <a:cubicBezTo>
                    <a:pt x="108229" y="83026"/>
                    <a:pt x="103784" y="85439"/>
                    <a:pt x="100736" y="89630"/>
                  </a:cubicBezTo>
                  <a:cubicBezTo>
                    <a:pt x="97688" y="93821"/>
                    <a:pt x="93497" y="102076"/>
                    <a:pt x="93497" y="102076"/>
                  </a:cubicBezTo>
                  <a:cubicBezTo>
                    <a:pt x="93497" y="102076"/>
                    <a:pt x="90068" y="103981"/>
                    <a:pt x="88290" y="105378"/>
                  </a:cubicBezTo>
                  <a:cubicBezTo>
                    <a:pt x="86385" y="106902"/>
                    <a:pt x="85369" y="107918"/>
                    <a:pt x="82575" y="111348"/>
                  </a:cubicBezTo>
                  <a:cubicBezTo>
                    <a:pt x="82575" y="108426"/>
                    <a:pt x="83718" y="107030"/>
                    <a:pt x="85496" y="105759"/>
                  </a:cubicBezTo>
                  <a:cubicBezTo>
                    <a:pt x="86893" y="104743"/>
                    <a:pt x="89052" y="99536"/>
                    <a:pt x="89052" y="93694"/>
                  </a:cubicBezTo>
                  <a:cubicBezTo>
                    <a:pt x="91846" y="92298"/>
                    <a:pt x="93751" y="89249"/>
                    <a:pt x="93751" y="85948"/>
                  </a:cubicBezTo>
                  <a:cubicBezTo>
                    <a:pt x="93751" y="81121"/>
                    <a:pt x="89814" y="77184"/>
                    <a:pt x="84988" y="77184"/>
                  </a:cubicBezTo>
                  <a:cubicBezTo>
                    <a:pt x="83083" y="77184"/>
                    <a:pt x="81432" y="77819"/>
                    <a:pt x="79908" y="78708"/>
                  </a:cubicBezTo>
                  <a:cubicBezTo>
                    <a:pt x="76479" y="77184"/>
                    <a:pt x="72161" y="76423"/>
                    <a:pt x="67335" y="77438"/>
                  </a:cubicBezTo>
                  <a:cubicBezTo>
                    <a:pt x="65557" y="77819"/>
                    <a:pt x="63906" y="78455"/>
                    <a:pt x="63525" y="79724"/>
                  </a:cubicBezTo>
                  <a:cubicBezTo>
                    <a:pt x="62509" y="80105"/>
                    <a:pt x="60858" y="80740"/>
                    <a:pt x="58826" y="83661"/>
                  </a:cubicBezTo>
                  <a:cubicBezTo>
                    <a:pt x="56540" y="87090"/>
                    <a:pt x="57429" y="89249"/>
                    <a:pt x="57048" y="90519"/>
                  </a:cubicBezTo>
                  <a:cubicBezTo>
                    <a:pt x="56667" y="91536"/>
                    <a:pt x="53111" y="93694"/>
                    <a:pt x="54635" y="101442"/>
                  </a:cubicBezTo>
                  <a:cubicBezTo>
                    <a:pt x="55270" y="104617"/>
                    <a:pt x="55016" y="106902"/>
                    <a:pt x="55270" y="108045"/>
                  </a:cubicBezTo>
                  <a:cubicBezTo>
                    <a:pt x="55524" y="109315"/>
                    <a:pt x="56159" y="109950"/>
                    <a:pt x="57429" y="110586"/>
                  </a:cubicBezTo>
                  <a:cubicBezTo>
                    <a:pt x="58191" y="110967"/>
                    <a:pt x="58953" y="111220"/>
                    <a:pt x="59842" y="111474"/>
                  </a:cubicBezTo>
                  <a:cubicBezTo>
                    <a:pt x="61112" y="111855"/>
                    <a:pt x="61620" y="112236"/>
                    <a:pt x="61874" y="113380"/>
                  </a:cubicBezTo>
                  <a:cubicBezTo>
                    <a:pt x="61874" y="113633"/>
                    <a:pt x="61874" y="113887"/>
                    <a:pt x="61874" y="114268"/>
                  </a:cubicBezTo>
                  <a:cubicBezTo>
                    <a:pt x="61874" y="115030"/>
                    <a:pt x="61874" y="115792"/>
                    <a:pt x="61874" y="116174"/>
                  </a:cubicBezTo>
                  <a:cubicBezTo>
                    <a:pt x="61874" y="116681"/>
                    <a:pt x="61493" y="117062"/>
                    <a:pt x="60985" y="117317"/>
                  </a:cubicBezTo>
                  <a:lnTo>
                    <a:pt x="52476" y="117698"/>
                  </a:lnTo>
                  <a:cubicBezTo>
                    <a:pt x="47396" y="117570"/>
                    <a:pt x="44729" y="119094"/>
                    <a:pt x="44729" y="119094"/>
                  </a:cubicBezTo>
                  <a:cubicBezTo>
                    <a:pt x="44729" y="119094"/>
                    <a:pt x="39776" y="119349"/>
                    <a:pt x="36347" y="121507"/>
                  </a:cubicBezTo>
                  <a:cubicBezTo>
                    <a:pt x="33045" y="123539"/>
                    <a:pt x="28600" y="128874"/>
                    <a:pt x="27711" y="133699"/>
                  </a:cubicBezTo>
                  <a:cubicBezTo>
                    <a:pt x="27076" y="135605"/>
                    <a:pt x="26695" y="137001"/>
                    <a:pt x="25679" y="138906"/>
                  </a:cubicBezTo>
                  <a:cubicBezTo>
                    <a:pt x="25044" y="140049"/>
                    <a:pt x="21996" y="141827"/>
                    <a:pt x="19710" y="144240"/>
                  </a:cubicBezTo>
                  <a:cubicBezTo>
                    <a:pt x="18313" y="139287"/>
                    <a:pt x="16408" y="132937"/>
                    <a:pt x="16281" y="128746"/>
                  </a:cubicBezTo>
                  <a:cubicBezTo>
                    <a:pt x="16281" y="128619"/>
                    <a:pt x="16281" y="127857"/>
                    <a:pt x="16281" y="127603"/>
                  </a:cubicBezTo>
                  <a:cubicBezTo>
                    <a:pt x="16281" y="126206"/>
                    <a:pt x="16408" y="124809"/>
                    <a:pt x="17043" y="123539"/>
                  </a:cubicBezTo>
                  <a:cubicBezTo>
                    <a:pt x="18567" y="121507"/>
                    <a:pt x="19329" y="119094"/>
                    <a:pt x="19202" y="116555"/>
                  </a:cubicBezTo>
                  <a:cubicBezTo>
                    <a:pt x="19202" y="114776"/>
                    <a:pt x="19583" y="112999"/>
                    <a:pt x="19964" y="111348"/>
                  </a:cubicBezTo>
                  <a:cubicBezTo>
                    <a:pt x="20345" y="110077"/>
                    <a:pt x="19964" y="109188"/>
                    <a:pt x="20726" y="107918"/>
                  </a:cubicBezTo>
                  <a:cubicBezTo>
                    <a:pt x="21107" y="107030"/>
                    <a:pt x="21742" y="106267"/>
                    <a:pt x="21742" y="105378"/>
                  </a:cubicBezTo>
                  <a:cubicBezTo>
                    <a:pt x="21488" y="104362"/>
                    <a:pt x="20218" y="104236"/>
                    <a:pt x="19329" y="104617"/>
                  </a:cubicBezTo>
                  <a:cubicBezTo>
                    <a:pt x="17805" y="105251"/>
                    <a:pt x="17170" y="107156"/>
                    <a:pt x="16662" y="108680"/>
                  </a:cubicBezTo>
                  <a:cubicBezTo>
                    <a:pt x="16281" y="109824"/>
                    <a:pt x="16408" y="111093"/>
                    <a:pt x="15646" y="111348"/>
                  </a:cubicBezTo>
                  <a:cubicBezTo>
                    <a:pt x="15011" y="111728"/>
                    <a:pt x="13868" y="111601"/>
                    <a:pt x="13360" y="110839"/>
                  </a:cubicBezTo>
                  <a:cubicBezTo>
                    <a:pt x="12598" y="109950"/>
                    <a:pt x="12344" y="109188"/>
                    <a:pt x="11836" y="108045"/>
                  </a:cubicBezTo>
                  <a:cubicBezTo>
                    <a:pt x="11328" y="106902"/>
                    <a:pt x="9550" y="100425"/>
                    <a:pt x="7645" y="96996"/>
                  </a:cubicBezTo>
                  <a:cubicBezTo>
                    <a:pt x="7137" y="96234"/>
                    <a:pt x="6629" y="95345"/>
                    <a:pt x="5740" y="95092"/>
                  </a:cubicBezTo>
                  <a:cubicBezTo>
                    <a:pt x="5105" y="94837"/>
                    <a:pt x="4216" y="95473"/>
                    <a:pt x="4470" y="96107"/>
                  </a:cubicBezTo>
                  <a:cubicBezTo>
                    <a:pt x="5232" y="98012"/>
                    <a:pt x="6121" y="100044"/>
                    <a:pt x="6629" y="102076"/>
                  </a:cubicBezTo>
                  <a:cubicBezTo>
                    <a:pt x="5994" y="100806"/>
                    <a:pt x="4978" y="99536"/>
                    <a:pt x="4089" y="98393"/>
                  </a:cubicBezTo>
                  <a:cubicBezTo>
                    <a:pt x="3454" y="97505"/>
                    <a:pt x="2692" y="96742"/>
                    <a:pt x="1676" y="96234"/>
                  </a:cubicBezTo>
                  <a:cubicBezTo>
                    <a:pt x="1168" y="95980"/>
                    <a:pt x="279" y="96234"/>
                    <a:pt x="25" y="96742"/>
                  </a:cubicBezTo>
                  <a:cubicBezTo>
                    <a:pt x="-102" y="97250"/>
                    <a:pt x="279" y="97631"/>
                    <a:pt x="533" y="98012"/>
                  </a:cubicBezTo>
                  <a:cubicBezTo>
                    <a:pt x="1930" y="99917"/>
                    <a:pt x="3073" y="101823"/>
                    <a:pt x="4089" y="103981"/>
                  </a:cubicBezTo>
                  <a:cubicBezTo>
                    <a:pt x="3454" y="103346"/>
                    <a:pt x="2692" y="102711"/>
                    <a:pt x="1803" y="102457"/>
                  </a:cubicBezTo>
                  <a:cubicBezTo>
                    <a:pt x="1295" y="102457"/>
                    <a:pt x="660" y="102457"/>
                    <a:pt x="406" y="102838"/>
                  </a:cubicBezTo>
                  <a:cubicBezTo>
                    <a:pt x="279" y="103219"/>
                    <a:pt x="533" y="103727"/>
                    <a:pt x="787" y="104108"/>
                  </a:cubicBezTo>
                  <a:cubicBezTo>
                    <a:pt x="1803" y="105378"/>
                    <a:pt x="2946" y="106775"/>
                    <a:pt x="3835" y="108173"/>
                  </a:cubicBezTo>
                  <a:cubicBezTo>
                    <a:pt x="4470" y="109315"/>
                    <a:pt x="5105" y="110458"/>
                    <a:pt x="5740" y="111474"/>
                  </a:cubicBezTo>
                  <a:cubicBezTo>
                    <a:pt x="5232" y="111093"/>
                    <a:pt x="4089" y="111220"/>
                    <a:pt x="4089" y="111982"/>
                  </a:cubicBezTo>
                  <a:cubicBezTo>
                    <a:pt x="4597" y="113506"/>
                    <a:pt x="6248" y="114395"/>
                    <a:pt x="6629" y="116046"/>
                  </a:cubicBezTo>
                  <a:cubicBezTo>
                    <a:pt x="7899" y="119602"/>
                    <a:pt x="7518" y="123158"/>
                    <a:pt x="7264" y="127349"/>
                  </a:cubicBezTo>
                  <a:cubicBezTo>
                    <a:pt x="7010" y="131540"/>
                    <a:pt x="7645" y="142970"/>
                    <a:pt x="6629" y="148050"/>
                  </a:cubicBezTo>
                  <a:cubicBezTo>
                    <a:pt x="5105" y="156051"/>
                    <a:pt x="5232" y="159226"/>
                    <a:pt x="7264" y="168370"/>
                  </a:cubicBezTo>
                  <a:cubicBezTo>
                    <a:pt x="8407" y="173705"/>
                    <a:pt x="13741" y="173705"/>
                    <a:pt x="17805" y="171037"/>
                  </a:cubicBezTo>
                  <a:cubicBezTo>
                    <a:pt x="24536" y="166465"/>
                    <a:pt x="31648" y="156686"/>
                    <a:pt x="33172" y="154527"/>
                  </a:cubicBezTo>
                  <a:cubicBezTo>
                    <a:pt x="34442" y="152876"/>
                    <a:pt x="35331" y="150209"/>
                    <a:pt x="36728" y="150590"/>
                  </a:cubicBezTo>
                  <a:cubicBezTo>
                    <a:pt x="39014" y="153130"/>
                    <a:pt x="40665" y="164433"/>
                    <a:pt x="38887" y="174212"/>
                  </a:cubicBezTo>
                  <a:cubicBezTo>
                    <a:pt x="38506" y="176371"/>
                    <a:pt x="37363" y="179927"/>
                    <a:pt x="37490" y="181070"/>
                  </a:cubicBezTo>
                  <a:cubicBezTo>
                    <a:pt x="37617" y="182213"/>
                    <a:pt x="38760" y="182849"/>
                    <a:pt x="38760" y="183102"/>
                  </a:cubicBezTo>
                  <a:cubicBezTo>
                    <a:pt x="38379" y="190468"/>
                    <a:pt x="33553" y="191992"/>
                    <a:pt x="31902" y="199739"/>
                  </a:cubicBezTo>
                  <a:cubicBezTo>
                    <a:pt x="30124" y="207613"/>
                    <a:pt x="30759" y="212820"/>
                    <a:pt x="32410" y="220694"/>
                  </a:cubicBezTo>
                  <a:cubicBezTo>
                    <a:pt x="33934" y="228442"/>
                    <a:pt x="37363" y="236315"/>
                    <a:pt x="40538" y="242030"/>
                  </a:cubicBezTo>
                  <a:cubicBezTo>
                    <a:pt x="43713" y="247745"/>
                    <a:pt x="44348" y="251936"/>
                    <a:pt x="44348" y="251936"/>
                  </a:cubicBezTo>
                  <a:lnTo>
                    <a:pt x="47142" y="251936"/>
                  </a:lnTo>
                  <a:cubicBezTo>
                    <a:pt x="47142" y="251936"/>
                    <a:pt x="51206" y="268446"/>
                    <a:pt x="59715" y="281274"/>
                  </a:cubicBezTo>
                  <a:cubicBezTo>
                    <a:pt x="84480" y="318357"/>
                    <a:pt x="92862" y="334740"/>
                    <a:pt x="94767" y="338550"/>
                  </a:cubicBezTo>
                  <a:cubicBezTo>
                    <a:pt x="96418" y="341852"/>
                    <a:pt x="94132" y="341980"/>
                    <a:pt x="94132" y="343757"/>
                  </a:cubicBezTo>
                  <a:cubicBezTo>
                    <a:pt x="94132" y="345536"/>
                    <a:pt x="95402" y="347059"/>
                    <a:pt x="99593" y="349980"/>
                  </a:cubicBezTo>
                  <a:cubicBezTo>
                    <a:pt x="103911" y="352901"/>
                    <a:pt x="107467" y="361918"/>
                    <a:pt x="108991" y="367125"/>
                  </a:cubicBezTo>
                  <a:cubicBezTo>
                    <a:pt x="110515" y="372205"/>
                    <a:pt x="113944" y="381984"/>
                    <a:pt x="121564" y="380968"/>
                  </a:cubicBezTo>
                  <a:cubicBezTo>
                    <a:pt x="129184" y="379952"/>
                    <a:pt x="129184" y="370174"/>
                    <a:pt x="127660" y="364205"/>
                  </a:cubicBezTo>
                  <a:cubicBezTo>
                    <a:pt x="126136" y="358108"/>
                    <a:pt x="119913" y="355314"/>
                    <a:pt x="118770" y="351124"/>
                  </a:cubicBezTo>
                  <a:cubicBezTo>
                    <a:pt x="117754" y="347567"/>
                    <a:pt x="113563" y="340963"/>
                    <a:pt x="113309" y="333343"/>
                  </a:cubicBezTo>
                  <a:cubicBezTo>
                    <a:pt x="113309" y="332327"/>
                    <a:pt x="113309" y="331311"/>
                    <a:pt x="113563" y="329787"/>
                  </a:cubicBezTo>
                  <a:cubicBezTo>
                    <a:pt x="114071" y="325469"/>
                    <a:pt x="116484" y="319755"/>
                    <a:pt x="116103" y="316325"/>
                  </a:cubicBezTo>
                  <a:cubicBezTo>
                    <a:pt x="115722" y="312769"/>
                    <a:pt x="107086" y="306800"/>
                    <a:pt x="105054" y="303117"/>
                  </a:cubicBezTo>
                  <a:cubicBezTo>
                    <a:pt x="102895" y="299434"/>
                    <a:pt x="101879" y="291814"/>
                    <a:pt x="100990" y="291306"/>
                  </a:cubicBezTo>
                  <a:cubicBezTo>
                    <a:pt x="100101" y="290925"/>
                    <a:pt x="98958" y="290925"/>
                    <a:pt x="98958" y="290925"/>
                  </a:cubicBezTo>
                  <a:cubicBezTo>
                    <a:pt x="98958" y="290925"/>
                    <a:pt x="97688" y="265399"/>
                    <a:pt x="94132" y="254857"/>
                  </a:cubicBezTo>
                  <a:cubicBezTo>
                    <a:pt x="91465" y="247237"/>
                    <a:pt x="84734" y="240506"/>
                    <a:pt x="84734" y="240506"/>
                  </a:cubicBezTo>
                  <a:cubicBezTo>
                    <a:pt x="84734" y="240506"/>
                    <a:pt x="87909" y="234664"/>
                    <a:pt x="91846" y="219932"/>
                  </a:cubicBezTo>
                  <a:cubicBezTo>
                    <a:pt x="96672" y="202152"/>
                    <a:pt x="89560" y="193517"/>
                    <a:pt x="87528" y="183611"/>
                  </a:cubicBezTo>
                  <a:cubicBezTo>
                    <a:pt x="85877" y="175482"/>
                    <a:pt x="87782" y="163544"/>
                    <a:pt x="92862" y="151606"/>
                  </a:cubicBezTo>
                  <a:cubicBezTo>
                    <a:pt x="94767" y="147034"/>
                    <a:pt x="98704" y="135224"/>
                    <a:pt x="98958" y="129127"/>
                  </a:cubicBezTo>
                  <a:cubicBezTo>
                    <a:pt x="98958" y="126333"/>
                    <a:pt x="100609" y="124428"/>
                    <a:pt x="103276" y="120745"/>
                  </a:cubicBezTo>
                  <a:cubicBezTo>
                    <a:pt x="106070" y="116936"/>
                    <a:pt x="108229" y="112871"/>
                    <a:pt x="109372" y="109442"/>
                  </a:cubicBezTo>
                  <a:cubicBezTo>
                    <a:pt x="110515" y="106013"/>
                    <a:pt x="113055" y="102711"/>
                    <a:pt x="116992" y="96996"/>
                  </a:cubicBezTo>
                  <a:cubicBezTo>
                    <a:pt x="119151" y="93949"/>
                    <a:pt x="119913" y="91155"/>
                    <a:pt x="119913" y="91155"/>
                  </a:cubicBezTo>
                  <a:cubicBezTo>
                    <a:pt x="119913" y="91155"/>
                    <a:pt x="127279" y="83915"/>
                    <a:pt x="132740" y="76295"/>
                  </a:cubicBezTo>
                  <a:cubicBezTo>
                    <a:pt x="139090" y="67659"/>
                    <a:pt x="140106" y="62833"/>
                    <a:pt x="140487" y="61055"/>
                  </a:cubicBezTo>
                  <a:cubicBezTo>
                    <a:pt x="140995" y="59150"/>
                    <a:pt x="143662" y="57245"/>
                    <a:pt x="144932" y="54451"/>
                  </a:cubicBezTo>
                  <a:cubicBezTo>
                    <a:pt x="146202" y="51530"/>
                    <a:pt x="147218" y="46958"/>
                    <a:pt x="148234" y="43275"/>
                  </a:cubicBezTo>
                  <a:moveTo>
                    <a:pt x="630834" y="235173"/>
                  </a:moveTo>
                  <a:cubicBezTo>
                    <a:pt x="630834" y="255492"/>
                    <a:pt x="613943" y="263620"/>
                    <a:pt x="588289" y="263620"/>
                  </a:cubicBezTo>
                  <a:lnTo>
                    <a:pt x="498373" y="263620"/>
                  </a:lnTo>
                  <a:lnTo>
                    <a:pt x="498373" y="161258"/>
                  </a:lnTo>
                  <a:lnTo>
                    <a:pt x="579653" y="161258"/>
                  </a:lnTo>
                  <a:cubicBezTo>
                    <a:pt x="607466" y="161258"/>
                    <a:pt x="623087" y="168751"/>
                    <a:pt x="623087" y="188182"/>
                  </a:cubicBezTo>
                  <a:cubicBezTo>
                    <a:pt x="623087" y="199867"/>
                    <a:pt x="616483" y="206598"/>
                    <a:pt x="608355" y="209773"/>
                  </a:cubicBezTo>
                  <a:cubicBezTo>
                    <a:pt x="607974" y="209899"/>
                    <a:pt x="607720" y="210153"/>
                    <a:pt x="607720" y="210534"/>
                  </a:cubicBezTo>
                  <a:cubicBezTo>
                    <a:pt x="607720" y="210915"/>
                    <a:pt x="607974" y="211169"/>
                    <a:pt x="608355" y="211169"/>
                  </a:cubicBezTo>
                  <a:cubicBezTo>
                    <a:pt x="621182" y="212948"/>
                    <a:pt x="630834" y="220949"/>
                    <a:pt x="630834" y="235299"/>
                  </a:cubicBezTo>
                  <a:moveTo>
                    <a:pt x="528726" y="201390"/>
                  </a:moveTo>
                  <a:lnTo>
                    <a:pt x="579780" y="201390"/>
                  </a:lnTo>
                  <a:cubicBezTo>
                    <a:pt x="588416" y="201390"/>
                    <a:pt x="591972" y="198850"/>
                    <a:pt x="591972" y="194532"/>
                  </a:cubicBezTo>
                  <a:cubicBezTo>
                    <a:pt x="591972" y="189580"/>
                    <a:pt x="588416" y="187167"/>
                    <a:pt x="579780" y="187167"/>
                  </a:cubicBezTo>
                  <a:lnTo>
                    <a:pt x="528726" y="187167"/>
                  </a:lnTo>
                  <a:lnTo>
                    <a:pt x="528726" y="201390"/>
                  </a:lnTo>
                  <a:close/>
                  <a:moveTo>
                    <a:pt x="599592" y="229965"/>
                  </a:moveTo>
                  <a:cubicBezTo>
                    <a:pt x="599592" y="225901"/>
                    <a:pt x="596671" y="223361"/>
                    <a:pt x="588416" y="223361"/>
                  </a:cubicBezTo>
                  <a:lnTo>
                    <a:pt x="528726" y="223361"/>
                  </a:lnTo>
                  <a:lnTo>
                    <a:pt x="528726" y="237586"/>
                  </a:lnTo>
                  <a:lnTo>
                    <a:pt x="588416" y="237586"/>
                  </a:lnTo>
                  <a:cubicBezTo>
                    <a:pt x="596798" y="237586"/>
                    <a:pt x="599592" y="234537"/>
                    <a:pt x="599592" y="229965"/>
                  </a:cubicBezTo>
                  <a:moveTo>
                    <a:pt x="786663" y="263367"/>
                  </a:moveTo>
                  <a:lnTo>
                    <a:pt x="750468" y="263367"/>
                  </a:lnTo>
                  <a:lnTo>
                    <a:pt x="738784" y="241268"/>
                  </a:lnTo>
                  <a:lnTo>
                    <a:pt x="681380" y="241268"/>
                  </a:lnTo>
                  <a:lnTo>
                    <a:pt x="669950" y="263367"/>
                  </a:lnTo>
                  <a:lnTo>
                    <a:pt x="633755" y="263367"/>
                  </a:lnTo>
                  <a:lnTo>
                    <a:pt x="688873" y="161005"/>
                  </a:lnTo>
                  <a:lnTo>
                    <a:pt x="730402" y="161005"/>
                  </a:lnTo>
                  <a:lnTo>
                    <a:pt x="786663" y="263367"/>
                  </a:lnTo>
                  <a:close/>
                  <a:moveTo>
                    <a:pt x="725830" y="216884"/>
                  </a:moveTo>
                  <a:lnTo>
                    <a:pt x="709701" y="186277"/>
                  </a:lnTo>
                  <a:lnTo>
                    <a:pt x="693953" y="216884"/>
                  </a:lnTo>
                  <a:lnTo>
                    <a:pt x="725830" y="216884"/>
                  </a:lnTo>
                  <a:close/>
                  <a:moveTo>
                    <a:pt x="442493" y="230474"/>
                  </a:moveTo>
                  <a:lnTo>
                    <a:pt x="384708" y="161258"/>
                  </a:lnTo>
                  <a:lnTo>
                    <a:pt x="341782" y="161258"/>
                  </a:lnTo>
                  <a:lnTo>
                    <a:pt x="341782" y="263620"/>
                  </a:lnTo>
                  <a:lnTo>
                    <a:pt x="372262" y="263620"/>
                  </a:lnTo>
                  <a:lnTo>
                    <a:pt x="372262" y="194405"/>
                  </a:lnTo>
                  <a:lnTo>
                    <a:pt x="429920" y="263620"/>
                  </a:lnTo>
                  <a:lnTo>
                    <a:pt x="473227" y="263620"/>
                  </a:lnTo>
                  <a:lnTo>
                    <a:pt x="473227" y="161258"/>
                  </a:lnTo>
                  <a:lnTo>
                    <a:pt x="442620" y="161258"/>
                  </a:lnTo>
                  <a:lnTo>
                    <a:pt x="442620" y="230474"/>
                  </a:lnTo>
                  <a:close/>
                </a:path>
              </a:pathLst>
            </a:custGeom>
            <a:solidFill>
              <a:srgbClr val="F94D00"/>
            </a:solidFill>
            <a:ln w="0" cap="flat">
              <a:noFill/>
              <a:prstDash val="solid"/>
              <a:miter/>
            </a:ln>
          </p:spPr>
          <p:txBody>
            <a:bodyPr rtlCol="0" anchor="ctr"/>
            <a:lstStyle/>
            <a:p>
              <a:endParaRPr lang="en-US"/>
            </a:p>
          </p:txBody>
        </p:sp>
      </p:grpSp>
      <p:sp>
        <p:nvSpPr>
          <p:cNvPr id="111" name="Freeform 110">
            <a:extLst>
              <a:ext uri="{FF2B5EF4-FFF2-40B4-BE49-F238E27FC236}">
                <a16:creationId xmlns:a16="http://schemas.microsoft.com/office/drawing/2014/main" id="{1D22B575-2DBB-3FCF-8C12-A0319B007F60}"/>
              </a:ext>
            </a:extLst>
          </p:cNvPr>
          <p:cNvSpPr/>
          <p:nvPr/>
        </p:nvSpPr>
        <p:spPr>
          <a:xfrm>
            <a:off x="5697019" y="-2252"/>
            <a:ext cx="2069591" cy="5803899"/>
          </a:xfrm>
          <a:custGeom>
            <a:avLst/>
            <a:gdLst>
              <a:gd name="connsiteX0" fmla="*/ 2014855 w 2069591"/>
              <a:gd name="connsiteY0" fmla="*/ 0 h 5803899"/>
              <a:gd name="connsiteX1" fmla="*/ 1925066 w 2069591"/>
              <a:gd name="connsiteY1" fmla="*/ 0 h 5803899"/>
              <a:gd name="connsiteX2" fmla="*/ 1322070 w 2069591"/>
              <a:gd name="connsiteY2" fmla="*/ 2853817 h 5803899"/>
              <a:gd name="connsiteX3" fmla="*/ 0 w 2069591"/>
              <a:gd name="connsiteY3" fmla="*/ 5803899 h 5803899"/>
              <a:gd name="connsiteX4" fmla="*/ 166370 w 2069591"/>
              <a:gd name="connsiteY4" fmla="*/ 5803899 h 5803899"/>
              <a:gd name="connsiteX5" fmla="*/ 1458976 w 2069591"/>
              <a:gd name="connsiteY5" fmla="*/ 2897632 h 5803899"/>
              <a:gd name="connsiteX6" fmla="*/ 2069592 w 2069591"/>
              <a:gd name="connsiteY6" fmla="*/ 0 h 5803899"/>
              <a:gd name="connsiteX7" fmla="*/ 2014982 w 2069591"/>
              <a:gd name="connsiteY7" fmla="*/ 0 h 580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591" h="5803899">
                <a:moveTo>
                  <a:pt x="2014855" y="0"/>
                </a:moveTo>
                <a:lnTo>
                  <a:pt x="1925066" y="0"/>
                </a:lnTo>
                <a:cubicBezTo>
                  <a:pt x="1821815" y="967105"/>
                  <a:pt x="1620266" y="1922272"/>
                  <a:pt x="1322070" y="2853817"/>
                </a:cubicBezTo>
                <a:cubicBezTo>
                  <a:pt x="992632" y="3882771"/>
                  <a:pt x="549402" y="4871212"/>
                  <a:pt x="0" y="5803899"/>
                </a:cubicBezTo>
                <a:lnTo>
                  <a:pt x="166370" y="5803899"/>
                </a:lnTo>
                <a:cubicBezTo>
                  <a:pt x="701548" y="4883403"/>
                  <a:pt x="1134745" y="3909948"/>
                  <a:pt x="1458976" y="2897632"/>
                </a:cubicBezTo>
                <a:cubicBezTo>
                  <a:pt x="1761744" y="1951863"/>
                  <a:pt x="1965833" y="982091"/>
                  <a:pt x="2069592" y="0"/>
                </a:cubicBezTo>
                <a:lnTo>
                  <a:pt x="2014982" y="0"/>
                </a:lnTo>
                <a:close/>
              </a:path>
            </a:pathLst>
          </a:custGeom>
          <a:solidFill>
            <a:schemeClr val="bg1"/>
          </a:solidFill>
          <a:ln w="0"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047ACF26-B567-1E94-F503-E60260D76704}"/>
              </a:ext>
            </a:extLst>
          </p:cNvPr>
          <p:cNvSpPr/>
          <p:nvPr/>
        </p:nvSpPr>
        <p:spPr>
          <a:xfrm>
            <a:off x="1687253" y="-2378"/>
            <a:ext cx="3201796" cy="2054097"/>
          </a:xfrm>
          <a:custGeom>
            <a:avLst/>
            <a:gdLst>
              <a:gd name="connsiteX0" fmla="*/ 0 w 3201796"/>
              <a:gd name="connsiteY0" fmla="*/ 127 h 2054097"/>
              <a:gd name="connsiteX1" fmla="*/ 0 w 3201796"/>
              <a:gd name="connsiteY1" fmla="*/ 2054098 h 2054097"/>
              <a:gd name="connsiteX2" fmla="*/ 654050 w 3201796"/>
              <a:gd name="connsiteY2" fmla="*/ 1989201 h 2054097"/>
              <a:gd name="connsiteX3" fmla="*/ 654050 w 3201796"/>
              <a:gd name="connsiteY3" fmla="*/ 1988820 h 2054097"/>
              <a:gd name="connsiteX4" fmla="*/ 1359662 w 3201796"/>
              <a:gd name="connsiteY4" fmla="*/ 1773936 h 2054097"/>
              <a:gd name="connsiteX5" fmla="*/ 1359662 w 3201796"/>
              <a:gd name="connsiteY5" fmla="*/ 1774190 h 2054097"/>
              <a:gd name="connsiteX6" fmla="*/ 2020951 w 3201796"/>
              <a:gd name="connsiteY6" fmla="*/ 1406398 h 2054097"/>
              <a:gd name="connsiteX7" fmla="*/ 2026666 w 3201796"/>
              <a:gd name="connsiteY7" fmla="*/ 1402334 h 2054097"/>
              <a:gd name="connsiteX8" fmla="*/ 2495169 w 3201796"/>
              <a:gd name="connsiteY8" fmla="*/ 1006094 h 2054097"/>
              <a:gd name="connsiteX9" fmla="*/ 3013456 w 3201796"/>
              <a:gd name="connsiteY9" fmla="*/ 349758 h 2054097"/>
              <a:gd name="connsiteX10" fmla="*/ 3013202 w 3201796"/>
              <a:gd name="connsiteY10" fmla="*/ 349758 h 2054097"/>
              <a:gd name="connsiteX11" fmla="*/ 3201797 w 3201796"/>
              <a:gd name="connsiteY11" fmla="*/ 0 h 2054097"/>
              <a:gd name="connsiteX12" fmla="*/ 0 w 3201796"/>
              <a:gd name="connsiteY12" fmla="*/ 0 h 205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1796" h="2054097">
                <a:moveTo>
                  <a:pt x="0" y="127"/>
                </a:moveTo>
                <a:lnTo>
                  <a:pt x="0" y="2054098"/>
                </a:lnTo>
                <a:cubicBezTo>
                  <a:pt x="221869" y="2052320"/>
                  <a:pt x="440563" y="2030476"/>
                  <a:pt x="654050" y="1989201"/>
                </a:cubicBezTo>
                <a:lnTo>
                  <a:pt x="654050" y="1988820"/>
                </a:lnTo>
                <a:cubicBezTo>
                  <a:pt x="895858" y="1941957"/>
                  <a:pt x="1133348" y="1869694"/>
                  <a:pt x="1359662" y="1773936"/>
                </a:cubicBezTo>
                <a:lnTo>
                  <a:pt x="1359662" y="1774190"/>
                </a:lnTo>
                <a:cubicBezTo>
                  <a:pt x="1591691" y="1676019"/>
                  <a:pt x="1813306" y="1553083"/>
                  <a:pt x="2020951" y="1406398"/>
                </a:cubicBezTo>
                <a:cubicBezTo>
                  <a:pt x="2022856" y="1405001"/>
                  <a:pt x="2024761" y="1403731"/>
                  <a:pt x="2026666" y="1402334"/>
                </a:cubicBezTo>
                <a:cubicBezTo>
                  <a:pt x="2192147" y="1284986"/>
                  <a:pt x="2348865" y="1152779"/>
                  <a:pt x="2495169" y="1006094"/>
                </a:cubicBezTo>
                <a:cubicBezTo>
                  <a:pt x="2695321" y="805561"/>
                  <a:pt x="2868422" y="585216"/>
                  <a:pt x="3013456" y="349758"/>
                </a:cubicBezTo>
                <a:lnTo>
                  <a:pt x="3013202" y="349758"/>
                </a:lnTo>
                <a:cubicBezTo>
                  <a:pt x="3082544" y="236728"/>
                  <a:pt x="3145282" y="119761"/>
                  <a:pt x="3201797" y="0"/>
                </a:cubicBezTo>
                <a:lnTo>
                  <a:pt x="0" y="0"/>
                </a:lnTo>
                <a:close/>
              </a:path>
            </a:pathLst>
          </a:custGeom>
          <a:solidFill>
            <a:srgbClr val="C8102E"/>
          </a:solidFill>
          <a:ln w="0" cap="flat">
            <a:noFill/>
            <a:prstDash val="solid"/>
            <a:miter/>
          </a:ln>
        </p:spPr>
        <p:txBody>
          <a:bodyPr rtlCol="0" anchor="ctr"/>
          <a:lstStyle/>
          <a:p>
            <a:endParaRPr lang="en-US"/>
          </a:p>
        </p:txBody>
      </p:sp>
      <p:sp>
        <p:nvSpPr>
          <p:cNvPr id="113" name="Freeform 112">
            <a:extLst>
              <a:ext uri="{FF2B5EF4-FFF2-40B4-BE49-F238E27FC236}">
                <a16:creationId xmlns:a16="http://schemas.microsoft.com/office/drawing/2014/main" id="{13FF7572-F135-6F2C-46D8-467B606356E7}"/>
              </a:ext>
            </a:extLst>
          </p:cNvPr>
          <p:cNvSpPr/>
          <p:nvPr/>
        </p:nvSpPr>
        <p:spPr>
          <a:xfrm>
            <a:off x="1687126" y="-4410"/>
            <a:ext cx="3360673" cy="2197734"/>
          </a:xfrm>
          <a:custGeom>
            <a:avLst/>
            <a:gdLst>
              <a:gd name="connsiteX0" fmla="*/ 127 w 3360673"/>
              <a:gd name="connsiteY0" fmla="*/ 2197735 h 2197734"/>
              <a:gd name="connsiteX1" fmla="*/ 2087753 w 3360673"/>
              <a:gd name="connsiteY1" fmla="*/ 1535176 h 2197734"/>
              <a:gd name="connsiteX2" fmla="*/ 2087753 w 3360673"/>
              <a:gd name="connsiteY2" fmla="*/ 1535430 h 2197734"/>
              <a:gd name="connsiteX3" fmla="*/ 2101723 w 3360673"/>
              <a:gd name="connsiteY3" fmla="*/ 1525524 h 2197734"/>
              <a:gd name="connsiteX4" fmla="*/ 2115312 w 3360673"/>
              <a:gd name="connsiteY4" fmla="*/ 1515745 h 2197734"/>
              <a:gd name="connsiteX5" fmla="*/ 2669032 w 3360673"/>
              <a:gd name="connsiteY5" fmla="*/ 1034288 h 2197734"/>
              <a:gd name="connsiteX6" fmla="*/ 2668524 w 3360673"/>
              <a:gd name="connsiteY6" fmla="*/ 1033780 h 2197734"/>
              <a:gd name="connsiteX7" fmla="*/ 3360674 w 3360673"/>
              <a:gd name="connsiteY7" fmla="*/ 0 h 2197734"/>
              <a:gd name="connsiteX8" fmla="*/ 3201797 w 3360673"/>
              <a:gd name="connsiteY8" fmla="*/ 0 h 2197734"/>
              <a:gd name="connsiteX9" fmla="*/ 3013202 w 3360673"/>
              <a:gd name="connsiteY9" fmla="*/ 349631 h 2197734"/>
              <a:gd name="connsiteX10" fmla="*/ 3013456 w 3360673"/>
              <a:gd name="connsiteY10" fmla="*/ 349631 h 2197734"/>
              <a:gd name="connsiteX11" fmla="*/ 2495169 w 3360673"/>
              <a:gd name="connsiteY11" fmla="*/ 1006094 h 2197734"/>
              <a:gd name="connsiteX12" fmla="*/ 2026666 w 3360673"/>
              <a:gd name="connsiteY12" fmla="*/ 1402334 h 2197734"/>
              <a:gd name="connsiteX13" fmla="*/ 2020951 w 3360673"/>
              <a:gd name="connsiteY13" fmla="*/ 1406398 h 2197734"/>
              <a:gd name="connsiteX14" fmla="*/ 1359789 w 3360673"/>
              <a:gd name="connsiteY14" fmla="*/ 1774190 h 2197734"/>
              <a:gd name="connsiteX15" fmla="*/ 1359789 w 3360673"/>
              <a:gd name="connsiteY15" fmla="*/ 1773936 h 2197734"/>
              <a:gd name="connsiteX16" fmla="*/ 653923 w 3360673"/>
              <a:gd name="connsiteY16" fmla="*/ 1988820 h 2197734"/>
              <a:gd name="connsiteX17" fmla="*/ 653923 w 3360673"/>
              <a:gd name="connsiteY17" fmla="*/ 1989201 h 2197734"/>
              <a:gd name="connsiteX18" fmla="*/ 0 w 3360673"/>
              <a:gd name="connsiteY18" fmla="*/ 2054098 h 2197734"/>
              <a:gd name="connsiteX19" fmla="*/ 0 w 3360673"/>
              <a:gd name="connsiteY19" fmla="*/ 2197735 h 219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60673" h="2197734">
                <a:moveTo>
                  <a:pt x="127" y="2197735"/>
                </a:moveTo>
                <a:cubicBezTo>
                  <a:pt x="757174" y="2191893"/>
                  <a:pt x="1478534" y="1960499"/>
                  <a:pt x="2087753" y="1535176"/>
                </a:cubicBezTo>
                <a:lnTo>
                  <a:pt x="2087753" y="1535430"/>
                </a:lnTo>
                <a:cubicBezTo>
                  <a:pt x="2092579" y="1532128"/>
                  <a:pt x="2097151" y="1528826"/>
                  <a:pt x="2101723" y="1525524"/>
                </a:cubicBezTo>
                <a:cubicBezTo>
                  <a:pt x="2106295" y="1522349"/>
                  <a:pt x="2110867" y="1519047"/>
                  <a:pt x="2115312" y="1515745"/>
                </a:cubicBezTo>
                <a:cubicBezTo>
                  <a:pt x="2314702" y="1374267"/>
                  <a:pt x="2500884" y="1212469"/>
                  <a:pt x="2669032" y="1034288"/>
                </a:cubicBezTo>
                <a:lnTo>
                  <a:pt x="2668524" y="1033780"/>
                </a:lnTo>
                <a:cubicBezTo>
                  <a:pt x="2959354" y="726059"/>
                  <a:pt x="3191891" y="376936"/>
                  <a:pt x="3360674" y="0"/>
                </a:cubicBezTo>
                <a:lnTo>
                  <a:pt x="3201797" y="0"/>
                </a:lnTo>
                <a:cubicBezTo>
                  <a:pt x="3145409" y="119888"/>
                  <a:pt x="3082544" y="236855"/>
                  <a:pt x="3013202" y="349631"/>
                </a:cubicBezTo>
                <a:lnTo>
                  <a:pt x="3013456" y="349631"/>
                </a:lnTo>
                <a:cubicBezTo>
                  <a:pt x="2868549" y="585216"/>
                  <a:pt x="2695321" y="805561"/>
                  <a:pt x="2495169" y="1006094"/>
                </a:cubicBezTo>
                <a:cubicBezTo>
                  <a:pt x="2348865" y="1152652"/>
                  <a:pt x="2192147" y="1284986"/>
                  <a:pt x="2026666" y="1402334"/>
                </a:cubicBezTo>
                <a:cubicBezTo>
                  <a:pt x="2024761" y="1403731"/>
                  <a:pt x="2022856" y="1405128"/>
                  <a:pt x="2020951" y="1406398"/>
                </a:cubicBezTo>
                <a:cubicBezTo>
                  <a:pt x="1813179" y="1553083"/>
                  <a:pt x="1591691" y="1676019"/>
                  <a:pt x="1359789" y="1774190"/>
                </a:cubicBezTo>
                <a:lnTo>
                  <a:pt x="1359789" y="1773936"/>
                </a:lnTo>
                <a:cubicBezTo>
                  <a:pt x="1133348" y="1869694"/>
                  <a:pt x="895858" y="1941957"/>
                  <a:pt x="653923" y="1988820"/>
                </a:cubicBezTo>
                <a:lnTo>
                  <a:pt x="653923" y="1989201"/>
                </a:lnTo>
                <a:cubicBezTo>
                  <a:pt x="440563" y="2030476"/>
                  <a:pt x="221869" y="2052320"/>
                  <a:pt x="0" y="2054098"/>
                </a:cubicBezTo>
                <a:lnTo>
                  <a:pt x="0" y="2197735"/>
                </a:lnTo>
                <a:close/>
              </a:path>
            </a:pathLst>
          </a:custGeom>
          <a:solidFill>
            <a:schemeClr val="bg1"/>
          </a:solidFill>
          <a:ln w="0" cap="flat">
            <a:noFill/>
            <a:prstDash val="solid"/>
            <a:miter/>
          </a:ln>
        </p:spPr>
        <p:txBody>
          <a:bodyPr rtlCol="0" anchor="ctr"/>
          <a:lstStyle/>
          <a:p>
            <a:endParaRPr lang="en-US"/>
          </a:p>
        </p:txBody>
      </p:sp>
      <p:grpSp>
        <p:nvGrpSpPr>
          <p:cNvPr id="127" name="NBA In the Classroom">
            <a:extLst>
              <a:ext uri="{FF2B5EF4-FFF2-40B4-BE49-F238E27FC236}">
                <a16:creationId xmlns:a16="http://schemas.microsoft.com/office/drawing/2014/main" id="{340B7498-5F81-B846-A683-904E0198F230}"/>
              </a:ext>
            </a:extLst>
          </p:cNvPr>
          <p:cNvGrpSpPr/>
          <p:nvPr userDrawn="1"/>
        </p:nvGrpSpPr>
        <p:grpSpPr>
          <a:xfrm>
            <a:off x="2047748" y="360172"/>
            <a:ext cx="1509013" cy="894460"/>
            <a:chOff x="2047748" y="360172"/>
            <a:chExt cx="1509013" cy="894460"/>
          </a:xfrm>
        </p:grpSpPr>
        <p:sp>
          <p:nvSpPr>
            <p:cNvPr id="128" name="Freeform 127">
              <a:extLst>
                <a:ext uri="{FF2B5EF4-FFF2-40B4-BE49-F238E27FC236}">
                  <a16:creationId xmlns:a16="http://schemas.microsoft.com/office/drawing/2014/main" id="{2830F170-7C92-2C83-7253-D7F793D5441D}"/>
                </a:ext>
              </a:extLst>
            </p:cNvPr>
            <p:cNvSpPr/>
            <p:nvPr/>
          </p:nvSpPr>
          <p:spPr>
            <a:xfrm>
              <a:off x="2050542" y="360172"/>
              <a:ext cx="154812" cy="380745"/>
            </a:xfrm>
            <a:custGeom>
              <a:avLst/>
              <a:gdLst>
                <a:gd name="connsiteX0" fmla="*/ 106299 w 154812"/>
                <a:gd name="connsiteY0" fmla="*/ 380619 h 380745"/>
                <a:gd name="connsiteX1" fmla="*/ 63373 w 154812"/>
                <a:gd name="connsiteY1" fmla="*/ 208661 h 380745"/>
                <a:gd name="connsiteX2" fmla="*/ 50292 w 154812"/>
                <a:gd name="connsiteY2" fmla="*/ 156718 h 380745"/>
                <a:gd name="connsiteX3" fmla="*/ 50292 w 154812"/>
                <a:gd name="connsiteY3" fmla="*/ 380746 h 380745"/>
                <a:gd name="connsiteX4" fmla="*/ 0 w 154812"/>
                <a:gd name="connsiteY4" fmla="*/ 380746 h 380745"/>
                <a:gd name="connsiteX5" fmla="*/ 0 w 154812"/>
                <a:gd name="connsiteY5" fmla="*/ 127 h 380745"/>
                <a:gd name="connsiteX6" fmla="*/ 56007 w 154812"/>
                <a:gd name="connsiteY6" fmla="*/ 127 h 380745"/>
                <a:gd name="connsiteX7" fmla="*/ 93726 w 154812"/>
                <a:gd name="connsiteY7" fmla="*/ 170942 h 380745"/>
                <a:gd name="connsiteX8" fmla="*/ 105156 w 154812"/>
                <a:gd name="connsiteY8" fmla="*/ 224028 h 380745"/>
                <a:gd name="connsiteX9" fmla="*/ 105156 w 154812"/>
                <a:gd name="connsiteY9" fmla="*/ 0 h 380745"/>
                <a:gd name="connsiteX10" fmla="*/ 154813 w 154812"/>
                <a:gd name="connsiteY10" fmla="*/ 0 h 380745"/>
                <a:gd name="connsiteX11" fmla="*/ 154813 w 154812"/>
                <a:gd name="connsiteY11" fmla="*/ 380619 h 380745"/>
                <a:gd name="connsiteX12" fmla="*/ 106299 w 154812"/>
                <a:gd name="connsiteY12" fmla="*/ 380619 h 38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812" h="380745">
                  <a:moveTo>
                    <a:pt x="106299" y="380619"/>
                  </a:moveTo>
                  <a:lnTo>
                    <a:pt x="63373" y="208661"/>
                  </a:lnTo>
                  <a:lnTo>
                    <a:pt x="50292" y="156718"/>
                  </a:lnTo>
                  <a:lnTo>
                    <a:pt x="50292" y="380746"/>
                  </a:lnTo>
                  <a:lnTo>
                    <a:pt x="0" y="380746"/>
                  </a:lnTo>
                  <a:lnTo>
                    <a:pt x="0" y="127"/>
                  </a:lnTo>
                  <a:lnTo>
                    <a:pt x="56007" y="127"/>
                  </a:lnTo>
                  <a:lnTo>
                    <a:pt x="93726" y="170942"/>
                  </a:lnTo>
                  <a:lnTo>
                    <a:pt x="105156" y="224028"/>
                  </a:lnTo>
                  <a:lnTo>
                    <a:pt x="105156" y="0"/>
                  </a:lnTo>
                  <a:lnTo>
                    <a:pt x="154813" y="0"/>
                  </a:lnTo>
                  <a:lnTo>
                    <a:pt x="154813" y="380619"/>
                  </a:lnTo>
                  <a:lnTo>
                    <a:pt x="106299" y="380619"/>
                  </a:lnTo>
                  <a:close/>
                </a:path>
              </a:pathLst>
            </a:custGeom>
            <a:solidFill>
              <a:srgbClr val="FFFFFF"/>
            </a:solidFill>
            <a:ln w="0" cap="flat">
              <a:noFill/>
              <a:prstDash val="solid"/>
              <a:miter/>
            </a:ln>
          </p:spPr>
          <p:txBody>
            <a:bodyPr rtlCol="0" anchor="ctr"/>
            <a:lstStyle/>
            <a:p>
              <a:endParaRPr lang="en-US"/>
            </a:p>
          </p:txBody>
        </p:sp>
        <p:sp>
          <p:nvSpPr>
            <p:cNvPr id="129" name="Freeform 128">
              <a:extLst>
                <a:ext uri="{FF2B5EF4-FFF2-40B4-BE49-F238E27FC236}">
                  <a16:creationId xmlns:a16="http://schemas.microsoft.com/office/drawing/2014/main" id="{04F1501A-F404-0E6C-CEAA-26BC0D49511F}"/>
                </a:ext>
              </a:extLst>
            </p:cNvPr>
            <p:cNvSpPr/>
            <p:nvPr/>
          </p:nvSpPr>
          <p:spPr>
            <a:xfrm>
              <a:off x="2234564" y="360172"/>
              <a:ext cx="141224" cy="380618"/>
            </a:xfrm>
            <a:custGeom>
              <a:avLst/>
              <a:gdLst>
                <a:gd name="connsiteX0" fmla="*/ 81153 w 141224"/>
                <a:gd name="connsiteY0" fmla="*/ 380619 h 380618"/>
                <a:gd name="connsiteX1" fmla="*/ 0 w 141224"/>
                <a:gd name="connsiteY1" fmla="*/ 380619 h 380618"/>
                <a:gd name="connsiteX2" fmla="*/ 0 w 141224"/>
                <a:gd name="connsiteY2" fmla="*/ 0 h 380618"/>
                <a:gd name="connsiteX3" fmla="*/ 81153 w 141224"/>
                <a:gd name="connsiteY3" fmla="*/ 0 h 380618"/>
                <a:gd name="connsiteX4" fmla="*/ 141224 w 141224"/>
                <a:gd name="connsiteY4" fmla="*/ 65659 h 380618"/>
                <a:gd name="connsiteX5" fmla="*/ 141224 w 141224"/>
                <a:gd name="connsiteY5" fmla="*/ 140462 h 380618"/>
                <a:gd name="connsiteX6" fmla="*/ 113157 w 141224"/>
                <a:gd name="connsiteY6" fmla="*/ 186817 h 380618"/>
                <a:gd name="connsiteX7" fmla="*/ 141224 w 141224"/>
                <a:gd name="connsiteY7" fmla="*/ 233172 h 380618"/>
                <a:gd name="connsiteX8" fmla="*/ 141224 w 141224"/>
                <a:gd name="connsiteY8" fmla="*/ 314833 h 380618"/>
                <a:gd name="connsiteX9" fmla="*/ 81153 w 141224"/>
                <a:gd name="connsiteY9" fmla="*/ 380492 h 380618"/>
                <a:gd name="connsiteX10" fmla="*/ 84582 w 141224"/>
                <a:gd name="connsiteY10" fmla="*/ 69723 h 380618"/>
                <a:gd name="connsiteX11" fmla="*/ 73787 w 141224"/>
                <a:gd name="connsiteY11" fmla="*/ 53721 h 380618"/>
                <a:gd name="connsiteX12" fmla="*/ 58928 w 141224"/>
                <a:gd name="connsiteY12" fmla="*/ 53721 h 380618"/>
                <a:gd name="connsiteX13" fmla="*/ 58928 w 141224"/>
                <a:gd name="connsiteY13" fmla="*/ 164592 h 380618"/>
                <a:gd name="connsiteX14" fmla="*/ 73787 w 141224"/>
                <a:gd name="connsiteY14" fmla="*/ 164592 h 380618"/>
                <a:gd name="connsiteX15" fmla="*/ 84582 w 141224"/>
                <a:gd name="connsiteY15" fmla="*/ 147955 h 380618"/>
                <a:gd name="connsiteX16" fmla="*/ 84582 w 141224"/>
                <a:gd name="connsiteY16" fmla="*/ 69723 h 380618"/>
                <a:gd name="connsiteX17" fmla="*/ 84582 w 141224"/>
                <a:gd name="connsiteY17" fmla="*/ 229743 h 380618"/>
                <a:gd name="connsiteX18" fmla="*/ 73787 w 141224"/>
                <a:gd name="connsiteY18" fmla="*/ 213106 h 380618"/>
                <a:gd name="connsiteX19" fmla="*/ 58928 w 141224"/>
                <a:gd name="connsiteY19" fmla="*/ 213106 h 380618"/>
                <a:gd name="connsiteX20" fmla="*/ 58928 w 141224"/>
                <a:gd name="connsiteY20" fmla="*/ 327406 h 380618"/>
                <a:gd name="connsiteX21" fmla="*/ 73787 w 141224"/>
                <a:gd name="connsiteY21" fmla="*/ 327406 h 380618"/>
                <a:gd name="connsiteX22" fmla="*/ 84582 w 141224"/>
                <a:gd name="connsiteY22" fmla="*/ 311404 h 380618"/>
                <a:gd name="connsiteX23" fmla="*/ 84582 w 141224"/>
                <a:gd name="connsiteY23" fmla="*/ 229743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224" h="380618">
                  <a:moveTo>
                    <a:pt x="81153" y="380619"/>
                  </a:moveTo>
                  <a:lnTo>
                    <a:pt x="0" y="380619"/>
                  </a:lnTo>
                  <a:lnTo>
                    <a:pt x="0" y="0"/>
                  </a:lnTo>
                  <a:lnTo>
                    <a:pt x="81153" y="0"/>
                  </a:lnTo>
                  <a:cubicBezTo>
                    <a:pt x="109728" y="0"/>
                    <a:pt x="141224" y="16002"/>
                    <a:pt x="141224" y="65659"/>
                  </a:cubicBezTo>
                  <a:lnTo>
                    <a:pt x="141224" y="140462"/>
                  </a:lnTo>
                  <a:cubicBezTo>
                    <a:pt x="141224" y="161036"/>
                    <a:pt x="132588" y="177673"/>
                    <a:pt x="113157" y="186817"/>
                  </a:cubicBezTo>
                  <a:cubicBezTo>
                    <a:pt x="132588" y="197104"/>
                    <a:pt x="141224" y="211963"/>
                    <a:pt x="141224" y="233172"/>
                  </a:cubicBezTo>
                  <a:lnTo>
                    <a:pt x="141224" y="314833"/>
                  </a:lnTo>
                  <a:cubicBezTo>
                    <a:pt x="141224" y="364617"/>
                    <a:pt x="109728" y="380492"/>
                    <a:pt x="81153" y="380492"/>
                  </a:cubicBezTo>
                  <a:close/>
                  <a:moveTo>
                    <a:pt x="84582" y="69723"/>
                  </a:moveTo>
                  <a:cubicBezTo>
                    <a:pt x="84582" y="58293"/>
                    <a:pt x="81153" y="53721"/>
                    <a:pt x="73787" y="53721"/>
                  </a:cubicBezTo>
                  <a:lnTo>
                    <a:pt x="58928" y="53721"/>
                  </a:lnTo>
                  <a:lnTo>
                    <a:pt x="58928" y="164592"/>
                  </a:lnTo>
                  <a:lnTo>
                    <a:pt x="73787" y="164592"/>
                  </a:lnTo>
                  <a:cubicBezTo>
                    <a:pt x="81153" y="164592"/>
                    <a:pt x="84582" y="159512"/>
                    <a:pt x="84582" y="147955"/>
                  </a:cubicBezTo>
                  <a:lnTo>
                    <a:pt x="84582" y="69723"/>
                  </a:lnTo>
                  <a:close/>
                  <a:moveTo>
                    <a:pt x="84582" y="229743"/>
                  </a:moveTo>
                  <a:cubicBezTo>
                    <a:pt x="84582" y="218313"/>
                    <a:pt x="81153" y="213106"/>
                    <a:pt x="73787" y="213106"/>
                  </a:cubicBezTo>
                  <a:lnTo>
                    <a:pt x="58928" y="213106"/>
                  </a:lnTo>
                  <a:lnTo>
                    <a:pt x="58928" y="327406"/>
                  </a:lnTo>
                  <a:lnTo>
                    <a:pt x="73787" y="327406"/>
                  </a:lnTo>
                  <a:cubicBezTo>
                    <a:pt x="81153" y="327406"/>
                    <a:pt x="84582" y="322834"/>
                    <a:pt x="84582" y="311404"/>
                  </a:cubicBezTo>
                  <a:lnTo>
                    <a:pt x="84582" y="229743"/>
                  </a:lnTo>
                  <a:close/>
                </a:path>
              </a:pathLst>
            </a:custGeom>
            <a:solidFill>
              <a:srgbClr val="FFFFFF"/>
            </a:solidFill>
            <a:ln w="0" cap="flat">
              <a:noFill/>
              <a:prstDash val="solid"/>
              <a:miter/>
            </a:ln>
          </p:spPr>
          <p:txBody>
            <a:bodyPr rtlCol="0" anchor="ctr"/>
            <a:lstStyle/>
            <a:p>
              <a:endParaRPr lang="en-US"/>
            </a:p>
          </p:txBody>
        </p:sp>
        <p:sp>
          <p:nvSpPr>
            <p:cNvPr id="130" name="Freeform 129">
              <a:extLst>
                <a:ext uri="{FF2B5EF4-FFF2-40B4-BE49-F238E27FC236}">
                  <a16:creationId xmlns:a16="http://schemas.microsoft.com/office/drawing/2014/main" id="{5BA347BC-EA81-3DD3-DEA0-7C430AF4A339}"/>
                </a:ext>
              </a:extLst>
            </p:cNvPr>
            <p:cNvSpPr/>
            <p:nvPr/>
          </p:nvSpPr>
          <p:spPr>
            <a:xfrm>
              <a:off x="2386710" y="360172"/>
              <a:ext cx="157099" cy="380618"/>
            </a:xfrm>
            <a:custGeom>
              <a:avLst/>
              <a:gdLst>
                <a:gd name="connsiteX0" fmla="*/ 97028 w 157099"/>
                <a:gd name="connsiteY0" fmla="*/ 380619 h 380618"/>
                <a:gd name="connsiteX1" fmla="*/ 93599 w 157099"/>
                <a:gd name="connsiteY1" fmla="*/ 315468 h 380618"/>
                <a:gd name="connsiteX2" fmla="*/ 58801 w 157099"/>
                <a:gd name="connsiteY2" fmla="*/ 315468 h 380618"/>
                <a:gd name="connsiteX3" fmla="*/ 53086 w 157099"/>
                <a:gd name="connsiteY3" fmla="*/ 380619 h 380618"/>
                <a:gd name="connsiteX4" fmla="*/ 0 w 157099"/>
                <a:gd name="connsiteY4" fmla="*/ 380619 h 380618"/>
                <a:gd name="connsiteX5" fmla="*/ 45085 w 157099"/>
                <a:gd name="connsiteY5" fmla="*/ 0 h 380618"/>
                <a:gd name="connsiteX6" fmla="*/ 111887 w 157099"/>
                <a:gd name="connsiteY6" fmla="*/ 0 h 380618"/>
                <a:gd name="connsiteX7" fmla="*/ 157099 w 157099"/>
                <a:gd name="connsiteY7" fmla="*/ 380619 h 380618"/>
                <a:gd name="connsiteX8" fmla="*/ 97028 w 157099"/>
                <a:gd name="connsiteY8" fmla="*/ 380619 h 380618"/>
                <a:gd name="connsiteX9" fmla="*/ 78740 w 157099"/>
                <a:gd name="connsiteY9" fmla="*/ 103505 h 380618"/>
                <a:gd name="connsiteX10" fmla="*/ 64516 w 157099"/>
                <a:gd name="connsiteY10" fmla="*/ 261239 h 380618"/>
                <a:gd name="connsiteX11" fmla="*/ 89154 w 157099"/>
                <a:gd name="connsiteY11" fmla="*/ 261239 h 380618"/>
                <a:gd name="connsiteX12" fmla="*/ 78867 w 157099"/>
                <a:gd name="connsiteY12" fmla="*/ 103505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99" h="380618">
                  <a:moveTo>
                    <a:pt x="97028" y="380619"/>
                  </a:moveTo>
                  <a:lnTo>
                    <a:pt x="93599" y="315468"/>
                  </a:lnTo>
                  <a:lnTo>
                    <a:pt x="58801" y="315468"/>
                  </a:lnTo>
                  <a:lnTo>
                    <a:pt x="53086" y="380619"/>
                  </a:lnTo>
                  <a:lnTo>
                    <a:pt x="0" y="380619"/>
                  </a:lnTo>
                  <a:lnTo>
                    <a:pt x="45085" y="0"/>
                  </a:lnTo>
                  <a:lnTo>
                    <a:pt x="111887" y="0"/>
                  </a:lnTo>
                  <a:lnTo>
                    <a:pt x="157099" y="380619"/>
                  </a:lnTo>
                  <a:lnTo>
                    <a:pt x="97028" y="380619"/>
                  </a:lnTo>
                  <a:close/>
                  <a:moveTo>
                    <a:pt x="78740" y="103505"/>
                  </a:moveTo>
                  <a:lnTo>
                    <a:pt x="64516" y="261239"/>
                  </a:lnTo>
                  <a:lnTo>
                    <a:pt x="89154" y="261239"/>
                  </a:lnTo>
                  <a:lnTo>
                    <a:pt x="78867" y="103505"/>
                  </a:lnTo>
                  <a:close/>
                </a:path>
              </a:pathLst>
            </a:custGeom>
            <a:solidFill>
              <a:srgbClr val="FFFFFF"/>
            </a:solidFill>
            <a:ln w="0" cap="flat">
              <a:noFill/>
              <a:prstDash val="solid"/>
              <a:miter/>
            </a:ln>
          </p:spPr>
          <p:txBody>
            <a:bodyPr rtlCol="0" anchor="ctr"/>
            <a:lstStyle/>
            <a:p>
              <a:endParaRPr lang="en-US"/>
            </a:p>
          </p:txBody>
        </p:sp>
        <p:sp>
          <p:nvSpPr>
            <p:cNvPr id="131" name="Freeform 130">
              <a:extLst>
                <a:ext uri="{FF2B5EF4-FFF2-40B4-BE49-F238E27FC236}">
                  <a16:creationId xmlns:a16="http://schemas.microsoft.com/office/drawing/2014/main" id="{8E075C75-6EAB-5916-185D-7B26CF2A3CDA}"/>
                </a:ext>
              </a:extLst>
            </p:cNvPr>
            <p:cNvSpPr/>
            <p:nvPr/>
          </p:nvSpPr>
          <p:spPr>
            <a:xfrm>
              <a:off x="2622042" y="360172"/>
              <a:ext cx="58800" cy="380618"/>
            </a:xfrm>
            <a:custGeom>
              <a:avLst/>
              <a:gdLst>
                <a:gd name="connsiteX0" fmla="*/ 0 w 58800"/>
                <a:gd name="connsiteY0" fmla="*/ 380619 h 380618"/>
                <a:gd name="connsiteX1" fmla="*/ 0 w 58800"/>
                <a:gd name="connsiteY1" fmla="*/ 0 h 380618"/>
                <a:gd name="connsiteX2" fmla="*/ 58801 w 58800"/>
                <a:gd name="connsiteY2" fmla="*/ 0 h 380618"/>
                <a:gd name="connsiteX3" fmla="*/ 58801 w 58800"/>
                <a:gd name="connsiteY3" fmla="*/ 380619 h 380618"/>
                <a:gd name="connsiteX4" fmla="*/ 0 w 58800"/>
                <a:gd name="connsiteY4" fmla="*/ 380619 h 38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00" h="380618">
                  <a:moveTo>
                    <a:pt x="0" y="380619"/>
                  </a:moveTo>
                  <a:lnTo>
                    <a:pt x="0" y="0"/>
                  </a:lnTo>
                  <a:lnTo>
                    <a:pt x="58801" y="0"/>
                  </a:lnTo>
                  <a:lnTo>
                    <a:pt x="58801"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id="{FBF173D2-9A16-CE48-8E8F-25B82513705C}"/>
                </a:ext>
              </a:extLst>
            </p:cNvPr>
            <p:cNvSpPr/>
            <p:nvPr/>
          </p:nvSpPr>
          <p:spPr>
            <a:xfrm>
              <a:off x="2710052" y="360172"/>
              <a:ext cx="154813" cy="380745"/>
            </a:xfrm>
            <a:custGeom>
              <a:avLst/>
              <a:gdLst>
                <a:gd name="connsiteX0" fmla="*/ 106299 w 154813"/>
                <a:gd name="connsiteY0" fmla="*/ 380619 h 380745"/>
                <a:gd name="connsiteX1" fmla="*/ 63373 w 154813"/>
                <a:gd name="connsiteY1" fmla="*/ 208661 h 380745"/>
                <a:gd name="connsiteX2" fmla="*/ 50292 w 154813"/>
                <a:gd name="connsiteY2" fmla="*/ 156718 h 380745"/>
                <a:gd name="connsiteX3" fmla="*/ 50292 w 154813"/>
                <a:gd name="connsiteY3" fmla="*/ 380746 h 380745"/>
                <a:gd name="connsiteX4" fmla="*/ 0 w 154813"/>
                <a:gd name="connsiteY4" fmla="*/ 380746 h 380745"/>
                <a:gd name="connsiteX5" fmla="*/ 0 w 154813"/>
                <a:gd name="connsiteY5" fmla="*/ 127 h 380745"/>
                <a:gd name="connsiteX6" fmla="*/ 56007 w 154813"/>
                <a:gd name="connsiteY6" fmla="*/ 127 h 380745"/>
                <a:gd name="connsiteX7" fmla="*/ 93726 w 154813"/>
                <a:gd name="connsiteY7" fmla="*/ 170942 h 380745"/>
                <a:gd name="connsiteX8" fmla="*/ 105156 w 154813"/>
                <a:gd name="connsiteY8" fmla="*/ 224028 h 380745"/>
                <a:gd name="connsiteX9" fmla="*/ 105156 w 154813"/>
                <a:gd name="connsiteY9" fmla="*/ 0 h 380745"/>
                <a:gd name="connsiteX10" fmla="*/ 154813 w 154813"/>
                <a:gd name="connsiteY10" fmla="*/ 0 h 380745"/>
                <a:gd name="connsiteX11" fmla="*/ 154813 w 154813"/>
                <a:gd name="connsiteY11" fmla="*/ 380619 h 380745"/>
                <a:gd name="connsiteX12" fmla="*/ 106299 w 154813"/>
                <a:gd name="connsiteY12" fmla="*/ 380619 h 38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813" h="380745">
                  <a:moveTo>
                    <a:pt x="106299" y="380619"/>
                  </a:moveTo>
                  <a:lnTo>
                    <a:pt x="63373" y="208661"/>
                  </a:lnTo>
                  <a:lnTo>
                    <a:pt x="50292" y="156718"/>
                  </a:lnTo>
                  <a:lnTo>
                    <a:pt x="50292" y="380746"/>
                  </a:lnTo>
                  <a:lnTo>
                    <a:pt x="0" y="380746"/>
                  </a:lnTo>
                  <a:lnTo>
                    <a:pt x="0" y="127"/>
                  </a:lnTo>
                  <a:lnTo>
                    <a:pt x="56007" y="127"/>
                  </a:lnTo>
                  <a:lnTo>
                    <a:pt x="93726" y="170942"/>
                  </a:lnTo>
                  <a:lnTo>
                    <a:pt x="105156" y="224028"/>
                  </a:lnTo>
                  <a:lnTo>
                    <a:pt x="105156" y="0"/>
                  </a:lnTo>
                  <a:lnTo>
                    <a:pt x="154813" y="0"/>
                  </a:lnTo>
                  <a:lnTo>
                    <a:pt x="154813" y="380619"/>
                  </a:lnTo>
                  <a:lnTo>
                    <a:pt x="106299" y="380619"/>
                  </a:lnTo>
                  <a:close/>
                </a:path>
              </a:pathLst>
            </a:custGeom>
            <a:solidFill>
              <a:srgbClr val="FFFFFF"/>
            </a:solidFill>
            <a:ln w="0" cap="flat">
              <a:noFill/>
              <a:prstDash val="solid"/>
              <a:miter/>
            </a:ln>
          </p:spPr>
          <p:txBody>
            <a:bodyPr rtlCol="0" anchor="ctr"/>
            <a:lstStyle/>
            <a:p>
              <a:endParaRPr lang="en-US"/>
            </a:p>
          </p:txBody>
        </p:sp>
        <p:sp>
          <p:nvSpPr>
            <p:cNvPr id="133" name="Freeform 132">
              <a:extLst>
                <a:ext uri="{FF2B5EF4-FFF2-40B4-BE49-F238E27FC236}">
                  <a16:creationId xmlns:a16="http://schemas.microsoft.com/office/drawing/2014/main" id="{57321753-6CD6-CB21-42C9-2C81E4342A2F}"/>
                </a:ext>
              </a:extLst>
            </p:cNvPr>
            <p:cNvSpPr/>
            <p:nvPr/>
          </p:nvSpPr>
          <p:spPr>
            <a:xfrm>
              <a:off x="2943860" y="360299"/>
              <a:ext cx="144525" cy="380491"/>
            </a:xfrm>
            <a:custGeom>
              <a:avLst/>
              <a:gdLst>
                <a:gd name="connsiteX0" fmla="*/ 101600 w 144525"/>
                <a:gd name="connsiteY0" fmla="*/ 57658 h 380491"/>
                <a:gd name="connsiteX1" fmla="*/ 101600 w 144525"/>
                <a:gd name="connsiteY1" fmla="*/ 380492 h 380491"/>
                <a:gd name="connsiteX2" fmla="*/ 42799 w 144525"/>
                <a:gd name="connsiteY2" fmla="*/ 380492 h 380491"/>
                <a:gd name="connsiteX3" fmla="*/ 42799 w 144525"/>
                <a:gd name="connsiteY3" fmla="*/ 57658 h 380491"/>
                <a:gd name="connsiteX4" fmla="*/ 0 w 144525"/>
                <a:gd name="connsiteY4" fmla="*/ 57658 h 380491"/>
                <a:gd name="connsiteX5" fmla="*/ 0 w 144525"/>
                <a:gd name="connsiteY5" fmla="*/ 0 h 380491"/>
                <a:gd name="connsiteX6" fmla="*/ 144526 w 144525"/>
                <a:gd name="connsiteY6" fmla="*/ 0 h 380491"/>
                <a:gd name="connsiteX7" fmla="*/ 144526 w 144525"/>
                <a:gd name="connsiteY7" fmla="*/ 57658 h 380491"/>
                <a:gd name="connsiteX8" fmla="*/ 101600 w 144525"/>
                <a:gd name="connsiteY8" fmla="*/ 57658 h 380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25" h="380491">
                  <a:moveTo>
                    <a:pt x="101600" y="57658"/>
                  </a:moveTo>
                  <a:lnTo>
                    <a:pt x="101600" y="380492"/>
                  </a:lnTo>
                  <a:lnTo>
                    <a:pt x="42799" y="380492"/>
                  </a:lnTo>
                  <a:lnTo>
                    <a:pt x="42799" y="57658"/>
                  </a:lnTo>
                  <a:lnTo>
                    <a:pt x="0" y="57658"/>
                  </a:lnTo>
                  <a:lnTo>
                    <a:pt x="0" y="0"/>
                  </a:lnTo>
                  <a:lnTo>
                    <a:pt x="144526" y="0"/>
                  </a:lnTo>
                  <a:lnTo>
                    <a:pt x="144526" y="57658"/>
                  </a:lnTo>
                  <a:lnTo>
                    <a:pt x="101600" y="57658"/>
                  </a:lnTo>
                  <a:close/>
                </a:path>
              </a:pathLst>
            </a:custGeom>
            <a:solidFill>
              <a:srgbClr val="FFFFFF"/>
            </a:solidFill>
            <a:ln w="0"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58A7017F-C821-4063-03F0-ED867D725597}"/>
                </a:ext>
              </a:extLst>
            </p:cNvPr>
            <p:cNvSpPr/>
            <p:nvPr/>
          </p:nvSpPr>
          <p:spPr>
            <a:xfrm>
              <a:off x="3105530" y="360172"/>
              <a:ext cx="150240" cy="380618"/>
            </a:xfrm>
            <a:custGeom>
              <a:avLst/>
              <a:gdLst>
                <a:gd name="connsiteX0" fmla="*/ 91948 w 150240"/>
                <a:gd name="connsiteY0" fmla="*/ 380619 h 380618"/>
                <a:gd name="connsiteX1" fmla="*/ 91948 w 150240"/>
                <a:gd name="connsiteY1" fmla="*/ 223520 h 380618"/>
                <a:gd name="connsiteX2" fmla="*/ 58801 w 150240"/>
                <a:gd name="connsiteY2" fmla="*/ 223520 h 380618"/>
                <a:gd name="connsiteX3" fmla="*/ 58801 w 150240"/>
                <a:gd name="connsiteY3" fmla="*/ 380619 h 380618"/>
                <a:gd name="connsiteX4" fmla="*/ 0 w 150240"/>
                <a:gd name="connsiteY4" fmla="*/ 380619 h 380618"/>
                <a:gd name="connsiteX5" fmla="*/ 0 w 150240"/>
                <a:gd name="connsiteY5" fmla="*/ 0 h 380618"/>
                <a:gd name="connsiteX6" fmla="*/ 58801 w 150240"/>
                <a:gd name="connsiteY6" fmla="*/ 0 h 380618"/>
                <a:gd name="connsiteX7" fmla="*/ 58801 w 150240"/>
                <a:gd name="connsiteY7" fmla="*/ 165100 h 380618"/>
                <a:gd name="connsiteX8" fmla="*/ 91948 w 150240"/>
                <a:gd name="connsiteY8" fmla="*/ 165100 h 380618"/>
                <a:gd name="connsiteX9" fmla="*/ 91948 w 150240"/>
                <a:gd name="connsiteY9" fmla="*/ 0 h 380618"/>
                <a:gd name="connsiteX10" fmla="*/ 150241 w 150240"/>
                <a:gd name="connsiteY10" fmla="*/ 0 h 380618"/>
                <a:gd name="connsiteX11" fmla="*/ 150241 w 150240"/>
                <a:gd name="connsiteY11" fmla="*/ 380619 h 380618"/>
                <a:gd name="connsiteX12" fmla="*/ 91948 w 150240"/>
                <a:gd name="connsiteY12"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240" h="380618">
                  <a:moveTo>
                    <a:pt x="91948" y="380619"/>
                  </a:moveTo>
                  <a:lnTo>
                    <a:pt x="91948" y="223520"/>
                  </a:lnTo>
                  <a:lnTo>
                    <a:pt x="58801" y="223520"/>
                  </a:lnTo>
                  <a:lnTo>
                    <a:pt x="58801" y="380619"/>
                  </a:lnTo>
                  <a:lnTo>
                    <a:pt x="0" y="380619"/>
                  </a:lnTo>
                  <a:lnTo>
                    <a:pt x="0" y="0"/>
                  </a:lnTo>
                  <a:lnTo>
                    <a:pt x="58801" y="0"/>
                  </a:lnTo>
                  <a:lnTo>
                    <a:pt x="58801" y="165100"/>
                  </a:lnTo>
                  <a:lnTo>
                    <a:pt x="91948" y="165100"/>
                  </a:lnTo>
                  <a:lnTo>
                    <a:pt x="91948" y="0"/>
                  </a:lnTo>
                  <a:lnTo>
                    <a:pt x="150241" y="0"/>
                  </a:lnTo>
                  <a:lnTo>
                    <a:pt x="150241" y="380619"/>
                  </a:lnTo>
                  <a:lnTo>
                    <a:pt x="91948" y="380619"/>
                  </a:lnTo>
                  <a:close/>
                </a:path>
              </a:pathLst>
            </a:custGeom>
            <a:solidFill>
              <a:srgbClr val="FFFFFF"/>
            </a:solidFill>
            <a:ln w="0" cap="flat">
              <a:noFill/>
              <a:prstDash val="solid"/>
              <a:miter/>
            </a:ln>
          </p:spPr>
          <p:txBody>
            <a:bodyPr rtlCol="0" anchor="ctr"/>
            <a:lstStyle/>
            <a:p>
              <a:endParaRPr lang="en-US"/>
            </a:p>
          </p:txBody>
        </p:sp>
        <p:sp>
          <p:nvSpPr>
            <p:cNvPr id="135" name="Freeform 134">
              <a:extLst>
                <a:ext uri="{FF2B5EF4-FFF2-40B4-BE49-F238E27FC236}">
                  <a16:creationId xmlns:a16="http://schemas.microsoft.com/office/drawing/2014/main" id="{F4DB4481-C9E5-C79B-2213-A7376C75C2C3}"/>
                </a:ext>
              </a:extLst>
            </p:cNvPr>
            <p:cNvSpPr/>
            <p:nvPr/>
          </p:nvSpPr>
          <p:spPr>
            <a:xfrm>
              <a:off x="3285490" y="360172"/>
              <a:ext cx="123444" cy="380618"/>
            </a:xfrm>
            <a:custGeom>
              <a:avLst/>
              <a:gdLst>
                <a:gd name="connsiteX0" fmla="*/ 0 w 123444"/>
                <a:gd name="connsiteY0" fmla="*/ 380619 h 380618"/>
                <a:gd name="connsiteX1" fmla="*/ 0 w 123444"/>
                <a:gd name="connsiteY1" fmla="*/ 0 h 380618"/>
                <a:gd name="connsiteX2" fmla="*/ 123444 w 123444"/>
                <a:gd name="connsiteY2" fmla="*/ 0 h 380618"/>
                <a:gd name="connsiteX3" fmla="*/ 123444 w 123444"/>
                <a:gd name="connsiteY3" fmla="*/ 54864 h 380618"/>
                <a:gd name="connsiteX4" fmla="*/ 58928 w 123444"/>
                <a:gd name="connsiteY4" fmla="*/ 54864 h 380618"/>
                <a:gd name="connsiteX5" fmla="*/ 58928 w 123444"/>
                <a:gd name="connsiteY5" fmla="*/ 158877 h 380618"/>
                <a:gd name="connsiteX6" fmla="*/ 101854 w 123444"/>
                <a:gd name="connsiteY6" fmla="*/ 158877 h 380618"/>
                <a:gd name="connsiteX7" fmla="*/ 101854 w 123444"/>
                <a:gd name="connsiteY7" fmla="*/ 210947 h 380618"/>
                <a:gd name="connsiteX8" fmla="*/ 58928 w 123444"/>
                <a:gd name="connsiteY8" fmla="*/ 210947 h 380618"/>
                <a:gd name="connsiteX9" fmla="*/ 58928 w 123444"/>
                <a:gd name="connsiteY9" fmla="*/ 324104 h 380618"/>
                <a:gd name="connsiteX10" fmla="*/ 123444 w 123444"/>
                <a:gd name="connsiteY10" fmla="*/ 324104 h 380618"/>
                <a:gd name="connsiteX11" fmla="*/ 123444 w 123444"/>
                <a:gd name="connsiteY11" fmla="*/ 380619 h 380618"/>
                <a:gd name="connsiteX12" fmla="*/ 0 w 123444"/>
                <a:gd name="connsiteY12"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44" h="380618">
                  <a:moveTo>
                    <a:pt x="0" y="380619"/>
                  </a:moveTo>
                  <a:lnTo>
                    <a:pt x="0" y="0"/>
                  </a:lnTo>
                  <a:lnTo>
                    <a:pt x="123444" y="0"/>
                  </a:lnTo>
                  <a:lnTo>
                    <a:pt x="123444" y="54864"/>
                  </a:lnTo>
                  <a:lnTo>
                    <a:pt x="58928" y="54864"/>
                  </a:lnTo>
                  <a:lnTo>
                    <a:pt x="58928" y="158877"/>
                  </a:lnTo>
                  <a:lnTo>
                    <a:pt x="101854" y="158877"/>
                  </a:lnTo>
                  <a:lnTo>
                    <a:pt x="101854" y="210947"/>
                  </a:lnTo>
                  <a:lnTo>
                    <a:pt x="58928" y="210947"/>
                  </a:lnTo>
                  <a:lnTo>
                    <a:pt x="58928" y="324104"/>
                  </a:lnTo>
                  <a:lnTo>
                    <a:pt x="123444" y="324104"/>
                  </a:lnTo>
                  <a:lnTo>
                    <a:pt x="123444"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8AD09F0A-0D5F-1D0D-4808-6786014DC30D}"/>
                </a:ext>
              </a:extLst>
            </p:cNvPr>
            <p:cNvSpPr/>
            <p:nvPr/>
          </p:nvSpPr>
          <p:spPr>
            <a:xfrm>
              <a:off x="2047748" y="862330"/>
              <a:ext cx="143891" cy="392175"/>
            </a:xfrm>
            <a:custGeom>
              <a:avLst/>
              <a:gdLst>
                <a:gd name="connsiteX0" fmla="*/ 75946 w 143891"/>
                <a:gd name="connsiteY0" fmla="*/ 392176 h 392175"/>
                <a:gd name="connsiteX1" fmla="*/ 0 w 143891"/>
                <a:gd name="connsiteY1" fmla="*/ 313817 h 392175"/>
                <a:gd name="connsiteX2" fmla="*/ 0 w 143891"/>
                <a:gd name="connsiteY2" fmla="*/ 78359 h 392175"/>
                <a:gd name="connsiteX3" fmla="*/ 75946 w 143891"/>
                <a:gd name="connsiteY3" fmla="*/ 0 h 392175"/>
                <a:gd name="connsiteX4" fmla="*/ 143891 w 143891"/>
                <a:gd name="connsiteY4" fmla="*/ 76581 h 392175"/>
                <a:gd name="connsiteX5" fmla="*/ 143891 w 143891"/>
                <a:gd name="connsiteY5" fmla="*/ 141732 h 392175"/>
                <a:gd name="connsiteX6" fmla="*/ 93599 w 143891"/>
                <a:gd name="connsiteY6" fmla="*/ 141732 h 392175"/>
                <a:gd name="connsiteX7" fmla="*/ 93599 w 143891"/>
                <a:gd name="connsiteY7" fmla="*/ 74930 h 392175"/>
                <a:gd name="connsiteX8" fmla="*/ 76454 w 143891"/>
                <a:gd name="connsiteY8" fmla="*/ 57150 h 392175"/>
                <a:gd name="connsiteX9" fmla="*/ 59944 w 143891"/>
                <a:gd name="connsiteY9" fmla="*/ 74930 h 392175"/>
                <a:gd name="connsiteX10" fmla="*/ 59944 w 143891"/>
                <a:gd name="connsiteY10" fmla="*/ 317246 h 392175"/>
                <a:gd name="connsiteX11" fmla="*/ 76454 w 143891"/>
                <a:gd name="connsiteY11" fmla="*/ 335026 h 392175"/>
                <a:gd name="connsiteX12" fmla="*/ 93599 w 143891"/>
                <a:gd name="connsiteY12" fmla="*/ 317246 h 392175"/>
                <a:gd name="connsiteX13" fmla="*/ 93599 w 143891"/>
                <a:gd name="connsiteY13" fmla="*/ 250444 h 392175"/>
                <a:gd name="connsiteX14" fmla="*/ 143891 w 143891"/>
                <a:gd name="connsiteY14" fmla="*/ 250444 h 392175"/>
                <a:gd name="connsiteX15" fmla="*/ 143891 w 143891"/>
                <a:gd name="connsiteY15" fmla="*/ 315595 h 392175"/>
                <a:gd name="connsiteX16" fmla="*/ 75946 w 143891"/>
                <a:gd name="connsiteY16" fmla="*/ 392176 h 39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891" h="392175">
                  <a:moveTo>
                    <a:pt x="75946" y="392176"/>
                  </a:moveTo>
                  <a:cubicBezTo>
                    <a:pt x="33655" y="392176"/>
                    <a:pt x="0" y="360680"/>
                    <a:pt x="0" y="313817"/>
                  </a:cubicBezTo>
                  <a:lnTo>
                    <a:pt x="0" y="78359"/>
                  </a:lnTo>
                  <a:cubicBezTo>
                    <a:pt x="0" y="32004"/>
                    <a:pt x="33655" y="0"/>
                    <a:pt x="75946" y="0"/>
                  </a:cubicBezTo>
                  <a:cubicBezTo>
                    <a:pt x="118237" y="0"/>
                    <a:pt x="143891" y="31496"/>
                    <a:pt x="143891" y="76581"/>
                  </a:cubicBezTo>
                  <a:lnTo>
                    <a:pt x="143891" y="141732"/>
                  </a:lnTo>
                  <a:lnTo>
                    <a:pt x="93599" y="141732"/>
                  </a:lnTo>
                  <a:lnTo>
                    <a:pt x="93599" y="74930"/>
                  </a:lnTo>
                  <a:cubicBezTo>
                    <a:pt x="93599" y="64643"/>
                    <a:pt x="88392" y="57150"/>
                    <a:pt x="76454" y="57150"/>
                  </a:cubicBezTo>
                  <a:cubicBezTo>
                    <a:pt x="64516" y="57150"/>
                    <a:pt x="59944" y="64516"/>
                    <a:pt x="59944" y="74930"/>
                  </a:cubicBezTo>
                  <a:lnTo>
                    <a:pt x="59944" y="317246"/>
                  </a:lnTo>
                  <a:cubicBezTo>
                    <a:pt x="59944" y="327533"/>
                    <a:pt x="64516" y="335026"/>
                    <a:pt x="76454" y="335026"/>
                  </a:cubicBezTo>
                  <a:cubicBezTo>
                    <a:pt x="88392" y="335026"/>
                    <a:pt x="93599" y="327660"/>
                    <a:pt x="93599" y="317246"/>
                  </a:cubicBezTo>
                  <a:lnTo>
                    <a:pt x="93599" y="250444"/>
                  </a:lnTo>
                  <a:lnTo>
                    <a:pt x="143891" y="250444"/>
                  </a:lnTo>
                  <a:lnTo>
                    <a:pt x="143891" y="315595"/>
                  </a:lnTo>
                  <a:cubicBezTo>
                    <a:pt x="143891" y="361315"/>
                    <a:pt x="119253" y="392176"/>
                    <a:pt x="75946" y="392176"/>
                  </a:cubicBezTo>
                  <a:close/>
                </a:path>
              </a:pathLst>
            </a:custGeom>
            <a:solidFill>
              <a:srgbClr val="FFFFFF"/>
            </a:solidFill>
            <a:ln w="0" cap="flat">
              <a:noFill/>
              <a:prstDash val="solid"/>
              <a:miter/>
            </a:ln>
          </p:spPr>
          <p:txBody>
            <a:bodyPr rtlCol="0" anchor="ctr"/>
            <a:lstStyle/>
            <a:p>
              <a:endParaRPr lang="en-US"/>
            </a:p>
          </p:txBody>
        </p:sp>
        <p:sp>
          <p:nvSpPr>
            <p:cNvPr id="137" name="Freeform 136">
              <a:extLst>
                <a:ext uri="{FF2B5EF4-FFF2-40B4-BE49-F238E27FC236}">
                  <a16:creationId xmlns:a16="http://schemas.microsoft.com/office/drawing/2014/main" id="{559AA848-DE73-242C-DE76-2C72039E2663}"/>
                </a:ext>
              </a:extLst>
            </p:cNvPr>
            <p:cNvSpPr/>
            <p:nvPr/>
          </p:nvSpPr>
          <p:spPr>
            <a:xfrm>
              <a:off x="2215007" y="868172"/>
              <a:ext cx="120014" cy="380618"/>
            </a:xfrm>
            <a:custGeom>
              <a:avLst/>
              <a:gdLst>
                <a:gd name="connsiteX0" fmla="*/ 127 w 120014"/>
                <a:gd name="connsiteY0" fmla="*/ 380619 h 380618"/>
                <a:gd name="connsiteX1" fmla="*/ 127 w 120014"/>
                <a:gd name="connsiteY1" fmla="*/ 0 h 380618"/>
                <a:gd name="connsiteX2" fmla="*/ 58928 w 120014"/>
                <a:gd name="connsiteY2" fmla="*/ 0 h 380618"/>
                <a:gd name="connsiteX3" fmla="*/ 58928 w 120014"/>
                <a:gd name="connsiteY3" fmla="*/ 325755 h 380618"/>
                <a:gd name="connsiteX4" fmla="*/ 120015 w 120014"/>
                <a:gd name="connsiteY4" fmla="*/ 325755 h 380618"/>
                <a:gd name="connsiteX5" fmla="*/ 120015 w 120014"/>
                <a:gd name="connsiteY5" fmla="*/ 380619 h 380618"/>
                <a:gd name="connsiteX6" fmla="*/ 0 w 120014"/>
                <a:gd name="connsiteY6"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014" h="380618">
                  <a:moveTo>
                    <a:pt x="127" y="380619"/>
                  </a:moveTo>
                  <a:lnTo>
                    <a:pt x="127" y="0"/>
                  </a:lnTo>
                  <a:lnTo>
                    <a:pt x="58928" y="0"/>
                  </a:lnTo>
                  <a:lnTo>
                    <a:pt x="58928" y="325755"/>
                  </a:lnTo>
                  <a:lnTo>
                    <a:pt x="120015" y="325755"/>
                  </a:lnTo>
                  <a:lnTo>
                    <a:pt x="120015" y="380619"/>
                  </a:lnTo>
                  <a:lnTo>
                    <a:pt x="0" y="380619"/>
                  </a:lnTo>
                  <a:close/>
                </a:path>
              </a:pathLst>
            </a:custGeom>
            <a:solidFill>
              <a:srgbClr val="FFFFFF"/>
            </a:solidFill>
            <a:ln w="0"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id="{DD9F732D-83E0-1953-AED7-CE3B759BCAA9}"/>
                </a:ext>
              </a:extLst>
            </p:cNvPr>
            <p:cNvSpPr/>
            <p:nvPr/>
          </p:nvSpPr>
          <p:spPr>
            <a:xfrm>
              <a:off x="2336926" y="868172"/>
              <a:ext cx="157099" cy="380618"/>
            </a:xfrm>
            <a:custGeom>
              <a:avLst/>
              <a:gdLst>
                <a:gd name="connsiteX0" fmla="*/ 97028 w 157099"/>
                <a:gd name="connsiteY0" fmla="*/ 380619 h 380618"/>
                <a:gd name="connsiteX1" fmla="*/ 93599 w 157099"/>
                <a:gd name="connsiteY1" fmla="*/ 315468 h 380618"/>
                <a:gd name="connsiteX2" fmla="*/ 58801 w 157099"/>
                <a:gd name="connsiteY2" fmla="*/ 315468 h 380618"/>
                <a:gd name="connsiteX3" fmla="*/ 53086 w 157099"/>
                <a:gd name="connsiteY3" fmla="*/ 380619 h 380618"/>
                <a:gd name="connsiteX4" fmla="*/ 0 w 157099"/>
                <a:gd name="connsiteY4" fmla="*/ 380619 h 380618"/>
                <a:gd name="connsiteX5" fmla="*/ 45085 w 157099"/>
                <a:gd name="connsiteY5" fmla="*/ 0 h 380618"/>
                <a:gd name="connsiteX6" fmla="*/ 111887 w 157099"/>
                <a:gd name="connsiteY6" fmla="*/ 0 h 380618"/>
                <a:gd name="connsiteX7" fmla="*/ 157099 w 157099"/>
                <a:gd name="connsiteY7" fmla="*/ 380619 h 380618"/>
                <a:gd name="connsiteX8" fmla="*/ 97028 w 157099"/>
                <a:gd name="connsiteY8" fmla="*/ 380619 h 380618"/>
                <a:gd name="connsiteX9" fmla="*/ 78740 w 157099"/>
                <a:gd name="connsiteY9" fmla="*/ 103505 h 380618"/>
                <a:gd name="connsiteX10" fmla="*/ 64516 w 157099"/>
                <a:gd name="connsiteY10" fmla="*/ 261239 h 380618"/>
                <a:gd name="connsiteX11" fmla="*/ 89154 w 157099"/>
                <a:gd name="connsiteY11" fmla="*/ 261239 h 380618"/>
                <a:gd name="connsiteX12" fmla="*/ 78867 w 157099"/>
                <a:gd name="connsiteY12" fmla="*/ 103505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99" h="380618">
                  <a:moveTo>
                    <a:pt x="97028" y="380619"/>
                  </a:moveTo>
                  <a:lnTo>
                    <a:pt x="93599" y="315468"/>
                  </a:lnTo>
                  <a:lnTo>
                    <a:pt x="58801" y="315468"/>
                  </a:lnTo>
                  <a:lnTo>
                    <a:pt x="53086" y="380619"/>
                  </a:lnTo>
                  <a:lnTo>
                    <a:pt x="0" y="380619"/>
                  </a:lnTo>
                  <a:lnTo>
                    <a:pt x="45085" y="0"/>
                  </a:lnTo>
                  <a:lnTo>
                    <a:pt x="111887" y="0"/>
                  </a:lnTo>
                  <a:lnTo>
                    <a:pt x="157099" y="380619"/>
                  </a:lnTo>
                  <a:lnTo>
                    <a:pt x="97028" y="380619"/>
                  </a:lnTo>
                  <a:close/>
                  <a:moveTo>
                    <a:pt x="78740" y="103505"/>
                  </a:moveTo>
                  <a:lnTo>
                    <a:pt x="64516" y="261239"/>
                  </a:lnTo>
                  <a:lnTo>
                    <a:pt x="89154" y="261239"/>
                  </a:lnTo>
                  <a:lnTo>
                    <a:pt x="78867" y="103505"/>
                  </a:lnTo>
                  <a:close/>
                </a:path>
              </a:pathLst>
            </a:custGeom>
            <a:solidFill>
              <a:srgbClr val="FFFFFF"/>
            </a:solidFill>
            <a:ln w="0" cap="flat">
              <a:noFill/>
              <a:prstDash val="solid"/>
              <a:miter/>
            </a:ln>
          </p:spPr>
          <p:txBody>
            <a:bodyPr rtlCol="0" anchor="ctr"/>
            <a:lstStyle/>
            <a:p>
              <a:endParaRPr lang="en-US"/>
            </a:p>
          </p:txBody>
        </p:sp>
        <p:sp>
          <p:nvSpPr>
            <p:cNvPr id="139" name="Freeform 138">
              <a:extLst>
                <a:ext uri="{FF2B5EF4-FFF2-40B4-BE49-F238E27FC236}">
                  <a16:creationId xmlns:a16="http://schemas.microsoft.com/office/drawing/2014/main" id="{CEBA90ED-91E2-8643-B459-48178884D5C0}"/>
                </a:ext>
              </a:extLst>
            </p:cNvPr>
            <p:cNvSpPr/>
            <p:nvPr/>
          </p:nvSpPr>
          <p:spPr>
            <a:xfrm>
              <a:off x="2502026" y="862584"/>
              <a:ext cx="146685" cy="392048"/>
            </a:xfrm>
            <a:custGeom>
              <a:avLst/>
              <a:gdLst>
                <a:gd name="connsiteX0" fmla="*/ 73660 w 146685"/>
                <a:gd name="connsiteY0" fmla="*/ 391922 h 392048"/>
                <a:gd name="connsiteX1" fmla="*/ 0 w 146685"/>
                <a:gd name="connsiteY1" fmla="*/ 312547 h 392048"/>
                <a:gd name="connsiteX2" fmla="*/ 0 w 146685"/>
                <a:gd name="connsiteY2" fmla="*/ 272542 h 392048"/>
                <a:gd name="connsiteX3" fmla="*/ 51435 w 146685"/>
                <a:gd name="connsiteY3" fmla="*/ 272542 h 392048"/>
                <a:gd name="connsiteX4" fmla="*/ 51435 w 146685"/>
                <a:gd name="connsiteY4" fmla="*/ 317119 h 392048"/>
                <a:gd name="connsiteX5" fmla="*/ 70866 w 146685"/>
                <a:gd name="connsiteY5" fmla="*/ 339979 h 392048"/>
                <a:gd name="connsiteX6" fmla="*/ 89662 w 146685"/>
                <a:gd name="connsiteY6" fmla="*/ 317119 h 392048"/>
                <a:gd name="connsiteX7" fmla="*/ 53721 w 146685"/>
                <a:gd name="connsiteY7" fmla="*/ 217678 h 392048"/>
                <a:gd name="connsiteX8" fmla="*/ 1143 w 146685"/>
                <a:gd name="connsiteY8" fmla="*/ 85725 h 392048"/>
                <a:gd name="connsiteX9" fmla="*/ 77089 w 146685"/>
                <a:gd name="connsiteY9" fmla="*/ 0 h 392048"/>
                <a:gd name="connsiteX10" fmla="*/ 143891 w 146685"/>
                <a:gd name="connsiteY10" fmla="*/ 79375 h 392048"/>
                <a:gd name="connsiteX11" fmla="*/ 143891 w 146685"/>
                <a:gd name="connsiteY11" fmla="*/ 121158 h 392048"/>
                <a:gd name="connsiteX12" fmla="*/ 93091 w 146685"/>
                <a:gd name="connsiteY12" fmla="*/ 121158 h 392048"/>
                <a:gd name="connsiteX13" fmla="*/ 93091 w 146685"/>
                <a:gd name="connsiteY13" fmla="*/ 73787 h 392048"/>
                <a:gd name="connsiteX14" fmla="*/ 77089 w 146685"/>
                <a:gd name="connsiteY14" fmla="*/ 54356 h 392048"/>
                <a:gd name="connsiteX15" fmla="*/ 59309 w 146685"/>
                <a:gd name="connsiteY15" fmla="*/ 73787 h 392048"/>
                <a:gd name="connsiteX16" fmla="*/ 96393 w 146685"/>
                <a:gd name="connsiteY16" fmla="*/ 175514 h 392048"/>
                <a:gd name="connsiteX17" fmla="*/ 146685 w 146685"/>
                <a:gd name="connsiteY17" fmla="*/ 308102 h 392048"/>
                <a:gd name="connsiteX18" fmla="*/ 73533 w 146685"/>
                <a:gd name="connsiteY18" fmla="*/ 392049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685" h="392048">
                  <a:moveTo>
                    <a:pt x="73660" y="391922"/>
                  </a:moveTo>
                  <a:cubicBezTo>
                    <a:pt x="27940" y="391922"/>
                    <a:pt x="0" y="363347"/>
                    <a:pt x="0" y="312547"/>
                  </a:cubicBezTo>
                  <a:lnTo>
                    <a:pt x="0" y="272542"/>
                  </a:lnTo>
                  <a:lnTo>
                    <a:pt x="51435" y="272542"/>
                  </a:lnTo>
                  <a:lnTo>
                    <a:pt x="51435" y="317119"/>
                  </a:lnTo>
                  <a:cubicBezTo>
                    <a:pt x="51435" y="330835"/>
                    <a:pt x="57785" y="339979"/>
                    <a:pt x="70866" y="339979"/>
                  </a:cubicBezTo>
                  <a:cubicBezTo>
                    <a:pt x="83947" y="339979"/>
                    <a:pt x="89662" y="331470"/>
                    <a:pt x="89662" y="317119"/>
                  </a:cubicBezTo>
                  <a:cubicBezTo>
                    <a:pt x="89662" y="282829"/>
                    <a:pt x="75946" y="256032"/>
                    <a:pt x="53721" y="217678"/>
                  </a:cubicBezTo>
                  <a:cubicBezTo>
                    <a:pt x="31369" y="182245"/>
                    <a:pt x="1143" y="129667"/>
                    <a:pt x="1143" y="85725"/>
                  </a:cubicBezTo>
                  <a:cubicBezTo>
                    <a:pt x="1143" y="38354"/>
                    <a:pt x="25781" y="0"/>
                    <a:pt x="77089" y="0"/>
                  </a:cubicBezTo>
                  <a:cubicBezTo>
                    <a:pt x="117094" y="0"/>
                    <a:pt x="143891" y="29083"/>
                    <a:pt x="143891" y="79375"/>
                  </a:cubicBezTo>
                  <a:lnTo>
                    <a:pt x="143891" y="121158"/>
                  </a:lnTo>
                  <a:lnTo>
                    <a:pt x="93091" y="121158"/>
                  </a:lnTo>
                  <a:lnTo>
                    <a:pt x="93091" y="73787"/>
                  </a:lnTo>
                  <a:cubicBezTo>
                    <a:pt x="93091" y="61214"/>
                    <a:pt x="86233" y="54356"/>
                    <a:pt x="77089" y="54356"/>
                  </a:cubicBezTo>
                  <a:cubicBezTo>
                    <a:pt x="67310" y="54356"/>
                    <a:pt x="59309" y="60706"/>
                    <a:pt x="59309" y="73787"/>
                  </a:cubicBezTo>
                  <a:cubicBezTo>
                    <a:pt x="59309" y="117729"/>
                    <a:pt x="72517" y="133223"/>
                    <a:pt x="96393" y="175514"/>
                  </a:cubicBezTo>
                  <a:cubicBezTo>
                    <a:pt x="121539" y="218440"/>
                    <a:pt x="146685" y="263525"/>
                    <a:pt x="146685" y="308102"/>
                  </a:cubicBezTo>
                  <a:cubicBezTo>
                    <a:pt x="146685" y="367538"/>
                    <a:pt x="110744" y="392049"/>
                    <a:pt x="73533" y="392049"/>
                  </a:cubicBezTo>
                  <a:close/>
                </a:path>
              </a:pathLst>
            </a:custGeom>
            <a:solidFill>
              <a:srgbClr val="FFFFFF"/>
            </a:solidFill>
            <a:ln w="0"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7E4EFA09-7908-379B-104C-104AB826C773}"/>
                </a:ext>
              </a:extLst>
            </p:cNvPr>
            <p:cNvSpPr/>
            <p:nvPr/>
          </p:nvSpPr>
          <p:spPr>
            <a:xfrm>
              <a:off x="2663825" y="862584"/>
              <a:ext cx="146685" cy="392048"/>
            </a:xfrm>
            <a:custGeom>
              <a:avLst/>
              <a:gdLst>
                <a:gd name="connsiteX0" fmla="*/ 73660 w 146685"/>
                <a:gd name="connsiteY0" fmla="*/ 391922 h 392048"/>
                <a:gd name="connsiteX1" fmla="*/ 0 w 146685"/>
                <a:gd name="connsiteY1" fmla="*/ 312547 h 392048"/>
                <a:gd name="connsiteX2" fmla="*/ 0 w 146685"/>
                <a:gd name="connsiteY2" fmla="*/ 272542 h 392048"/>
                <a:gd name="connsiteX3" fmla="*/ 51435 w 146685"/>
                <a:gd name="connsiteY3" fmla="*/ 272542 h 392048"/>
                <a:gd name="connsiteX4" fmla="*/ 51435 w 146685"/>
                <a:gd name="connsiteY4" fmla="*/ 317119 h 392048"/>
                <a:gd name="connsiteX5" fmla="*/ 70866 w 146685"/>
                <a:gd name="connsiteY5" fmla="*/ 339979 h 392048"/>
                <a:gd name="connsiteX6" fmla="*/ 89662 w 146685"/>
                <a:gd name="connsiteY6" fmla="*/ 317119 h 392048"/>
                <a:gd name="connsiteX7" fmla="*/ 53721 w 146685"/>
                <a:gd name="connsiteY7" fmla="*/ 217678 h 392048"/>
                <a:gd name="connsiteX8" fmla="*/ 1143 w 146685"/>
                <a:gd name="connsiteY8" fmla="*/ 85725 h 392048"/>
                <a:gd name="connsiteX9" fmla="*/ 77089 w 146685"/>
                <a:gd name="connsiteY9" fmla="*/ 0 h 392048"/>
                <a:gd name="connsiteX10" fmla="*/ 143891 w 146685"/>
                <a:gd name="connsiteY10" fmla="*/ 79375 h 392048"/>
                <a:gd name="connsiteX11" fmla="*/ 143891 w 146685"/>
                <a:gd name="connsiteY11" fmla="*/ 121158 h 392048"/>
                <a:gd name="connsiteX12" fmla="*/ 93091 w 146685"/>
                <a:gd name="connsiteY12" fmla="*/ 121158 h 392048"/>
                <a:gd name="connsiteX13" fmla="*/ 93091 w 146685"/>
                <a:gd name="connsiteY13" fmla="*/ 73787 h 392048"/>
                <a:gd name="connsiteX14" fmla="*/ 77089 w 146685"/>
                <a:gd name="connsiteY14" fmla="*/ 54356 h 392048"/>
                <a:gd name="connsiteX15" fmla="*/ 59309 w 146685"/>
                <a:gd name="connsiteY15" fmla="*/ 73787 h 392048"/>
                <a:gd name="connsiteX16" fmla="*/ 96393 w 146685"/>
                <a:gd name="connsiteY16" fmla="*/ 175514 h 392048"/>
                <a:gd name="connsiteX17" fmla="*/ 146685 w 146685"/>
                <a:gd name="connsiteY17" fmla="*/ 308102 h 392048"/>
                <a:gd name="connsiteX18" fmla="*/ 73533 w 146685"/>
                <a:gd name="connsiteY18" fmla="*/ 392049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685" h="392048">
                  <a:moveTo>
                    <a:pt x="73660" y="391922"/>
                  </a:moveTo>
                  <a:cubicBezTo>
                    <a:pt x="27940" y="391922"/>
                    <a:pt x="0" y="363347"/>
                    <a:pt x="0" y="312547"/>
                  </a:cubicBezTo>
                  <a:lnTo>
                    <a:pt x="0" y="272542"/>
                  </a:lnTo>
                  <a:lnTo>
                    <a:pt x="51435" y="272542"/>
                  </a:lnTo>
                  <a:lnTo>
                    <a:pt x="51435" y="317119"/>
                  </a:lnTo>
                  <a:cubicBezTo>
                    <a:pt x="51435" y="330835"/>
                    <a:pt x="57785" y="339979"/>
                    <a:pt x="70866" y="339979"/>
                  </a:cubicBezTo>
                  <a:cubicBezTo>
                    <a:pt x="83947" y="339979"/>
                    <a:pt x="89662" y="331470"/>
                    <a:pt x="89662" y="317119"/>
                  </a:cubicBezTo>
                  <a:cubicBezTo>
                    <a:pt x="89662" y="282829"/>
                    <a:pt x="75946" y="256032"/>
                    <a:pt x="53721" y="217678"/>
                  </a:cubicBezTo>
                  <a:cubicBezTo>
                    <a:pt x="31369" y="182245"/>
                    <a:pt x="1143" y="129667"/>
                    <a:pt x="1143" y="85725"/>
                  </a:cubicBezTo>
                  <a:cubicBezTo>
                    <a:pt x="1143" y="38354"/>
                    <a:pt x="25781" y="0"/>
                    <a:pt x="77089" y="0"/>
                  </a:cubicBezTo>
                  <a:cubicBezTo>
                    <a:pt x="117094" y="0"/>
                    <a:pt x="143891" y="29083"/>
                    <a:pt x="143891" y="79375"/>
                  </a:cubicBezTo>
                  <a:lnTo>
                    <a:pt x="143891" y="121158"/>
                  </a:lnTo>
                  <a:lnTo>
                    <a:pt x="93091" y="121158"/>
                  </a:lnTo>
                  <a:lnTo>
                    <a:pt x="93091" y="73787"/>
                  </a:lnTo>
                  <a:cubicBezTo>
                    <a:pt x="93091" y="61214"/>
                    <a:pt x="86233" y="54356"/>
                    <a:pt x="77089" y="54356"/>
                  </a:cubicBezTo>
                  <a:cubicBezTo>
                    <a:pt x="67310" y="54356"/>
                    <a:pt x="59309" y="60706"/>
                    <a:pt x="59309" y="73787"/>
                  </a:cubicBezTo>
                  <a:cubicBezTo>
                    <a:pt x="59309" y="117729"/>
                    <a:pt x="72517" y="133223"/>
                    <a:pt x="96393" y="175514"/>
                  </a:cubicBezTo>
                  <a:cubicBezTo>
                    <a:pt x="121539" y="218440"/>
                    <a:pt x="146685" y="263525"/>
                    <a:pt x="146685" y="308102"/>
                  </a:cubicBezTo>
                  <a:cubicBezTo>
                    <a:pt x="146685" y="367538"/>
                    <a:pt x="110744" y="392049"/>
                    <a:pt x="73533" y="392049"/>
                  </a:cubicBezTo>
                  <a:close/>
                </a:path>
              </a:pathLst>
            </a:custGeom>
            <a:solidFill>
              <a:srgbClr val="FFFFFF"/>
            </a:solidFill>
            <a:ln w="0" cap="flat">
              <a:noFill/>
              <a:prstDash val="solid"/>
              <a:miter/>
            </a:ln>
          </p:spPr>
          <p:txBody>
            <a:bodyPr rtlCol="0" anchor="ctr"/>
            <a:lstStyle/>
            <a:p>
              <a:endParaRPr lang="en-US"/>
            </a:p>
          </p:txBody>
        </p:sp>
        <p:sp>
          <p:nvSpPr>
            <p:cNvPr id="141" name="Freeform 140">
              <a:extLst>
                <a:ext uri="{FF2B5EF4-FFF2-40B4-BE49-F238E27FC236}">
                  <a16:creationId xmlns:a16="http://schemas.microsoft.com/office/drawing/2014/main" id="{55DF7EA0-E5E0-ABA1-CE1B-08B968B68397}"/>
                </a:ext>
              </a:extLst>
            </p:cNvPr>
            <p:cNvSpPr/>
            <p:nvPr/>
          </p:nvSpPr>
          <p:spPr>
            <a:xfrm>
              <a:off x="2833623" y="868299"/>
              <a:ext cx="150114" cy="380618"/>
            </a:xfrm>
            <a:custGeom>
              <a:avLst/>
              <a:gdLst>
                <a:gd name="connsiteX0" fmla="*/ 99822 w 150114"/>
                <a:gd name="connsiteY0" fmla="*/ 380492 h 380618"/>
                <a:gd name="connsiteX1" fmla="*/ 85598 w 150114"/>
                <a:gd name="connsiteY1" fmla="*/ 321691 h 380618"/>
                <a:gd name="connsiteX2" fmla="*/ 85598 w 150114"/>
                <a:gd name="connsiteY2" fmla="*/ 238887 h 380618"/>
                <a:gd name="connsiteX3" fmla="*/ 73025 w 150114"/>
                <a:gd name="connsiteY3" fmla="*/ 221742 h 380618"/>
                <a:gd name="connsiteX4" fmla="*/ 58801 w 150114"/>
                <a:gd name="connsiteY4" fmla="*/ 221742 h 380618"/>
                <a:gd name="connsiteX5" fmla="*/ 58801 w 150114"/>
                <a:gd name="connsiteY5" fmla="*/ 380619 h 380618"/>
                <a:gd name="connsiteX6" fmla="*/ 0 w 150114"/>
                <a:gd name="connsiteY6" fmla="*/ 380619 h 380618"/>
                <a:gd name="connsiteX7" fmla="*/ 0 w 150114"/>
                <a:gd name="connsiteY7" fmla="*/ 0 h 380618"/>
                <a:gd name="connsiteX8" fmla="*/ 79375 w 150114"/>
                <a:gd name="connsiteY8" fmla="*/ 0 h 380618"/>
                <a:gd name="connsiteX9" fmla="*/ 141097 w 150114"/>
                <a:gd name="connsiteY9" fmla="*/ 66802 h 380618"/>
                <a:gd name="connsiteX10" fmla="*/ 141097 w 150114"/>
                <a:gd name="connsiteY10" fmla="*/ 153670 h 380618"/>
                <a:gd name="connsiteX11" fmla="*/ 115951 w 150114"/>
                <a:gd name="connsiteY11" fmla="*/ 196596 h 380618"/>
                <a:gd name="connsiteX12" fmla="*/ 142748 w 150114"/>
                <a:gd name="connsiteY12" fmla="*/ 240030 h 380618"/>
                <a:gd name="connsiteX13" fmla="*/ 142748 w 150114"/>
                <a:gd name="connsiteY13" fmla="*/ 317119 h 380618"/>
                <a:gd name="connsiteX14" fmla="*/ 150114 w 150114"/>
                <a:gd name="connsiteY14" fmla="*/ 378841 h 380618"/>
                <a:gd name="connsiteX15" fmla="*/ 150114 w 150114"/>
                <a:gd name="connsiteY15" fmla="*/ 380492 h 380618"/>
                <a:gd name="connsiteX16" fmla="*/ 99822 w 150114"/>
                <a:gd name="connsiteY16" fmla="*/ 380492 h 380618"/>
                <a:gd name="connsiteX17" fmla="*/ 83820 w 150114"/>
                <a:gd name="connsiteY17" fmla="*/ 69596 h 380618"/>
                <a:gd name="connsiteX18" fmla="*/ 73533 w 150114"/>
                <a:gd name="connsiteY18" fmla="*/ 53594 h 380618"/>
                <a:gd name="connsiteX19" fmla="*/ 58674 w 150114"/>
                <a:gd name="connsiteY19" fmla="*/ 53594 h 380618"/>
                <a:gd name="connsiteX20" fmla="*/ 58674 w 150114"/>
                <a:gd name="connsiteY20" fmla="*/ 171323 h 380618"/>
                <a:gd name="connsiteX21" fmla="*/ 73533 w 150114"/>
                <a:gd name="connsiteY21" fmla="*/ 171323 h 380618"/>
                <a:gd name="connsiteX22" fmla="*/ 83820 w 150114"/>
                <a:gd name="connsiteY22" fmla="*/ 155321 h 380618"/>
                <a:gd name="connsiteX23" fmla="*/ 83820 w 150114"/>
                <a:gd name="connsiteY23" fmla="*/ 69596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0114" h="380618">
                  <a:moveTo>
                    <a:pt x="99822" y="380492"/>
                  </a:moveTo>
                  <a:cubicBezTo>
                    <a:pt x="90678" y="380492"/>
                    <a:pt x="85598" y="343408"/>
                    <a:pt x="85598" y="321691"/>
                  </a:cubicBezTo>
                  <a:lnTo>
                    <a:pt x="85598" y="238887"/>
                  </a:lnTo>
                  <a:cubicBezTo>
                    <a:pt x="85598" y="229743"/>
                    <a:pt x="81026" y="221742"/>
                    <a:pt x="73025" y="221742"/>
                  </a:cubicBezTo>
                  <a:lnTo>
                    <a:pt x="58801" y="221742"/>
                  </a:lnTo>
                  <a:lnTo>
                    <a:pt x="58801" y="380619"/>
                  </a:lnTo>
                  <a:lnTo>
                    <a:pt x="0" y="380619"/>
                  </a:lnTo>
                  <a:lnTo>
                    <a:pt x="0" y="0"/>
                  </a:lnTo>
                  <a:lnTo>
                    <a:pt x="79375" y="0"/>
                  </a:lnTo>
                  <a:cubicBezTo>
                    <a:pt x="108458" y="0"/>
                    <a:pt x="141097" y="17145"/>
                    <a:pt x="141097" y="66802"/>
                  </a:cubicBezTo>
                  <a:lnTo>
                    <a:pt x="141097" y="153670"/>
                  </a:lnTo>
                  <a:cubicBezTo>
                    <a:pt x="141097" y="171450"/>
                    <a:pt x="131318" y="186182"/>
                    <a:pt x="115951" y="196596"/>
                  </a:cubicBezTo>
                  <a:cubicBezTo>
                    <a:pt x="131318" y="206883"/>
                    <a:pt x="142748" y="221107"/>
                    <a:pt x="142748" y="240030"/>
                  </a:cubicBezTo>
                  <a:lnTo>
                    <a:pt x="142748" y="317119"/>
                  </a:lnTo>
                  <a:cubicBezTo>
                    <a:pt x="142748" y="341122"/>
                    <a:pt x="146177" y="360553"/>
                    <a:pt x="150114" y="378841"/>
                  </a:cubicBezTo>
                  <a:lnTo>
                    <a:pt x="150114" y="380492"/>
                  </a:lnTo>
                  <a:lnTo>
                    <a:pt x="99822" y="380492"/>
                  </a:lnTo>
                  <a:close/>
                  <a:moveTo>
                    <a:pt x="83820" y="69596"/>
                  </a:moveTo>
                  <a:cubicBezTo>
                    <a:pt x="83820" y="58166"/>
                    <a:pt x="80391" y="53594"/>
                    <a:pt x="73533" y="53594"/>
                  </a:cubicBezTo>
                  <a:lnTo>
                    <a:pt x="58674" y="53594"/>
                  </a:lnTo>
                  <a:lnTo>
                    <a:pt x="58674" y="171323"/>
                  </a:lnTo>
                  <a:lnTo>
                    <a:pt x="73533" y="171323"/>
                  </a:lnTo>
                  <a:cubicBezTo>
                    <a:pt x="80391" y="171323"/>
                    <a:pt x="83820" y="167386"/>
                    <a:pt x="83820" y="155321"/>
                  </a:cubicBezTo>
                  <a:lnTo>
                    <a:pt x="83820" y="69596"/>
                  </a:lnTo>
                  <a:close/>
                </a:path>
              </a:pathLst>
            </a:custGeom>
            <a:solidFill>
              <a:srgbClr val="FFFFFF"/>
            </a:solidFill>
            <a:ln w="0"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B2CCE1B6-63BF-F025-0AE9-0C0D92E0381A}"/>
                </a:ext>
              </a:extLst>
            </p:cNvPr>
            <p:cNvSpPr/>
            <p:nvPr/>
          </p:nvSpPr>
          <p:spPr>
            <a:xfrm>
              <a:off x="2999739" y="862457"/>
              <a:ext cx="148589" cy="392048"/>
            </a:xfrm>
            <a:custGeom>
              <a:avLst/>
              <a:gdLst>
                <a:gd name="connsiteX0" fmla="*/ 74295 w 148589"/>
                <a:gd name="connsiteY0" fmla="*/ 392049 h 392048"/>
                <a:gd name="connsiteX1" fmla="*/ 0 w 148589"/>
                <a:gd name="connsiteY1" fmla="*/ 315468 h 392048"/>
                <a:gd name="connsiteX2" fmla="*/ 0 w 148589"/>
                <a:gd name="connsiteY2" fmla="*/ 76581 h 392048"/>
                <a:gd name="connsiteX3" fmla="*/ 74295 w 148589"/>
                <a:gd name="connsiteY3" fmla="*/ 0 h 392048"/>
                <a:gd name="connsiteX4" fmla="*/ 148590 w 148589"/>
                <a:gd name="connsiteY4" fmla="*/ 76581 h 392048"/>
                <a:gd name="connsiteX5" fmla="*/ 148590 w 148589"/>
                <a:gd name="connsiteY5" fmla="*/ 315468 h 392048"/>
                <a:gd name="connsiteX6" fmla="*/ 74295 w 148589"/>
                <a:gd name="connsiteY6" fmla="*/ 392049 h 392048"/>
                <a:gd name="connsiteX7" fmla="*/ 88519 w 148589"/>
                <a:gd name="connsiteY7" fmla="*/ 72644 h 392048"/>
                <a:gd name="connsiteX8" fmla="*/ 74295 w 148589"/>
                <a:gd name="connsiteY8" fmla="*/ 57277 h 392048"/>
                <a:gd name="connsiteX9" fmla="*/ 60071 w 148589"/>
                <a:gd name="connsiteY9" fmla="*/ 72644 h 392048"/>
                <a:gd name="connsiteX10" fmla="*/ 60071 w 148589"/>
                <a:gd name="connsiteY10" fmla="*/ 319532 h 392048"/>
                <a:gd name="connsiteX11" fmla="*/ 74295 w 148589"/>
                <a:gd name="connsiteY11" fmla="*/ 334899 h 392048"/>
                <a:gd name="connsiteX12" fmla="*/ 88519 w 148589"/>
                <a:gd name="connsiteY12" fmla="*/ 319532 h 392048"/>
                <a:gd name="connsiteX13" fmla="*/ 88519 w 148589"/>
                <a:gd name="connsiteY13" fmla="*/ 72644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589" h="392048">
                  <a:moveTo>
                    <a:pt x="74295" y="392049"/>
                  </a:moveTo>
                  <a:cubicBezTo>
                    <a:pt x="33147" y="392049"/>
                    <a:pt x="0" y="361188"/>
                    <a:pt x="0" y="315468"/>
                  </a:cubicBezTo>
                  <a:lnTo>
                    <a:pt x="0" y="76581"/>
                  </a:lnTo>
                  <a:cubicBezTo>
                    <a:pt x="0" y="31496"/>
                    <a:pt x="33147" y="0"/>
                    <a:pt x="74295" y="0"/>
                  </a:cubicBezTo>
                  <a:cubicBezTo>
                    <a:pt x="115443" y="0"/>
                    <a:pt x="148590" y="31496"/>
                    <a:pt x="148590" y="76581"/>
                  </a:cubicBezTo>
                  <a:lnTo>
                    <a:pt x="148590" y="315468"/>
                  </a:lnTo>
                  <a:cubicBezTo>
                    <a:pt x="148590" y="361188"/>
                    <a:pt x="116078" y="392049"/>
                    <a:pt x="74295" y="392049"/>
                  </a:cubicBezTo>
                  <a:close/>
                  <a:moveTo>
                    <a:pt x="88519" y="72644"/>
                  </a:moveTo>
                  <a:cubicBezTo>
                    <a:pt x="88519" y="62992"/>
                    <a:pt x="82804" y="57277"/>
                    <a:pt x="74295" y="57277"/>
                  </a:cubicBezTo>
                  <a:cubicBezTo>
                    <a:pt x="65786" y="57277"/>
                    <a:pt x="60071" y="62992"/>
                    <a:pt x="60071" y="72644"/>
                  </a:cubicBezTo>
                  <a:lnTo>
                    <a:pt x="60071" y="319532"/>
                  </a:lnTo>
                  <a:cubicBezTo>
                    <a:pt x="60071" y="329184"/>
                    <a:pt x="65786" y="334899"/>
                    <a:pt x="74295" y="334899"/>
                  </a:cubicBezTo>
                  <a:cubicBezTo>
                    <a:pt x="82804" y="334899"/>
                    <a:pt x="88519" y="329184"/>
                    <a:pt x="88519" y="319532"/>
                  </a:cubicBezTo>
                  <a:lnTo>
                    <a:pt x="88519" y="72644"/>
                  </a:lnTo>
                  <a:close/>
                </a:path>
              </a:pathLst>
            </a:custGeom>
            <a:solidFill>
              <a:srgbClr val="FFFFFF"/>
            </a:solidFill>
            <a:ln w="0" cap="flat">
              <a:noFill/>
              <a:prstDash val="solid"/>
              <a:miter/>
            </a:ln>
          </p:spPr>
          <p:txBody>
            <a:bodyPr rtlCol="0" anchor="ctr"/>
            <a:lstStyle/>
            <a:p>
              <a:endParaRPr lang="en-US"/>
            </a:p>
          </p:txBody>
        </p:sp>
        <p:sp>
          <p:nvSpPr>
            <p:cNvPr id="143" name="Freeform 142">
              <a:extLst>
                <a:ext uri="{FF2B5EF4-FFF2-40B4-BE49-F238E27FC236}">
                  <a16:creationId xmlns:a16="http://schemas.microsoft.com/office/drawing/2014/main" id="{94C79A0F-EC91-5274-FA94-1D5A7EEAFEC6}"/>
                </a:ext>
              </a:extLst>
            </p:cNvPr>
            <p:cNvSpPr/>
            <p:nvPr/>
          </p:nvSpPr>
          <p:spPr>
            <a:xfrm>
              <a:off x="3172967" y="862457"/>
              <a:ext cx="148590" cy="392048"/>
            </a:xfrm>
            <a:custGeom>
              <a:avLst/>
              <a:gdLst>
                <a:gd name="connsiteX0" fmla="*/ 74295 w 148590"/>
                <a:gd name="connsiteY0" fmla="*/ 392049 h 392048"/>
                <a:gd name="connsiteX1" fmla="*/ 0 w 148590"/>
                <a:gd name="connsiteY1" fmla="*/ 315468 h 392048"/>
                <a:gd name="connsiteX2" fmla="*/ 0 w 148590"/>
                <a:gd name="connsiteY2" fmla="*/ 76581 h 392048"/>
                <a:gd name="connsiteX3" fmla="*/ 74295 w 148590"/>
                <a:gd name="connsiteY3" fmla="*/ 0 h 392048"/>
                <a:gd name="connsiteX4" fmla="*/ 148590 w 148590"/>
                <a:gd name="connsiteY4" fmla="*/ 76581 h 392048"/>
                <a:gd name="connsiteX5" fmla="*/ 148590 w 148590"/>
                <a:gd name="connsiteY5" fmla="*/ 315468 h 392048"/>
                <a:gd name="connsiteX6" fmla="*/ 74295 w 148590"/>
                <a:gd name="connsiteY6" fmla="*/ 392049 h 392048"/>
                <a:gd name="connsiteX7" fmla="*/ 88519 w 148590"/>
                <a:gd name="connsiteY7" fmla="*/ 72644 h 392048"/>
                <a:gd name="connsiteX8" fmla="*/ 74295 w 148590"/>
                <a:gd name="connsiteY8" fmla="*/ 57277 h 392048"/>
                <a:gd name="connsiteX9" fmla="*/ 60071 w 148590"/>
                <a:gd name="connsiteY9" fmla="*/ 72644 h 392048"/>
                <a:gd name="connsiteX10" fmla="*/ 60071 w 148590"/>
                <a:gd name="connsiteY10" fmla="*/ 319532 h 392048"/>
                <a:gd name="connsiteX11" fmla="*/ 74295 w 148590"/>
                <a:gd name="connsiteY11" fmla="*/ 334899 h 392048"/>
                <a:gd name="connsiteX12" fmla="*/ 88519 w 148590"/>
                <a:gd name="connsiteY12" fmla="*/ 319532 h 392048"/>
                <a:gd name="connsiteX13" fmla="*/ 88519 w 148590"/>
                <a:gd name="connsiteY13" fmla="*/ 72644 h 39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590" h="392048">
                  <a:moveTo>
                    <a:pt x="74295" y="392049"/>
                  </a:moveTo>
                  <a:cubicBezTo>
                    <a:pt x="33147" y="392049"/>
                    <a:pt x="0" y="361188"/>
                    <a:pt x="0" y="315468"/>
                  </a:cubicBezTo>
                  <a:lnTo>
                    <a:pt x="0" y="76581"/>
                  </a:lnTo>
                  <a:cubicBezTo>
                    <a:pt x="0" y="31496"/>
                    <a:pt x="33147" y="0"/>
                    <a:pt x="74295" y="0"/>
                  </a:cubicBezTo>
                  <a:cubicBezTo>
                    <a:pt x="115443" y="0"/>
                    <a:pt x="148590" y="31496"/>
                    <a:pt x="148590" y="76581"/>
                  </a:cubicBezTo>
                  <a:lnTo>
                    <a:pt x="148590" y="315468"/>
                  </a:lnTo>
                  <a:cubicBezTo>
                    <a:pt x="148590" y="361188"/>
                    <a:pt x="116078" y="392049"/>
                    <a:pt x="74295" y="392049"/>
                  </a:cubicBezTo>
                  <a:close/>
                  <a:moveTo>
                    <a:pt x="88519" y="72644"/>
                  </a:moveTo>
                  <a:cubicBezTo>
                    <a:pt x="88519" y="62992"/>
                    <a:pt x="82804" y="57277"/>
                    <a:pt x="74295" y="57277"/>
                  </a:cubicBezTo>
                  <a:cubicBezTo>
                    <a:pt x="65786" y="57277"/>
                    <a:pt x="60071" y="62992"/>
                    <a:pt x="60071" y="72644"/>
                  </a:cubicBezTo>
                  <a:lnTo>
                    <a:pt x="60071" y="319532"/>
                  </a:lnTo>
                  <a:cubicBezTo>
                    <a:pt x="60071" y="329184"/>
                    <a:pt x="65786" y="334899"/>
                    <a:pt x="74295" y="334899"/>
                  </a:cubicBezTo>
                  <a:cubicBezTo>
                    <a:pt x="82804" y="334899"/>
                    <a:pt x="88519" y="329184"/>
                    <a:pt x="88519" y="319532"/>
                  </a:cubicBezTo>
                  <a:lnTo>
                    <a:pt x="88519" y="72644"/>
                  </a:lnTo>
                  <a:close/>
                </a:path>
              </a:pathLst>
            </a:custGeom>
            <a:solidFill>
              <a:srgbClr val="FFFFFF"/>
            </a:solidFill>
            <a:ln w="0"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id="{D9B39066-5562-EC25-032C-78ABEF750EAC}"/>
                </a:ext>
              </a:extLst>
            </p:cNvPr>
            <p:cNvSpPr/>
            <p:nvPr/>
          </p:nvSpPr>
          <p:spPr>
            <a:xfrm>
              <a:off x="3348990" y="868172"/>
              <a:ext cx="207771" cy="380618"/>
            </a:xfrm>
            <a:custGeom>
              <a:avLst/>
              <a:gdLst>
                <a:gd name="connsiteX0" fmla="*/ 151384 w 207771"/>
                <a:gd name="connsiteY0" fmla="*/ 380619 h 380618"/>
                <a:gd name="connsiteX1" fmla="*/ 151384 w 207771"/>
                <a:gd name="connsiteY1" fmla="*/ 90932 h 380618"/>
                <a:gd name="connsiteX2" fmla="*/ 143383 w 207771"/>
                <a:gd name="connsiteY2" fmla="*/ 177800 h 380618"/>
                <a:gd name="connsiteX3" fmla="*/ 118872 w 207771"/>
                <a:gd name="connsiteY3" fmla="*/ 380619 h 380618"/>
                <a:gd name="connsiteX4" fmla="*/ 80010 w 207771"/>
                <a:gd name="connsiteY4" fmla="*/ 380619 h 380618"/>
                <a:gd name="connsiteX5" fmla="*/ 58293 w 207771"/>
                <a:gd name="connsiteY5" fmla="*/ 177800 h 380618"/>
                <a:gd name="connsiteX6" fmla="*/ 51435 w 207771"/>
                <a:gd name="connsiteY6" fmla="*/ 90932 h 380618"/>
                <a:gd name="connsiteX7" fmla="*/ 51435 w 207771"/>
                <a:gd name="connsiteY7" fmla="*/ 380619 h 380618"/>
                <a:gd name="connsiteX8" fmla="*/ 0 w 207771"/>
                <a:gd name="connsiteY8" fmla="*/ 380619 h 380618"/>
                <a:gd name="connsiteX9" fmla="*/ 0 w 207771"/>
                <a:gd name="connsiteY9" fmla="*/ 0 h 380618"/>
                <a:gd name="connsiteX10" fmla="*/ 77089 w 207771"/>
                <a:gd name="connsiteY10" fmla="*/ 0 h 380618"/>
                <a:gd name="connsiteX11" fmla="*/ 97663 w 207771"/>
                <a:gd name="connsiteY11" fmla="*/ 149733 h 380618"/>
                <a:gd name="connsiteX12" fmla="*/ 105664 w 207771"/>
                <a:gd name="connsiteY12" fmla="*/ 235966 h 380618"/>
                <a:gd name="connsiteX13" fmla="*/ 113030 w 207771"/>
                <a:gd name="connsiteY13" fmla="*/ 149733 h 380618"/>
                <a:gd name="connsiteX14" fmla="*/ 131826 w 207771"/>
                <a:gd name="connsiteY14" fmla="*/ 0 h 380618"/>
                <a:gd name="connsiteX15" fmla="*/ 207772 w 207771"/>
                <a:gd name="connsiteY15" fmla="*/ 0 h 380618"/>
                <a:gd name="connsiteX16" fmla="*/ 207772 w 207771"/>
                <a:gd name="connsiteY16" fmla="*/ 380619 h 380618"/>
                <a:gd name="connsiteX17" fmla="*/ 151130 w 207771"/>
                <a:gd name="connsiteY17" fmla="*/ 380619 h 3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7771" h="380618">
                  <a:moveTo>
                    <a:pt x="151384" y="380619"/>
                  </a:moveTo>
                  <a:lnTo>
                    <a:pt x="151384" y="90932"/>
                  </a:lnTo>
                  <a:lnTo>
                    <a:pt x="143383" y="177800"/>
                  </a:lnTo>
                  <a:lnTo>
                    <a:pt x="118872" y="380619"/>
                  </a:lnTo>
                  <a:lnTo>
                    <a:pt x="80010" y="380619"/>
                  </a:lnTo>
                  <a:lnTo>
                    <a:pt x="58293" y="177800"/>
                  </a:lnTo>
                  <a:lnTo>
                    <a:pt x="51435" y="90932"/>
                  </a:lnTo>
                  <a:lnTo>
                    <a:pt x="51435" y="380619"/>
                  </a:lnTo>
                  <a:lnTo>
                    <a:pt x="0" y="380619"/>
                  </a:lnTo>
                  <a:lnTo>
                    <a:pt x="0" y="0"/>
                  </a:lnTo>
                  <a:lnTo>
                    <a:pt x="77089" y="0"/>
                  </a:lnTo>
                  <a:lnTo>
                    <a:pt x="97663" y="149733"/>
                  </a:lnTo>
                  <a:lnTo>
                    <a:pt x="105664" y="235966"/>
                  </a:lnTo>
                  <a:lnTo>
                    <a:pt x="113030" y="149733"/>
                  </a:lnTo>
                  <a:lnTo>
                    <a:pt x="131826" y="0"/>
                  </a:lnTo>
                  <a:lnTo>
                    <a:pt x="207772" y="0"/>
                  </a:lnTo>
                  <a:lnTo>
                    <a:pt x="207772" y="380619"/>
                  </a:lnTo>
                  <a:lnTo>
                    <a:pt x="151130" y="380619"/>
                  </a:lnTo>
                  <a:close/>
                </a:path>
              </a:pathLst>
            </a:custGeom>
            <a:solidFill>
              <a:srgbClr val="FFFFFF"/>
            </a:solidFill>
            <a:ln w="0" cap="flat">
              <a:noFill/>
              <a:prstDash val="solid"/>
              <a:miter/>
            </a:ln>
          </p:spPr>
          <p:txBody>
            <a:bodyPr rtlCol="0" anchor="ctr"/>
            <a:lstStyle/>
            <a:p>
              <a:endParaRPr lang="en-US"/>
            </a:p>
          </p:txBody>
        </p:sp>
      </p:grpSp>
      <p:sp>
        <p:nvSpPr>
          <p:cNvPr id="16" name="Picture Placeholder 15">
            <a:extLst>
              <a:ext uri="{FF2B5EF4-FFF2-40B4-BE49-F238E27FC236}">
                <a16:creationId xmlns:a16="http://schemas.microsoft.com/office/drawing/2014/main" id="{165A2C28-A027-84B4-9458-64524A7C0BFB}"/>
              </a:ext>
            </a:extLst>
          </p:cNvPr>
          <p:cNvSpPr>
            <a:spLocks noGrp="1"/>
          </p:cNvSpPr>
          <p:nvPr>
            <p:ph type="pic" sz="quarter" idx="15"/>
          </p:nvPr>
        </p:nvSpPr>
        <p:spPr>
          <a:xfrm>
            <a:off x="5186553" y="-4410"/>
            <a:ext cx="7005447" cy="6862410"/>
          </a:xfrm>
          <a:custGeom>
            <a:avLst/>
            <a:gdLst>
              <a:gd name="connsiteX0" fmla="*/ 4425401 w 7005447"/>
              <a:gd name="connsiteY0" fmla="*/ 6101058 h 6862410"/>
              <a:gd name="connsiteX1" fmla="*/ 3963858 w 7005447"/>
              <a:gd name="connsiteY1" fmla="*/ 6663018 h 6862410"/>
              <a:gd name="connsiteX2" fmla="*/ 3840962 w 7005447"/>
              <a:gd name="connsiteY2" fmla="*/ 6860645 h 6862410"/>
              <a:gd name="connsiteX3" fmla="*/ 3963805 w 7005447"/>
              <a:gd name="connsiteY3" fmla="*/ 6663019 h 6862410"/>
              <a:gd name="connsiteX4" fmla="*/ 4425401 w 7005447"/>
              <a:gd name="connsiteY4" fmla="*/ 6101058 h 6862410"/>
              <a:gd name="connsiteX5" fmla="*/ 2576957 w 7005447"/>
              <a:gd name="connsiteY5" fmla="*/ 0 h 6862410"/>
              <a:gd name="connsiteX6" fmla="*/ 7005447 w 7005447"/>
              <a:gd name="connsiteY6" fmla="*/ 0 h 6862410"/>
              <a:gd name="connsiteX7" fmla="*/ 7005447 w 7005447"/>
              <a:gd name="connsiteY7" fmla="*/ 4898247 h 6862410"/>
              <a:gd name="connsiteX8" fmla="*/ 6669283 w 7005447"/>
              <a:gd name="connsiteY8" fmla="*/ 4914228 h 6862410"/>
              <a:gd name="connsiteX9" fmla="*/ 4550003 w 7005447"/>
              <a:gd name="connsiteY9" fmla="*/ 5812479 h 6862410"/>
              <a:gd name="connsiteX10" fmla="*/ 4335601 w 7005447"/>
              <a:gd name="connsiteY10" fmla="*/ 6011258 h 6862410"/>
              <a:gd name="connsiteX11" fmla="*/ 3828012 w 7005447"/>
              <a:gd name="connsiteY11" fmla="*/ 6638449 h 6862410"/>
              <a:gd name="connsiteX12" fmla="*/ 3693952 w 7005447"/>
              <a:gd name="connsiteY12" fmla="*/ 6862410 h 6862410"/>
              <a:gd name="connsiteX13" fmla="*/ 0 w 7005447"/>
              <a:gd name="connsiteY13" fmla="*/ 6862410 h 6862410"/>
              <a:gd name="connsiteX14" fmla="*/ 47244 w 7005447"/>
              <a:gd name="connsiteY14" fmla="*/ 6794803 h 6862410"/>
              <a:gd name="connsiteX15" fmla="*/ 1966341 w 7005447"/>
              <a:gd name="connsiteY15" fmla="*/ 2899495 h 6862410"/>
              <a:gd name="connsiteX16" fmla="*/ 2576957 w 7005447"/>
              <a:gd name="connsiteY16" fmla="*/ 0 h 6862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05447" h="6862410">
                <a:moveTo>
                  <a:pt x="4425401" y="6101058"/>
                </a:moveTo>
                <a:cubicBezTo>
                  <a:pt x="4251548" y="6274911"/>
                  <a:pt x="4097415" y="6463123"/>
                  <a:pt x="3963858" y="6663018"/>
                </a:cubicBezTo>
                <a:lnTo>
                  <a:pt x="3840962" y="6860645"/>
                </a:lnTo>
                <a:lnTo>
                  <a:pt x="3963805" y="6663019"/>
                </a:lnTo>
                <a:cubicBezTo>
                  <a:pt x="4097344" y="6463124"/>
                  <a:pt x="4251549" y="6274911"/>
                  <a:pt x="4425401" y="6101058"/>
                </a:cubicBezTo>
                <a:close/>
                <a:moveTo>
                  <a:pt x="2576957" y="0"/>
                </a:moveTo>
                <a:lnTo>
                  <a:pt x="7005447" y="0"/>
                </a:lnTo>
                <a:lnTo>
                  <a:pt x="7005447" y="4898247"/>
                </a:lnTo>
                <a:lnTo>
                  <a:pt x="6669283" y="4914228"/>
                </a:lnTo>
                <a:cubicBezTo>
                  <a:pt x="5884055" y="4986275"/>
                  <a:pt x="5149151" y="5297464"/>
                  <a:pt x="4550003" y="5812479"/>
                </a:cubicBezTo>
                <a:cubicBezTo>
                  <a:pt x="4476462" y="5875733"/>
                  <a:pt x="4404825" y="5941908"/>
                  <a:pt x="4335601" y="6011258"/>
                </a:cubicBezTo>
                <a:cubicBezTo>
                  <a:pt x="4142506" y="6204354"/>
                  <a:pt x="3972916" y="6414596"/>
                  <a:pt x="3828012" y="6638449"/>
                </a:cubicBezTo>
                <a:lnTo>
                  <a:pt x="3693952" y="6862410"/>
                </a:lnTo>
                <a:lnTo>
                  <a:pt x="0" y="6862410"/>
                </a:lnTo>
                <a:cubicBezTo>
                  <a:pt x="15748" y="6839917"/>
                  <a:pt x="31623" y="6817424"/>
                  <a:pt x="47244" y="6794803"/>
                </a:cubicBezTo>
                <a:cubicBezTo>
                  <a:pt x="878205" y="5592991"/>
                  <a:pt x="1523873" y="4282398"/>
                  <a:pt x="1966341" y="2899495"/>
                </a:cubicBezTo>
                <a:cubicBezTo>
                  <a:pt x="2269109" y="1953118"/>
                  <a:pt x="2473198" y="982723"/>
                  <a:pt x="2576957" y="0"/>
                </a:cubicBezTo>
                <a:close/>
              </a:path>
            </a:pathLst>
          </a:custGeom>
          <a:solidFill>
            <a:srgbClr val="C4CED4"/>
          </a:solidFill>
        </p:spPr>
        <p:txBody>
          <a:bodyPr wrap="square">
            <a:noAutofit/>
          </a:bodyPr>
          <a:lstStyle/>
          <a:p>
            <a:endParaRPr lang="en-US"/>
          </a:p>
        </p:txBody>
      </p:sp>
      <p:grpSp>
        <p:nvGrpSpPr>
          <p:cNvPr id="17" name="Group 16">
            <a:extLst>
              <a:ext uri="{FF2B5EF4-FFF2-40B4-BE49-F238E27FC236}">
                <a16:creationId xmlns:a16="http://schemas.microsoft.com/office/drawing/2014/main" id="{E802580F-1F21-C882-8012-7C0CA1F64BAA}"/>
              </a:ext>
            </a:extLst>
          </p:cNvPr>
          <p:cNvGrpSpPr/>
          <p:nvPr userDrawn="1"/>
        </p:nvGrpSpPr>
        <p:grpSpPr>
          <a:xfrm>
            <a:off x="8877932" y="4893685"/>
            <a:ext cx="3317262" cy="1968612"/>
            <a:chOff x="8877932" y="4893685"/>
            <a:chExt cx="3317262" cy="1968612"/>
          </a:xfrm>
        </p:grpSpPr>
        <p:sp>
          <p:nvSpPr>
            <p:cNvPr id="20" name="Freeform 19">
              <a:extLst>
                <a:ext uri="{FF2B5EF4-FFF2-40B4-BE49-F238E27FC236}">
                  <a16:creationId xmlns:a16="http://schemas.microsoft.com/office/drawing/2014/main" id="{1A5B9B98-8F07-83DA-4958-B56E73A9E1D4}"/>
                </a:ext>
              </a:extLst>
            </p:cNvPr>
            <p:cNvSpPr/>
            <p:nvPr/>
          </p:nvSpPr>
          <p:spPr>
            <a:xfrm>
              <a:off x="9023745" y="5020700"/>
              <a:ext cx="3171449" cy="1841597"/>
            </a:xfrm>
            <a:custGeom>
              <a:avLst/>
              <a:gdLst>
                <a:gd name="connsiteX0" fmla="*/ 912606 w 3171449"/>
                <a:gd name="connsiteY0" fmla="*/ 787369 h 1841597"/>
                <a:gd name="connsiteX1" fmla="*/ 588209 w 3171449"/>
                <a:gd name="connsiteY1" fmla="*/ 1075948 h 1841597"/>
                <a:gd name="connsiteX2" fmla="*/ 0 w 3171449"/>
                <a:gd name="connsiteY2" fmla="*/ 1841597 h 1841597"/>
                <a:gd name="connsiteX3" fmla="*/ 3171449 w 3171449"/>
                <a:gd name="connsiteY3" fmla="*/ 1841597 h 1841597"/>
                <a:gd name="connsiteX4" fmla="*/ 3171449 w 3171449"/>
                <a:gd name="connsiteY4" fmla="*/ 0 h 1841597"/>
                <a:gd name="connsiteX5" fmla="*/ 912606 w 3171449"/>
                <a:gd name="connsiteY5" fmla="*/ 787369 h 1841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449" h="1841597">
                  <a:moveTo>
                    <a:pt x="912606" y="787369"/>
                  </a:moveTo>
                  <a:cubicBezTo>
                    <a:pt x="799817" y="876533"/>
                    <a:pt x="691472" y="972684"/>
                    <a:pt x="588209" y="1075948"/>
                  </a:cubicBezTo>
                  <a:cubicBezTo>
                    <a:pt x="356405" y="1307751"/>
                    <a:pt x="159659" y="1565084"/>
                    <a:pt x="0" y="1841597"/>
                  </a:cubicBezTo>
                  <a:lnTo>
                    <a:pt x="3171449" y="1841597"/>
                  </a:lnTo>
                  <a:lnTo>
                    <a:pt x="3171449" y="0"/>
                  </a:lnTo>
                  <a:cubicBezTo>
                    <a:pt x="2341404" y="3175"/>
                    <a:pt x="1554288" y="279942"/>
                    <a:pt x="912606" y="787369"/>
                  </a:cubicBezTo>
                  <a:close/>
                </a:path>
              </a:pathLst>
            </a:custGeom>
            <a:solidFill>
              <a:srgbClr val="231F20"/>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334798E-C81E-EA76-F7B9-74634941BC92}"/>
                </a:ext>
              </a:extLst>
            </p:cNvPr>
            <p:cNvSpPr/>
            <p:nvPr/>
          </p:nvSpPr>
          <p:spPr>
            <a:xfrm>
              <a:off x="8877932" y="4893685"/>
              <a:ext cx="3317262" cy="1968612"/>
            </a:xfrm>
            <a:custGeom>
              <a:avLst/>
              <a:gdLst>
                <a:gd name="connsiteX0" fmla="*/ 858624 w 3317262"/>
                <a:gd name="connsiteY0" fmla="*/ 914384 h 1968612"/>
                <a:gd name="connsiteX1" fmla="*/ 644222 w 3317262"/>
                <a:gd name="connsiteY1" fmla="*/ 1113163 h 1968612"/>
                <a:gd name="connsiteX2" fmla="*/ 0 w 3317262"/>
                <a:gd name="connsiteY2" fmla="*/ 1968613 h 1968612"/>
                <a:gd name="connsiteX3" fmla="*/ 145814 w 3317262"/>
                <a:gd name="connsiteY3" fmla="*/ 1968613 h 1968612"/>
                <a:gd name="connsiteX4" fmla="*/ 734022 w 3317262"/>
                <a:gd name="connsiteY4" fmla="*/ 1202963 h 1968612"/>
                <a:gd name="connsiteX5" fmla="*/ 1058419 w 3317262"/>
                <a:gd name="connsiteY5" fmla="*/ 914384 h 1968612"/>
                <a:gd name="connsiteX6" fmla="*/ 3317263 w 3317262"/>
                <a:gd name="connsiteY6" fmla="*/ 127015 h 1968612"/>
                <a:gd name="connsiteX7" fmla="*/ 3317263 w 3317262"/>
                <a:gd name="connsiteY7" fmla="*/ 0 h 1968612"/>
                <a:gd name="connsiteX8" fmla="*/ 858624 w 3317262"/>
                <a:gd name="connsiteY8" fmla="*/ 914384 h 196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7262" h="1968612">
                  <a:moveTo>
                    <a:pt x="858624" y="914384"/>
                  </a:moveTo>
                  <a:cubicBezTo>
                    <a:pt x="785083" y="977638"/>
                    <a:pt x="713446" y="1043813"/>
                    <a:pt x="644222" y="1113163"/>
                  </a:cubicBezTo>
                  <a:cubicBezTo>
                    <a:pt x="386762" y="1370624"/>
                    <a:pt x="171089" y="1658568"/>
                    <a:pt x="0" y="1968613"/>
                  </a:cubicBezTo>
                  <a:lnTo>
                    <a:pt x="145814" y="1968613"/>
                  </a:lnTo>
                  <a:cubicBezTo>
                    <a:pt x="305345" y="1692100"/>
                    <a:pt x="502219" y="1434767"/>
                    <a:pt x="734022" y="1202963"/>
                  </a:cubicBezTo>
                  <a:cubicBezTo>
                    <a:pt x="837286" y="1099700"/>
                    <a:pt x="945630" y="1003549"/>
                    <a:pt x="1058419" y="914384"/>
                  </a:cubicBezTo>
                  <a:cubicBezTo>
                    <a:pt x="1700102" y="406957"/>
                    <a:pt x="2487343" y="130318"/>
                    <a:pt x="3317263" y="127015"/>
                  </a:cubicBezTo>
                  <a:lnTo>
                    <a:pt x="3317263" y="0"/>
                  </a:lnTo>
                  <a:cubicBezTo>
                    <a:pt x="2405419" y="3429"/>
                    <a:pt x="1543365" y="325795"/>
                    <a:pt x="858624" y="914384"/>
                  </a:cubicBezTo>
                  <a:close/>
                </a:path>
              </a:pathLst>
            </a:custGeom>
            <a:solidFill>
              <a:schemeClr val="bg1"/>
            </a:solidFill>
            <a:ln w="0" cap="flat">
              <a:noFill/>
              <a:prstDash val="solid"/>
              <a:miter/>
            </a:ln>
          </p:spPr>
          <p:txBody>
            <a:bodyPr rtlCol="0" anchor="ctr"/>
            <a:lstStyle/>
            <a:p>
              <a:endParaRPr lang="en-US"/>
            </a:p>
          </p:txBody>
        </p:sp>
        <p:pic>
          <p:nvPicPr>
            <p:cNvPr id="22" name="WNBA Logo">
              <a:extLst>
                <a:ext uri="{FF2B5EF4-FFF2-40B4-BE49-F238E27FC236}">
                  <a16:creationId xmlns:a16="http://schemas.microsoft.com/office/drawing/2014/main" id="{52E34DA6-0410-DD2E-954E-39C7CF347369}"/>
                </a:ext>
              </a:extLst>
            </p:cNvPr>
            <p:cNvPicPr>
              <a:picLocks noChangeAspect="1"/>
            </p:cNvPicPr>
            <p:nvPr userDrawn="1"/>
          </p:nvPicPr>
          <p:blipFill>
            <a:blip r:embed="rId4"/>
            <a:stretch>
              <a:fillRect/>
            </a:stretch>
          </p:blipFill>
          <p:spPr>
            <a:xfrm>
              <a:off x="10103652" y="5752417"/>
              <a:ext cx="1741892" cy="848612"/>
            </a:xfrm>
            <a:prstGeom prst="rect">
              <a:avLst/>
            </a:prstGeom>
          </p:spPr>
        </p:pic>
      </p:grpSp>
      <p:sp>
        <p:nvSpPr>
          <p:cNvPr id="2" name="Content">
            <a:extLst>
              <a:ext uri="{FF2B5EF4-FFF2-40B4-BE49-F238E27FC236}">
                <a16:creationId xmlns:a16="http://schemas.microsoft.com/office/drawing/2014/main" id="{2A851011-EBBB-8C76-3E2F-629FD205BB6C}"/>
              </a:ext>
            </a:extLst>
          </p:cNvPr>
          <p:cNvSpPr>
            <a:spLocks noGrp="1"/>
          </p:cNvSpPr>
          <p:nvPr>
            <p:ph sz="quarter" idx="14" hasCustomPrompt="1"/>
          </p:nvPr>
        </p:nvSpPr>
        <p:spPr>
          <a:xfrm>
            <a:off x="351593" y="3746401"/>
            <a:ext cx="5744407" cy="2055245"/>
          </a:xfrm>
        </p:spPr>
        <p:txBody>
          <a:bodyPr lIns="0" tIns="0" anchor="ctr" anchorCtr="0"/>
          <a:lstStyle>
            <a:lvl1pPr marL="0">
              <a:lnSpc>
                <a:spcPts val="6000"/>
              </a:lnSpc>
              <a:defRPr sz="7000" b="0" i="0">
                <a:solidFill>
                  <a:schemeClr val="bg1"/>
                </a:solidFill>
                <a:latin typeface="Knockout 67 Full Bantamwt" panose="02000508020000020004" pitchFamily="2" charset="0"/>
              </a:defRPr>
            </a:lvl1pPr>
            <a:lvl2pPr marL="360000">
              <a:defRPr sz="6600" b="0" i="0">
                <a:solidFill>
                  <a:schemeClr val="bg1"/>
                </a:solidFill>
                <a:latin typeface="Knockout 67 Full Bantamwt" panose="02000508020000020004" pitchFamily="2" charset="0"/>
              </a:defRPr>
            </a:lvl2pPr>
            <a:lvl3pPr marL="360000">
              <a:defRPr sz="6600" b="0" i="0">
                <a:solidFill>
                  <a:schemeClr val="bg1"/>
                </a:solidFill>
                <a:latin typeface="Knockout 49 Liteweight" panose="02000506040000020004" pitchFamily="2" charset="0"/>
              </a:defRPr>
            </a:lvl3pPr>
            <a:lvl4pPr marL="360000">
              <a:defRPr sz="6600" b="0" i="0">
                <a:solidFill>
                  <a:schemeClr val="bg1"/>
                </a:solidFill>
                <a:latin typeface="Knockout 49 Liteweight" panose="02000506040000020004" pitchFamily="2" charset="0"/>
              </a:defRPr>
            </a:lvl4pPr>
            <a:lvl5pPr marL="360000">
              <a:defRPr sz="6600" b="0" i="0">
                <a:solidFill>
                  <a:schemeClr val="bg1"/>
                </a:solidFill>
                <a:latin typeface="Knockout 49 Liteweight" panose="02000506040000020004" pitchFamily="2" charset="0"/>
              </a:defRPr>
            </a:lvl5pPr>
          </a:lstStyle>
          <a:p>
            <a:pPr lvl="0"/>
            <a:r>
              <a:rPr lang="en-GB" dirty="0"/>
              <a:t>CLICK TO EDIT MASTER TEXT STYLES</a:t>
            </a:r>
          </a:p>
        </p:txBody>
      </p:sp>
    </p:spTree>
    <p:extLst>
      <p:ext uri="{BB962C8B-B14F-4D97-AF65-F5344CB8AC3E}">
        <p14:creationId xmlns:p14="http://schemas.microsoft.com/office/powerpoint/2010/main" val="2324541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9" name="Hero Image">
            <a:extLst>
              <a:ext uri="{FF2B5EF4-FFF2-40B4-BE49-F238E27FC236}">
                <a16:creationId xmlns:a16="http://schemas.microsoft.com/office/drawing/2014/main" id="{5DF9862D-4832-9F8A-D2C6-B95F83BEB81D}"/>
              </a:ext>
            </a:extLst>
          </p:cNvPr>
          <p:cNvSpPr>
            <a:spLocks noGrp="1"/>
          </p:cNvSpPr>
          <p:nvPr>
            <p:ph type="pic" sz="quarter" idx="13"/>
          </p:nvPr>
        </p:nvSpPr>
        <p:spPr>
          <a:xfrm>
            <a:off x="5398389" y="0"/>
            <a:ext cx="6793484" cy="6858000"/>
          </a:xfrm>
          <a:custGeom>
            <a:avLst/>
            <a:gdLst>
              <a:gd name="connsiteX0" fmla="*/ 0 w 6793484"/>
              <a:gd name="connsiteY0" fmla="*/ 0 h 6858000"/>
              <a:gd name="connsiteX1" fmla="*/ 6793484 w 6793484"/>
              <a:gd name="connsiteY1" fmla="*/ 0 h 6858000"/>
              <a:gd name="connsiteX2" fmla="*/ 6793484 w 6793484"/>
              <a:gd name="connsiteY2" fmla="*/ 6858000 h 6858000"/>
              <a:gd name="connsiteX3" fmla="*/ 2227834 w 6793484"/>
              <a:gd name="connsiteY3" fmla="*/ 6858000 h 6858000"/>
              <a:gd name="connsiteX4" fmla="*/ 602234 w 6793484"/>
              <a:gd name="connsiteY4" fmla="*/ 3525139 h 6858000"/>
              <a:gd name="connsiteX5" fmla="*/ 0 w 679348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93484" h="6858000">
                <a:moveTo>
                  <a:pt x="0" y="0"/>
                </a:moveTo>
                <a:lnTo>
                  <a:pt x="6793484" y="0"/>
                </a:lnTo>
                <a:lnTo>
                  <a:pt x="6793484" y="6858000"/>
                </a:lnTo>
                <a:lnTo>
                  <a:pt x="2227834" y="6858000"/>
                </a:lnTo>
                <a:cubicBezTo>
                  <a:pt x="1526921" y="5826506"/>
                  <a:pt x="980313" y="4705858"/>
                  <a:pt x="602234" y="3525139"/>
                </a:cubicBezTo>
                <a:cubicBezTo>
                  <a:pt x="235966" y="2381123"/>
                  <a:pt x="33782" y="1196975"/>
                  <a:pt x="0" y="0"/>
                </a:cubicBezTo>
                <a:close/>
              </a:path>
            </a:pathLst>
          </a:custGeom>
          <a:solidFill>
            <a:srgbClr val="C4CED4"/>
          </a:solidFill>
        </p:spPr>
        <p:txBody>
          <a:bodyPr wrap="square">
            <a:noAutofit/>
          </a:bodyPr>
          <a:lstStyle/>
          <a:p>
            <a:endParaRPr lang="en-US"/>
          </a:p>
        </p:txBody>
      </p:sp>
      <p:sp>
        <p:nvSpPr>
          <p:cNvPr id="13" name="Slide Number Placeholder 12">
            <a:extLst>
              <a:ext uri="{FF2B5EF4-FFF2-40B4-BE49-F238E27FC236}">
                <a16:creationId xmlns:a16="http://schemas.microsoft.com/office/drawing/2014/main" id="{A71A64B0-75A7-0956-B010-18B7459A0FC1}"/>
              </a:ext>
            </a:extLst>
          </p:cNvPr>
          <p:cNvSpPr>
            <a:spLocks noGrp="1"/>
          </p:cNvSpPr>
          <p:nvPr userDrawn="1">
            <p:ph type="sldNum" sz="quarter" idx="12"/>
          </p:nvPr>
        </p:nvSpPr>
        <p:spPr/>
        <p:txBody>
          <a:bodyPr/>
          <a:lstStyle>
            <a:lvl1pPr>
              <a:defRPr>
                <a:solidFill>
                  <a:srgbClr val="1D428A"/>
                </a:solidFill>
              </a:defRPr>
            </a:lvl1pPr>
          </a:lstStyle>
          <a:p>
            <a:fld id="{D6962620-C4D5-8044-B051-69557A86E839}" type="slidenum">
              <a:rPr lang="en-US" smtClean="0"/>
              <a:pPr/>
              <a:t>‹#›</a:t>
            </a:fld>
            <a:endParaRPr lang="en-US" dirty="0"/>
          </a:p>
        </p:txBody>
      </p:sp>
      <p:sp>
        <p:nvSpPr>
          <p:cNvPr id="6" name="Graphic 4">
            <a:extLst>
              <a:ext uri="{FF2B5EF4-FFF2-40B4-BE49-F238E27FC236}">
                <a16:creationId xmlns:a16="http://schemas.microsoft.com/office/drawing/2014/main" id="{427873E6-0C89-E643-B8EF-C6D1BF25A217}"/>
              </a:ext>
            </a:extLst>
          </p:cNvPr>
          <p:cNvSpPr/>
          <p:nvPr/>
        </p:nvSpPr>
        <p:spPr>
          <a:xfrm>
            <a:off x="5195315" y="0"/>
            <a:ext cx="2431161" cy="6858000"/>
          </a:xfrm>
          <a:custGeom>
            <a:avLst/>
            <a:gdLst>
              <a:gd name="connsiteX0" fmla="*/ 805434 w 2431161"/>
              <a:gd name="connsiteY0" fmla="*/ 3525139 h 6858000"/>
              <a:gd name="connsiteX1" fmla="*/ 203200 w 2431161"/>
              <a:gd name="connsiteY1" fmla="*/ 0 h 6858000"/>
              <a:gd name="connsiteX2" fmla="*/ 0 w 2431161"/>
              <a:gd name="connsiteY2" fmla="*/ 0 h 6858000"/>
              <a:gd name="connsiteX3" fmla="*/ 612013 w 2431161"/>
              <a:gd name="connsiteY3" fmla="*/ 3587115 h 6858000"/>
              <a:gd name="connsiteX4" fmla="*/ 2186305 w 2431161"/>
              <a:gd name="connsiteY4" fmla="*/ 6858000 h 6858000"/>
              <a:gd name="connsiteX5" fmla="*/ 2431161 w 2431161"/>
              <a:gd name="connsiteY5" fmla="*/ 6858000 h 6858000"/>
              <a:gd name="connsiteX6" fmla="*/ 805561 w 2431161"/>
              <a:gd name="connsiteY6" fmla="*/ 352513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161" h="6858000">
                <a:moveTo>
                  <a:pt x="805434" y="3525139"/>
                </a:moveTo>
                <a:cubicBezTo>
                  <a:pt x="439166" y="2381123"/>
                  <a:pt x="236982" y="1196975"/>
                  <a:pt x="203200" y="0"/>
                </a:cubicBezTo>
                <a:lnTo>
                  <a:pt x="0" y="0"/>
                </a:lnTo>
                <a:cubicBezTo>
                  <a:pt x="33909" y="1218057"/>
                  <a:pt x="239268" y="2423033"/>
                  <a:pt x="612013" y="3587115"/>
                </a:cubicBezTo>
                <a:cubicBezTo>
                  <a:pt x="982091" y="4742942"/>
                  <a:pt x="1511300" y="5842127"/>
                  <a:pt x="2186305" y="6858000"/>
                </a:cubicBezTo>
                <a:lnTo>
                  <a:pt x="2431161" y="6858000"/>
                </a:lnTo>
                <a:cubicBezTo>
                  <a:pt x="1730248" y="5826506"/>
                  <a:pt x="1183513" y="4705858"/>
                  <a:pt x="805561" y="3525139"/>
                </a:cubicBezTo>
                <a:close/>
              </a:path>
            </a:pathLst>
          </a:custGeom>
          <a:solidFill>
            <a:srgbClr val="C8102E"/>
          </a:solidFill>
          <a:ln w="0" cap="flat">
            <a:noFill/>
            <a:prstDash val="solid"/>
            <a:miter/>
          </a:ln>
        </p:spPr>
        <p:txBody>
          <a:bodyPr rtlCol="0" anchor="ctr"/>
          <a:lstStyle/>
          <a:p>
            <a:endParaRPr lang="en-US"/>
          </a:p>
        </p:txBody>
      </p:sp>
      <p:grpSp>
        <p:nvGrpSpPr>
          <p:cNvPr id="30" name="Logo Box">
            <a:extLst>
              <a:ext uri="{FF2B5EF4-FFF2-40B4-BE49-F238E27FC236}">
                <a16:creationId xmlns:a16="http://schemas.microsoft.com/office/drawing/2014/main" id="{598A7F5D-9B67-2E7A-0656-D4C00D434A88}"/>
              </a:ext>
            </a:extLst>
          </p:cNvPr>
          <p:cNvGrpSpPr/>
          <p:nvPr userDrawn="1"/>
        </p:nvGrpSpPr>
        <p:grpSpPr>
          <a:xfrm>
            <a:off x="9347931" y="0"/>
            <a:ext cx="2844069" cy="1481070"/>
            <a:chOff x="9347931" y="0"/>
            <a:chExt cx="2844069" cy="1481070"/>
          </a:xfrm>
        </p:grpSpPr>
        <p:sp>
          <p:nvSpPr>
            <p:cNvPr id="17" name="Logo Black Box">
              <a:extLst>
                <a:ext uri="{FF2B5EF4-FFF2-40B4-BE49-F238E27FC236}">
                  <a16:creationId xmlns:a16="http://schemas.microsoft.com/office/drawing/2014/main" id="{9F17A97F-67D8-423C-1150-183FC97C6796}"/>
                </a:ext>
              </a:extLst>
            </p:cNvPr>
            <p:cNvSpPr/>
            <p:nvPr userDrawn="1"/>
          </p:nvSpPr>
          <p:spPr>
            <a:xfrm>
              <a:off x="9347931" y="0"/>
              <a:ext cx="2844069" cy="1481070"/>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NBA Logo">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10" name="Red Outline">
              <a:extLst>
                <a:ext uri="{FF2B5EF4-FFF2-40B4-BE49-F238E27FC236}">
                  <a16:creationId xmlns:a16="http://schemas.microsoft.com/office/drawing/2014/main" id="{E273FFF8-9F6D-76E7-0787-F35953A05891}"/>
                </a:ext>
              </a:extLst>
            </p:cNvPr>
            <p:cNvSpPr/>
            <p:nvPr userDrawn="1"/>
          </p:nvSpPr>
          <p:spPr>
            <a:xfrm>
              <a:off x="9347931" y="0"/>
              <a:ext cx="2844069" cy="1481070"/>
            </a:xfrm>
            <a:prstGeom prst="corner">
              <a:avLst>
                <a:gd name="adj1" fmla="val 12065"/>
                <a:gd name="adj2" fmla="val 12222"/>
              </a:avLst>
            </a:prstGeom>
            <a:solidFill>
              <a:srgbClr val="C810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WNBA Logo">
              <a:extLst>
                <a:ext uri="{FF2B5EF4-FFF2-40B4-BE49-F238E27FC236}">
                  <a16:creationId xmlns:a16="http://schemas.microsoft.com/office/drawing/2014/main" id="{0635B987-B804-1F2D-CFE6-99E3783BD650}"/>
                </a:ext>
              </a:extLst>
            </p:cNvPr>
            <p:cNvPicPr>
              <a:picLocks noChangeAspect="1"/>
            </p:cNvPicPr>
            <p:nvPr userDrawn="1"/>
          </p:nvPicPr>
          <p:blipFill>
            <a:blip r:embed="rId3"/>
            <a:stretch>
              <a:fillRect/>
            </a:stretch>
          </p:blipFill>
          <p:spPr>
            <a:xfrm>
              <a:off x="9755935" y="224529"/>
              <a:ext cx="1107394" cy="539499"/>
            </a:xfrm>
            <a:prstGeom prst="rect">
              <a:avLst/>
            </a:prstGeom>
          </p:spPr>
        </p:pic>
      </p:grpSp>
      <p:sp>
        <p:nvSpPr>
          <p:cNvPr id="2" name="Title 1">
            <a:extLst>
              <a:ext uri="{FF2B5EF4-FFF2-40B4-BE49-F238E27FC236}">
                <a16:creationId xmlns:a16="http://schemas.microsoft.com/office/drawing/2014/main" id="{24273D50-4137-0173-2167-6ABFA0CD63E6}"/>
              </a:ext>
            </a:extLst>
          </p:cNvPr>
          <p:cNvSpPr>
            <a:spLocks noGrp="1"/>
          </p:cNvSpPr>
          <p:nvPr userDrawn="1">
            <p:ph type="title" hasCustomPrompt="1"/>
          </p:nvPr>
        </p:nvSpPr>
        <p:spPr>
          <a:xfrm>
            <a:off x="1" y="211493"/>
            <a:ext cx="5065648" cy="702907"/>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591237F9-C3F6-85F4-5845-B7D3BC7C17AB}"/>
              </a:ext>
            </a:extLst>
          </p:cNvPr>
          <p:cNvSpPr>
            <a:spLocks noGrp="1"/>
          </p:cNvSpPr>
          <p:nvPr userDrawn="1">
            <p:ph idx="1"/>
          </p:nvPr>
        </p:nvSpPr>
        <p:spPr>
          <a:xfrm>
            <a:off x="1" y="914400"/>
            <a:ext cx="5065648" cy="5943600"/>
          </a:xfrm>
        </p:spPr>
        <p:txBody>
          <a:bodyPr/>
          <a:lstStyle>
            <a:lvl3pPr marL="270000">
              <a:defRPr/>
            </a:lvl3pPr>
            <a:lvl4pPr marL="270000">
              <a:defRPr/>
            </a:lvl4pPr>
            <a:lvl5pPr marL="27000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390631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9" name="Hero Image">
            <a:extLst>
              <a:ext uri="{FF2B5EF4-FFF2-40B4-BE49-F238E27FC236}">
                <a16:creationId xmlns:a16="http://schemas.microsoft.com/office/drawing/2014/main" id="{5DF9862D-4832-9F8A-D2C6-B95F83BEB81D}"/>
              </a:ext>
            </a:extLst>
          </p:cNvPr>
          <p:cNvSpPr>
            <a:spLocks noGrp="1"/>
          </p:cNvSpPr>
          <p:nvPr>
            <p:ph type="pic" sz="quarter" idx="13"/>
          </p:nvPr>
        </p:nvSpPr>
        <p:spPr>
          <a:xfrm>
            <a:off x="5398388" y="0"/>
            <a:ext cx="6793484" cy="6858000"/>
          </a:xfrm>
          <a:custGeom>
            <a:avLst/>
            <a:gdLst>
              <a:gd name="connsiteX0" fmla="*/ 0 w 6793484"/>
              <a:gd name="connsiteY0" fmla="*/ 0 h 6858000"/>
              <a:gd name="connsiteX1" fmla="*/ 6793484 w 6793484"/>
              <a:gd name="connsiteY1" fmla="*/ 0 h 6858000"/>
              <a:gd name="connsiteX2" fmla="*/ 6793484 w 6793484"/>
              <a:gd name="connsiteY2" fmla="*/ 6858000 h 6858000"/>
              <a:gd name="connsiteX3" fmla="*/ 2227834 w 6793484"/>
              <a:gd name="connsiteY3" fmla="*/ 6858000 h 6858000"/>
              <a:gd name="connsiteX4" fmla="*/ 602234 w 6793484"/>
              <a:gd name="connsiteY4" fmla="*/ 3525139 h 6858000"/>
              <a:gd name="connsiteX5" fmla="*/ 0 w 679348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93484" h="6858000">
                <a:moveTo>
                  <a:pt x="0" y="0"/>
                </a:moveTo>
                <a:lnTo>
                  <a:pt x="6793484" y="0"/>
                </a:lnTo>
                <a:lnTo>
                  <a:pt x="6793484" y="6858000"/>
                </a:lnTo>
                <a:lnTo>
                  <a:pt x="2227834" y="6858000"/>
                </a:lnTo>
                <a:cubicBezTo>
                  <a:pt x="1526921" y="5826506"/>
                  <a:pt x="980313" y="4705858"/>
                  <a:pt x="602234" y="3525139"/>
                </a:cubicBezTo>
                <a:cubicBezTo>
                  <a:pt x="235966" y="2381123"/>
                  <a:pt x="33782" y="1196975"/>
                  <a:pt x="0" y="0"/>
                </a:cubicBezTo>
                <a:close/>
              </a:path>
            </a:pathLst>
          </a:custGeom>
          <a:solidFill>
            <a:srgbClr val="C4CED4"/>
          </a:solidFill>
        </p:spPr>
        <p:txBody>
          <a:bodyPr wrap="square">
            <a:noAutofit/>
          </a:bodyPr>
          <a:lstStyle/>
          <a:p>
            <a:endParaRPr lang="en-US" dirty="0"/>
          </a:p>
        </p:txBody>
      </p:sp>
      <p:sp>
        <p:nvSpPr>
          <p:cNvPr id="13" name="Slide Number Placeholder 12">
            <a:extLst>
              <a:ext uri="{FF2B5EF4-FFF2-40B4-BE49-F238E27FC236}">
                <a16:creationId xmlns:a16="http://schemas.microsoft.com/office/drawing/2014/main" id="{A71A64B0-75A7-0956-B010-18B7459A0FC1}"/>
              </a:ext>
            </a:extLst>
          </p:cNvPr>
          <p:cNvSpPr>
            <a:spLocks noGrp="1"/>
          </p:cNvSpPr>
          <p:nvPr userDrawn="1">
            <p:ph type="sldNum" sz="quarter" idx="12"/>
          </p:nvPr>
        </p:nvSpPr>
        <p:spPr/>
        <p:txBody>
          <a:bodyPr/>
          <a:lstStyle>
            <a:lvl1pPr>
              <a:defRPr>
                <a:solidFill>
                  <a:srgbClr val="1D428A"/>
                </a:solidFill>
              </a:defRPr>
            </a:lvl1pPr>
          </a:lstStyle>
          <a:p>
            <a:fld id="{D6962620-C4D5-8044-B051-69557A86E839}" type="slidenum">
              <a:rPr lang="en-US" smtClean="0"/>
              <a:pPr/>
              <a:t>‹#›</a:t>
            </a:fld>
            <a:endParaRPr lang="en-US" dirty="0"/>
          </a:p>
        </p:txBody>
      </p:sp>
      <p:sp>
        <p:nvSpPr>
          <p:cNvPr id="6" name="Graphic 4">
            <a:extLst>
              <a:ext uri="{FF2B5EF4-FFF2-40B4-BE49-F238E27FC236}">
                <a16:creationId xmlns:a16="http://schemas.microsoft.com/office/drawing/2014/main" id="{427873E6-0C89-E643-B8EF-C6D1BF25A217}"/>
              </a:ext>
            </a:extLst>
          </p:cNvPr>
          <p:cNvSpPr/>
          <p:nvPr/>
        </p:nvSpPr>
        <p:spPr>
          <a:xfrm>
            <a:off x="5195315" y="0"/>
            <a:ext cx="2431161" cy="6858000"/>
          </a:xfrm>
          <a:custGeom>
            <a:avLst/>
            <a:gdLst>
              <a:gd name="connsiteX0" fmla="*/ 805434 w 2431161"/>
              <a:gd name="connsiteY0" fmla="*/ 3525139 h 6858000"/>
              <a:gd name="connsiteX1" fmla="*/ 203200 w 2431161"/>
              <a:gd name="connsiteY1" fmla="*/ 0 h 6858000"/>
              <a:gd name="connsiteX2" fmla="*/ 0 w 2431161"/>
              <a:gd name="connsiteY2" fmla="*/ 0 h 6858000"/>
              <a:gd name="connsiteX3" fmla="*/ 612013 w 2431161"/>
              <a:gd name="connsiteY3" fmla="*/ 3587115 h 6858000"/>
              <a:gd name="connsiteX4" fmla="*/ 2186305 w 2431161"/>
              <a:gd name="connsiteY4" fmla="*/ 6858000 h 6858000"/>
              <a:gd name="connsiteX5" fmla="*/ 2431161 w 2431161"/>
              <a:gd name="connsiteY5" fmla="*/ 6858000 h 6858000"/>
              <a:gd name="connsiteX6" fmla="*/ 805561 w 2431161"/>
              <a:gd name="connsiteY6" fmla="*/ 352513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161" h="6858000">
                <a:moveTo>
                  <a:pt x="805434" y="3525139"/>
                </a:moveTo>
                <a:cubicBezTo>
                  <a:pt x="439166" y="2381123"/>
                  <a:pt x="236982" y="1196975"/>
                  <a:pt x="203200" y="0"/>
                </a:cubicBezTo>
                <a:lnTo>
                  <a:pt x="0" y="0"/>
                </a:lnTo>
                <a:cubicBezTo>
                  <a:pt x="33909" y="1218057"/>
                  <a:pt x="239268" y="2423033"/>
                  <a:pt x="612013" y="3587115"/>
                </a:cubicBezTo>
                <a:cubicBezTo>
                  <a:pt x="982091" y="4742942"/>
                  <a:pt x="1511300" y="5842127"/>
                  <a:pt x="2186305" y="6858000"/>
                </a:cubicBezTo>
                <a:lnTo>
                  <a:pt x="2431161" y="6858000"/>
                </a:lnTo>
                <a:cubicBezTo>
                  <a:pt x="1730248" y="5826506"/>
                  <a:pt x="1183513" y="4705858"/>
                  <a:pt x="805561" y="3525139"/>
                </a:cubicBezTo>
                <a:close/>
              </a:path>
            </a:pathLst>
          </a:custGeom>
          <a:solidFill>
            <a:srgbClr val="C8102E"/>
          </a:solidFill>
          <a:ln w="0" cap="flat">
            <a:noFill/>
            <a:prstDash val="solid"/>
            <a:miter/>
          </a:ln>
        </p:spPr>
        <p:txBody>
          <a:bodyPr rtlCol="0" anchor="ctr"/>
          <a:lstStyle/>
          <a:p>
            <a:endParaRPr lang="en-US"/>
          </a:p>
        </p:txBody>
      </p:sp>
      <p:grpSp>
        <p:nvGrpSpPr>
          <p:cNvPr id="30" name="Logo Box">
            <a:extLst>
              <a:ext uri="{FF2B5EF4-FFF2-40B4-BE49-F238E27FC236}">
                <a16:creationId xmlns:a16="http://schemas.microsoft.com/office/drawing/2014/main" id="{598A7F5D-9B67-2E7A-0656-D4C00D434A88}"/>
              </a:ext>
            </a:extLst>
          </p:cNvPr>
          <p:cNvGrpSpPr/>
          <p:nvPr userDrawn="1"/>
        </p:nvGrpSpPr>
        <p:grpSpPr>
          <a:xfrm>
            <a:off x="10670721" y="0"/>
            <a:ext cx="1521279" cy="1481070"/>
            <a:chOff x="10670721" y="0"/>
            <a:chExt cx="1521279" cy="1481070"/>
          </a:xfrm>
        </p:grpSpPr>
        <p:sp>
          <p:nvSpPr>
            <p:cNvPr id="17" name="Logo Black Box">
              <a:extLst>
                <a:ext uri="{FF2B5EF4-FFF2-40B4-BE49-F238E27FC236}">
                  <a16:creationId xmlns:a16="http://schemas.microsoft.com/office/drawing/2014/main" id="{9F17A97F-67D8-423C-1150-183FC97C6796}"/>
                </a:ext>
              </a:extLst>
            </p:cNvPr>
            <p:cNvSpPr/>
            <p:nvPr userDrawn="1"/>
          </p:nvSpPr>
          <p:spPr>
            <a:xfrm>
              <a:off x="10670721" y="0"/>
              <a:ext cx="1521279" cy="1481070"/>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NBA Logo">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10" name="Red Outline">
              <a:extLst>
                <a:ext uri="{FF2B5EF4-FFF2-40B4-BE49-F238E27FC236}">
                  <a16:creationId xmlns:a16="http://schemas.microsoft.com/office/drawing/2014/main" id="{E273FFF8-9F6D-76E7-0787-F35953A05891}"/>
                </a:ext>
              </a:extLst>
            </p:cNvPr>
            <p:cNvSpPr/>
            <p:nvPr userDrawn="1"/>
          </p:nvSpPr>
          <p:spPr>
            <a:xfrm>
              <a:off x="10670721" y="0"/>
              <a:ext cx="1521279" cy="1481070"/>
            </a:xfrm>
            <a:prstGeom prst="corner">
              <a:avLst>
                <a:gd name="adj1" fmla="val 12065"/>
                <a:gd name="adj2" fmla="val 12222"/>
              </a:avLst>
            </a:prstGeom>
            <a:solidFill>
              <a:srgbClr val="C810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273D50-4137-0173-2167-6ABFA0CD63E6}"/>
              </a:ext>
            </a:extLst>
          </p:cNvPr>
          <p:cNvSpPr>
            <a:spLocks noGrp="1"/>
          </p:cNvSpPr>
          <p:nvPr userDrawn="1">
            <p:ph type="title" hasCustomPrompt="1"/>
          </p:nvPr>
        </p:nvSpPr>
        <p:spPr>
          <a:xfrm>
            <a:off x="1" y="211493"/>
            <a:ext cx="5065648" cy="702907"/>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591237F9-C3F6-85F4-5845-B7D3BC7C17AB}"/>
              </a:ext>
            </a:extLst>
          </p:cNvPr>
          <p:cNvSpPr>
            <a:spLocks noGrp="1"/>
          </p:cNvSpPr>
          <p:nvPr userDrawn="1">
            <p:ph idx="1"/>
          </p:nvPr>
        </p:nvSpPr>
        <p:spPr>
          <a:xfrm>
            <a:off x="1" y="914400"/>
            <a:ext cx="5065648" cy="5943600"/>
          </a:xfrm>
        </p:spPr>
        <p:txBody>
          <a:bodyPr/>
          <a:lstStyle>
            <a:lvl3pPr marL="270000">
              <a:defRPr/>
            </a:lvl3pPr>
            <a:lvl4pPr marL="270000">
              <a:defRPr/>
            </a:lvl4pPr>
            <a:lvl5pPr marL="27000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115490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0A1080-43C7-F6F7-8EAD-52F7414057F0}"/>
              </a:ext>
            </a:extLst>
          </p:cNvPr>
          <p:cNvSpPr/>
          <p:nvPr userDrawn="1"/>
        </p:nvSpPr>
        <p:spPr>
          <a:xfrm>
            <a:off x="0" y="0"/>
            <a:ext cx="12192000" cy="914400"/>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4656BA33-E621-A0AC-EB0F-9479A34D0001}"/>
              </a:ext>
            </a:extLst>
          </p:cNvPr>
          <p:cNvGrpSpPr/>
          <p:nvPr userDrawn="1"/>
        </p:nvGrpSpPr>
        <p:grpSpPr>
          <a:xfrm>
            <a:off x="9696704" y="0"/>
            <a:ext cx="2342117" cy="914401"/>
            <a:chOff x="9696704" y="0"/>
            <a:chExt cx="2342117" cy="914401"/>
          </a:xfrm>
        </p:grpSpPr>
        <p:grpSp>
          <p:nvGrpSpPr>
            <p:cNvPr id="20" name="Graphic 4">
              <a:extLst>
                <a:ext uri="{FF2B5EF4-FFF2-40B4-BE49-F238E27FC236}">
                  <a16:creationId xmlns:a16="http://schemas.microsoft.com/office/drawing/2014/main" id="{D6736CD4-D0D3-FDB2-4884-CC76AE878AA4}"/>
                </a:ext>
              </a:extLst>
            </p:cNvPr>
            <p:cNvGrpSpPr/>
            <p:nvPr/>
          </p:nvGrpSpPr>
          <p:grpSpPr>
            <a:xfrm>
              <a:off x="10648442" y="0"/>
              <a:ext cx="1390379" cy="914400"/>
              <a:chOff x="10648442" y="0"/>
              <a:chExt cx="1390379" cy="914400"/>
            </a:xfrm>
          </p:grpSpPr>
          <p:sp>
            <p:nvSpPr>
              <p:cNvPr id="24" name="Freeform 23">
                <a:extLst>
                  <a:ext uri="{FF2B5EF4-FFF2-40B4-BE49-F238E27FC236}">
                    <a16:creationId xmlns:a16="http://schemas.microsoft.com/office/drawing/2014/main" id="{45366BF2-4382-2FA5-03E9-D07E8C3D5455}"/>
                  </a:ext>
                </a:extLst>
              </p:cNvPr>
              <p:cNvSpPr/>
              <p:nvPr/>
            </p:nvSpPr>
            <p:spPr>
              <a:xfrm>
                <a:off x="10668618" y="0"/>
                <a:ext cx="1370203" cy="914400"/>
              </a:xfrm>
              <a:custGeom>
                <a:avLst/>
                <a:gdLst>
                  <a:gd name="connsiteX0" fmla="*/ 1370076 w 1370203"/>
                  <a:gd name="connsiteY0" fmla="*/ 0 h 914400"/>
                  <a:gd name="connsiteX1" fmla="*/ 797941 w 1370203"/>
                  <a:gd name="connsiteY1" fmla="*/ 0 h 914400"/>
                  <a:gd name="connsiteX2" fmla="*/ 0 w 1370203"/>
                  <a:gd name="connsiteY2" fmla="*/ 914400 h 914400"/>
                  <a:gd name="connsiteX3" fmla="*/ 1370203 w 1370203"/>
                  <a:gd name="connsiteY3" fmla="*/ 914400 h 914400"/>
                  <a:gd name="connsiteX4" fmla="*/ 1370203 w 1370203"/>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203" h="914400">
                    <a:moveTo>
                      <a:pt x="1370076" y="0"/>
                    </a:moveTo>
                    <a:lnTo>
                      <a:pt x="797941" y="0"/>
                    </a:lnTo>
                    <a:cubicBezTo>
                      <a:pt x="405638" y="157988"/>
                      <a:pt x="105029" y="497586"/>
                      <a:pt x="0" y="914400"/>
                    </a:cubicBezTo>
                    <a:lnTo>
                      <a:pt x="1370203" y="914400"/>
                    </a:lnTo>
                    <a:lnTo>
                      <a:pt x="1370203" y="0"/>
                    </a:lnTo>
                    <a:close/>
                  </a:path>
                </a:pathLst>
              </a:custGeom>
              <a:solidFill>
                <a:srgbClr val="C8102E"/>
              </a:solidFill>
              <a:ln w="0"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A677A182-75A5-7E63-F3DD-DD4B56488619}"/>
                  </a:ext>
                </a:extLst>
              </p:cNvPr>
              <p:cNvSpPr/>
              <p:nvPr/>
            </p:nvSpPr>
            <p:spPr>
              <a:xfrm>
                <a:off x="10648442" y="0"/>
                <a:ext cx="853185" cy="914400"/>
              </a:xfrm>
              <a:custGeom>
                <a:avLst/>
                <a:gdLst>
                  <a:gd name="connsiteX0" fmla="*/ 800608 w 853185"/>
                  <a:gd name="connsiteY0" fmla="*/ 0 h 914400"/>
                  <a:gd name="connsiteX1" fmla="*/ 723519 w 853185"/>
                  <a:gd name="connsiteY1" fmla="*/ 0 h 914400"/>
                  <a:gd name="connsiteX2" fmla="*/ 0 w 853185"/>
                  <a:gd name="connsiteY2" fmla="*/ 914400 h 914400"/>
                  <a:gd name="connsiteX3" fmla="*/ 55245 w 853185"/>
                  <a:gd name="connsiteY3" fmla="*/ 914400 h 914400"/>
                  <a:gd name="connsiteX4" fmla="*/ 853186 w 853185"/>
                  <a:gd name="connsiteY4" fmla="*/ 0 h 914400"/>
                  <a:gd name="connsiteX5" fmla="*/ 800608 w 853185"/>
                  <a:gd name="connsiteY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3185" h="914400">
                    <a:moveTo>
                      <a:pt x="800608" y="0"/>
                    </a:moveTo>
                    <a:lnTo>
                      <a:pt x="723519" y="0"/>
                    </a:lnTo>
                    <a:cubicBezTo>
                      <a:pt x="365633" y="181991"/>
                      <a:pt x="96520" y="514731"/>
                      <a:pt x="0" y="914400"/>
                    </a:cubicBezTo>
                    <a:lnTo>
                      <a:pt x="55245" y="914400"/>
                    </a:lnTo>
                    <a:cubicBezTo>
                      <a:pt x="160274" y="497586"/>
                      <a:pt x="460883" y="157988"/>
                      <a:pt x="853186" y="0"/>
                    </a:cubicBezTo>
                    <a:lnTo>
                      <a:pt x="800608" y="0"/>
                    </a:lnTo>
                    <a:close/>
                  </a:path>
                </a:pathLst>
              </a:custGeom>
              <a:solidFill>
                <a:srgbClr val="FFFFFF"/>
              </a:solidFill>
              <a:ln w="0" cap="flat">
                <a:noFill/>
                <a:prstDash val="solid"/>
                <a:miter/>
              </a:ln>
            </p:spPr>
            <p:txBody>
              <a:bodyPr rtlCol="0" anchor="ctr"/>
              <a:lstStyle/>
              <a:p>
                <a:endParaRPr lang="en-US"/>
              </a:p>
            </p:txBody>
          </p:sp>
        </p:grpSp>
        <p:grpSp>
          <p:nvGrpSpPr>
            <p:cNvPr id="21" name="Graphic 4">
              <a:extLst>
                <a:ext uri="{FF2B5EF4-FFF2-40B4-BE49-F238E27FC236}">
                  <a16:creationId xmlns:a16="http://schemas.microsoft.com/office/drawing/2014/main" id="{78D433FD-F1A2-6719-C34C-36F962A786E5}"/>
                </a:ext>
              </a:extLst>
            </p:cNvPr>
            <p:cNvGrpSpPr/>
            <p:nvPr/>
          </p:nvGrpSpPr>
          <p:grpSpPr>
            <a:xfrm>
              <a:off x="9696704" y="0"/>
              <a:ext cx="1675256" cy="914400"/>
              <a:chOff x="9696704" y="0"/>
              <a:chExt cx="1675256" cy="914400"/>
            </a:xfrm>
          </p:grpSpPr>
          <p:sp>
            <p:nvSpPr>
              <p:cNvPr id="22" name="Freeform 21">
                <a:extLst>
                  <a:ext uri="{FF2B5EF4-FFF2-40B4-BE49-F238E27FC236}">
                    <a16:creationId xmlns:a16="http://schemas.microsoft.com/office/drawing/2014/main" id="{D340FEB6-6AF8-0398-497A-EFBB98CF67CE}"/>
                  </a:ext>
                </a:extLst>
              </p:cNvPr>
              <p:cNvSpPr/>
              <p:nvPr/>
            </p:nvSpPr>
            <p:spPr>
              <a:xfrm>
                <a:off x="9750552" y="0"/>
                <a:ext cx="1621408" cy="914400"/>
              </a:xfrm>
              <a:custGeom>
                <a:avLst/>
                <a:gdLst>
                  <a:gd name="connsiteX0" fmla="*/ 625348 w 1621408"/>
                  <a:gd name="connsiteY0" fmla="*/ 914400 h 914400"/>
                  <a:gd name="connsiteX1" fmla="*/ 897890 w 1621408"/>
                  <a:gd name="connsiteY1" fmla="*/ 914400 h 914400"/>
                  <a:gd name="connsiteX2" fmla="*/ 1621409 w 1621408"/>
                  <a:gd name="connsiteY2" fmla="*/ 0 h 914400"/>
                  <a:gd name="connsiteX3" fmla="*/ 135509 w 1621408"/>
                  <a:gd name="connsiteY3" fmla="*/ 0 h 914400"/>
                  <a:gd name="connsiteX4" fmla="*/ 0 w 1621408"/>
                  <a:gd name="connsiteY4" fmla="*/ 914400 h 914400"/>
                  <a:gd name="connsiteX5" fmla="*/ 625348 w 1621408"/>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408" h="914400">
                    <a:moveTo>
                      <a:pt x="625348" y="914400"/>
                    </a:moveTo>
                    <a:lnTo>
                      <a:pt x="897890" y="914400"/>
                    </a:lnTo>
                    <a:cubicBezTo>
                      <a:pt x="994410" y="514731"/>
                      <a:pt x="1263523" y="181991"/>
                      <a:pt x="1621409" y="0"/>
                    </a:cubicBezTo>
                    <a:lnTo>
                      <a:pt x="135509" y="0"/>
                    </a:lnTo>
                    <a:cubicBezTo>
                      <a:pt x="64389" y="299339"/>
                      <a:pt x="18923" y="604901"/>
                      <a:pt x="0" y="914400"/>
                    </a:cubicBezTo>
                    <a:lnTo>
                      <a:pt x="625348" y="914400"/>
                    </a:lnTo>
                    <a:close/>
                  </a:path>
                </a:pathLst>
              </a:custGeom>
              <a:solidFill>
                <a:srgbClr val="1D428A"/>
              </a:solidFill>
              <a:ln w="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24DAD485-5FFE-3AD9-6F66-D4D1B9C4E1F9}"/>
                  </a:ext>
                </a:extLst>
              </p:cNvPr>
              <p:cNvSpPr/>
              <p:nvPr/>
            </p:nvSpPr>
            <p:spPr>
              <a:xfrm>
                <a:off x="9696704" y="0"/>
                <a:ext cx="189356" cy="914400"/>
              </a:xfrm>
              <a:custGeom>
                <a:avLst/>
                <a:gdLst>
                  <a:gd name="connsiteX0" fmla="*/ 0 w 189356"/>
                  <a:gd name="connsiteY0" fmla="*/ 914400 h 914400"/>
                  <a:gd name="connsiteX1" fmla="*/ 53848 w 189356"/>
                  <a:gd name="connsiteY1" fmla="*/ 914400 h 914400"/>
                  <a:gd name="connsiteX2" fmla="*/ 189357 w 189356"/>
                  <a:gd name="connsiteY2" fmla="*/ 0 h 914400"/>
                  <a:gd name="connsiteX3" fmla="*/ 134112 w 189356"/>
                  <a:gd name="connsiteY3" fmla="*/ 0 h 914400"/>
                  <a:gd name="connsiteX4" fmla="*/ 127 w 189356"/>
                  <a:gd name="connsiteY4" fmla="*/ 91440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356" h="914400">
                    <a:moveTo>
                      <a:pt x="0" y="914400"/>
                    </a:moveTo>
                    <a:lnTo>
                      <a:pt x="53848" y="914400"/>
                    </a:lnTo>
                    <a:cubicBezTo>
                      <a:pt x="72644" y="604901"/>
                      <a:pt x="118110" y="299339"/>
                      <a:pt x="189357" y="0"/>
                    </a:cubicBezTo>
                    <a:lnTo>
                      <a:pt x="134112" y="0"/>
                    </a:lnTo>
                    <a:cubicBezTo>
                      <a:pt x="63627" y="299339"/>
                      <a:pt x="18796" y="605028"/>
                      <a:pt x="127" y="914400"/>
                    </a:cubicBezTo>
                    <a:close/>
                  </a:path>
                </a:pathLst>
              </a:custGeom>
              <a:solidFill>
                <a:srgbClr val="FFFFFF"/>
              </a:solidFill>
              <a:ln w="0" cap="flat">
                <a:noFill/>
                <a:prstDash val="solid"/>
                <a:miter/>
              </a:ln>
            </p:spPr>
            <p:txBody>
              <a:bodyPr rtlCol="0" anchor="ctr"/>
              <a:lstStyle/>
              <a:p>
                <a:endParaRPr lang="en-US"/>
              </a:p>
            </p:txBody>
          </p:sp>
        </p:grpSp>
        <p:sp>
          <p:nvSpPr>
            <p:cNvPr id="31" name="Rectangle 30">
              <a:extLst>
                <a:ext uri="{FF2B5EF4-FFF2-40B4-BE49-F238E27FC236}">
                  <a16:creationId xmlns:a16="http://schemas.microsoft.com/office/drawing/2014/main" id="{953371DA-A94A-784A-7D48-2A08BE64C302}"/>
                </a:ext>
              </a:extLst>
            </p:cNvPr>
            <p:cNvSpPr/>
            <p:nvPr userDrawn="1"/>
          </p:nvSpPr>
          <p:spPr>
            <a:xfrm>
              <a:off x="11993102" y="0"/>
              <a:ext cx="45719" cy="91440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273D50-4137-0173-2167-6ABFA0CD63E6}"/>
              </a:ext>
            </a:extLst>
          </p:cNvPr>
          <p:cNvSpPr>
            <a:spLocks noGrp="1"/>
          </p:cNvSpPr>
          <p:nvPr userDrawn="1">
            <p:ph type="title" hasCustomPrompt="1"/>
          </p:nvPr>
        </p:nvSpPr>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591237F9-C3F6-85F4-5845-B7D3BC7C17AB}"/>
              </a:ext>
            </a:extLst>
          </p:cNvPr>
          <p:cNvSpPr>
            <a:spLocks noGrp="1"/>
          </p:cNvSpPr>
          <p:nvPr userDrawn="1">
            <p:ph idx="1"/>
          </p:nvPr>
        </p:nvSpPr>
        <p:spPr>
          <a:xfrm>
            <a:off x="0" y="914400"/>
            <a:ext cx="11924992" cy="1521781"/>
          </a:xfrm>
        </p:spPr>
        <p:txBody>
          <a:bodyPr numCol="2" spcCol="360000">
            <a:noAutofit/>
          </a:bodyPr>
          <a:lstStyle>
            <a:lvl1pPr>
              <a:spcBef>
                <a:spcPts val="1000"/>
              </a:spcBef>
              <a:defRPr sz="1400"/>
            </a:lvl1pPr>
            <a:lvl2pPr>
              <a:defRPr sz="1400"/>
            </a:lvl2pPr>
            <a:lvl3pPr marL="270000">
              <a:defRPr sz="1400"/>
            </a:lvl3pPr>
            <a:lvl4pPr marL="270000">
              <a:defRPr sz="1400"/>
            </a:lvl4pPr>
            <a:lvl5pPr marL="270000">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9" name="Picture 8">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Tree>
    <p:extLst>
      <p:ext uri="{BB962C8B-B14F-4D97-AF65-F5344CB8AC3E}">
        <p14:creationId xmlns:p14="http://schemas.microsoft.com/office/powerpoint/2010/main" val="29275994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D37744F-39B3-3A14-6EB6-806EBACA3E0B}"/>
              </a:ext>
            </a:extLst>
          </p:cNvPr>
          <p:cNvSpPr/>
          <p:nvPr userDrawn="1"/>
        </p:nvSpPr>
        <p:spPr>
          <a:xfrm>
            <a:off x="0" y="0"/>
            <a:ext cx="12192000" cy="914400"/>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4656BA33-E621-A0AC-EB0F-9479A34D0001}"/>
              </a:ext>
            </a:extLst>
          </p:cNvPr>
          <p:cNvGrpSpPr/>
          <p:nvPr userDrawn="1"/>
        </p:nvGrpSpPr>
        <p:grpSpPr>
          <a:xfrm>
            <a:off x="9696704" y="0"/>
            <a:ext cx="2342117" cy="914401"/>
            <a:chOff x="9696704" y="0"/>
            <a:chExt cx="2342117" cy="914401"/>
          </a:xfrm>
        </p:grpSpPr>
        <p:grpSp>
          <p:nvGrpSpPr>
            <p:cNvPr id="20" name="Graphic 4">
              <a:extLst>
                <a:ext uri="{FF2B5EF4-FFF2-40B4-BE49-F238E27FC236}">
                  <a16:creationId xmlns:a16="http://schemas.microsoft.com/office/drawing/2014/main" id="{D6736CD4-D0D3-FDB2-4884-CC76AE878AA4}"/>
                </a:ext>
              </a:extLst>
            </p:cNvPr>
            <p:cNvGrpSpPr/>
            <p:nvPr/>
          </p:nvGrpSpPr>
          <p:grpSpPr>
            <a:xfrm>
              <a:off x="10648442" y="0"/>
              <a:ext cx="1390379" cy="914400"/>
              <a:chOff x="10648442" y="0"/>
              <a:chExt cx="1390379" cy="914400"/>
            </a:xfrm>
          </p:grpSpPr>
          <p:sp>
            <p:nvSpPr>
              <p:cNvPr id="24" name="Freeform 23">
                <a:extLst>
                  <a:ext uri="{FF2B5EF4-FFF2-40B4-BE49-F238E27FC236}">
                    <a16:creationId xmlns:a16="http://schemas.microsoft.com/office/drawing/2014/main" id="{45366BF2-4382-2FA5-03E9-D07E8C3D5455}"/>
                  </a:ext>
                </a:extLst>
              </p:cNvPr>
              <p:cNvSpPr/>
              <p:nvPr/>
            </p:nvSpPr>
            <p:spPr>
              <a:xfrm>
                <a:off x="10668618" y="0"/>
                <a:ext cx="1370203" cy="914400"/>
              </a:xfrm>
              <a:custGeom>
                <a:avLst/>
                <a:gdLst>
                  <a:gd name="connsiteX0" fmla="*/ 1370076 w 1370203"/>
                  <a:gd name="connsiteY0" fmla="*/ 0 h 914400"/>
                  <a:gd name="connsiteX1" fmla="*/ 797941 w 1370203"/>
                  <a:gd name="connsiteY1" fmla="*/ 0 h 914400"/>
                  <a:gd name="connsiteX2" fmla="*/ 0 w 1370203"/>
                  <a:gd name="connsiteY2" fmla="*/ 914400 h 914400"/>
                  <a:gd name="connsiteX3" fmla="*/ 1370203 w 1370203"/>
                  <a:gd name="connsiteY3" fmla="*/ 914400 h 914400"/>
                  <a:gd name="connsiteX4" fmla="*/ 1370203 w 1370203"/>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203" h="914400">
                    <a:moveTo>
                      <a:pt x="1370076" y="0"/>
                    </a:moveTo>
                    <a:lnTo>
                      <a:pt x="797941" y="0"/>
                    </a:lnTo>
                    <a:cubicBezTo>
                      <a:pt x="405638" y="157988"/>
                      <a:pt x="105029" y="497586"/>
                      <a:pt x="0" y="914400"/>
                    </a:cubicBezTo>
                    <a:lnTo>
                      <a:pt x="1370203" y="914400"/>
                    </a:lnTo>
                    <a:lnTo>
                      <a:pt x="1370203" y="0"/>
                    </a:lnTo>
                    <a:close/>
                  </a:path>
                </a:pathLst>
              </a:custGeom>
              <a:solidFill>
                <a:srgbClr val="C8102E"/>
              </a:solidFill>
              <a:ln w="0"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A677A182-75A5-7E63-F3DD-DD4B56488619}"/>
                  </a:ext>
                </a:extLst>
              </p:cNvPr>
              <p:cNvSpPr/>
              <p:nvPr/>
            </p:nvSpPr>
            <p:spPr>
              <a:xfrm>
                <a:off x="10648442" y="0"/>
                <a:ext cx="853185" cy="914400"/>
              </a:xfrm>
              <a:custGeom>
                <a:avLst/>
                <a:gdLst>
                  <a:gd name="connsiteX0" fmla="*/ 800608 w 853185"/>
                  <a:gd name="connsiteY0" fmla="*/ 0 h 914400"/>
                  <a:gd name="connsiteX1" fmla="*/ 723519 w 853185"/>
                  <a:gd name="connsiteY1" fmla="*/ 0 h 914400"/>
                  <a:gd name="connsiteX2" fmla="*/ 0 w 853185"/>
                  <a:gd name="connsiteY2" fmla="*/ 914400 h 914400"/>
                  <a:gd name="connsiteX3" fmla="*/ 55245 w 853185"/>
                  <a:gd name="connsiteY3" fmla="*/ 914400 h 914400"/>
                  <a:gd name="connsiteX4" fmla="*/ 853186 w 853185"/>
                  <a:gd name="connsiteY4" fmla="*/ 0 h 914400"/>
                  <a:gd name="connsiteX5" fmla="*/ 800608 w 853185"/>
                  <a:gd name="connsiteY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3185" h="914400">
                    <a:moveTo>
                      <a:pt x="800608" y="0"/>
                    </a:moveTo>
                    <a:lnTo>
                      <a:pt x="723519" y="0"/>
                    </a:lnTo>
                    <a:cubicBezTo>
                      <a:pt x="365633" y="181991"/>
                      <a:pt x="96520" y="514731"/>
                      <a:pt x="0" y="914400"/>
                    </a:cubicBezTo>
                    <a:lnTo>
                      <a:pt x="55245" y="914400"/>
                    </a:lnTo>
                    <a:cubicBezTo>
                      <a:pt x="160274" y="497586"/>
                      <a:pt x="460883" y="157988"/>
                      <a:pt x="853186" y="0"/>
                    </a:cubicBezTo>
                    <a:lnTo>
                      <a:pt x="800608" y="0"/>
                    </a:lnTo>
                    <a:close/>
                  </a:path>
                </a:pathLst>
              </a:custGeom>
              <a:solidFill>
                <a:srgbClr val="FFFFFF"/>
              </a:solidFill>
              <a:ln w="0" cap="flat">
                <a:noFill/>
                <a:prstDash val="solid"/>
                <a:miter/>
              </a:ln>
            </p:spPr>
            <p:txBody>
              <a:bodyPr rtlCol="0" anchor="ctr"/>
              <a:lstStyle/>
              <a:p>
                <a:endParaRPr lang="en-US"/>
              </a:p>
            </p:txBody>
          </p:sp>
        </p:grpSp>
        <p:grpSp>
          <p:nvGrpSpPr>
            <p:cNvPr id="21" name="Graphic 4">
              <a:extLst>
                <a:ext uri="{FF2B5EF4-FFF2-40B4-BE49-F238E27FC236}">
                  <a16:creationId xmlns:a16="http://schemas.microsoft.com/office/drawing/2014/main" id="{78D433FD-F1A2-6719-C34C-36F962A786E5}"/>
                </a:ext>
              </a:extLst>
            </p:cNvPr>
            <p:cNvGrpSpPr/>
            <p:nvPr/>
          </p:nvGrpSpPr>
          <p:grpSpPr>
            <a:xfrm>
              <a:off x="9696704" y="0"/>
              <a:ext cx="1675256" cy="914400"/>
              <a:chOff x="9696704" y="0"/>
              <a:chExt cx="1675256" cy="914400"/>
            </a:xfrm>
          </p:grpSpPr>
          <p:sp>
            <p:nvSpPr>
              <p:cNvPr id="22" name="Freeform 21">
                <a:extLst>
                  <a:ext uri="{FF2B5EF4-FFF2-40B4-BE49-F238E27FC236}">
                    <a16:creationId xmlns:a16="http://schemas.microsoft.com/office/drawing/2014/main" id="{D340FEB6-6AF8-0398-497A-EFBB98CF67CE}"/>
                  </a:ext>
                </a:extLst>
              </p:cNvPr>
              <p:cNvSpPr/>
              <p:nvPr/>
            </p:nvSpPr>
            <p:spPr>
              <a:xfrm>
                <a:off x="9750552" y="0"/>
                <a:ext cx="1621408" cy="914400"/>
              </a:xfrm>
              <a:custGeom>
                <a:avLst/>
                <a:gdLst>
                  <a:gd name="connsiteX0" fmla="*/ 625348 w 1621408"/>
                  <a:gd name="connsiteY0" fmla="*/ 914400 h 914400"/>
                  <a:gd name="connsiteX1" fmla="*/ 897890 w 1621408"/>
                  <a:gd name="connsiteY1" fmla="*/ 914400 h 914400"/>
                  <a:gd name="connsiteX2" fmla="*/ 1621409 w 1621408"/>
                  <a:gd name="connsiteY2" fmla="*/ 0 h 914400"/>
                  <a:gd name="connsiteX3" fmla="*/ 135509 w 1621408"/>
                  <a:gd name="connsiteY3" fmla="*/ 0 h 914400"/>
                  <a:gd name="connsiteX4" fmla="*/ 0 w 1621408"/>
                  <a:gd name="connsiteY4" fmla="*/ 914400 h 914400"/>
                  <a:gd name="connsiteX5" fmla="*/ 625348 w 1621408"/>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408" h="914400">
                    <a:moveTo>
                      <a:pt x="625348" y="914400"/>
                    </a:moveTo>
                    <a:lnTo>
                      <a:pt x="897890" y="914400"/>
                    </a:lnTo>
                    <a:cubicBezTo>
                      <a:pt x="994410" y="514731"/>
                      <a:pt x="1263523" y="181991"/>
                      <a:pt x="1621409" y="0"/>
                    </a:cubicBezTo>
                    <a:lnTo>
                      <a:pt x="135509" y="0"/>
                    </a:lnTo>
                    <a:cubicBezTo>
                      <a:pt x="64389" y="299339"/>
                      <a:pt x="18923" y="604901"/>
                      <a:pt x="0" y="914400"/>
                    </a:cubicBezTo>
                    <a:lnTo>
                      <a:pt x="625348" y="914400"/>
                    </a:lnTo>
                    <a:close/>
                  </a:path>
                </a:pathLst>
              </a:custGeom>
              <a:solidFill>
                <a:srgbClr val="1D428A"/>
              </a:solidFill>
              <a:ln w="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24DAD485-5FFE-3AD9-6F66-D4D1B9C4E1F9}"/>
                  </a:ext>
                </a:extLst>
              </p:cNvPr>
              <p:cNvSpPr/>
              <p:nvPr/>
            </p:nvSpPr>
            <p:spPr>
              <a:xfrm>
                <a:off x="9696704" y="0"/>
                <a:ext cx="189356" cy="914400"/>
              </a:xfrm>
              <a:custGeom>
                <a:avLst/>
                <a:gdLst>
                  <a:gd name="connsiteX0" fmla="*/ 0 w 189356"/>
                  <a:gd name="connsiteY0" fmla="*/ 914400 h 914400"/>
                  <a:gd name="connsiteX1" fmla="*/ 53848 w 189356"/>
                  <a:gd name="connsiteY1" fmla="*/ 914400 h 914400"/>
                  <a:gd name="connsiteX2" fmla="*/ 189357 w 189356"/>
                  <a:gd name="connsiteY2" fmla="*/ 0 h 914400"/>
                  <a:gd name="connsiteX3" fmla="*/ 134112 w 189356"/>
                  <a:gd name="connsiteY3" fmla="*/ 0 h 914400"/>
                  <a:gd name="connsiteX4" fmla="*/ 127 w 189356"/>
                  <a:gd name="connsiteY4" fmla="*/ 91440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356" h="914400">
                    <a:moveTo>
                      <a:pt x="0" y="914400"/>
                    </a:moveTo>
                    <a:lnTo>
                      <a:pt x="53848" y="914400"/>
                    </a:lnTo>
                    <a:cubicBezTo>
                      <a:pt x="72644" y="604901"/>
                      <a:pt x="118110" y="299339"/>
                      <a:pt x="189357" y="0"/>
                    </a:cubicBezTo>
                    <a:lnTo>
                      <a:pt x="134112" y="0"/>
                    </a:lnTo>
                    <a:cubicBezTo>
                      <a:pt x="63627" y="299339"/>
                      <a:pt x="18796" y="605028"/>
                      <a:pt x="127" y="914400"/>
                    </a:cubicBezTo>
                    <a:close/>
                  </a:path>
                </a:pathLst>
              </a:custGeom>
              <a:solidFill>
                <a:srgbClr val="FFFFFF"/>
              </a:solidFill>
              <a:ln w="0" cap="flat">
                <a:noFill/>
                <a:prstDash val="solid"/>
                <a:miter/>
              </a:ln>
            </p:spPr>
            <p:txBody>
              <a:bodyPr rtlCol="0" anchor="ctr"/>
              <a:lstStyle/>
              <a:p>
                <a:endParaRPr lang="en-US"/>
              </a:p>
            </p:txBody>
          </p:sp>
        </p:grpSp>
        <p:sp>
          <p:nvSpPr>
            <p:cNvPr id="31" name="Rectangle 30">
              <a:extLst>
                <a:ext uri="{FF2B5EF4-FFF2-40B4-BE49-F238E27FC236}">
                  <a16:creationId xmlns:a16="http://schemas.microsoft.com/office/drawing/2014/main" id="{953371DA-A94A-784A-7D48-2A08BE64C302}"/>
                </a:ext>
              </a:extLst>
            </p:cNvPr>
            <p:cNvSpPr/>
            <p:nvPr userDrawn="1"/>
          </p:nvSpPr>
          <p:spPr>
            <a:xfrm>
              <a:off x="11993102" y="0"/>
              <a:ext cx="45719" cy="91440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273D50-4137-0173-2167-6ABFA0CD63E6}"/>
              </a:ext>
            </a:extLst>
          </p:cNvPr>
          <p:cNvSpPr>
            <a:spLocks noGrp="1"/>
          </p:cNvSpPr>
          <p:nvPr userDrawn="1">
            <p:ph type="title" hasCustomPrompt="1"/>
          </p:nvPr>
        </p:nvSpPr>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591237F9-C3F6-85F4-5845-B7D3BC7C17AB}"/>
              </a:ext>
            </a:extLst>
          </p:cNvPr>
          <p:cNvSpPr>
            <a:spLocks noGrp="1"/>
          </p:cNvSpPr>
          <p:nvPr userDrawn="1">
            <p:ph idx="1"/>
          </p:nvPr>
        </p:nvSpPr>
        <p:spPr>
          <a:xfrm>
            <a:off x="0" y="914400"/>
            <a:ext cx="11924992" cy="1521781"/>
          </a:xfrm>
        </p:spPr>
        <p:txBody>
          <a:bodyPr numCol="1" spcCol="360000">
            <a:noAutofit/>
          </a:bodyPr>
          <a:lstStyle>
            <a:lvl1pPr>
              <a:spcBef>
                <a:spcPts val="1000"/>
              </a:spcBef>
              <a:defRPr sz="1400"/>
            </a:lvl1pPr>
            <a:lvl2pPr>
              <a:defRPr sz="1400"/>
            </a:lvl2pPr>
            <a:lvl3pPr marL="270000">
              <a:defRPr sz="1400"/>
            </a:lvl3pPr>
            <a:lvl4pPr marL="270000">
              <a:defRPr sz="1400"/>
            </a:lvl4pPr>
            <a:lvl5pPr marL="270000">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9" name="Picture 8">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Tree>
    <p:extLst>
      <p:ext uri="{BB962C8B-B14F-4D97-AF65-F5344CB8AC3E}">
        <p14:creationId xmlns:p14="http://schemas.microsoft.com/office/powerpoint/2010/main" val="17689161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6" name="Red Box">
            <a:extLst>
              <a:ext uri="{FF2B5EF4-FFF2-40B4-BE49-F238E27FC236}">
                <a16:creationId xmlns:a16="http://schemas.microsoft.com/office/drawing/2014/main" id="{1BC6D9CD-0D1C-0466-1C45-BBAD2A547362}"/>
              </a:ext>
            </a:extLst>
          </p:cNvPr>
          <p:cNvSpPr/>
          <p:nvPr userDrawn="1"/>
        </p:nvSpPr>
        <p:spPr>
          <a:xfrm>
            <a:off x="0" y="0"/>
            <a:ext cx="6096000" cy="6858000"/>
          </a:xfrm>
          <a:prstGeom prst="rect">
            <a:avLst/>
          </a:prstGeom>
          <a:solidFill>
            <a:srgbClr val="C810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Black Box">
            <a:extLst>
              <a:ext uri="{FF2B5EF4-FFF2-40B4-BE49-F238E27FC236}">
                <a16:creationId xmlns:a16="http://schemas.microsoft.com/office/drawing/2014/main" id="{03C32E58-B935-2AB7-96C3-26D2CE68BD28}"/>
              </a:ext>
            </a:extLst>
          </p:cNvPr>
          <p:cNvSpPr/>
          <p:nvPr userDrawn="1"/>
        </p:nvSpPr>
        <p:spPr>
          <a:xfrm>
            <a:off x="6096000" y="0"/>
            <a:ext cx="6096000" cy="914400"/>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NBA Logo">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13" name="Slide Number">
            <a:extLst>
              <a:ext uri="{FF2B5EF4-FFF2-40B4-BE49-F238E27FC236}">
                <a16:creationId xmlns:a16="http://schemas.microsoft.com/office/drawing/2014/main" id="{A71A64B0-75A7-0956-B010-18B7459A0FC1}"/>
              </a:ext>
            </a:extLst>
          </p:cNvPr>
          <p:cNvSpPr>
            <a:spLocks noGrp="1"/>
          </p:cNvSpPr>
          <p:nvPr userDrawn="1">
            <p:ph type="sldNum" sz="quarter" idx="12"/>
          </p:nvPr>
        </p:nvSpPr>
        <p:spPr/>
        <p:txBody>
          <a:bodyPr/>
          <a:lstStyle>
            <a:lvl1pPr>
              <a:defRPr>
                <a:solidFill>
                  <a:srgbClr val="1D428A"/>
                </a:solidFill>
              </a:defRPr>
            </a:lvl1pPr>
          </a:lstStyle>
          <a:p>
            <a:fld id="{D6962620-C4D5-8044-B051-69557A86E839}" type="slidenum">
              <a:rPr lang="en-US" smtClean="0"/>
              <a:pPr/>
              <a:t>‹#›</a:t>
            </a:fld>
            <a:endParaRPr lang="en-US" dirty="0"/>
          </a:p>
        </p:txBody>
      </p:sp>
    </p:spTree>
    <p:extLst>
      <p:ext uri="{BB962C8B-B14F-4D97-AF65-F5344CB8AC3E}">
        <p14:creationId xmlns:p14="http://schemas.microsoft.com/office/powerpoint/2010/main" val="34067748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4656BA33-E621-A0AC-EB0F-9479A34D0001}"/>
              </a:ext>
            </a:extLst>
          </p:cNvPr>
          <p:cNvGrpSpPr/>
          <p:nvPr userDrawn="1"/>
        </p:nvGrpSpPr>
        <p:grpSpPr>
          <a:xfrm>
            <a:off x="9696704" y="0"/>
            <a:ext cx="2342117" cy="914401"/>
            <a:chOff x="9696704" y="0"/>
            <a:chExt cx="2342117" cy="914401"/>
          </a:xfrm>
        </p:grpSpPr>
        <p:grpSp>
          <p:nvGrpSpPr>
            <p:cNvPr id="20" name="Graphic 4">
              <a:extLst>
                <a:ext uri="{FF2B5EF4-FFF2-40B4-BE49-F238E27FC236}">
                  <a16:creationId xmlns:a16="http://schemas.microsoft.com/office/drawing/2014/main" id="{D6736CD4-D0D3-FDB2-4884-CC76AE878AA4}"/>
                </a:ext>
              </a:extLst>
            </p:cNvPr>
            <p:cNvGrpSpPr/>
            <p:nvPr/>
          </p:nvGrpSpPr>
          <p:grpSpPr>
            <a:xfrm>
              <a:off x="10648442" y="0"/>
              <a:ext cx="1390379" cy="914400"/>
              <a:chOff x="10648442" y="0"/>
              <a:chExt cx="1390379" cy="914400"/>
            </a:xfrm>
          </p:grpSpPr>
          <p:sp>
            <p:nvSpPr>
              <p:cNvPr id="24" name="Freeform 23">
                <a:extLst>
                  <a:ext uri="{FF2B5EF4-FFF2-40B4-BE49-F238E27FC236}">
                    <a16:creationId xmlns:a16="http://schemas.microsoft.com/office/drawing/2014/main" id="{45366BF2-4382-2FA5-03E9-D07E8C3D5455}"/>
                  </a:ext>
                </a:extLst>
              </p:cNvPr>
              <p:cNvSpPr/>
              <p:nvPr/>
            </p:nvSpPr>
            <p:spPr>
              <a:xfrm>
                <a:off x="10668618" y="0"/>
                <a:ext cx="1370203" cy="914400"/>
              </a:xfrm>
              <a:custGeom>
                <a:avLst/>
                <a:gdLst>
                  <a:gd name="connsiteX0" fmla="*/ 1370076 w 1370203"/>
                  <a:gd name="connsiteY0" fmla="*/ 0 h 914400"/>
                  <a:gd name="connsiteX1" fmla="*/ 797941 w 1370203"/>
                  <a:gd name="connsiteY1" fmla="*/ 0 h 914400"/>
                  <a:gd name="connsiteX2" fmla="*/ 0 w 1370203"/>
                  <a:gd name="connsiteY2" fmla="*/ 914400 h 914400"/>
                  <a:gd name="connsiteX3" fmla="*/ 1370203 w 1370203"/>
                  <a:gd name="connsiteY3" fmla="*/ 914400 h 914400"/>
                  <a:gd name="connsiteX4" fmla="*/ 1370203 w 1370203"/>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203" h="914400">
                    <a:moveTo>
                      <a:pt x="1370076" y="0"/>
                    </a:moveTo>
                    <a:lnTo>
                      <a:pt x="797941" y="0"/>
                    </a:lnTo>
                    <a:cubicBezTo>
                      <a:pt x="405638" y="157988"/>
                      <a:pt x="105029" y="497586"/>
                      <a:pt x="0" y="914400"/>
                    </a:cubicBezTo>
                    <a:lnTo>
                      <a:pt x="1370203" y="914400"/>
                    </a:lnTo>
                    <a:lnTo>
                      <a:pt x="1370203" y="0"/>
                    </a:lnTo>
                    <a:close/>
                  </a:path>
                </a:pathLst>
              </a:custGeom>
              <a:solidFill>
                <a:srgbClr val="231F20"/>
              </a:solidFill>
              <a:ln w="0"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A677A182-75A5-7E63-F3DD-DD4B56488619}"/>
                  </a:ext>
                </a:extLst>
              </p:cNvPr>
              <p:cNvSpPr/>
              <p:nvPr/>
            </p:nvSpPr>
            <p:spPr>
              <a:xfrm>
                <a:off x="10648442" y="0"/>
                <a:ext cx="853185" cy="914400"/>
              </a:xfrm>
              <a:custGeom>
                <a:avLst/>
                <a:gdLst>
                  <a:gd name="connsiteX0" fmla="*/ 800608 w 853185"/>
                  <a:gd name="connsiteY0" fmla="*/ 0 h 914400"/>
                  <a:gd name="connsiteX1" fmla="*/ 723519 w 853185"/>
                  <a:gd name="connsiteY1" fmla="*/ 0 h 914400"/>
                  <a:gd name="connsiteX2" fmla="*/ 0 w 853185"/>
                  <a:gd name="connsiteY2" fmla="*/ 914400 h 914400"/>
                  <a:gd name="connsiteX3" fmla="*/ 55245 w 853185"/>
                  <a:gd name="connsiteY3" fmla="*/ 914400 h 914400"/>
                  <a:gd name="connsiteX4" fmla="*/ 853186 w 853185"/>
                  <a:gd name="connsiteY4" fmla="*/ 0 h 914400"/>
                  <a:gd name="connsiteX5" fmla="*/ 800608 w 853185"/>
                  <a:gd name="connsiteY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3185" h="914400">
                    <a:moveTo>
                      <a:pt x="800608" y="0"/>
                    </a:moveTo>
                    <a:lnTo>
                      <a:pt x="723519" y="0"/>
                    </a:lnTo>
                    <a:cubicBezTo>
                      <a:pt x="365633" y="181991"/>
                      <a:pt x="96520" y="514731"/>
                      <a:pt x="0" y="914400"/>
                    </a:cubicBezTo>
                    <a:lnTo>
                      <a:pt x="55245" y="914400"/>
                    </a:lnTo>
                    <a:cubicBezTo>
                      <a:pt x="160274" y="497586"/>
                      <a:pt x="460883" y="157988"/>
                      <a:pt x="853186" y="0"/>
                    </a:cubicBezTo>
                    <a:lnTo>
                      <a:pt x="800608" y="0"/>
                    </a:lnTo>
                    <a:close/>
                  </a:path>
                </a:pathLst>
              </a:custGeom>
              <a:solidFill>
                <a:srgbClr val="FFFFFF"/>
              </a:solidFill>
              <a:ln w="0" cap="flat">
                <a:noFill/>
                <a:prstDash val="solid"/>
                <a:miter/>
              </a:ln>
            </p:spPr>
            <p:txBody>
              <a:bodyPr rtlCol="0" anchor="ctr"/>
              <a:lstStyle/>
              <a:p>
                <a:endParaRPr lang="en-US"/>
              </a:p>
            </p:txBody>
          </p:sp>
        </p:grpSp>
        <p:grpSp>
          <p:nvGrpSpPr>
            <p:cNvPr id="21" name="Graphic 4">
              <a:extLst>
                <a:ext uri="{FF2B5EF4-FFF2-40B4-BE49-F238E27FC236}">
                  <a16:creationId xmlns:a16="http://schemas.microsoft.com/office/drawing/2014/main" id="{78D433FD-F1A2-6719-C34C-36F962A786E5}"/>
                </a:ext>
              </a:extLst>
            </p:cNvPr>
            <p:cNvGrpSpPr/>
            <p:nvPr/>
          </p:nvGrpSpPr>
          <p:grpSpPr>
            <a:xfrm>
              <a:off x="9696704" y="0"/>
              <a:ext cx="1675256" cy="914400"/>
              <a:chOff x="9696704" y="0"/>
              <a:chExt cx="1675256" cy="914400"/>
            </a:xfrm>
          </p:grpSpPr>
          <p:sp>
            <p:nvSpPr>
              <p:cNvPr id="22" name="Freeform 21">
                <a:extLst>
                  <a:ext uri="{FF2B5EF4-FFF2-40B4-BE49-F238E27FC236}">
                    <a16:creationId xmlns:a16="http://schemas.microsoft.com/office/drawing/2014/main" id="{D340FEB6-6AF8-0398-497A-EFBB98CF67CE}"/>
                  </a:ext>
                </a:extLst>
              </p:cNvPr>
              <p:cNvSpPr/>
              <p:nvPr/>
            </p:nvSpPr>
            <p:spPr>
              <a:xfrm>
                <a:off x="9750552" y="0"/>
                <a:ext cx="1621408" cy="914400"/>
              </a:xfrm>
              <a:custGeom>
                <a:avLst/>
                <a:gdLst>
                  <a:gd name="connsiteX0" fmla="*/ 625348 w 1621408"/>
                  <a:gd name="connsiteY0" fmla="*/ 914400 h 914400"/>
                  <a:gd name="connsiteX1" fmla="*/ 897890 w 1621408"/>
                  <a:gd name="connsiteY1" fmla="*/ 914400 h 914400"/>
                  <a:gd name="connsiteX2" fmla="*/ 1621409 w 1621408"/>
                  <a:gd name="connsiteY2" fmla="*/ 0 h 914400"/>
                  <a:gd name="connsiteX3" fmla="*/ 135509 w 1621408"/>
                  <a:gd name="connsiteY3" fmla="*/ 0 h 914400"/>
                  <a:gd name="connsiteX4" fmla="*/ 0 w 1621408"/>
                  <a:gd name="connsiteY4" fmla="*/ 914400 h 914400"/>
                  <a:gd name="connsiteX5" fmla="*/ 625348 w 1621408"/>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408" h="914400">
                    <a:moveTo>
                      <a:pt x="625348" y="914400"/>
                    </a:moveTo>
                    <a:lnTo>
                      <a:pt x="897890" y="914400"/>
                    </a:lnTo>
                    <a:cubicBezTo>
                      <a:pt x="994410" y="514731"/>
                      <a:pt x="1263523" y="181991"/>
                      <a:pt x="1621409" y="0"/>
                    </a:cubicBezTo>
                    <a:lnTo>
                      <a:pt x="135509" y="0"/>
                    </a:lnTo>
                    <a:cubicBezTo>
                      <a:pt x="64389" y="299339"/>
                      <a:pt x="18923" y="604901"/>
                      <a:pt x="0" y="914400"/>
                    </a:cubicBezTo>
                    <a:lnTo>
                      <a:pt x="625348" y="914400"/>
                    </a:lnTo>
                    <a:close/>
                  </a:path>
                </a:pathLst>
              </a:custGeom>
              <a:solidFill>
                <a:srgbClr val="C7102E"/>
              </a:solidFill>
              <a:ln w="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24DAD485-5FFE-3AD9-6F66-D4D1B9C4E1F9}"/>
                  </a:ext>
                </a:extLst>
              </p:cNvPr>
              <p:cNvSpPr/>
              <p:nvPr/>
            </p:nvSpPr>
            <p:spPr>
              <a:xfrm>
                <a:off x="9696704" y="0"/>
                <a:ext cx="189356" cy="914400"/>
              </a:xfrm>
              <a:custGeom>
                <a:avLst/>
                <a:gdLst>
                  <a:gd name="connsiteX0" fmla="*/ 0 w 189356"/>
                  <a:gd name="connsiteY0" fmla="*/ 914400 h 914400"/>
                  <a:gd name="connsiteX1" fmla="*/ 53848 w 189356"/>
                  <a:gd name="connsiteY1" fmla="*/ 914400 h 914400"/>
                  <a:gd name="connsiteX2" fmla="*/ 189357 w 189356"/>
                  <a:gd name="connsiteY2" fmla="*/ 0 h 914400"/>
                  <a:gd name="connsiteX3" fmla="*/ 134112 w 189356"/>
                  <a:gd name="connsiteY3" fmla="*/ 0 h 914400"/>
                  <a:gd name="connsiteX4" fmla="*/ 127 w 189356"/>
                  <a:gd name="connsiteY4" fmla="*/ 91440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356" h="914400">
                    <a:moveTo>
                      <a:pt x="0" y="914400"/>
                    </a:moveTo>
                    <a:lnTo>
                      <a:pt x="53848" y="914400"/>
                    </a:lnTo>
                    <a:cubicBezTo>
                      <a:pt x="72644" y="604901"/>
                      <a:pt x="118110" y="299339"/>
                      <a:pt x="189357" y="0"/>
                    </a:cubicBezTo>
                    <a:lnTo>
                      <a:pt x="134112" y="0"/>
                    </a:lnTo>
                    <a:cubicBezTo>
                      <a:pt x="63627" y="299339"/>
                      <a:pt x="18796" y="605028"/>
                      <a:pt x="127" y="914400"/>
                    </a:cubicBezTo>
                    <a:close/>
                  </a:path>
                </a:pathLst>
              </a:custGeom>
              <a:solidFill>
                <a:srgbClr val="FFFFFF"/>
              </a:solidFill>
              <a:ln w="0" cap="flat">
                <a:noFill/>
                <a:prstDash val="solid"/>
                <a:miter/>
              </a:ln>
            </p:spPr>
            <p:txBody>
              <a:bodyPr rtlCol="0" anchor="ctr"/>
              <a:lstStyle/>
              <a:p>
                <a:endParaRPr lang="en-US"/>
              </a:p>
            </p:txBody>
          </p:sp>
        </p:grpSp>
        <p:sp>
          <p:nvSpPr>
            <p:cNvPr id="31" name="Rectangle 30">
              <a:extLst>
                <a:ext uri="{FF2B5EF4-FFF2-40B4-BE49-F238E27FC236}">
                  <a16:creationId xmlns:a16="http://schemas.microsoft.com/office/drawing/2014/main" id="{953371DA-A94A-784A-7D48-2A08BE64C302}"/>
                </a:ext>
              </a:extLst>
            </p:cNvPr>
            <p:cNvSpPr/>
            <p:nvPr userDrawn="1"/>
          </p:nvSpPr>
          <p:spPr>
            <a:xfrm>
              <a:off x="11993102" y="0"/>
              <a:ext cx="45719" cy="91440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273D50-4137-0173-2167-6ABFA0CD63E6}"/>
              </a:ext>
            </a:extLst>
          </p:cNvPr>
          <p:cNvSpPr>
            <a:spLocks noGrp="1"/>
          </p:cNvSpPr>
          <p:nvPr userDrawn="1">
            <p:ph type="title" hasCustomPrompt="1"/>
          </p:nvPr>
        </p:nvSpPr>
        <p:spPr/>
        <p:txBody>
          <a:bodyPr/>
          <a:lstStyle/>
          <a:p>
            <a:r>
              <a:rPr lang="en-GB" dirty="0"/>
              <a:t>CLICK TO EDIT MASTER TITLE STYLE</a:t>
            </a:r>
            <a:endParaRPr lang="en-US" dirty="0"/>
          </a:p>
        </p:txBody>
      </p:sp>
      <p:pic>
        <p:nvPicPr>
          <p:cNvPr id="9" name="Picture 8">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13" name="Slide Number Placeholder 12">
            <a:extLst>
              <a:ext uri="{FF2B5EF4-FFF2-40B4-BE49-F238E27FC236}">
                <a16:creationId xmlns:a16="http://schemas.microsoft.com/office/drawing/2014/main" id="{A71A64B0-75A7-0956-B010-18B7459A0FC1}"/>
              </a:ext>
            </a:extLst>
          </p:cNvPr>
          <p:cNvSpPr>
            <a:spLocks noGrp="1"/>
          </p:cNvSpPr>
          <p:nvPr userDrawn="1">
            <p:ph type="sldNum" sz="quarter" idx="12"/>
          </p:nvPr>
        </p:nvSpPr>
        <p:spPr/>
        <p:txBody>
          <a:bodyPr/>
          <a:lstStyle>
            <a:lvl1pPr>
              <a:defRPr>
                <a:solidFill>
                  <a:srgbClr val="1D428A"/>
                </a:solidFill>
              </a:defRPr>
            </a:lvl1pPr>
          </a:lstStyle>
          <a:p>
            <a:fld id="{D6962620-C4D5-8044-B051-69557A86E839}" type="slidenum">
              <a:rPr lang="en-US" smtClean="0"/>
              <a:pPr/>
              <a:t>‹#›</a:t>
            </a:fld>
            <a:endParaRPr lang="en-US" dirty="0"/>
          </a:p>
        </p:txBody>
      </p:sp>
    </p:spTree>
    <p:extLst>
      <p:ext uri="{BB962C8B-B14F-4D97-AF65-F5344CB8AC3E}">
        <p14:creationId xmlns:p14="http://schemas.microsoft.com/office/powerpoint/2010/main" val="176454347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4656BA33-E621-A0AC-EB0F-9479A34D0001}"/>
              </a:ext>
            </a:extLst>
          </p:cNvPr>
          <p:cNvGrpSpPr/>
          <p:nvPr userDrawn="1"/>
        </p:nvGrpSpPr>
        <p:grpSpPr>
          <a:xfrm>
            <a:off x="9696704" y="0"/>
            <a:ext cx="2342117" cy="914401"/>
            <a:chOff x="9696704" y="0"/>
            <a:chExt cx="2342117" cy="914401"/>
          </a:xfrm>
        </p:grpSpPr>
        <p:grpSp>
          <p:nvGrpSpPr>
            <p:cNvPr id="20" name="Graphic 4">
              <a:extLst>
                <a:ext uri="{FF2B5EF4-FFF2-40B4-BE49-F238E27FC236}">
                  <a16:creationId xmlns:a16="http://schemas.microsoft.com/office/drawing/2014/main" id="{D6736CD4-D0D3-FDB2-4884-CC76AE878AA4}"/>
                </a:ext>
              </a:extLst>
            </p:cNvPr>
            <p:cNvGrpSpPr/>
            <p:nvPr/>
          </p:nvGrpSpPr>
          <p:grpSpPr>
            <a:xfrm>
              <a:off x="10648442" y="0"/>
              <a:ext cx="1390379" cy="914400"/>
              <a:chOff x="10648442" y="0"/>
              <a:chExt cx="1390379" cy="914400"/>
            </a:xfrm>
          </p:grpSpPr>
          <p:sp>
            <p:nvSpPr>
              <p:cNvPr id="24" name="Freeform 23">
                <a:extLst>
                  <a:ext uri="{FF2B5EF4-FFF2-40B4-BE49-F238E27FC236}">
                    <a16:creationId xmlns:a16="http://schemas.microsoft.com/office/drawing/2014/main" id="{45366BF2-4382-2FA5-03E9-D07E8C3D5455}"/>
                  </a:ext>
                </a:extLst>
              </p:cNvPr>
              <p:cNvSpPr/>
              <p:nvPr/>
            </p:nvSpPr>
            <p:spPr>
              <a:xfrm>
                <a:off x="10668618" y="0"/>
                <a:ext cx="1370203" cy="914400"/>
              </a:xfrm>
              <a:custGeom>
                <a:avLst/>
                <a:gdLst>
                  <a:gd name="connsiteX0" fmla="*/ 1370076 w 1370203"/>
                  <a:gd name="connsiteY0" fmla="*/ 0 h 914400"/>
                  <a:gd name="connsiteX1" fmla="*/ 797941 w 1370203"/>
                  <a:gd name="connsiteY1" fmla="*/ 0 h 914400"/>
                  <a:gd name="connsiteX2" fmla="*/ 0 w 1370203"/>
                  <a:gd name="connsiteY2" fmla="*/ 914400 h 914400"/>
                  <a:gd name="connsiteX3" fmla="*/ 1370203 w 1370203"/>
                  <a:gd name="connsiteY3" fmla="*/ 914400 h 914400"/>
                  <a:gd name="connsiteX4" fmla="*/ 1370203 w 1370203"/>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203" h="914400">
                    <a:moveTo>
                      <a:pt x="1370076" y="0"/>
                    </a:moveTo>
                    <a:lnTo>
                      <a:pt x="797941" y="0"/>
                    </a:lnTo>
                    <a:cubicBezTo>
                      <a:pt x="405638" y="157988"/>
                      <a:pt x="105029" y="497586"/>
                      <a:pt x="0" y="914400"/>
                    </a:cubicBezTo>
                    <a:lnTo>
                      <a:pt x="1370203" y="914400"/>
                    </a:lnTo>
                    <a:lnTo>
                      <a:pt x="1370203" y="0"/>
                    </a:lnTo>
                    <a:close/>
                  </a:path>
                </a:pathLst>
              </a:custGeom>
              <a:solidFill>
                <a:srgbClr val="231F20"/>
              </a:solidFill>
              <a:ln w="0"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A677A182-75A5-7E63-F3DD-DD4B56488619}"/>
                  </a:ext>
                </a:extLst>
              </p:cNvPr>
              <p:cNvSpPr/>
              <p:nvPr/>
            </p:nvSpPr>
            <p:spPr>
              <a:xfrm>
                <a:off x="10648442" y="0"/>
                <a:ext cx="853185" cy="914400"/>
              </a:xfrm>
              <a:custGeom>
                <a:avLst/>
                <a:gdLst>
                  <a:gd name="connsiteX0" fmla="*/ 800608 w 853185"/>
                  <a:gd name="connsiteY0" fmla="*/ 0 h 914400"/>
                  <a:gd name="connsiteX1" fmla="*/ 723519 w 853185"/>
                  <a:gd name="connsiteY1" fmla="*/ 0 h 914400"/>
                  <a:gd name="connsiteX2" fmla="*/ 0 w 853185"/>
                  <a:gd name="connsiteY2" fmla="*/ 914400 h 914400"/>
                  <a:gd name="connsiteX3" fmla="*/ 55245 w 853185"/>
                  <a:gd name="connsiteY3" fmla="*/ 914400 h 914400"/>
                  <a:gd name="connsiteX4" fmla="*/ 853186 w 853185"/>
                  <a:gd name="connsiteY4" fmla="*/ 0 h 914400"/>
                  <a:gd name="connsiteX5" fmla="*/ 800608 w 853185"/>
                  <a:gd name="connsiteY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3185" h="914400">
                    <a:moveTo>
                      <a:pt x="800608" y="0"/>
                    </a:moveTo>
                    <a:lnTo>
                      <a:pt x="723519" y="0"/>
                    </a:lnTo>
                    <a:cubicBezTo>
                      <a:pt x="365633" y="181991"/>
                      <a:pt x="96520" y="514731"/>
                      <a:pt x="0" y="914400"/>
                    </a:cubicBezTo>
                    <a:lnTo>
                      <a:pt x="55245" y="914400"/>
                    </a:lnTo>
                    <a:cubicBezTo>
                      <a:pt x="160274" y="497586"/>
                      <a:pt x="460883" y="157988"/>
                      <a:pt x="853186" y="0"/>
                    </a:cubicBezTo>
                    <a:lnTo>
                      <a:pt x="800608" y="0"/>
                    </a:lnTo>
                    <a:close/>
                  </a:path>
                </a:pathLst>
              </a:custGeom>
              <a:solidFill>
                <a:srgbClr val="FFFFFF"/>
              </a:solidFill>
              <a:ln w="0" cap="flat">
                <a:noFill/>
                <a:prstDash val="solid"/>
                <a:miter/>
              </a:ln>
            </p:spPr>
            <p:txBody>
              <a:bodyPr rtlCol="0" anchor="ctr"/>
              <a:lstStyle/>
              <a:p>
                <a:endParaRPr lang="en-US"/>
              </a:p>
            </p:txBody>
          </p:sp>
        </p:grpSp>
        <p:grpSp>
          <p:nvGrpSpPr>
            <p:cNvPr id="21" name="Graphic 4">
              <a:extLst>
                <a:ext uri="{FF2B5EF4-FFF2-40B4-BE49-F238E27FC236}">
                  <a16:creationId xmlns:a16="http://schemas.microsoft.com/office/drawing/2014/main" id="{78D433FD-F1A2-6719-C34C-36F962A786E5}"/>
                </a:ext>
              </a:extLst>
            </p:cNvPr>
            <p:cNvGrpSpPr/>
            <p:nvPr/>
          </p:nvGrpSpPr>
          <p:grpSpPr>
            <a:xfrm>
              <a:off x="9696704" y="0"/>
              <a:ext cx="1675256" cy="914400"/>
              <a:chOff x="9696704" y="0"/>
              <a:chExt cx="1675256" cy="914400"/>
            </a:xfrm>
          </p:grpSpPr>
          <p:sp>
            <p:nvSpPr>
              <p:cNvPr id="22" name="Freeform 21">
                <a:extLst>
                  <a:ext uri="{FF2B5EF4-FFF2-40B4-BE49-F238E27FC236}">
                    <a16:creationId xmlns:a16="http://schemas.microsoft.com/office/drawing/2014/main" id="{D340FEB6-6AF8-0398-497A-EFBB98CF67CE}"/>
                  </a:ext>
                </a:extLst>
              </p:cNvPr>
              <p:cNvSpPr/>
              <p:nvPr/>
            </p:nvSpPr>
            <p:spPr>
              <a:xfrm>
                <a:off x="9750552" y="0"/>
                <a:ext cx="1621408" cy="914400"/>
              </a:xfrm>
              <a:custGeom>
                <a:avLst/>
                <a:gdLst>
                  <a:gd name="connsiteX0" fmla="*/ 625348 w 1621408"/>
                  <a:gd name="connsiteY0" fmla="*/ 914400 h 914400"/>
                  <a:gd name="connsiteX1" fmla="*/ 897890 w 1621408"/>
                  <a:gd name="connsiteY1" fmla="*/ 914400 h 914400"/>
                  <a:gd name="connsiteX2" fmla="*/ 1621409 w 1621408"/>
                  <a:gd name="connsiteY2" fmla="*/ 0 h 914400"/>
                  <a:gd name="connsiteX3" fmla="*/ 135509 w 1621408"/>
                  <a:gd name="connsiteY3" fmla="*/ 0 h 914400"/>
                  <a:gd name="connsiteX4" fmla="*/ 0 w 1621408"/>
                  <a:gd name="connsiteY4" fmla="*/ 914400 h 914400"/>
                  <a:gd name="connsiteX5" fmla="*/ 625348 w 1621408"/>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408" h="914400">
                    <a:moveTo>
                      <a:pt x="625348" y="914400"/>
                    </a:moveTo>
                    <a:lnTo>
                      <a:pt x="897890" y="914400"/>
                    </a:lnTo>
                    <a:cubicBezTo>
                      <a:pt x="994410" y="514731"/>
                      <a:pt x="1263523" y="181991"/>
                      <a:pt x="1621409" y="0"/>
                    </a:cubicBezTo>
                    <a:lnTo>
                      <a:pt x="135509" y="0"/>
                    </a:lnTo>
                    <a:cubicBezTo>
                      <a:pt x="64389" y="299339"/>
                      <a:pt x="18923" y="604901"/>
                      <a:pt x="0" y="914400"/>
                    </a:cubicBezTo>
                    <a:lnTo>
                      <a:pt x="625348" y="914400"/>
                    </a:lnTo>
                    <a:close/>
                  </a:path>
                </a:pathLst>
              </a:custGeom>
              <a:solidFill>
                <a:srgbClr val="C8102E"/>
              </a:solidFill>
              <a:ln w="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24DAD485-5FFE-3AD9-6F66-D4D1B9C4E1F9}"/>
                  </a:ext>
                </a:extLst>
              </p:cNvPr>
              <p:cNvSpPr/>
              <p:nvPr/>
            </p:nvSpPr>
            <p:spPr>
              <a:xfrm>
                <a:off x="9696704" y="0"/>
                <a:ext cx="189356" cy="914400"/>
              </a:xfrm>
              <a:custGeom>
                <a:avLst/>
                <a:gdLst>
                  <a:gd name="connsiteX0" fmla="*/ 0 w 189356"/>
                  <a:gd name="connsiteY0" fmla="*/ 914400 h 914400"/>
                  <a:gd name="connsiteX1" fmla="*/ 53848 w 189356"/>
                  <a:gd name="connsiteY1" fmla="*/ 914400 h 914400"/>
                  <a:gd name="connsiteX2" fmla="*/ 189357 w 189356"/>
                  <a:gd name="connsiteY2" fmla="*/ 0 h 914400"/>
                  <a:gd name="connsiteX3" fmla="*/ 134112 w 189356"/>
                  <a:gd name="connsiteY3" fmla="*/ 0 h 914400"/>
                  <a:gd name="connsiteX4" fmla="*/ 127 w 189356"/>
                  <a:gd name="connsiteY4" fmla="*/ 91440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356" h="914400">
                    <a:moveTo>
                      <a:pt x="0" y="914400"/>
                    </a:moveTo>
                    <a:lnTo>
                      <a:pt x="53848" y="914400"/>
                    </a:lnTo>
                    <a:cubicBezTo>
                      <a:pt x="72644" y="604901"/>
                      <a:pt x="118110" y="299339"/>
                      <a:pt x="189357" y="0"/>
                    </a:cubicBezTo>
                    <a:lnTo>
                      <a:pt x="134112" y="0"/>
                    </a:lnTo>
                    <a:cubicBezTo>
                      <a:pt x="63627" y="299339"/>
                      <a:pt x="18796" y="605028"/>
                      <a:pt x="127" y="914400"/>
                    </a:cubicBezTo>
                    <a:close/>
                  </a:path>
                </a:pathLst>
              </a:custGeom>
              <a:solidFill>
                <a:srgbClr val="FFFFFF"/>
              </a:solidFill>
              <a:ln w="0" cap="flat">
                <a:noFill/>
                <a:prstDash val="solid"/>
                <a:miter/>
              </a:ln>
            </p:spPr>
            <p:txBody>
              <a:bodyPr rtlCol="0" anchor="ctr"/>
              <a:lstStyle/>
              <a:p>
                <a:endParaRPr lang="en-US"/>
              </a:p>
            </p:txBody>
          </p:sp>
        </p:grpSp>
        <p:sp>
          <p:nvSpPr>
            <p:cNvPr id="31" name="Rectangle 30">
              <a:extLst>
                <a:ext uri="{FF2B5EF4-FFF2-40B4-BE49-F238E27FC236}">
                  <a16:creationId xmlns:a16="http://schemas.microsoft.com/office/drawing/2014/main" id="{953371DA-A94A-784A-7D48-2A08BE64C302}"/>
                </a:ext>
              </a:extLst>
            </p:cNvPr>
            <p:cNvSpPr/>
            <p:nvPr userDrawn="1"/>
          </p:nvSpPr>
          <p:spPr>
            <a:xfrm>
              <a:off x="11993102" y="0"/>
              <a:ext cx="45719" cy="91440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273D50-4137-0173-2167-6ABFA0CD63E6}"/>
              </a:ext>
            </a:extLst>
          </p:cNvPr>
          <p:cNvSpPr>
            <a:spLocks noGrp="1"/>
          </p:cNvSpPr>
          <p:nvPr userDrawn="1">
            <p:ph type="title" hasCustomPrompt="1"/>
          </p:nvPr>
        </p:nvSpPr>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591237F9-C3F6-85F4-5845-B7D3BC7C17AB}"/>
              </a:ext>
            </a:extLst>
          </p:cNvPr>
          <p:cNvSpPr>
            <a:spLocks noGrp="1"/>
          </p:cNvSpPr>
          <p:nvPr userDrawn="1">
            <p:ph idx="1"/>
          </p:nvPr>
        </p:nvSpPr>
        <p:spPr>
          <a:xfrm>
            <a:off x="0" y="914400"/>
            <a:ext cx="10602723" cy="5943600"/>
          </a:xfrm>
        </p:spPr>
        <p:txBody>
          <a:bodyPr/>
          <a:lstStyle>
            <a:lvl3pPr marL="270000">
              <a:defRPr/>
            </a:lvl3pPr>
            <a:lvl4pPr marL="270000">
              <a:defRPr/>
            </a:lvl4pPr>
            <a:lvl5pPr marL="27000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9" name="Picture 8">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13" name="Slide Number Placeholder 12">
            <a:extLst>
              <a:ext uri="{FF2B5EF4-FFF2-40B4-BE49-F238E27FC236}">
                <a16:creationId xmlns:a16="http://schemas.microsoft.com/office/drawing/2014/main" id="{A71A64B0-75A7-0956-B010-18B7459A0FC1}"/>
              </a:ext>
            </a:extLst>
          </p:cNvPr>
          <p:cNvSpPr>
            <a:spLocks noGrp="1"/>
          </p:cNvSpPr>
          <p:nvPr userDrawn="1">
            <p:ph type="sldNum" sz="quarter" idx="12"/>
          </p:nvPr>
        </p:nvSpPr>
        <p:spPr/>
        <p:txBody>
          <a:bodyPr/>
          <a:lstStyle>
            <a:lvl1pPr>
              <a:defRPr>
                <a:solidFill>
                  <a:srgbClr val="1D428A"/>
                </a:solidFill>
              </a:defRPr>
            </a:lvl1pPr>
          </a:lstStyle>
          <a:p>
            <a:fld id="{D6962620-C4D5-8044-B051-69557A86E839}" type="slidenum">
              <a:rPr lang="en-US" smtClean="0"/>
              <a:pPr/>
              <a:t>‹#›</a:t>
            </a:fld>
            <a:endParaRPr lang="en-US" dirty="0"/>
          </a:p>
        </p:txBody>
      </p:sp>
    </p:spTree>
    <p:extLst>
      <p:ext uri="{BB962C8B-B14F-4D97-AF65-F5344CB8AC3E}">
        <p14:creationId xmlns:p14="http://schemas.microsoft.com/office/powerpoint/2010/main" val="8435295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923EDC2-C34B-8CA3-6D77-9A2E908E4F8C}"/>
              </a:ext>
            </a:extLst>
          </p:cNvPr>
          <p:cNvSpPr>
            <a:spLocks noGrp="1"/>
          </p:cNvSpPr>
          <p:nvPr>
            <p:ph type="pic" sz="quarter" idx="13"/>
          </p:nvPr>
        </p:nvSpPr>
        <p:spPr>
          <a:xfrm>
            <a:off x="5398515" y="0"/>
            <a:ext cx="6793484" cy="6858000"/>
          </a:xfrm>
          <a:custGeom>
            <a:avLst/>
            <a:gdLst>
              <a:gd name="connsiteX0" fmla="*/ 0 w 6793484"/>
              <a:gd name="connsiteY0" fmla="*/ 0 h 6858000"/>
              <a:gd name="connsiteX1" fmla="*/ 5272206 w 6793484"/>
              <a:gd name="connsiteY1" fmla="*/ 0 h 6858000"/>
              <a:gd name="connsiteX2" fmla="*/ 5272206 w 6793484"/>
              <a:gd name="connsiteY2" fmla="*/ 1481070 h 6858000"/>
              <a:gd name="connsiteX3" fmla="*/ 6793484 w 6793484"/>
              <a:gd name="connsiteY3" fmla="*/ 1481070 h 6858000"/>
              <a:gd name="connsiteX4" fmla="*/ 6793484 w 6793484"/>
              <a:gd name="connsiteY4" fmla="*/ 6858000 h 6858000"/>
              <a:gd name="connsiteX5" fmla="*/ 2227834 w 6793484"/>
              <a:gd name="connsiteY5" fmla="*/ 6858000 h 6858000"/>
              <a:gd name="connsiteX6" fmla="*/ 602234 w 6793484"/>
              <a:gd name="connsiteY6" fmla="*/ 3525139 h 6858000"/>
              <a:gd name="connsiteX7" fmla="*/ 0 w 6793484"/>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93484" h="6858000">
                <a:moveTo>
                  <a:pt x="0" y="0"/>
                </a:moveTo>
                <a:lnTo>
                  <a:pt x="5272206" y="0"/>
                </a:lnTo>
                <a:lnTo>
                  <a:pt x="5272206" y="1481070"/>
                </a:lnTo>
                <a:lnTo>
                  <a:pt x="6793484" y="1481070"/>
                </a:lnTo>
                <a:lnTo>
                  <a:pt x="6793484" y="6858000"/>
                </a:lnTo>
                <a:lnTo>
                  <a:pt x="2227834" y="6858000"/>
                </a:lnTo>
                <a:cubicBezTo>
                  <a:pt x="1526921" y="5826506"/>
                  <a:pt x="980313" y="4705858"/>
                  <a:pt x="602234" y="3525139"/>
                </a:cubicBezTo>
                <a:cubicBezTo>
                  <a:pt x="235966" y="2381123"/>
                  <a:pt x="33782" y="1196975"/>
                  <a:pt x="0" y="0"/>
                </a:cubicBezTo>
                <a:close/>
              </a:path>
            </a:pathLst>
          </a:custGeom>
          <a:solidFill>
            <a:srgbClr val="C4CED4"/>
          </a:solidFill>
        </p:spPr>
        <p:txBody>
          <a:bodyPr wrap="square">
            <a:noAutofit/>
          </a:bodyPr>
          <a:lstStyle/>
          <a:p>
            <a:endParaRPr lang="en-US" dirty="0"/>
          </a:p>
        </p:txBody>
      </p:sp>
      <p:sp>
        <p:nvSpPr>
          <p:cNvPr id="13" name="Slide Number Placeholder 12">
            <a:extLst>
              <a:ext uri="{FF2B5EF4-FFF2-40B4-BE49-F238E27FC236}">
                <a16:creationId xmlns:a16="http://schemas.microsoft.com/office/drawing/2014/main" id="{A71A64B0-75A7-0956-B010-18B7459A0FC1}"/>
              </a:ext>
            </a:extLst>
          </p:cNvPr>
          <p:cNvSpPr>
            <a:spLocks noGrp="1"/>
          </p:cNvSpPr>
          <p:nvPr userDrawn="1">
            <p:ph type="sldNum" sz="quarter" idx="12"/>
          </p:nvPr>
        </p:nvSpPr>
        <p:spPr/>
        <p:txBody>
          <a:bodyPr/>
          <a:lstStyle>
            <a:lvl1pPr>
              <a:defRPr>
                <a:solidFill>
                  <a:srgbClr val="1D428A"/>
                </a:solidFill>
              </a:defRPr>
            </a:lvl1pPr>
          </a:lstStyle>
          <a:p>
            <a:fld id="{D6962620-C4D5-8044-B051-69557A86E839}" type="slidenum">
              <a:rPr lang="en-US" smtClean="0"/>
              <a:pPr/>
              <a:t>‹#›</a:t>
            </a:fld>
            <a:endParaRPr lang="en-US" dirty="0"/>
          </a:p>
        </p:txBody>
      </p:sp>
      <p:sp>
        <p:nvSpPr>
          <p:cNvPr id="6" name="Graphic 4">
            <a:extLst>
              <a:ext uri="{FF2B5EF4-FFF2-40B4-BE49-F238E27FC236}">
                <a16:creationId xmlns:a16="http://schemas.microsoft.com/office/drawing/2014/main" id="{427873E6-0C89-E643-B8EF-C6D1BF25A217}"/>
              </a:ext>
            </a:extLst>
          </p:cNvPr>
          <p:cNvSpPr/>
          <p:nvPr/>
        </p:nvSpPr>
        <p:spPr>
          <a:xfrm>
            <a:off x="5195315" y="0"/>
            <a:ext cx="2431161" cy="6858000"/>
          </a:xfrm>
          <a:custGeom>
            <a:avLst/>
            <a:gdLst>
              <a:gd name="connsiteX0" fmla="*/ 805434 w 2431161"/>
              <a:gd name="connsiteY0" fmla="*/ 3525139 h 6858000"/>
              <a:gd name="connsiteX1" fmla="*/ 203200 w 2431161"/>
              <a:gd name="connsiteY1" fmla="*/ 0 h 6858000"/>
              <a:gd name="connsiteX2" fmla="*/ 0 w 2431161"/>
              <a:gd name="connsiteY2" fmla="*/ 0 h 6858000"/>
              <a:gd name="connsiteX3" fmla="*/ 612013 w 2431161"/>
              <a:gd name="connsiteY3" fmla="*/ 3587115 h 6858000"/>
              <a:gd name="connsiteX4" fmla="*/ 2186305 w 2431161"/>
              <a:gd name="connsiteY4" fmla="*/ 6858000 h 6858000"/>
              <a:gd name="connsiteX5" fmla="*/ 2431161 w 2431161"/>
              <a:gd name="connsiteY5" fmla="*/ 6858000 h 6858000"/>
              <a:gd name="connsiteX6" fmla="*/ 805561 w 2431161"/>
              <a:gd name="connsiteY6" fmla="*/ 352513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161" h="6858000">
                <a:moveTo>
                  <a:pt x="805434" y="3525139"/>
                </a:moveTo>
                <a:cubicBezTo>
                  <a:pt x="439166" y="2381123"/>
                  <a:pt x="236982" y="1196975"/>
                  <a:pt x="203200" y="0"/>
                </a:cubicBezTo>
                <a:lnTo>
                  <a:pt x="0" y="0"/>
                </a:lnTo>
                <a:cubicBezTo>
                  <a:pt x="33909" y="1218057"/>
                  <a:pt x="239268" y="2423033"/>
                  <a:pt x="612013" y="3587115"/>
                </a:cubicBezTo>
                <a:cubicBezTo>
                  <a:pt x="982091" y="4742942"/>
                  <a:pt x="1511300" y="5842127"/>
                  <a:pt x="2186305" y="6858000"/>
                </a:cubicBezTo>
                <a:lnTo>
                  <a:pt x="2431161" y="6858000"/>
                </a:lnTo>
                <a:cubicBezTo>
                  <a:pt x="1730248" y="5826506"/>
                  <a:pt x="1183513" y="4705858"/>
                  <a:pt x="805561" y="3525139"/>
                </a:cubicBezTo>
                <a:close/>
              </a:path>
            </a:pathLst>
          </a:custGeom>
          <a:solidFill>
            <a:srgbClr val="C8102E"/>
          </a:solidFill>
          <a:ln w="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4273D50-4137-0173-2167-6ABFA0CD63E6}"/>
              </a:ext>
            </a:extLst>
          </p:cNvPr>
          <p:cNvSpPr>
            <a:spLocks noGrp="1"/>
          </p:cNvSpPr>
          <p:nvPr userDrawn="1">
            <p:ph type="title" hasCustomPrompt="1"/>
          </p:nvPr>
        </p:nvSpPr>
        <p:spPr>
          <a:xfrm>
            <a:off x="1" y="211493"/>
            <a:ext cx="5065648" cy="702907"/>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591237F9-C3F6-85F4-5845-B7D3BC7C17AB}"/>
              </a:ext>
            </a:extLst>
          </p:cNvPr>
          <p:cNvSpPr>
            <a:spLocks noGrp="1"/>
          </p:cNvSpPr>
          <p:nvPr userDrawn="1">
            <p:ph idx="1"/>
          </p:nvPr>
        </p:nvSpPr>
        <p:spPr>
          <a:xfrm>
            <a:off x="1" y="914400"/>
            <a:ext cx="5065648" cy="5943600"/>
          </a:xfrm>
        </p:spPr>
        <p:txBody>
          <a:bodyPr/>
          <a:lstStyle>
            <a:lvl3pPr marL="270000">
              <a:defRPr/>
            </a:lvl3pPr>
            <a:lvl4pPr marL="270000">
              <a:defRPr/>
            </a:lvl4pPr>
            <a:lvl5pPr marL="27000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grpSp>
        <p:nvGrpSpPr>
          <p:cNvPr id="5" name="Logo Box">
            <a:extLst>
              <a:ext uri="{FF2B5EF4-FFF2-40B4-BE49-F238E27FC236}">
                <a16:creationId xmlns:a16="http://schemas.microsoft.com/office/drawing/2014/main" id="{E3656F8A-6262-022C-E942-5D9898D9C142}"/>
              </a:ext>
            </a:extLst>
          </p:cNvPr>
          <p:cNvGrpSpPr/>
          <p:nvPr userDrawn="1"/>
        </p:nvGrpSpPr>
        <p:grpSpPr>
          <a:xfrm>
            <a:off x="10670721" y="0"/>
            <a:ext cx="1521279" cy="1481070"/>
            <a:chOff x="10670721" y="0"/>
            <a:chExt cx="1521279" cy="1481070"/>
          </a:xfrm>
        </p:grpSpPr>
        <p:sp>
          <p:nvSpPr>
            <p:cNvPr id="7" name="Logo Black Box">
              <a:extLst>
                <a:ext uri="{FF2B5EF4-FFF2-40B4-BE49-F238E27FC236}">
                  <a16:creationId xmlns:a16="http://schemas.microsoft.com/office/drawing/2014/main" id="{CEAE389D-6BB5-8169-42E5-57B2ACBB9EF0}"/>
                </a:ext>
              </a:extLst>
            </p:cNvPr>
            <p:cNvSpPr/>
            <p:nvPr userDrawn="1"/>
          </p:nvSpPr>
          <p:spPr>
            <a:xfrm>
              <a:off x="10670721" y="0"/>
              <a:ext cx="1521279" cy="1481070"/>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NBA Logo">
              <a:extLst>
                <a:ext uri="{FF2B5EF4-FFF2-40B4-BE49-F238E27FC236}">
                  <a16:creationId xmlns:a16="http://schemas.microsoft.com/office/drawing/2014/main" id="{5FED898A-76E8-EEA5-3CDF-E21F0C309B91}"/>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14" name="Red Outline">
              <a:extLst>
                <a:ext uri="{FF2B5EF4-FFF2-40B4-BE49-F238E27FC236}">
                  <a16:creationId xmlns:a16="http://schemas.microsoft.com/office/drawing/2014/main" id="{8E896596-CC61-14E6-AC76-9A03B3E962EB}"/>
                </a:ext>
              </a:extLst>
            </p:cNvPr>
            <p:cNvSpPr/>
            <p:nvPr userDrawn="1"/>
          </p:nvSpPr>
          <p:spPr>
            <a:xfrm>
              <a:off x="10670721" y="0"/>
              <a:ext cx="1521279" cy="1481070"/>
            </a:xfrm>
            <a:prstGeom prst="corner">
              <a:avLst>
                <a:gd name="adj1" fmla="val 12065"/>
                <a:gd name="adj2" fmla="val 12222"/>
              </a:avLst>
            </a:prstGeom>
            <a:solidFill>
              <a:srgbClr val="C810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948647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8" name="Picture Placeholder 37">
            <a:extLst>
              <a:ext uri="{FF2B5EF4-FFF2-40B4-BE49-F238E27FC236}">
                <a16:creationId xmlns:a16="http://schemas.microsoft.com/office/drawing/2014/main" id="{F92167D1-D642-ACC1-86EB-474A8EEC7C11}"/>
              </a:ext>
            </a:extLst>
          </p:cNvPr>
          <p:cNvSpPr>
            <a:spLocks noGrp="1"/>
          </p:cNvSpPr>
          <p:nvPr>
            <p:ph type="pic" sz="quarter" idx="13"/>
          </p:nvPr>
        </p:nvSpPr>
        <p:spPr>
          <a:xfrm>
            <a:off x="5398389" y="0"/>
            <a:ext cx="6793484" cy="6858000"/>
          </a:xfrm>
          <a:custGeom>
            <a:avLst/>
            <a:gdLst>
              <a:gd name="connsiteX0" fmla="*/ 0 w 6793484"/>
              <a:gd name="connsiteY0" fmla="*/ 0 h 6858000"/>
              <a:gd name="connsiteX1" fmla="*/ 3949542 w 6793484"/>
              <a:gd name="connsiteY1" fmla="*/ 0 h 6858000"/>
              <a:gd name="connsiteX2" fmla="*/ 3949542 w 6793484"/>
              <a:gd name="connsiteY2" fmla="*/ 1481070 h 6858000"/>
              <a:gd name="connsiteX3" fmla="*/ 6793484 w 6793484"/>
              <a:gd name="connsiteY3" fmla="*/ 1481070 h 6858000"/>
              <a:gd name="connsiteX4" fmla="*/ 6793484 w 6793484"/>
              <a:gd name="connsiteY4" fmla="*/ 6858000 h 6858000"/>
              <a:gd name="connsiteX5" fmla="*/ 2227834 w 6793484"/>
              <a:gd name="connsiteY5" fmla="*/ 6858000 h 6858000"/>
              <a:gd name="connsiteX6" fmla="*/ 602234 w 6793484"/>
              <a:gd name="connsiteY6" fmla="*/ 3525139 h 6858000"/>
              <a:gd name="connsiteX7" fmla="*/ 0 w 6793484"/>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93484" h="6858000">
                <a:moveTo>
                  <a:pt x="0" y="0"/>
                </a:moveTo>
                <a:lnTo>
                  <a:pt x="3949542" y="0"/>
                </a:lnTo>
                <a:lnTo>
                  <a:pt x="3949542" y="1481070"/>
                </a:lnTo>
                <a:lnTo>
                  <a:pt x="6793484" y="1481070"/>
                </a:lnTo>
                <a:lnTo>
                  <a:pt x="6793484" y="6858000"/>
                </a:lnTo>
                <a:lnTo>
                  <a:pt x="2227834" y="6858000"/>
                </a:lnTo>
                <a:cubicBezTo>
                  <a:pt x="1526921" y="5826506"/>
                  <a:pt x="980313" y="4705858"/>
                  <a:pt x="602234" y="3525139"/>
                </a:cubicBezTo>
                <a:cubicBezTo>
                  <a:pt x="235966" y="2381123"/>
                  <a:pt x="33782" y="1196975"/>
                  <a:pt x="0" y="0"/>
                </a:cubicBezTo>
                <a:close/>
              </a:path>
            </a:pathLst>
          </a:custGeom>
          <a:solidFill>
            <a:srgbClr val="C4CED4"/>
          </a:solidFill>
        </p:spPr>
        <p:txBody>
          <a:bodyPr wrap="square">
            <a:noAutofit/>
          </a:bodyPr>
          <a:lstStyle/>
          <a:p>
            <a:endParaRPr lang="en-US"/>
          </a:p>
        </p:txBody>
      </p:sp>
      <p:sp>
        <p:nvSpPr>
          <p:cNvPr id="13" name="Slide Number Placeholder 12">
            <a:extLst>
              <a:ext uri="{FF2B5EF4-FFF2-40B4-BE49-F238E27FC236}">
                <a16:creationId xmlns:a16="http://schemas.microsoft.com/office/drawing/2014/main" id="{A71A64B0-75A7-0956-B010-18B7459A0FC1}"/>
              </a:ext>
            </a:extLst>
          </p:cNvPr>
          <p:cNvSpPr>
            <a:spLocks noGrp="1"/>
          </p:cNvSpPr>
          <p:nvPr userDrawn="1">
            <p:ph type="sldNum" sz="quarter" idx="12"/>
          </p:nvPr>
        </p:nvSpPr>
        <p:spPr/>
        <p:txBody>
          <a:bodyPr/>
          <a:lstStyle>
            <a:lvl1pPr>
              <a:defRPr>
                <a:solidFill>
                  <a:srgbClr val="1D428A"/>
                </a:solidFill>
              </a:defRPr>
            </a:lvl1pPr>
          </a:lstStyle>
          <a:p>
            <a:fld id="{D6962620-C4D5-8044-B051-69557A86E839}" type="slidenum">
              <a:rPr lang="en-US" smtClean="0"/>
              <a:pPr/>
              <a:t>‹#›</a:t>
            </a:fld>
            <a:endParaRPr lang="en-US" dirty="0"/>
          </a:p>
        </p:txBody>
      </p:sp>
      <p:sp>
        <p:nvSpPr>
          <p:cNvPr id="6" name="Graphic 4">
            <a:extLst>
              <a:ext uri="{FF2B5EF4-FFF2-40B4-BE49-F238E27FC236}">
                <a16:creationId xmlns:a16="http://schemas.microsoft.com/office/drawing/2014/main" id="{427873E6-0C89-E643-B8EF-C6D1BF25A217}"/>
              </a:ext>
            </a:extLst>
          </p:cNvPr>
          <p:cNvSpPr/>
          <p:nvPr/>
        </p:nvSpPr>
        <p:spPr>
          <a:xfrm>
            <a:off x="5195315" y="0"/>
            <a:ext cx="2431161" cy="6858000"/>
          </a:xfrm>
          <a:custGeom>
            <a:avLst/>
            <a:gdLst>
              <a:gd name="connsiteX0" fmla="*/ 805434 w 2431161"/>
              <a:gd name="connsiteY0" fmla="*/ 3525139 h 6858000"/>
              <a:gd name="connsiteX1" fmla="*/ 203200 w 2431161"/>
              <a:gd name="connsiteY1" fmla="*/ 0 h 6858000"/>
              <a:gd name="connsiteX2" fmla="*/ 0 w 2431161"/>
              <a:gd name="connsiteY2" fmla="*/ 0 h 6858000"/>
              <a:gd name="connsiteX3" fmla="*/ 612013 w 2431161"/>
              <a:gd name="connsiteY3" fmla="*/ 3587115 h 6858000"/>
              <a:gd name="connsiteX4" fmla="*/ 2186305 w 2431161"/>
              <a:gd name="connsiteY4" fmla="*/ 6858000 h 6858000"/>
              <a:gd name="connsiteX5" fmla="*/ 2431161 w 2431161"/>
              <a:gd name="connsiteY5" fmla="*/ 6858000 h 6858000"/>
              <a:gd name="connsiteX6" fmla="*/ 805561 w 2431161"/>
              <a:gd name="connsiteY6" fmla="*/ 352513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161" h="6858000">
                <a:moveTo>
                  <a:pt x="805434" y="3525139"/>
                </a:moveTo>
                <a:cubicBezTo>
                  <a:pt x="439166" y="2381123"/>
                  <a:pt x="236982" y="1196975"/>
                  <a:pt x="203200" y="0"/>
                </a:cubicBezTo>
                <a:lnTo>
                  <a:pt x="0" y="0"/>
                </a:lnTo>
                <a:cubicBezTo>
                  <a:pt x="33909" y="1218057"/>
                  <a:pt x="239268" y="2423033"/>
                  <a:pt x="612013" y="3587115"/>
                </a:cubicBezTo>
                <a:cubicBezTo>
                  <a:pt x="982091" y="4742942"/>
                  <a:pt x="1511300" y="5842127"/>
                  <a:pt x="2186305" y="6858000"/>
                </a:cubicBezTo>
                <a:lnTo>
                  <a:pt x="2431161" y="6858000"/>
                </a:lnTo>
                <a:cubicBezTo>
                  <a:pt x="1730248" y="5826506"/>
                  <a:pt x="1183513" y="4705858"/>
                  <a:pt x="805561" y="3525139"/>
                </a:cubicBezTo>
                <a:close/>
              </a:path>
            </a:pathLst>
          </a:custGeom>
          <a:solidFill>
            <a:srgbClr val="C8102E"/>
          </a:solidFill>
          <a:ln w="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4273D50-4137-0173-2167-6ABFA0CD63E6}"/>
              </a:ext>
            </a:extLst>
          </p:cNvPr>
          <p:cNvSpPr>
            <a:spLocks noGrp="1"/>
          </p:cNvSpPr>
          <p:nvPr userDrawn="1">
            <p:ph type="title" hasCustomPrompt="1"/>
          </p:nvPr>
        </p:nvSpPr>
        <p:spPr>
          <a:xfrm>
            <a:off x="1" y="211493"/>
            <a:ext cx="5065648" cy="702907"/>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591237F9-C3F6-85F4-5845-B7D3BC7C17AB}"/>
              </a:ext>
            </a:extLst>
          </p:cNvPr>
          <p:cNvSpPr>
            <a:spLocks noGrp="1"/>
          </p:cNvSpPr>
          <p:nvPr userDrawn="1">
            <p:ph idx="1"/>
          </p:nvPr>
        </p:nvSpPr>
        <p:spPr>
          <a:xfrm>
            <a:off x="1" y="914400"/>
            <a:ext cx="5065648" cy="5943600"/>
          </a:xfrm>
        </p:spPr>
        <p:txBody>
          <a:bodyPr/>
          <a:lstStyle>
            <a:lvl3pPr marL="270000">
              <a:defRPr/>
            </a:lvl3pPr>
            <a:lvl4pPr marL="270000">
              <a:defRPr/>
            </a:lvl4pPr>
            <a:lvl5pPr marL="27000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grpSp>
        <p:nvGrpSpPr>
          <p:cNvPr id="39" name="Logo Box">
            <a:extLst>
              <a:ext uri="{FF2B5EF4-FFF2-40B4-BE49-F238E27FC236}">
                <a16:creationId xmlns:a16="http://schemas.microsoft.com/office/drawing/2014/main" id="{8C972A98-5706-13ED-D8F6-731F4A9A4721}"/>
              </a:ext>
            </a:extLst>
          </p:cNvPr>
          <p:cNvGrpSpPr/>
          <p:nvPr userDrawn="1"/>
        </p:nvGrpSpPr>
        <p:grpSpPr>
          <a:xfrm>
            <a:off x="9347931" y="0"/>
            <a:ext cx="2844069" cy="1481070"/>
            <a:chOff x="9347931" y="0"/>
            <a:chExt cx="2844069" cy="1481070"/>
          </a:xfrm>
        </p:grpSpPr>
        <p:sp>
          <p:nvSpPr>
            <p:cNvPr id="40" name="Logo Black Box">
              <a:extLst>
                <a:ext uri="{FF2B5EF4-FFF2-40B4-BE49-F238E27FC236}">
                  <a16:creationId xmlns:a16="http://schemas.microsoft.com/office/drawing/2014/main" id="{8C9138F2-E56F-0E92-7CE6-DF5F22D417EA}"/>
                </a:ext>
              </a:extLst>
            </p:cNvPr>
            <p:cNvSpPr/>
            <p:nvPr userDrawn="1"/>
          </p:nvSpPr>
          <p:spPr>
            <a:xfrm>
              <a:off x="9347931" y="0"/>
              <a:ext cx="2844069" cy="1481070"/>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NBA Logo">
              <a:extLst>
                <a:ext uri="{FF2B5EF4-FFF2-40B4-BE49-F238E27FC236}">
                  <a16:creationId xmlns:a16="http://schemas.microsoft.com/office/drawing/2014/main" id="{52573B85-81F5-7645-49DB-8AEF216650A2}"/>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42" name="Red Outline">
              <a:extLst>
                <a:ext uri="{FF2B5EF4-FFF2-40B4-BE49-F238E27FC236}">
                  <a16:creationId xmlns:a16="http://schemas.microsoft.com/office/drawing/2014/main" id="{A8ADA6FA-6FF3-4ADC-2EF6-8E2279E7A3D4}"/>
                </a:ext>
              </a:extLst>
            </p:cNvPr>
            <p:cNvSpPr/>
            <p:nvPr userDrawn="1"/>
          </p:nvSpPr>
          <p:spPr>
            <a:xfrm>
              <a:off x="9347931" y="0"/>
              <a:ext cx="2844069" cy="1481070"/>
            </a:xfrm>
            <a:prstGeom prst="corner">
              <a:avLst>
                <a:gd name="adj1" fmla="val 12065"/>
                <a:gd name="adj2" fmla="val 12222"/>
              </a:avLst>
            </a:prstGeom>
            <a:solidFill>
              <a:srgbClr val="C810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WNBA Logo">
              <a:extLst>
                <a:ext uri="{FF2B5EF4-FFF2-40B4-BE49-F238E27FC236}">
                  <a16:creationId xmlns:a16="http://schemas.microsoft.com/office/drawing/2014/main" id="{DA983A24-CE27-073D-8CBE-07FF181461BC}"/>
                </a:ext>
              </a:extLst>
            </p:cNvPr>
            <p:cNvPicPr>
              <a:picLocks noChangeAspect="1"/>
            </p:cNvPicPr>
            <p:nvPr userDrawn="1"/>
          </p:nvPicPr>
          <p:blipFill>
            <a:blip r:embed="rId3"/>
            <a:stretch>
              <a:fillRect/>
            </a:stretch>
          </p:blipFill>
          <p:spPr>
            <a:xfrm>
              <a:off x="9755935" y="224529"/>
              <a:ext cx="1107394" cy="539499"/>
            </a:xfrm>
            <a:prstGeom prst="rect">
              <a:avLst/>
            </a:prstGeom>
          </p:spPr>
        </p:pic>
      </p:grpSp>
    </p:spTree>
    <p:extLst>
      <p:ext uri="{BB962C8B-B14F-4D97-AF65-F5344CB8AC3E}">
        <p14:creationId xmlns:p14="http://schemas.microsoft.com/office/powerpoint/2010/main" val="33792451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A3E4C3-E87E-163C-639F-523F24D94EAF}"/>
              </a:ext>
            </a:extLst>
          </p:cNvPr>
          <p:cNvSpPr/>
          <p:nvPr userDrawn="1"/>
        </p:nvSpPr>
        <p:spPr>
          <a:xfrm>
            <a:off x="10841386" y="1"/>
            <a:ext cx="1350614" cy="6858000"/>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273D50-4137-0173-2167-6ABFA0CD63E6}"/>
              </a:ext>
            </a:extLst>
          </p:cNvPr>
          <p:cNvSpPr>
            <a:spLocks noGrp="1"/>
          </p:cNvSpPr>
          <p:nvPr>
            <p:ph type="title" hasCustomPrompt="1"/>
          </p:nvPr>
        </p:nvSpPr>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591237F9-C3F6-85F4-5845-B7D3BC7C17AB}"/>
              </a:ext>
            </a:extLst>
          </p:cNvPr>
          <p:cNvSpPr>
            <a:spLocks noGrp="1"/>
          </p:cNvSpPr>
          <p:nvPr>
            <p:ph idx="1"/>
          </p:nvPr>
        </p:nvSpPr>
        <p:spPr>
          <a:xfrm>
            <a:off x="0" y="914400"/>
            <a:ext cx="5924623" cy="5943600"/>
          </a:xfrm>
        </p:spPr>
        <p:txBody>
          <a:bodyPr/>
          <a:lstStyle>
            <a:lvl3pPr marL="270000">
              <a:defRPr/>
            </a:lvl3pPr>
            <a:lvl4pPr marL="270000">
              <a:defRPr/>
            </a:lvl4pPr>
            <a:lvl5pPr marL="27000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9" name="Picture 8">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13" name="Slide Number Placeholder 12">
            <a:extLst>
              <a:ext uri="{FF2B5EF4-FFF2-40B4-BE49-F238E27FC236}">
                <a16:creationId xmlns:a16="http://schemas.microsoft.com/office/drawing/2014/main" id="{A71A64B0-75A7-0956-B010-18B7459A0FC1}"/>
              </a:ext>
            </a:extLst>
          </p:cNvPr>
          <p:cNvSpPr>
            <a:spLocks noGrp="1"/>
          </p:cNvSpPr>
          <p:nvPr>
            <p:ph type="sldNum" sz="quarter" idx="12"/>
          </p:nvPr>
        </p:nvSpPr>
        <p:spPr/>
        <p:txBody>
          <a:bodyPr/>
          <a:lstStyle/>
          <a:p>
            <a:fld id="{D6962620-C4D5-8044-B051-69557A86E839}" type="slidenum">
              <a:rPr lang="en-US" smtClean="0"/>
              <a:pPr/>
              <a:t>‹#›</a:t>
            </a:fld>
            <a:endParaRPr lang="en-US" dirty="0"/>
          </a:p>
        </p:txBody>
      </p:sp>
      <p:grpSp>
        <p:nvGrpSpPr>
          <p:cNvPr id="27" name="Graphic 23">
            <a:extLst>
              <a:ext uri="{FF2B5EF4-FFF2-40B4-BE49-F238E27FC236}">
                <a16:creationId xmlns:a16="http://schemas.microsoft.com/office/drawing/2014/main" id="{2452A0D0-A037-3FFC-1549-F76E4A6F62AD}"/>
              </a:ext>
            </a:extLst>
          </p:cNvPr>
          <p:cNvGrpSpPr/>
          <p:nvPr/>
        </p:nvGrpSpPr>
        <p:grpSpPr>
          <a:xfrm>
            <a:off x="5954432" y="0"/>
            <a:ext cx="2576321" cy="6857999"/>
            <a:chOff x="5825841" y="0"/>
            <a:chExt cx="2576321" cy="6857999"/>
          </a:xfrm>
        </p:grpSpPr>
        <p:sp>
          <p:nvSpPr>
            <p:cNvPr id="28" name="Freeform 27">
              <a:extLst>
                <a:ext uri="{FF2B5EF4-FFF2-40B4-BE49-F238E27FC236}">
                  <a16:creationId xmlns:a16="http://schemas.microsoft.com/office/drawing/2014/main" id="{715F62BB-5FA4-0E12-D5B9-985B89CD0680}"/>
                </a:ext>
              </a:extLst>
            </p:cNvPr>
            <p:cNvSpPr/>
            <p:nvPr/>
          </p:nvSpPr>
          <p:spPr>
            <a:xfrm>
              <a:off x="5825841" y="0"/>
              <a:ext cx="1699513" cy="6857999"/>
            </a:xfrm>
            <a:custGeom>
              <a:avLst/>
              <a:gdLst>
                <a:gd name="connsiteX0" fmla="*/ 254 w 1699513"/>
                <a:gd name="connsiteY0" fmla="*/ 6858000 h 6857999"/>
                <a:gd name="connsiteX1" fmla="*/ 1692910 w 1699513"/>
                <a:gd name="connsiteY1" fmla="*/ 6858000 h 6857999"/>
                <a:gd name="connsiteX2" fmla="*/ 1426591 w 1699513"/>
                <a:gd name="connsiteY2" fmla="*/ 6597904 h 6857999"/>
                <a:gd name="connsiteX3" fmla="*/ 1427226 w 1699513"/>
                <a:gd name="connsiteY3" fmla="*/ 6597269 h 6857999"/>
                <a:gd name="connsiteX4" fmla="*/ 849249 w 1699513"/>
                <a:gd name="connsiteY4" fmla="*/ 5843524 h 6857999"/>
                <a:gd name="connsiteX5" fmla="*/ 848995 w 1699513"/>
                <a:gd name="connsiteY5" fmla="*/ 5843524 h 6857999"/>
                <a:gd name="connsiteX6" fmla="*/ 836422 w 1699513"/>
                <a:gd name="connsiteY6" fmla="*/ 5822823 h 6857999"/>
                <a:gd name="connsiteX7" fmla="*/ 829945 w 1699513"/>
                <a:gd name="connsiteY7" fmla="*/ 5812155 h 6857999"/>
                <a:gd name="connsiteX8" fmla="*/ 778637 w 1699513"/>
                <a:gd name="connsiteY8" fmla="*/ 5724906 h 6857999"/>
                <a:gd name="connsiteX9" fmla="*/ 774827 w 1699513"/>
                <a:gd name="connsiteY9" fmla="*/ 5718302 h 6857999"/>
                <a:gd name="connsiteX10" fmla="*/ 438023 w 1699513"/>
                <a:gd name="connsiteY10" fmla="*/ 4987163 h 6857999"/>
                <a:gd name="connsiteX11" fmla="*/ 438531 w 1699513"/>
                <a:gd name="connsiteY11" fmla="*/ 4986909 h 6857999"/>
                <a:gd name="connsiteX12" fmla="*/ 212852 w 1699513"/>
                <a:gd name="connsiteY12" fmla="*/ 4064000 h 6857999"/>
                <a:gd name="connsiteX13" fmla="*/ 212090 w 1699513"/>
                <a:gd name="connsiteY13" fmla="*/ 4064000 h 6857999"/>
                <a:gd name="connsiteX14" fmla="*/ 169418 w 1699513"/>
                <a:gd name="connsiteY14" fmla="*/ 3437509 h 6857999"/>
                <a:gd name="connsiteX15" fmla="*/ 170942 w 1699513"/>
                <a:gd name="connsiteY15" fmla="*/ 3325622 h 6857999"/>
                <a:gd name="connsiteX16" fmla="*/ 171577 w 1699513"/>
                <a:gd name="connsiteY16" fmla="*/ 3301746 h 6857999"/>
                <a:gd name="connsiteX17" fmla="*/ 174117 w 1699513"/>
                <a:gd name="connsiteY17" fmla="*/ 3232531 h 6857999"/>
                <a:gd name="connsiteX18" fmla="*/ 530860 w 1699513"/>
                <a:gd name="connsiteY18" fmla="*/ 1638427 h 6857999"/>
                <a:gd name="connsiteX19" fmla="*/ 1515745 w 1699513"/>
                <a:gd name="connsiteY19" fmla="*/ 174244 h 6857999"/>
                <a:gd name="connsiteX20" fmla="*/ 1699514 w 1699513"/>
                <a:gd name="connsiteY20" fmla="*/ 0 h 6857999"/>
                <a:gd name="connsiteX21" fmla="*/ 0 w 1699513"/>
                <a:gd name="connsiteY21" fmla="*/ 0 h 6857999"/>
                <a:gd name="connsiteX22" fmla="*/ 0 w 1699513"/>
                <a:gd name="connsiteY22" fmla="*/ 6858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99513" h="6857999">
                  <a:moveTo>
                    <a:pt x="254" y="6858000"/>
                  </a:moveTo>
                  <a:lnTo>
                    <a:pt x="1692910" y="6858000"/>
                  </a:lnTo>
                  <a:cubicBezTo>
                    <a:pt x="1600708" y="6774815"/>
                    <a:pt x="1511808" y="6688074"/>
                    <a:pt x="1426591" y="6597904"/>
                  </a:cubicBezTo>
                  <a:lnTo>
                    <a:pt x="1427226" y="6597269"/>
                  </a:lnTo>
                  <a:cubicBezTo>
                    <a:pt x="1207770" y="6365113"/>
                    <a:pt x="1014730" y="6113145"/>
                    <a:pt x="849249" y="5843524"/>
                  </a:cubicBezTo>
                  <a:lnTo>
                    <a:pt x="848995" y="5843524"/>
                  </a:lnTo>
                  <a:cubicBezTo>
                    <a:pt x="844677" y="5836793"/>
                    <a:pt x="840613" y="5829808"/>
                    <a:pt x="836422" y="5822823"/>
                  </a:cubicBezTo>
                  <a:cubicBezTo>
                    <a:pt x="834263" y="5819267"/>
                    <a:pt x="832104" y="5815711"/>
                    <a:pt x="829945" y="5812155"/>
                  </a:cubicBezTo>
                  <a:cubicBezTo>
                    <a:pt x="812546" y="5783326"/>
                    <a:pt x="795401" y="5754243"/>
                    <a:pt x="778637" y="5724906"/>
                  </a:cubicBezTo>
                  <a:cubicBezTo>
                    <a:pt x="777367" y="5722747"/>
                    <a:pt x="776097" y="5720461"/>
                    <a:pt x="774827" y="5718302"/>
                  </a:cubicBezTo>
                  <a:cubicBezTo>
                    <a:pt x="641477" y="5484749"/>
                    <a:pt x="528320" y="5239512"/>
                    <a:pt x="438023" y="4987163"/>
                  </a:cubicBezTo>
                  <a:lnTo>
                    <a:pt x="438531" y="4986909"/>
                  </a:lnTo>
                  <a:cubicBezTo>
                    <a:pt x="331216" y="4687316"/>
                    <a:pt x="255905" y="4378960"/>
                    <a:pt x="212852" y="4064000"/>
                  </a:cubicBezTo>
                  <a:lnTo>
                    <a:pt x="212090" y="4064000"/>
                  </a:lnTo>
                  <a:cubicBezTo>
                    <a:pt x="183769" y="3857625"/>
                    <a:pt x="169418" y="3646805"/>
                    <a:pt x="169418" y="3437509"/>
                  </a:cubicBezTo>
                  <a:cubicBezTo>
                    <a:pt x="169418" y="3400425"/>
                    <a:pt x="170053" y="3363087"/>
                    <a:pt x="170942" y="3325622"/>
                  </a:cubicBezTo>
                  <a:cubicBezTo>
                    <a:pt x="171069" y="3317621"/>
                    <a:pt x="171323" y="3309620"/>
                    <a:pt x="171577" y="3301746"/>
                  </a:cubicBezTo>
                  <a:cubicBezTo>
                    <a:pt x="172212" y="3278632"/>
                    <a:pt x="173101" y="3255518"/>
                    <a:pt x="174117" y="3232531"/>
                  </a:cubicBezTo>
                  <a:cubicBezTo>
                    <a:pt x="197358" y="2680970"/>
                    <a:pt x="316865" y="2145538"/>
                    <a:pt x="530860" y="1638427"/>
                  </a:cubicBezTo>
                  <a:cubicBezTo>
                    <a:pt x="762381" y="1089914"/>
                    <a:pt x="1093724" y="597281"/>
                    <a:pt x="1515745" y="174244"/>
                  </a:cubicBezTo>
                  <a:cubicBezTo>
                    <a:pt x="1575562" y="114300"/>
                    <a:pt x="1637030" y="56388"/>
                    <a:pt x="1699514" y="0"/>
                  </a:cubicBezTo>
                  <a:lnTo>
                    <a:pt x="0" y="0"/>
                  </a:lnTo>
                  <a:lnTo>
                    <a:pt x="0" y="6858000"/>
                  </a:lnTo>
                  <a:close/>
                </a:path>
              </a:pathLst>
            </a:custGeom>
            <a:noFill/>
            <a:ln w="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BBE6E3CA-CBFC-8C30-8189-134AEF054D3B}"/>
                </a:ext>
              </a:extLst>
            </p:cNvPr>
            <p:cNvSpPr/>
            <p:nvPr/>
          </p:nvSpPr>
          <p:spPr>
            <a:xfrm>
              <a:off x="6173312" y="0"/>
              <a:ext cx="2228850" cy="6857872"/>
            </a:xfrm>
            <a:custGeom>
              <a:avLst/>
              <a:gdLst>
                <a:gd name="connsiteX0" fmla="*/ 1241298 w 2228850"/>
                <a:gd name="connsiteY0" fmla="*/ 354711 h 6857872"/>
                <a:gd name="connsiteX1" fmla="*/ 1241044 w 2228850"/>
                <a:gd name="connsiteY1" fmla="*/ 354457 h 6857872"/>
                <a:gd name="connsiteX2" fmla="*/ 677037 w 2228850"/>
                <a:gd name="connsiteY2" fmla="*/ 1072896 h 6857872"/>
                <a:gd name="connsiteX3" fmla="*/ 678053 w 2228850"/>
                <a:gd name="connsiteY3" fmla="*/ 1073531 h 6857872"/>
                <a:gd name="connsiteX4" fmla="*/ 274574 w 2228850"/>
                <a:gd name="connsiteY4" fmla="*/ 1892681 h 6857872"/>
                <a:gd name="connsiteX5" fmla="*/ 273304 w 2228850"/>
                <a:gd name="connsiteY5" fmla="*/ 1892173 h 6857872"/>
                <a:gd name="connsiteX6" fmla="*/ 47625 w 2228850"/>
                <a:gd name="connsiteY6" fmla="*/ 2777236 h 6857872"/>
                <a:gd name="connsiteX7" fmla="*/ 48387 w 2228850"/>
                <a:gd name="connsiteY7" fmla="*/ 2777236 h 6857872"/>
                <a:gd name="connsiteX8" fmla="*/ 10541 w 2228850"/>
                <a:gd name="connsiteY8" fmla="*/ 3126867 h 6857872"/>
                <a:gd name="connsiteX9" fmla="*/ 4318 w 2228850"/>
                <a:gd name="connsiteY9" fmla="*/ 3240659 h 6857872"/>
                <a:gd name="connsiteX10" fmla="*/ 1778 w 2228850"/>
                <a:gd name="connsiteY10" fmla="*/ 3308604 h 6857872"/>
                <a:gd name="connsiteX11" fmla="*/ 1270 w 2228850"/>
                <a:gd name="connsiteY11" fmla="*/ 3329940 h 6857872"/>
                <a:gd name="connsiteX12" fmla="*/ 0 w 2228850"/>
                <a:gd name="connsiteY12" fmla="*/ 3431413 h 6857872"/>
                <a:gd name="connsiteX13" fmla="*/ 257175 w 2228850"/>
                <a:gd name="connsiteY13" fmla="*/ 4927219 h 6857872"/>
                <a:gd name="connsiteX14" fmla="*/ 257810 w 2228850"/>
                <a:gd name="connsiteY14" fmla="*/ 4926965 h 6857872"/>
                <a:gd name="connsiteX15" fmla="*/ 653034 w 2228850"/>
                <a:gd name="connsiteY15" fmla="*/ 5750433 h 6857872"/>
                <a:gd name="connsiteX16" fmla="*/ 652780 w 2228850"/>
                <a:gd name="connsiteY16" fmla="*/ 5750433 h 6857872"/>
                <a:gd name="connsiteX17" fmla="*/ 1294130 w 2228850"/>
                <a:gd name="connsiteY17" fmla="*/ 6562979 h 6857872"/>
                <a:gd name="connsiteX18" fmla="*/ 1618742 w 2228850"/>
                <a:gd name="connsiteY18" fmla="*/ 6857873 h 6857872"/>
                <a:gd name="connsiteX19" fmla="*/ 2228851 w 2228850"/>
                <a:gd name="connsiteY19" fmla="*/ 6857873 h 6857872"/>
                <a:gd name="connsiteX20" fmla="*/ 2228851 w 2228850"/>
                <a:gd name="connsiteY20" fmla="*/ 0 h 6857872"/>
                <a:gd name="connsiteX21" fmla="*/ 1626870 w 2228850"/>
                <a:gd name="connsiteY21" fmla="*/ 0 h 6857872"/>
                <a:gd name="connsiteX22" fmla="*/ 1241171 w 2228850"/>
                <a:gd name="connsiteY22" fmla="*/ 354711 h 6857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28850" h="6857872">
                  <a:moveTo>
                    <a:pt x="1241298" y="354711"/>
                  </a:moveTo>
                  <a:lnTo>
                    <a:pt x="1241044" y="354457"/>
                  </a:lnTo>
                  <a:cubicBezTo>
                    <a:pt x="1026795" y="576580"/>
                    <a:pt x="838200" y="817245"/>
                    <a:pt x="677037" y="1072896"/>
                  </a:cubicBezTo>
                  <a:lnTo>
                    <a:pt x="678053" y="1073531"/>
                  </a:lnTo>
                  <a:cubicBezTo>
                    <a:pt x="515747" y="1331595"/>
                    <a:pt x="379984" y="1607185"/>
                    <a:pt x="274574" y="1892681"/>
                  </a:cubicBezTo>
                  <a:lnTo>
                    <a:pt x="273304" y="1892173"/>
                  </a:lnTo>
                  <a:cubicBezTo>
                    <a:pt x="168148" y="2177034"/>
                    <a:pt x="92329" y="2473325"/>
                    <a:pt x="47625" y="2777236"/>
                  </a:cubicBezTo>
                  <a:lnTo>
                    <a:pt x="48387" y="2777236"/>
                  </a:lnTo>
                  <a:cubicBezTo>
                    <a:pt x="31369" y="2892552"/>
                    <a:pt x="18542" y="3010154"/>
                    <a:pt x="10541" y="3126867"/>
                  </a:cubicBezTo>
                  <a:cubicBezTo>
                    <a:pt x="7874" y="3164713"/>
                    <a:pt x="5969" y="3202686"/>
                    <a:pt x="4318" y="3240659"/>
                  </a:cubicBezTo>
                  <a:cubicBezTo>
                    <a:pt x="3429" y="3263265"/>
                    <a:pt x="2413" y="3285871"/>
                    <a:pt x="1778" y="3308604"/>
                  </a:cubicBezTo>
                  <a:cubicBezTo>
                    <a:pt x="1524" y="3315716"/>
                    <a:pt x="1397" y="3322828"/>
                    <a:pt x="1270" y="3329940"/>
                  </a:cubicBezTo>
                  <a:cubicBezTo>
                    <a:pt x="508" y="3363722"/>
                    <a:pt x="0" y="3397504"/>
                    <a:pt x="0" y="3431413"/>
                  </a:cubicBezTo>
                  <a:cubicBezTo>
                    <a:pt x="0" y="3949319"/>
                    <a:pt x="88138" y="4453636"/>
                    <a:pt x="257175" y="4927219"/>
                  </a:cubicBezTo>
                  <a:lnTo>
                    <a:pt x="257810" y="4926965"/>
                  </a:lnTo>
                  <a:cubicBezTo>
                    <a:pt x="360426" y="5213350"/>
                    <a:pt x="493395" y="5490464"/>
                    <a:pt x="653034" y="5750433"/>
                  </a:cubicBezTo>
                  <a:lnTo>
                    <a:pt x="652780" y="5750433"/>
                  </a:lnTo>
                  <a:cubicBezTo>
                    <a:pt x="832231" y="6042025"/>
                    <a:pt x="1046480" y="6314694"/>
                    <a:pt x="1294130" y="6562979"/>
                  </a:cubicBezTo>
                  <a:cubicBezTo>
                    <a:pt x="1398143" y="6667246"/>
                    <a:pt x="1506602" y="6765418"/>
                    <a:pt x="1618742" y="6857873"/>
                  </a:cubicBezTo>
                  <a:lnTo>
                    <a:pt x="2228851" y="6857873"/>
                  </a:lnTo>
                  <a:lnTo>
                    <a:pt x="2228851" y="0"/>
                  </a:lnTo>
                  <a:lnTo>
                    <a:pt x="1626870" y="0"/>
                  </a:lnTo>
                  <a:cubicBezTo>
                    <a:pt x="1491488" y="110744"/>
                    <a:pt x="1362456" y="229108"/>
                    <a:pt x="1241171" y="354711"/>
                  </a:cubicBezTo>
                  <a:close/>
                </a:path>
              </a:pathLst>
            </a:custGeom>
            <a:no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1B7127B7-6425-97D3-0C53-C2B417F0DE31}"/>
                </a:ext>
              </a:extLst>
            </p:cNvPr>
            <p:cNvSpPr/>
            <p:nvPr userDrawn="1"/>
          </p:nvSpPr>
          <p:spPr>
            <a:xfrm>
              <a:off x="5995512" y="0"/>
              <a:ext cx="1805177" cy="6857872"/>
            </a:xfrm>
            <a:custGeom>
              <a:avLst/>
              <a:gdLst>
                <a:gd name="connsiteX0" fmla="*/ 361442 w 1805177"/>
                <a:gd name="connsiteY0" fmla="*/ 1638427 h 6857872"/>
                <a:gd name="connsiteX1" fmla="*/ 4699 w 1805177"/>
                <a:gd name="connsiteY1" fmla="*/ 3232531 h 6857872"/>
                <a:gd name="connsiteX2" fmla="*/ 2159 w 1805177"/>
                <a:gd name="connsiteY2" fmla="*/ 3301746 h 6857872"/>
                <a:gd name="connsiteX3" fmla="*/ 1524 w 1805177"/>
                <a:gd name="connsiteY3" fmla="*/ 3325622 h 6857872"/>
                <a:gd name="connsiteX4" fmla="*/ 0 w 1805177"/>
                <a:gd name="connsiteY4" fmla="*/ 3437509 h 6857872"/>
                <a:gd name="connsiteX5" fmla="*/ 42672 w 1805177"/>
                <a:gd name="connsiteY5" fmla="*/ 4064000 h 6857872"/>
                <a:gd name="connsiteX6" fmla="*/ 43434 w 1805177"/>
                <a:gd name="connsiteY6" fmla="*/ 4064000 h 6857872"/>
                <a:gd name="connsiteX7" fmla="*/ 269113 w 1805177"/>
                <a:gd name="connsiteY7" fmla="*/ 4986782 h 6857872"/>
                <a:gd name="connsiteX8" fmla="*/ 268605 w 1805177"/>
                <a:gd name="connsiteY8" fmla="*/ 4987036 h 6857872"/>
                <a:gd name="connsiteX9" fmla="*/ 605409 w 1805177"/>
                <a:gd name="connsiteY9" fmla="*/ 5718175 h 6857872"/>
                <a:gd name="connsiteX10" fmla="*/ 609219 w 1805177"/>
                <a:gd name="connsiteY10" fmla="*/ 5724779 h 6857872"/>
                <a:gd name="connsiteX11" fmla="*/ 660528 w 1805177"/>
                <a:gd name="connsiteY11" fmla="*/ 5812028 h 6857872"/>
                <a:gd name="connsiteX12" fmla="*/ 667004 w 1805177"/>
                <a:gd name="connsiteY12" fmla="*/ 5822696 h 6857872"/>
                <a:gd name="connsiteX13" fmla="*/ 679578 w 1805177"/>
                <a:gd name="connsiteY13" fmla="*/ 5843524 h 6857872"/>
                <a:gd name="connsiteX14" fmla="*/ 679831 w 1805177"/>
                <a:gd name="connsiteY14" fmla="*/ 5843524 h 6857872"/>
                <a:gd name="connsiteX15" fmla="*/ 1257808 w 1805177"/>
                <a:gd name="connsiteY15" fmla="*/ 6597143 h 6857872"/>
                <a:gd name="connsiteX16" fmla="*/ 1257173 w 1805177"/>
                <a:gd name="connsiteY16" fmla="*/ 6597777 h 6857872"/>
                <a:gd name="connsiteX17" fmla="*/ 1523492 w 1805177"/>
                <a:gd name="connsiteY17" fmla="*/ 6857873 h 6857872"/>
                <a:gd name="connsiteX18" fmla="*/ 1796923 w 1805177"/>
                <a:gd name="connsiteY18" fmla="*/ 6857873 h 6857872"/>
                <a:gd name="connsiteX19" fmla="*/ 1472311 w 1805177"/>
                <a:gd name="connsiteY19" fmla="*/ 6562979 h 6857872"/>
                <a:gd name="connsiteX20" fmla="*/ 830961 w 1805177"/>
                <a:gd name="connsiteY20" fmla="*/ 5750687 h 6857872"/>
                <a:gd name="connsiteX21" fmla="*/ 831215 w 1805177"/>
                <a:gd name="connsiteY21" fmla="*/ 5750687 h 6857872"/>
                <a:gd name="connsiteX22" fmla="*/ 435991 w 1805177"/>
                <a:gd name="connsiteY22" fmla="*/ 4926965 h 6857872"/>
                <a:gd name="connsiteX23" fmla="*/ 435356 w 1805177"/>
                <a:gd name="connsiteY23" fmla="*/ 4927219 h 6857872"/>
                <a:gd name="connsiteX24" fmla="*/ 178181 w 1805177"/>
                <a:gd name="connsiteY24" fmla="*/ 3431413 h 6857872"/>
                <a:gd name="connsiteX25" fmla="*/ 179451 w 1805177"/>
                <a:gd name="connsiteY25" fmla="*/ 3329940 h 6857872"/>
                <a:gd name="connsiteX26" fmla="*/ 179959 w 1805177"/>
                <a:gd name="connsiteY26" fmla="*/ 3308604 h 6857872"/>
                <a:gd name="connsiteX27" fmla="*/ 182499 w 1805177"/>
                <a:gd name="connsiteY27" fmla="*/ 3240659 h 6857872"/>
                <a:gd name="connsiteX28" fmla="*/ 188722 w 1805177"/>
                <a:gd name="connsiteY28" fmla="*/ 3126867 h 6857872"/>
                <a:gd name="connsiteX29" fmla="*/ 226568 w 1805177"/>
                <a:gd name="connsiteY29" fmla="*/ 2777363 h 6857872"/>
                <a:gd name="connsiteX30" fmla="*/ 225806 w 1805177"/>
                <a:gd name="connsiteY30" fmla="*/ 2777363 h 6857872"/>
                <a:gd name="connsiteX31" fmla="*/ 451485 w 1805177"/>
                <a:gd name="connsiteY31" fmla="*/ 1892173 h 6857872"/>
                <a:gd name="connsiteX32" fmla="*/ 452755 w 1805177"/>
                <a:gd name="connsiteY32" fmla="*/ 1892681 h 6857872"/>
                <a:gd name="connsiteX33" fmla="*/ 856234 w 1805177"/>
                <a:gd name="connsiteY33" fmla="*/ 1073531 h 6857872"/>
                <a:gd name="connsiteX34" fmla="*/ 855218 w 1805177"/>
                <a:gd name="connsiteY34" fmla="*/ 1072896 h 6857872"/>
                <a:gd name="connsiteX35" fmla="*/ 1419225 w 1805177"/>
                <a:gd name="connsiteY35" fmla="*/ 354457 h 6857872"/>
                <a:gd name="connsiteX36" fmla="*/ 1419479 w 1805177"/>
                <a:gd name="connsiteY36" fmla="*/ 354711 h 6857872"/>
                <a:gd name="connsiteX37" fmla="*/ 1805178 w 1805177"/>
                <a:gd name="connsiteY37" fmla="*/ 0 h 6857872"/>
                <a:gd name="connsiteX38" fmla="*/ 1530478 w 1805177"/>
                <a:gd name="connsiteY38" fmla="*/ 0 h 6857872"/>
                <a:gd name="connsiteX39" fmla="*/ 1346708 w 1805177"/>
                <a:gd name="connsiteY39" fmla="*/ 174244 h 6857872"/>
                <a:gd name="connsiteX40" fmla="*/ 361823 w 1805177"/>
                <a:gd name="connsiteY40" fmla="*/ 1638427 h 6857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05177" h="6857872">
                  <a:moveTo>
                    <a:pt x="361442" y="1638427"/>
                  </a:moveTo>
                  <a:cubicBezTo>
                    <a:pt x="147447" y="2145538"/>
                    <a:pt x="27940" y="2680970"/>
                    <a:pt x="4699" y="3232531"/>
                  </a:cubicBezTo>
                  <a:cubicBezTo>
                    <a:pt x="3683" y="3255645"/>
                    <a:pt x="2794" y="3278759"/>
                    <a:pt x="2159" y="3301746"/>
                  </a:cubicBezTo>
                  <a:cubicBezTo>
                    <a:pt x="1905" y="3309747"/>
                    <a:pt x="1778" y="3317621"/>
                    <a:pt x="1524" y="3325622"/>
                  </a:cubicBezTo>
                  <a:cubicBezTo>
                    <a:pt x="635" y="3362960"/>
                    <a:pt x="0" y="3400298"/>
                    <a:pt x="0" y="3437509"/>
                  </a:cubicBezTo>
                  <a:cubicBezTo>
                    <a:pt x="0" y="3646805"/>
                    <a:pt x="14351" y="3857625"/>
                    <a:pt x="42672" y="4064000"/>
                  </a:cubicBezTo>
                  <a:lnTo>
                    <a:pt x="43434" y="4064000"/>
                  </a:lnTo>
                  <a:cubicBezTo>
                    <a:pt x="86487" y="4378833"/>
                    <a:pt x="161798" y="4687189"/>
                    <a:pt x="269113" y="4986782"/>
                  </a:cubicBezTo>
                  <a:lnTo>
                    <a:pt x="268605" y="4987036"/>
                  </a:lnTo>
                  <a:cubicBezTo>
                    <a:pt x="359029" y="5239385"/>
                    <a:pt x="472059" y="5484749"/>
                    <a:pt x="605409" y="5718175"/>
                  </a:cubicBezTo>
                  <a:cubicBezTo>
                    <a:pt x="606679" y="5720334"/>
                    <a:pt x="607949" y="5722620"/>
                    <a:pt x="609219" y="5724779"/>
                  </a:cubicBezTo>
                  <a:cubicBezTo>
                    <a:pt x="625983" y="5753989"/>
                    <a:pt x="643128" y="5783072"/>
                    <a:pt x="660528" y="5812028"/>
                  </a:cubicBezTo>
                  <a:cubicBezTo>
                    <a:pt x="662686" y="5815584"/>
                    <a:pt x="664845" y="5819140"/>
                    <a:pt x="667004" y="5822696"/>
                  </a:cubicBezTo>
                  <a:cubicBezTo>
                    <a:pt x="671195" y="5829681"/>
                    <a:pt x="675386" y="5836666"/>
                    <a:pt x="679578" y="5843524"/>
                  </a:cubicBezTo>
                  <a:lnTo>
                    <a:pt x="679831" y="5843524"/>
                  </a:lnTo>
                  <a:cubicBezTo>
                    <a:pt x="845312" y="6112891"/>
                    <a:pt x="1038353" y="6364986"/>
                    <a:pt x="1257808" y="6597143"/>
                  </a:cubicBezTo>
                  <a:lnTo>
                    <a:pt x="1257173" y="6597777"/>
                  </a:lnTo>
                  <a:cubicBezTo>
                    <a:pt x="1342263" y="6688074"/>
                    <a:pt x="1431290" y="6774815"/>
                    <a:pt x="1523492" y="6857873"/>
                  </a:cubicBezTo>
                  <a:lnTo>
                    <a:pt x="1796923" y="6857873"/>
                  </a:lnTo>
                  <a:cubicBezTo>
                    <a:pt x="1684782" y="6765418"/>
                    <a:pt x="1576324" y="6667246"/>
                    <a:pt x="1472311" y="6562979"/>
                  </a:cubicBezTo>
                  <a:cubicBezTo>
                    <a:pt x="1224661" y="6314694"/>
                    <a:pt x="1010285" y="6042025"/>
                    <a:pt x="830961" y="5750687"/>
                  </a:cubicBezTo>
                  <a:lnTo>
                    <a:pt x="831215" y="5750687"/>
                  </a:lnTo>
                  <a:cubicBezTo>
                    <a:pt x="671576" y="5490464"/>
                    <a:pt x="538607" y="5213477"/>
                    <a:pt x="435991" y="4926965"/>
                  </a:cubicBezTo>
                  <a:lnTo>
                    <a:pt x="435356" y="4927219"/>
                  </a:lnTo>
                  <a:cubicBezTo>
                    <a:pt x="266319" y="4453636"/>
                    <a:pt x="178181" y="3949319"/>
                    <a:pt x="178181" y="3431413"/>
                  </a:cubicBezTo>
                  <a:cubicBezTo>
                    <a:pt x="178181" y="3397504"/>
                    <a:pt x="178689" y="3363722"/>
                    <a:pt x="179451" y="3329940"/>
                  </a:cubicBezTo>
                  <a:cubicBezTo>
                    <a:pt x="179578" y="3322828"/>
                    <a:pt x="179832" y="3315716"/>
                    <a:pt x="179959" y="3308604"/>
                  </a:cubicBezTo>
                  <a:cubicBezTo>
                    <a:pt x="180594" y="3285871"/>
                    <a:pt x="181483" y="3263265"/>
                    <a:pt x="182499" y="3240659"/>
                  </a:cubicBezTo>
                  <a:cubicBezTo>
                    <a:pt x="184150" y="3202686"/>
                    <a:pt x="186182" y="3164713"/>
                    <a:pt x="188722" y="3126867"/>
                  </a:cubicBezTo>
                  <a:cubicBezTo>
                    <a:pt x="196723" y="3010154"/>
                    <a:pt x="209550" y="2892552"/>
                    <a:pt x="226568" y="2777363"/>
                  </a:cubicBezTo>
                  <a:lnTo>
                    <a:pt x="225806" y="2777363"/>
                  </a:lnTo>
                  <a:cubicBezTo>
                    <a:pt x="270383" y="2473325"/>
                    <a:pt x="346329" y="2177034"/>
                    <a:pt x="451485" y="1892173"/>
                  </a:cubicBezTo>
                  <a:lnTo>
                    <a:pt x="452755" y="1892681"/>
                  </a:lnTo>
                  <a:cubicBezTo>
                    <a:pt x="558165" y="1607185"/>
                    <a:pt x="693928" y="1331595"/>
                    <a:pt x="856234" y="1073531"/>
                  </a:cubicBezTo>
                  <a:lnTo>
                    <a:pt x="855218" y="1072896"/>
                  </a:lnTo>
                  <a:cubicBezTo>
                    <a:pt x="1016254" y="817245"/>
                    <a:pt x="1204849" y="576580"/>
                    <a:pt x="1419225" y="354457"/>
                  </a:cubicBezTo>
                  <a:lnTo>
                    <a:pt x="1419479" y="354711"/>
                  </a:lnTo>
                  <a:cubicBezTo>
                    <a:pt x="1540765" y="229108"/>
                    <a:pt x="1669796" y="110617"/>
                    <a:pt x="1805178" y="0"/>
                  </a:cubicBezTo>
                  <a:lnTo>
                    <a:pt x="1530478" y="0"/>
                  </a:lnTo>
                  <a:cubicBezTo>
                    <a:pt x="1467866" y="56261"/>
                    <a:pt x="1406525" y="114300"/>
                    <a:pt x="1346708" y="174244"/>
                  </a:cubicBezTo>
                  <a:cubicBezTo>
                    <a:pt x="924687" y="597281"/>
                    <a:pt x="593344" y="1089914"/>
                    <a:pt x="361823" y="1638427"/>
                  </a:cubicBezTo>
                  <a:close/>
                </a:path>
              </a:pathLst>
            </a:custGeom>
            <a:solidFill>
              <a:srgbClr val="C8102E"/>
            </a:solidFill>
            <a:ln w="0" cap="flat">
              <a:noFill/>
              <a:prstDash val="solid"/>
              <a:miter/>
            </a:ln>
          </p:spPr>
          <p:txBody>
            <a:bodyPr rtlCol="0" anchor="ctr"/>
            <a:lstStyle/>
            <a:p>
              <a:endParaRPr lang="en-US" dirty="0"/>
            </a:p>
          </p:txBody>
        </p:sp>
      </p:grpSp>
      <p:sp>
        <p:nvSpPr>
          <p:cNvPr id="35" name="Rectangle 34">
            <a:extLst>
              <a:ext uri="{FF2B5EF4-FFF2-40B4-BE49-F238E27FC236}">
                <a16:creationId xmlns:a16="http://schemas.microsoft.com/office/drawing/2014/main" id="{E1915D4D-F9FC-D6E9-6788-B78B674841C8}"/>
              </a:ext>
            </a:extLst>
          </p:cNvPr>
          <p:cNvSpPr/>
          <p:nvPr userDrawn="1"/>
        </p:nvSpPr>
        <p:spPr>
          <a:xfrm>
            <a:off x="10670074" y="0"/>
            <a:ext cx="177015" cy="6857872"/>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Picture Placeholder 41">
            <a:extLst>
              <a:ext uri="{FF2B5EF4-FFF2-40B4-BE49-F238E27FC236}">
                <a16:creationId xmlns:a16="http://schemas.microsoft.com/office/drawing/2014/main" id="{47E9F37E-B089-E3FC-1CDA-BC01E33B89EE}"/>
              </a:ext>
            </a:extLst>
          </p:cNvPr>
          <p:cNvSpPr>
            <a:spLocks noGrp="1"/>
          </p:cNvSpPr>
          <p:nvPr>
            <p:ph type="pic" sz="quarter" idx="13"/>
          </p:nvPr>
        </p:nvSpPr>
        <p:spPr>
          <a:xfrm>
            <a:off x="6296450" y="1"/>
            <a:ext cx="4382054" cy="6857745"/>
          </a:xfrm>
          <a:custGeom>
            <a:avLst/>
            <a:gdLst>
              <a:gd name="connsiteX0" fmla="*/ 1626713 w 4382054"/>
              <a:gd name="connsiteY0" fmla="*/ 0 h 6857745"/>
              <a:gd name="connsiteX1" fmla="*/ 4382054 w 4382054"/>
              <a:gd name="connsiteY1" fmla="*/ 0 h 6857745"/>
              <a:gd name="connsiteX2" fmla="*/ 4382054 w 4382054"/>
              <a:gd name="connsiteY2" fmla="*/ 6857745 h 6857745"/>
              <a:gd name="connsiteX3" fmla="*/ 1618712 w 4382054"/>
              <a:gd name="connsiteY3" fmla="*/ 6857745 h 6857745"/>
              <a:gd name="connsiteX4" fmla="*/ 1294106 w 4382054"/>
              <a:gd name="connsiteY4" fmla="*/ 6562857 h 6857745"/>
              <a:gd name="connsiteX5" fmla="*/ 652768 w 4382054"/>
              <a:gd name="connsiteY5" fmla="*/ 5750326 h 6857745"/>
              <a:gd name="connsiteX6" fmla="*/ 653022 w 4382054"/>
              <a:gd name="connsiteY6" fmla="*/ 5750326 h 6857745"/>
              <a:gd name="connsiteX7" fmla="*/ 257805 w 4382054"/>
              <a:gd name="connsiteY7" fmla="*/ 4926873 h 6857745"/>
              <a:gd name="connsiteX8" fmla="*/ 257171 w 4382054"/>
              <a:gd name="connsiteY8" fmla="*/ 4927127 h 6857745"/>
              <a:gd name="connsiteX9" fmla="*/ 0 w 4382054"/>
              <a:gd name="connsiteY9" fmla="*/ 3431349 h 6857745"/>
              <a:gd name="connsiteX10" fmla="*/ 1270 w 4382054"/>
              <a:gd name="connsiteY10" fmla="*/ 3329878 h 6857745"/>
              <a:gd name="connsiteX11" fmla="*/ 1778 w 4382054"/>
              <a:gd name="connsiteY11" fmla="*/ 3308542 h 6857745"/>
              <a:gd name="connsiteX12" fmla="*/ 4318 w 4382054"/>
              <a:gd name="connsiteY12" fmla="*/ 3240599 h 6857745"/>
              <a:gd name="connsiteX13" fmla="*/ 10541 w 4382054"/>
              <a:gd name="connsiteY13" fmla="*/ 3126809 h 6857745"/>
              <a:gd name="connsiteX14" fmla="*/ 48386 w 4382054"/>
              <a:gd name="connsiteY14" fmla="*/ 2777184 h 6857745"/>
              <a:gd name="connsiteX15" fmla="*/ 47624 w 4382054"/>
              <a:gd name="connsiteY15" fmla="*/ 2777184 h 6857745"/>
              <a:gd name="connsiteX16" fmla="*/ 273299 w 4382054"/>
              <a:gd name="connsiteY16" fmla="*/ 1892138 h 6857745"/>
              <a:gd name="connsiteX17" fmla="*/ 274569 w 4382054"/>
              <a:gd name="connsiteY17" fmla="*/ 1892646 h 6857745"/>
              <a:gd name="connsiteX18" fmla="*/ 678040 w 4382054"/>
              <a:gd name="connsiteY18" fmla="*/ 1073511 h 6857745"/>
              <a:gd name="connsiteX19" fmla="*/ 677025 w 4382054"/>
              <a:gd name="connsiteY19" fmla="*/ 1072876 h 6857745"/>
              <a:gd name="connsiteX20" fmla="*/ 1241021 w 4382054"/>
              <a:gd name="connsiteY20" fmla="*/ 354450 h 6857745"/>
              <a:gd name="connsiteX21" fmla="*/ 1241150 w 4382054"/>
              <a:gd name="connsiteY21" fmla="*/ 354579 h 6857745"/>
              <a:gd name="connsiteX22" fmla="*/ 1241021 w 4382054"/>
              <a:gd name="connsiteY22" fmla="*/ 354704 h 6857745"/>
              <a:gd name="connsiteX23" fmla="*/ 1241275 w 4382054"/>
              <a:gd name="connsiteY23" fmla="*/ 354704 h 6857745"/>
              <a:gd name="connsiteX24" fmla="*/ 1241150 w 4382054"/>
              <a:gd name="connsiteY24" fmla="*/ 354579 h 6857745"/>
              <a:gd name="connsiteX25" fmla="*/ 1428581 w 4382054"/>
              <a:gd name="connsiteY25" fmla="*/ 171780 h 6857745"/>
              <a:gd name="connsiteX26" fmla="*/ 1626713 w 4382054"/>
              <a:gd name="connsiteY26" fmla="*/ 0 h 6857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382054" h="6857745">
                <a:moveTo>
                  <a:pt x="1626713" y="0"/>
                </a:moveTo>
                <a:lnTo>
                  <a:pt x="4382054" y="0"/>
                </a:lnTo>
                <a:lnTo>
                  <a:pt x="4382054" y="6857745"/>
                </a:lnTo>
                <a:lnTo>
                  <a:pt x="1618712" y="6857745"/>
                </a:lnTo>
                <a:cubicBezTo>
                  <a:pt x="1506573" y="6765291"/>
                  <a:pt x="1398117" y="6667122"/>
                  <a:pt x="1294106" y="6562857"/>
                </a:cubicBezTo>
                <a:cubicBezTo>
                  <a:pt x="1046460" y="6314576"/>
                  <a:pt x="832215" y="6041912"/>
                  <a:pt x="652768" y="5750326"/>
                </a:cubicBezTo>
                <a:lnTo>
                  <a:pt x="653022" y="5750326"/>
                </a:lnTo>
                <a:cubicBezTo>
                  <a:pt x="493386" y="5490362"/>
                  <a:pt x="360420" y="5213253"/>
                  <a:pt x="257805" y="4926873"/>
                </a:cubicBezTo>
                <a:lnTo>
                  <a:pt x="257171" y="4927127"/>
                </a:lnTo>
                <a:cubicBezTo>
                  <a:pt x="88136" y="4453553"/>
                  <a:pt x="0" y="3949245"/>
                  <a:pt x="0" y="3431349"/>
                </a:cubicBezTo>
                <a:cubicBezTo>
                  <a:pt x="0" y="3397441"/>
                  <a:pt x="508" y="3363659"/>
                  <a:pt x="1270" y="3329878"/>
                </a:cubicBezTo>
                <a:cubicBezTo>
                  <a:pt x="1397" y="3322766"/>
                  <a:pt x="1524" y="3315654"/>
                  <a:pt x="1778" y="3308542"/>
                </a:cubicBezTo>
                <a:cubicBezTo>
                  <a:pt x="2413" y="3285810"/>
                  <a:pt x="3429" y="3263204"/>
                  <a:pt x="4318" y="3240599"/>
                </a:cubicBezTo>
                <a:cubicBezTo>
                  <a:pt x="5969" y="3202626"/>
                  <a:pt x="7874" y="3164654"/>
                  <a:pt x="10541" y="3126809"/>
                </a:cubicBezTo>
                <a:cubicBezTo>
                  <a:pt x="18542" y="3010098"/>
                  <a:pt x="31368" y="2892498"/>
                  <a:pt x="48386" y="2777184"/>
                </a:cubicBezTo>
                <a:lnTo>
                  <a:pt x="47624" y="2777184"/>
                </a:lnTo>
                <a:cubicBezTo>
                  <a:pt x="92328" y="2473279"/>
                  <a:pt x="168145" y="2176993"/>
                  <a:pt x="273299" y="1892138"/>
                </a:cubicBezTo>
                <a:lnTo>
                  <a:pt x="274569" y="1892646"/>
                </a:lnTo>
                <a:cubicBezTo>
                  <a:pt x="379977" y="1607155"/>
                  <a:pt x="515738" y="1331570"/>
                  <a:pt x="678040" y="1073511"/>
                </a:cubicBezTo>
                <a:lnTo>
                  <a:pt x="677025" y="1072876"/>
                </a:lnTo>
                <a:cubicBezTo>
                  <a:pt x="838185" y="817230"/>
                  <a:pt x="1026776" y="576569"/>
                  <a:pt x="1241021" y="354450"/>
                </a:cubicBezTo>
                <a:lnTo>
                  <a:pt x="1241150" y="354579"/>
                </a:lnTo>
                <a:lnTo>
                  <a:pt x="1241021" y="354704"/>
                </a:lnTo>
                <a:lnTo>
                  <a:pt x="1241275" y="354704"/>
                </a:lnTo>
                <a:lnTo>
                  <a:pt x="1241150" y="354579"/>
                </a:lnTo>
                <a:lnTo>
                  <a:pt x="1428581" y="171780"/>
                </a:lnTo>
                <a:cubicBezTo>
                  <a:pt x="1492921" y="112647"/>
                  <a:pt x="1559023" y="55371"/>
                  <a:pt x="1626713" y="0"/>
                </a:cubicBezTo>
                <a:close/>
              </a:path>
            </a:pathLst>
          </a:custGeom>
          <a:solidFill>
            <a:srgbClr val="C4CED4"/>
          </a:solidFill>
        </p:spPr>
        <p:txBody>
          <a:bodyPr wrap="square">
            <a:noAutofit/>
          </a:bodyPr>
          <a:lstStyle/>
          <a:p>
            <a:endParaRPr lang="en-US"/>
          </a:p>
        </p:txBody>
      </p:sp>
    </p:spTree>
    <p:extLst>
      <p:ext uri="{BB962C8B-B14F-4D97-AF65-F5344CB8AC3E}">
        <p14:creationId xmlns:p14="http://schemas.microsoft.com/office/powerpoint/2010/main" val="16637533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4" name="Background Colour">
            <a:extLst>
              <a:ext uri="{FF2B5EF4-FFF2-40B4-BE49-F238E27FC236}">
                <a16:creationId xmlns:a16="http://schemas.microsoft.com/office/drawing/2014/main" id="{28C2D70E-AC4F-D599-7453-BB18C48159AD}"/>
              </a:ext>
            </a:extLst>
          </p:cNvPr>
          <p:cNvSpPr/>
          <p:nvPr userDrawn="1"/>
        </p:nvSpPr>
        <p:spPr>
          <a:xfrm>
            <a:off x="0" y="-1"/>
            <a:ext cx="12192000" cy="6857999"/>
          </a:xfrm>
          <a:prstGeom prst="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273D50-4137-0173-2167-6ABFA0CD63E6}"/>
              </a:ext>
            </a:extLst>
          </p:cNvPr>
          <p:cNvSpPr>
            <a:spLocks noGrp="1"/>
          </p:cNvSpPr>
          <p:nvPr userDrawn="1">
            <p:ph type="title" hasCustomPrompt="1"/>
          </p:nvPr>
        </p:nvSpPr>
        <p:spPr>
          <a:xfrm>
            <a:off x="0" y="211493"/>
            <a:ext cx="5540188" cy="702907"/>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591237F9-C3F6-85F4-5845-B7D3BC7C17AB}"/>
              </a:ext>
            </a:extLst>
          </p:cNvPr>
          <p:cNvSpPr>
            <a:spLocks noGrp="1"/>
          </p:cNvSpPr>
          <p:nvPr userDrawn="1">
            <p:ph idx="1"/>
          </p:nvPr>
        </p:nvSpPr>
        <p:spPr>
          <a:xfrm>
            <a:off x="367552" y="2226364"/>
            <a:ext cx="3917577" cy="2405270"/>
          </a:xfrm>
          <a:solidFill>
            <a:srgbClr val="C8102E"/>
          </a:solidFill>
        </p:spPr>
        <p:txBody>
          <a:bodyPr wrap="square" lIns="270000" tIns="270000" rIns="270000" bIns="270000" anchor="ctr" anchorCtr="0">
            <a:spAutoFit/>
          </a:bodyPr>
          <a:lstStyle>
            <a:lvl1pPr>
              <a:defRPr>
                <a:solidFill>
                  <a:schemeClr val="bg1"/>
                </a:solidFill>
              </a:defRPr>
            </a:lvl1pPr>
            <a:lvl2pPr>
              <a:defRPr>
                <a:solidFill>
                  <a:schemeClr val="bg1"/>
                </a:solidFill>
              </a:defRPr>
            </a:lvl2pPr>
            <a:lvl3pPr marL="270000">
              <a:defRPr>
                <a:solidFill>
                  <a:schemeClr val="bg1"/>
                </a:solidFill>
              </a:defRPr>
            </a:lvl3pPr>
            <a:lvl4pPr marL="270000">
              <a:defRPr>
                <a:solidFill>
                  <a:schemeClr val="bg1"/>
                </a:solidFill>
              </a:defRPr>
            </a:lvl4pPr>
            <a:lvl5pPr marL="270000">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9" name="NBA Logo">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13" name="Slide Number Placeholder 12">
            <a:extLst>
              <a:ext uri="{FF2B5EF4-FFF2-40B4-BE49-F238E27FC236}">
                <a16:creationId xmlns:a16="http://schemas.microsoft.com/office/drawing/2014/main" id="{A71A64B0-75A7-0956-B010-18B7459A0FC1}"/>
              </a:ext>
            </a:extLst>
          </p:cNvPr>
          <p:cNvSpPr>
            <a:spLocks noGrp="1"/>
          </p:cNvSpPr>
          <p:nvPr userDrawn="1">
            <p:ph type="sldNum" sz="quarter" idx="12"/>
          </p:nvPr>
        </p:nvSpPr>
        <p:spPr/>
        <p:txBody>
          <a:bodyPr/>
          <a:lstStyle>
            <a:lvl1pPr>
              <a:defRPr>
                <a:solidFill>
                  <a:schemeClr val="bg1"/>
                </a:solidFill>
              </a:defRPr>
            </a:lvl1pPr>
          </a:lstStyle>
          <a:p>
            <a:fld id="{D6962620-C4D5-8044-B051-69557A86E839}" type="slidenum">
              <a:rPr lang="en-US" smtClean="0"/>
              <a:pPr/>
              <a:t>‹#›</a:t>
            </a:fld>
            <a:endParaRPr lang="en-US" dirty="0"/>
          </a:p>
        </p:txBody>
      </p:sp>
      <p:sp>
        <p:nvSpPr>
          <p:cNvPr id="11" name="Circle Line">
            <a:extLst>
              <a:ext uri="{FF2B5EF4-FFF2-40B4-BE49-F238E27FC236}">
                <a16:creationId xmlns:a16="http://schemas.microsoft.com/office/drawing/2014/main" id="{062BD9F5-C729-4CF0-1CD1-F7BC088467CA}"/>
              </a:ext>
            </a:extLst>
          </p:cNvPr>
          <p:cNvSpPr/>
          <p:nvPr/>
        </p:nvSpPr>
        <p:spPr>
          <a:xfrm>
            <a:off x="8279256" y="0"/>
            <a:ext cx="2043303" cy="6858000"/>
          </a:xfrm>
          <a:custGeom>
            <a:avLst/>
            <a:gdLst>
              <a:gd name="connsiteX0" fmla="*/ 1690243 w 2043303"/>
              <a:gd name="connsiteY0" fmla="*/ 1594866 h 6858000"/>
              <a:gd name="connsiteX1" fmla="*/ 727456 w 2043303"/>
              <a:gd name="connsiteY1" fmla="*/ 163449 h 6858000"/>
              <a:gd name="connsiteX2" fmla="*/ 555499 w 2043303"/>
              <a:gd name="connsiteY2" fmla="*/ 0 h 6858000"/>
              <a:gd name="connsiteX3" fmla="*/ 215392 w 2043303"/>
              <a:gd name="connsiteY3" fmla="*/ 0 h 6858000"/>
              <a:gd name="connsiteX4" fmla="*/ 571247 w 2043303"/>
              <a:gd name="connsiteY4" fmla="*/ 319278 h 6858000"/>
              <a:gd name="connsiteX5" fmla="*/ 1822704 w 2043303"/>
              <a:gd name="connsiteY5" fmla="*/ 3347720 h 6858000"/>
              <a:gd name="connsiteX6" fmla="*/ 571247 w 2043303"/>
              <a:gd name="connsiteY6" fmla="*/ 6376416 h 6858000"/>
              <a:gd name="connsiteX7" fmla="*/ 0 w 2043303"/>
              <a:gd name="connsiteY7" fmla="*/ 6858000 h 6858000"/>
              <a:gd name="connsiteX8" fmla="*/ 365252 w 2043303"/>
              <a:gd name="connsiteY8" fmla="*/ 6858000 h 6858000"/>
              <a:gd name="connsiteX9" fmla="*/ 727456 w 2043303"/>
              <a:gd name="connsiteY9" fmla="*/ 6532245 h 6858000"/>
              <a:gd name="connsiteX10" fmla="*/ 1690243 w 2043303"/>
              <a:gd name="connsiteY10" fmla="*/ 5100828 h 6858000"/>
              <a:gd name="connsiteX11" fmla="*/ 2043303 w 2043303"/>
              <a:gd name="connsiteY11" fmla="*/ 3347720 h 6858000"/>
              <a:gd name="connsiteX12" fmla="*/ 1690243 w 2043303"/>
              <a:gd name="connsiteY12" fmla="*/ 159486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43303" h="6858000">
                <a:moveTo>
                  <a:pt x="1690243" y="1594866"/>
                </a:moveTo>
                <a:cubicBezTo>
                  <a:pt x="1463929" y="1058545"/>
                  <a:pt x="1139952" y="576961"/>
                  <a:pt x="727456" y="163449"/>
                </a:cubicBezTo>
                <a:cubicBezTo>
                  <a:pt x="671450" y="107315"/>
                  <a:pt x="614045" y="52832"/>
                  <a:pt x="555499" y="0"/>
                </a:cubicBezTo>
                <a:lnTo>
                  <a:pt x="215392" y="0"/>
                </a:lnTo>
                <a:cubicBezTo>
                  <a:pt x="338837" y="99187"/>
                  <a:pt x="457836" y="205486"/>
                  <a:pt x="571247" y="319278"/>
                </a:cubicBezTo>
                <a:cubicBezTo>
                  <a:pt x="1378331" y="1128268"/>
                  <a:pt x="1822704" y="2203831"/>
                  <a:pt x="1822704" y="3347720"/>
                </a:cubicBezTo>
                <a:cubicBezTo>
                  <a:pt x="1822704" y="4491609"/>
                  <a:pt x="1378204" y="5567553"/>
                  <a:pt x="571247" y="6376416"/>
                </a:cubicBezTo>
                <a:cubicBezTo>
                  <a:pt x="393065" y="6554978"/>
                  <a:pt x="201930" y="6715760"/>
                  <a:pt x="0" y="6858000"/>
                </a:cubicBezTo>
                <a:lnTo>
                  <a:pt x="365252" y="6858000"/>
                </a:lnTo>
                <a:cubicBezTo>
                  <a:pt x="490982" y="6756400"/>
                  <a:pt x="612013" y="6647943"/>
                  <a:pt x="727456" y="6532245"/>
                </a:cubicBezTo>
                <a:cubicBezTo>
                  <a:pt x="1140079" y="6118733"/>
                  <a:pt x="1463929" y="5637149"/>
                  <a:pt x="1690243" y="5100828"/>
                </a:cubicBezTo>
                <a:cubicBezTo>
                  <a:pt x="1924559" y="4545584"/>
                  <a:pt x="2043303" y="3955669"/>
                  <a:pt x="2043303" y="3347720"/>
                </a:cubicBezTo>
                <a:cubicBezTo>
                  <a:pt x="2043303" y="2739771"/>
                  <a:pt x="1924559" y="2150110"/>
                  <a:pt x="1690243" y="1594866"/>
                </a:cubicBezTo>
                <a:close/>
              </a:path>
            </a:pathLst>
          </a:custGeom>
          <a:solidFill>
            <a:schemeClr val="bg1"/>
          </a:solidFill>
          <a:ln w="0" cap="flat">
            <a:noFill/>
            <a:prstDash val="solid"/>
            <a:miter/>
          </a:ln>
        </p:spPr>
        <p:txBody>
          <a:bodyPr rtlCol="0" anchor="ctr"/>
          <a:lstStyle/>
          <a:p>
            <a:endParaRPr lang="en-US"/>
          </a:p>
        </p:txBody>
      </p:sp>
      <p:sp>
        <p:nvSpPr>
          <p:cNvPr id="12" name="Half Way Line">
            <a:extLst>
              <a:ext uri="{FF2B5EF4-FFF2-40B4-BE49-F238E27FC236}">
                <a16:creationId xmlns:a16="http://schemas.microsoft.com/office/drawing/2014/main" id="{6FA61BF4-C364-127D-13B4-032FE3F5D779}"/>
              </a:ext>
            </a:extLst>
          </p:cNvPr>
          <p:cNvSpPr/>
          <p:nvPr/>
        </p:nvSpPr>
        <p:spPr>
          <a:xfrm>
            <a:off x="3849623" y="0"/>
            <a:ext cx="3959986" cy="6858000"/>
          </a:xfrm>
          <a:custGeom>
            <a:avLst/>
            <a:gdLst>
              <a:gd name="connsiteX0" fmla="*/ 2090039 w 3959986"/>
              <a:gd name="connsiteY0" fmla="*/ 1418971 h 6858000"/>
              <a:gd name="connsiteX1" fmla="*/ 2090039 w 3959986"/>
              <a:gd name="connsiteY1" fmla="*/ 0 h 6858000"/>
              <a:gd name="connsiteX2" fmla="*/ 1869440 w 3959986"/>
              <a:gd name="connsiteY2" fmla="*/ 0 h 6858000"/>
              <a:gd name="connsiteX3" fmla="*/ 1869440 w 3959986"/>
              <a:gd name="connsiteY3" fmla="*/ 1418971 h 6858000"/>
              <a:gd name="connsiteX4" fmla="*/ 0 w 3959986"/>
              <a:gd name="connsiteY4" fmla="*/ 3347720 h 6858000"/>
              <a:gd name="connsiteX5" fmla="*/ 1869440 w 3959986"/>
              <a:gd name="connsiteY5" fmla="*/ 5276469 h 6858000"/>
              <a:gd name="connsiteX6" fmla="*/ 1869440 w 3959986"/>
              <a:gd name="connsiteY6" fmla="*/ 6858000 h 6858000"/>
              <a:gd name="connsiteX7" fmla="*/ 2090039 w 3959986"/>
              <a:gd name="connsiteY7" fmla="*/ 6858000 h 6858000"/>
              <a:gd name="connsiteX8" fmla="*/ 2090039 w 3959986"/>
              <a:gd name="connsiteY8" fmla="*/ 5276469 h 6858000"/>
              <a:gd name="connsiteX9" fmla="*/ 3959987 w 3959986"/>
              <a:gd name="connsiteY9" fmla="*/ 3347720 h 6858000"/>
              <a:gd name="connsiteX10" fmla="*/ 2090039 w 3959986"/>
              <a:gd name="connsiteY10" fmla="*/ 1418971 h 6858000"/>
              <a:gd name="connsiteX11" fmla="*/ 2090039 w 3959986"/>
              <a:gd name="connsiteY11" fmla="*/ 5055489 h 6858000"/>
              <a:gd name="connsiteX12" fmla="*/ 2090039 w 3959986"/>
              <a:gd name="connsiteY12" fmla="*/ 1639951 h 6858000"/>
              <a:gd name="connsiteX13" fmla="*/ 3739515 w 3959986"/>
              <a:gd name="connsiteY13" fmla="*/ 3347720 h 6858000"/>
              <a:gd name="connsiteX14" fmla="*/ 2090039 w 3959986"/>
              <a:gd name="connsiteY14" fmla="*/ 5055489 h 6858000"/>
              <a:gd name="connsiteX15" fmla="*/ 1869440 w 3959986"/>
              <a:gd name="connsiteY15" fmla="*/ 1639951 h 6858000"/>
              <a:gd name="connsiteX16" fmla="*/ 1869440 w 3959986"/>
              <a:gd name="connsiteY16" fmla="*/ 5055616 h 6858000"/>
              <a:gd name="connsiteX17" fmla="*/ 220599 w 3959986"/>
              <a:gd name="connsiteY17" fmla="*/ 3347847 h 6858000"/>
              <a:gd name="connsiteX18" fmla="*/ 1869440 w 3959986"/>
              <a:gd name="connsiteY18" fmla="*/ 164007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59986" h="6858000">
                <a:moveTo>
                  <a:pt x="2090039" y="1418971"/>
                </a:moveTo>
                <a:lnTo>
                  <a:pt x="2090039" y="0"/>
                </a:lnTo>
                <a:lnTo>
                  <a:pt x="1869440" y="0"/>
                </a:lnTo>
                <a:lnTo>
                  <a:pt x="1869440" y="1418971"/>
                </a:lnTo>
                <a:cubicBezTo>
                  <a:pt x="828929" y="1474978"/>
                  <a:pt x="0" y="2318639"/>
                  <a:pt x="0" y="3347720"/>
                </a:cubicBezTo>
                <a:cubicBezTo>
                  <a:pt x="0" y="4376801"/>
                  <a:pt x="828929" y="5220462"/>
                  <a:pt x="1869440" y="5276469"/>
                </a:cubicBezTo>
                <a:lnTo>
                  <a:pt x="1869440" y="6858000"/>
                </a:lnTo>
                <a:lnTo>
                  <a:pt x="2090039" y="6858000"/>
                </a:lnTo>
                <a:lnTo>
                  <a:pt x="2090039" y="5276469"/>
                </a:lnTo>
                <a:cubicBezTo>
                  <a:pt x="3130804" y="5220462"/>
                  <a:pt x="3959987" y="4376801"/>
                  <a:pt x="3959987" y="3347720"/>
                </a:cubicBezTo>
                <a:cubicBezTo>
                  <a:pt x="3959987" y="2318639"/>
                  <a:pt x="3130804" y="1474978"/>
                  <a:pt x="2090039" y="1418971"/>
                </a:cubicBezTo>
                <a:close/>
                <a:moveTo>
                  <a:pt x="2090039" y="5055489"/>
                </a:moveTo>
                <a:lnTo>
                  <a:pt x="2090039" y="1639951"/>
                </a:lnTo>
                <a:cubicBezTo>
                  <a:pt x="3009138" y="1695450"/>
                  <a:pt x="3739515" y="2440178"/>
                  <a:pt x="3739515" y="3347720"/>
                </a:cubicBezTo>
                <a:cubicBezTo>
                  <a:pt x="3739515" y="4255262"/>
                  <a:pt x="3009265" y="4999990"/>
                  <a:pt x="2090039" y="5055489"/>
                </a:cubicBezTo>
                <a:close/>
                <a:moveTo>
                  <a:pt x="1869440" y="1639951"/>
                </a:moveTo>
                <a:lnTo>
                  <a:pt x="1869440" y="5055616"/>
                </a:lnTo>
                <a:cubicBezTo>
                  <a:pt x="950595" y="4999990"/>
                  <a:pt x="220599" y="4255389"/>
                  <a:pt x="220599" y="3347847"/>
                </a:cubicBezTo>
                <a:cubicBezTo>
                  <a:pt x="220599" y="2440305"/>
                  <a:pt x="950595" y="1695577"/>
                  <a:pt x="1869440" y="1640078"/>
                </a:cubicBezTo>
                <a:close/>
              </a:path>
            </a:pathLst>
          </a:custGeom>
          <a:solidFill>
            <a:schemeClr val="bg1"/>
          </a:solidFill>
          <a:ln w="0" cap="flat">
            <a:noFill/>
            <a:prstDash val="solid"/>
            <a:miter/>
          </a:ln>
        </p:spPr>
        <p:txBody>
          <a:bodyPr rtlCol="0" anchor="ctr"/>
          <a:lstStyle/>
          <a:p>
            <a:endParaRPr lang="en-US"/>
          </a:p>
        </p:txBody>
      </p:sp>
      <p:sp>
        <p:nvSpPr>
          <p:cNvPr id="30" name="Picture 3">
            <a:extLst>
              <a:ext uri="{FF2B5EF4-FFF2-40B4-BE49-F238E27FC236}">
                <a16:creationId xmlns:a16="http://schemas.microsoft.com/office/drawing/2014/main" id="{60FC417B-4A15-9348-A1E1-E2687FC844CB}"/>
              </a:ext>
            </a:extLst>
          </p:cNvPr>
          <p:cNvSpPr>
            <a:spLocks noGrp="1"/>
          </p:cNvSpPr>
          <p:nvPr>
            <p:ph type="pic" sz="quarter" idx="13"/>
          </p:nvPr>
        </p:nvSpPr>
        <p:spPr>
          <a:xfrm>
            <a:off x="5939792" y="0"/>
            <a:ext cx="4162424" cy="6857998"/>
          </a:xfrm>
          <a:custGeom>
            <a:avLst/>
            <a:gdLst>
              <a:gd name="connsiteX0" fmla="*/ 0 w 4162424"/>
              <a:gd name="connsiteY0" fmla="*/ 0 h 6857998"/>
              <a:gd name="connsiteX1" fmla="*/ 2554985 w 4162424"/>
              <a:gd name="connsiteY1" fmla="*/ 0 h 6857998"/>
              <a:gd name="connsiteX2" fmla="*/ 2910839 w 4162424"/>
              <a:gd name="connsiteY2" fmla="*/ 319278 h 6857998"/>
              <a:gd name="connsiteX3" fmla="*/ 4162297 w 4162424"/>
              <a:gd name="connsiteY3" fmla="*/ 3347719 h 6857998"/>
              <a:gd name="connsiteX4" fmla="*/ 4162424 w 4162424"/>
              <a:gd name="connsiteY4" fmla="*/ 3347719 h 6857998"/>
              <a:gd name="connsiteX5" fmla="*/ 2910966 w 4162424"/>
              <a:gd name="connsiteY5" fmla="*/ 6376414 h 6857998"/>
              <a:gd name="connsiteX6" fmla="*/ 2339720 w 4162424"/>
              <a:gd name="connsiteY6" fmla="*/ 6857998 h 6857998"/>
              <a:gd name="connsiteX7" fmla="*/ 0 w 4162424"/>
              <a:gd name="connsiteY7" fmla="*/ 6857998 h 6857998"/>
              <a:gd name="connsiteX8" fmla="*/ 0 w 4162424"/>
              <a:gd name="connsiteY8" fmla="*/ 5276468 h 6857998"/>
              <a:gd name="connsiteX9" fmla="*/ 1869947 w 4162424"/>
              <a:gd name="connsiteY9" fmla="*/ 3347719 h 6857998"/>
              <a:gd name="connsiteX10" fmla="*/ 0 w 4162424"/>
              <a:gd name="connsiteY10" fmla="*/ 1418971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62424" h="6857998">
                <a:moveTo>
                  <a:pt x="0" y="0"/>
                </a:moveTo>
                <a:lnTo>
                  <a:pt x="2554985" y="0"/>
                </a:lnTo>
                <a:cubicBezTo>
                  <a:pt x="2678429" y="99187"/>
                  <a:pt x="2797301" y="205486"/>
                  <a:pt x="2910839" y="319278"/>
                </a:cubicBezTo>
                <a:cubicBezTo>
                  <a:pt x="3717797" y="1128268"/>
                  <a:pt x="4162297" y="2203704"/>
                  <a:pt x="4162297" y="3347719"/>
                </a:cubicBezTo>
                <a:lnTo>
                  <a:pt x="4162424" y="3347719"/>
                </a:lnTo>
                <a:cubicBezTo>
                  <a:pt x="4162424" y="4491862"/>
                  <a:pt x="3718051" y="5567552"/>
                  <a:pt x="2910966" y="6376414"/>
                </a:cubicBezTo>
                <a:cubicBezTo>
                  <a:pt x="2732785" y="6554977"/>
                  <a:pt x="2541650" y="6715758"/>
                  <a:pt x="2339720" y="6857998"/>
                </a:cubicBezTo>
                <a:lnTo>
                  <a:pt x="0" y="6857998"/>
                </a:lnTo>
                <a:lnTo>
                  <a:pt x="0" y="5276468"/>
                </a:lnTo>
                <a:cubicBezTo>
                  <a:pt x="1040765" y="5220461"/>
                  <a:pt x="1869947" y="4376800"/>
                  <a:pt x="1869947" y="3347719"/>
                </a:cubicBezTo>
                <a:cubicBezTo>
                  <a:pt x="1869947" y="2318639"/>
                  <a:pt x="1040765" y="1474978"/>
                  <a:pt x="0" y="1418971"/>
                </a:cubicBezTo>
                <a:close/>
              </a:path>
            </a:pathLst>
          </a:custGeom>
          <a:solidFill>
            <a:srgbClr val="C4CED4"/>
          </a:solidFill>
        </p:spPr>
        <p:txBody>
          <a:bodyPr wrap="square">
            <a:noAutofit/>
          </a:bodyPr>
          <a:lstStyle/>
          <a:p>
            <a:endParaRPr lang="en-US"/>
          </a:p>
        </p:txBody>
      </p:sp>
      <p:sp>
        <p:nvSpPr>
          <p:cNvPr id="36" name="Picture 2">
            <a:extLst>
              <a:ext uri="{FF2B5EF4-FFF2-40B4-BE49-F238E27FC236}">
                <a16:creationId xmlns:a16="http://schemas.microsoft.com/office/drawing/2014/main" id="{E467B286-5143-BBA0-0827-F808C8DA765A}"/>
              </a:ext>
            </a:extLst>
          </p:cNvPr>
          <p:cNvSpPr>
            <a:spLocks noGrp="1"/>
          </p:cNvSpPr>
          <p:nvPr>
            <p:ph type="pic" sz="quarter" idx="14"/>
          </p:nvPr>
        </p:nvSpPr>
        <p:spPr>
          <a:xfrm>
            <a:off x="5939665" y="1639950"/>
            <a:ext cx="1649476" cy="3415664"/>
          </a:xfrm>
          <a:custGeom>
            <a:avLst/>
            <a:gdLst>
              <a:gd name="connsiteX0" fmla="*/ 0 w 1649476"/>
              <a:gd name="connsiteY0" fmla="*/ 0 h 3415664"/>
              <a:gd name="connsiteX1" fmla="*/ 1649476 w 1649476"/>
              <a:gd name="connsiteY1" fmla="*/ 1707769 h 3415664"/>
              <a:gd name="connsiteX2" fmla="*/ 1649476 w 1649476"/>
              <a:gd name="connsiteY2" fmla="*/ 1707895 h 3415664"/>
              <a:gd name="connsiteX3" fmla="*/ 0 w 1649476"/>
              <a:gd name="connsiteY3" fmla="*/ 3415664 h 3415664"/>
            </a:gdLst>
            <a:ahLst/>
            <a:cxnLst>
              <a:cxn ang="0">
                <a:pos x="connsiteX0" y="connsiteY0"/>
              </a:cxn>
              <a:cxn ang="0">
                <a:pos x="connsiteX1" y="connsiteY1"/>
              </a:cxn>
              <a:cxn ang="0">
                <a:pos x="connsiteX2" y="connsiteY2"/>
              </a:cxn>
              <a:cxn ang="0">
                <a:pos x="connsiteX3" y="connsiteY3"/>
              </a:cxn>
            </a:cxnLst>
            <a:rect l="l" t="t" r="r" b="b"/>
            <a:pathLst>
              <a:path w="1649476" h="3415664">
                <a:moveTo>
                  <a:pt x="0" y="0"/>
                </a:moveTo>
                <a:cubicBezTo>
                  <a:pt x="919226" y="55499"/>
                  <a:pt x="1649476" y="800227"/>
                  <a:pt x="1649476" y="1707769"/>
                </a:cubicBezTo>
                <a:lnTo>
                  <a:pt x="1649476" y="1707895"/>
                </a:lnTo>
                <a:cubicBezTo>
                  <a:pt x="1649476" y="2615437"/>
                  <a:pt x="919099" y="3360165"/>
                  <a:pt x="0" y="3415664"/>
                </a:cubicBezTo>
                <a:close/>
              </a:path>
            </a:pathLst>
          </a:custGeom>
          <a:solidFill>
            <a:srgbClr val="C4CED4"/>
          </a:solidFill>
        </p:spPr>
        <p:txBody>
          <a:bodyPr wrap="square">
            <a:noAutofit/>
          </a:bodyPr>
          <a:lstStyle/>
          <a:p>
            <a:endParaRPr lang="en-US"/>
          </a:p>
        </p:txBody>
      </p:sp>
      <p:sp>
        <p:nvSpPr>
          <p:cNvPr id="41" name="Picture 1">
            <a:extLst>
              <a:ext uri="{FF2B5EF4-FFF2-40B4-BE49-F238E27FC236}">
                <a16:creationId xmlns:a16="http://schemas.microsoft.com/office/drawing/2014/main" id="{69E6404C-0994-8A6E-A71C-71C69CBEDC94}"/>
              </a:ext>
            </a:extLst>
          </p:cNvPr>
          <p:cNvSpPr>
            <a:spLocks noGrp="1"/>
          </p:cNvSpPr>
          <p:nvPr>
            <p:ph type="pic" sz="quarter" idx="15"/>
          </p:nvPr>
        </p:nvSpPr>
        <p:spPr>
          <a:xfrm>
            <a:off x="4070225" y="1639951"/>
            <a:ext cx="1648841" cy="3415537"/>
          </a:xfrm>
          <a:custGeom>
            <a:avLst/>
            <a:gdLst>
              <a:gd name="connsiteX0" fmla="*/ 1648841 w 1648841"/>
              <a:gd name="connsiteY0" fmla="*/ 0 h 3415537"/>
              <a:gd name="connsiteX1" fmla="*/ 1648841 w 1648841"/>
              <a:gd name="connsiteY1" fmla="*/ 3415537 h 3415537"/>
              <a:gd name="connsiteX2" fmla="*/ 0 w 1648841"/>
              <a:gd name="connsiteY2" fmla="*/ 1707769 h 3415537"/>
              <a:gd name="connsiteX3" fmla="*/ 1648841 w 1648841"/>
              <a:gd name="connsiteY3" fmla="*/ 0 h 3415537"/>
            </a:gdLst>
            <a:ahLst/>
            <a:cxnLst>
              <a:cxn ang="0">
                <a:pos x="connsiteX0" y="connsiteY0"/>
              </a:cxn>
              <a:cxn ang="0">
                <a:pos x="connsiteX1" y="connsiteY1"/>
              </a:cxn>
              <a:cxn ang="0">
                <a:pos x="connsiteX2" y="connsiteY2"/>
              </a:cxn>
              <a:cxn ang="0">
                <a:pos x="connsiteX3" y="connsiteY3"/>
              </a:cxn>
            </a:cxnLst>
            <a:rect l="l" t="t" r="r" b="b"/>
            <a:pathLst>
              <a:path w="1648841" h="3415537">
                <a:moveTo>
                  <a:pt x="1648841" y="0"/>
                </a:moveTo>
                <a:lnTo>
                  <a:pt x="1648841" y="3415537"/>
                </a:lnTo>
                <a:cubicBezTo>
                  <a:pt x="729996" y="3360038"/>
                  <a:pt x="0" y="2615310"/>
                  <a:pt x="0" y="1707769"/>
                </a:cubicBezTo>
                <a:cubicBezTo>
                  <a:pt x="0" y="800227"/>
                  <a:pt x="729996" y="55626"/>
                  <a:pt x="1648841" y="0"/>
                </a:cubicBezTo>
                <a:close/>
              </a:path>
            </a:pathLst>
          </a:custGeom>
          <a:solidFill>
            <a:srgbClr val="C4CED4"/>
          </a:solidFill>
        </p:spPr>
        <p:txBody>
          <a:bodyPr wrap="square">
            <a:noAutofit/>
          </a:bodyPr>
          <a:lstStyle/>
          <a:p>
            <a:endParaRPr lang="en-US"/>
          </a:p>
        </p:txBody>
      </p:sp>
    </p:spTree>
    <p:extLst>
      <p:ext uri="{BB962C8B-B14F-4D97-AF65-F5344CB8AC3E}">
        <p14:creationId xmlns:p14="http://schemas.microsoft.com/office/powerpoint/2010/main" val="23532199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10" name="Hero Image">
            <a:extLst>
              <a:ext uri="{FF2B5EF4-FFF2-40B4-BE49-F238E27FC236}">
                <a16:creationId xmlns:a16="http://schemas.microsoft.com/office/drawing/2014/main" id="{9DA072B6-147E-C108-47FE-1BC14616509D}"/>
              </a:ext>
            </a:extLst>
          </p:cNvPr>
          <p:cNvSpPr>
            <a:spLocks noGrp="1"/>
          </p:cNvSpPr>
          <p:nvPr>
            <p:ph type="pic" sz="quarter" idx="13"/>
          </p:nvPr>
        </p:nvSpPr>
        <p:spPr>
          <a:xfrm>
            <a:off x="6096000" y="914400"/>
            <a:ext cx="6096000" cy="5943600"/>
          </a:xfrm>
          <a:solidFill>
            <a:srgbClr val="C4CED4"/>
          </a:solidFill>
        </p:spPr>
        <p:txBody>
          <a:bodyPr/>
          <a:lstStyle/>
          <a:p>
            <a:endParaRPr lang="en-US" dirty="0"/>
          </a:p>
        </p:txBody>
      </p:sp>
      <p:sp>
        <p:nvSpPr>
          <p:cNvPr id="6" name="Red Box">
            <a:extLst>
              <a:ext uri="{FF2B5EF4-FFF2-40B4-BE49-F238E27FC236}">
                <a16:creationId xmlns:a16="http://schemas.microsoft.com/office/drawing/2014/main" id="{1BC6D9CD-0D1C-0466-1C45-BBAD2A547362}"/>
              </a:ext>
            </a:extLst>
          </p:cNvPr>
          <p:cNvSpPr/>
          <p:nvPr userDrawn="1"/>
        </p:nvSpPr>
        <p:spPr>
          <a:xfrm>
            <a:off x="0" y="0"/>
            <a:ext cx="6096000" cy="6858000"/>
          </a:xfrm>
          <a:prstGeom prst="rect">
            <a:avLst/>
          </a:prstGeom>
          <a:solidFill>
            <a:srgbClr val="C810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Black Box">
            <a:extLst>
              <a:ext uri="{FF2B5EF4-FFF2-40B4-BE49-F238E27FC236}">
                <a16:creationId xmlns:a16="http://schemas.microsoft.com/office/drawing/2014/main" id="{03C32E58-B935-2AB7-96C3-26D2CE68BD28}"/>
              </a:ext>
            </a:extLst>
          </p:cNvPr>
          <p:cNvSpPr/>
          <p:nvPr userDrawn="1"/>
        </p:nvSpPr>
        <p:spPr>
          <a:xfrm>
            <a:off x="6096000" y="0"/>
            <a:ext cx="6096000" cy="914400"/>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NBA Logo">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13" name="Slide Number">
            <a:extLst>
              <a:ext uri="{FF2B5EF4-FFF2-40B4-BE49-F238E27FC236}">
                <a16:creationId xmlns:a16="http://schemas.microsoft.com/office/drawing/2014/main" id="{A71A64B0-75A7-0956-B010-18B7459A0FC1}"/>
              </a:ext>
            </a:extLst>
          </p:cNvPr>
          <p:cNvSpPr>
            <a:spLocks noGrp="1"/>
          </p:cNvSpPr>
          <p:nvPr userDrawn="1">
            <p:ph type="sldNum" sz="quarter" idx="12"/>
          </p:nvPr>
        </p:nvSpPr>
        <p:spPr/>
        <p:txBody>
          <a:bodyPr/>
          <a:lstStyle>
            <a:lvl1pPr>
              <a:defRPr>
                <a:solidFill>
                  <a:srgbClr val="1D428A"/>
                </a:solidFill>
              </a:defRPr>
            </a:lvl1pPr>
          </a:lstStyle>
          <a:p>
            <a:fld id="{D6962620-C4D5-8044-B051-69557A86E839}" type="slidenum">
              <a:rPr lang="en-US" smtClean="0"/>
              <a:pPr/>
              <a:t>‹#›</a:t>
            </a:fld>
            <a:endParaRPr lang="en-US" dirty="0"/>
          </a:p>
        </p:txBody>
      </p:sp>
      <p:pic>
        <p:nvPicPr>
          <p:cNvPr id="7" name="WNBA Logo">
            <a:extLst>
              <a:ext uri="{FF2B5EF4-FFF2-40B4-BE49-F238E27FC236}">
                <a16:creationId xmlns:a16="http://schemas.microsoft.com/office/drawing/2014/main" id="{B98CDD86-83E9-5BBB-FACD-71957094A957}"/>
              </a:ext>
            </a:extLst>
          </p:cNvPr>
          <p:cNvPicPr>
            <a:picLocks noChangeAspect="1"/>
          </p:cNvPicPr>
          <p:nvPr userDrawn="1"/>
        </p:nvPicPr>
        <p:blipFill>
          <a:blip r:embed="rId3"/>
          <a:stretch>
            <a:fillRect/>
          </a:stretch>
        </p:blipFill>
        <p:spPr>
          <a:xfrm>
            <a:off x="9755935" y="224529"/>
            <a:ext cx="1107394" cy="539499"/>
          </a:xfrm>
          <a:prstGeom prst="rect">
            <a:avLst/>
          </a:prstGeom>
        </p:spPr>
      </p:pic>
      <p:sp>
        <p:nvSpPr>
          <p:cNvPr id="15" name="Content">
            <a:extLst>
              <a:ext uri="{FF2B5EF4-FFF2-40B4-BE49-F238E27FC236}">
                <a16:creationId xmlns:a16="http://schemas.microsoft.com/office/drawing/2014/main" id="{A2DA9BE2-13D1-CAE1-E5E3-DA657251EAF1}"/>
              </a:ext>
            </a:extLst>
          </p:cNvPr>
          <p:cNvSpPr>
            <a:spLocks noGrp="1"/>
          </p:cNvSpPr>
          <p:nvPr>
            <p:ph sz="quarter" idx="14" hasCustomPrompt="1"/>
          </p:nvPr>
        </p:nvSpPr>
        <p:spPr>
          <a:xfrm>
            <a:off x="0" y="-2253"/>
            <a:ext cx="4945626" cy="6860253"/>
          </a:xfrm>
        </p:spPr>
        <p:txBody>
          <a:bodyPr anchor="ctr" anchorCtr="0"/>
          <a:lstStyle>
            <a:lvl1pPr marL="360000">
              <a:defRPr sz="4000" b="0" i="0">
                <a:solidFill>
                  <a:schemeClr val="bg1"/>
                </a:solidFill>
                <a:latin typeface="Knockout 49 Liteweight" panose="02000506040000020004" pitchFamily="2" charset="0"/>
              </a:defRPr>
            </a:lvl1pPr>
            <a:lvl2pPr marL="360000">
              <a:defRPr sz="6600" b="0" i="0">
                <a:solidFill>
                  <a:schemeClr val="bg1"/>
                </a:solidFill>
                <a:latin typeface="Knockout 49 Liteweight" panose="02000506040000020004" pitchFamily="2" charset="0"/>
              </a:defRPr>
            </a:lvl2pPr>
            <a:lvl3pPr marL="360000">
              <a:defRPr sz="6600" b="0" i="0">
                <a:solidFill>
                  <a:schemeClr val="bg1"/>
                </a:solidFill>
                <a:latin typeface="Knockout 49 Liteweight" panose="02000506040000020004" pitchFamily="2" charset="0"/>
              </a:defRPr>
            </a:lvl3pPr>
            <a:lvl4pPr marL="360000">
              <a:defRPr sz="6600" b="0" i="0">
                <a:solidFill>
                  <a:schemeClr val="bg1"/>
                </a:solidFill>
                <a:latin typeface="Knockout 49 Liteweight" panose="02000506040000020004" pitchFamily="2" charset="0"/>
              </a:defRPr>
            </a:lvl4pPr>
            <a:lvl5pPr marL="360000">
              <a:defRPr sz="6600" b="0" i="0">
                <a:solidFill>
                  <a:schemeClr val="bg1"/>
                </a:solidFill>
                <a:latin typeface="Knockout 49 Liteweight" panose="02000506040000020004" pitchFamily="2" charset="0"/>
              </a:defRPr>
            </a:lvl5pPr>
          </a:lstStyle>
          <a:p>
            <a:pPr lvl="0"/>
            <a:r>
              <a:rPr lang="en-GB" dirty="0"/>
              <a:t>CLICK TO EDIT MASTER TEXT STYLES</a:t>
            </a:r>
          </a:p>
          <a:p>
            <a:pPr lvl="1"/>
            <a:r>
              <a:rPr lang="en-GB" dirty="0"/>
              <a:t>SECOND LEVEL</a:t>
            </a:r>
            <a:endParaRPr lang="en-US" dirty="0"/>
          </a:p>
        </p:txBody>
      </p:sp>
      <p:grpSp>
        <p:nvGrpSpPr>
          <p:cNvPr id="47" name="Dashes">
            <a:extLst>
              <a:ext uri="{FF2B5EF4-FFF2-40B4-BE49-F238E27FC236}">
                <a16:creationId xmlns:a16="http://schemas.microsoft.com/office/drawing/2014/main" id="{FADC1007-A467-9F6E-59B3-BB5707083257}"/>
              </a:ext>
            </a:extLst>
          </p:cNvPr>
          <p:cNvGrpSpPr/>
          <p:nvPr userDrawn="1"/>
        </p:nvGrpSpPr>
        <p:grpSpPr>
          <a:xfrm>
            <a:off x="3782568" y="-5226"/>
            <a:ext cx="1465325" cy="6857999"/>
            <a:chOff x="3782568" y="-5226"/>
            <a:chExt cx="1465325" cy="6857999"/>
          </a:xfrm>
        </p:grpSpPr>
        <p:sp>
          <p:nvSpPr>
            <p:cNvPr id="35" name="Dash">
              <a:extLst>
                <a:ext uri="{FF2B5EF4-FFF2-40B4-BE49-F238E27FC236}">
                  <a16:creationId xmlns:a16="http://schemas.microsoft.com/office/drawing/2014/main" id="{B8E4C3ED-7835-4251-DFC0-F6FCBEF33832}"/>
                </a:ext>
              </a:extLst>
            </p:cNvPr>
            <p:cNvSpPr/>
            <p:nvPr/>
          </p:nvSpPr>
          <p:spPr>
            <a:xfrm>
              <a:off x="3835146" y="-5226"/>
              <a:ext cx="734187" cy="797687"/>
            </a:xfrm>
            <a:custGeom>
              <a:avLst/>
              <a:gdLst>
                <a:gd name="connsiteX0" fmla="*/ 734187 w 734187"/>
                <a:gd name="connsiteY0" fmla="*/ 693420 h 797687"/>
                <a:gd name="connsiteX1" fmla="*/ 273558 w 734187"/>
                <a:gd name="connsiteY1" fmla="*/ 0 h 797687"/>
                <a:gd name="connsiteX2" fmla="*/ 0 w 734187"/>
                <a:gd name="connsiteY2" fmla="*/ 0 h 797687"/>
                <a:gd name="connsiteX3" fmla="*/ 548132 w 734187"/>
                <a:gd name="connsiteY3" fmla="*/ 797687 h 797687"/>
                <a:gd name="connsiteX4" fmla="*/ 734187 w 734187"/>
                <a:gd name="connsiteY4" fmla="*/ 693293 h 797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187" h="797687">
                  <a:moveTo>
                    <a:pt x="734187" y="693420"/>
                  </a:moveTo>
                  <a:cubicBezTo>
                    <a:pt x="598551" y="451612"/>
                    <a:pt x="444246" y="219329"/>
                    <a:pt x="273558" y="0"/>
                  </a:cubicBezTo>
                  <a:lnTo>
                    <a:pt x="0" y="0"/>
                  </a:lnTo>
                  <a:cubicBezTo>
                    <a:pt x="206248" y="248666"/>
                    <a:pt x="390398" y="516382"/>
                    <a:pt x="548132" y="797687"/>
                  </a:cubicBezTo>
                  <a:lnTo>
                    <a:pt x="734187" y="693293"/>
                  </a:lnTo>
                  <a:close/>
                </a:path>
              </a:pathLst>
            </a:custGeom>
            <a:solidFill>
              <a:srgbClr val="FFFFFF"/>
            </a:solidFill>
            <a:ln w="0" cap="flat">
              <a:noFill/>
              <a:prstDash val="solid"/>
              <a:miter/>
            </a:ln>
          </p:spPr>
          <p:txBody>
            <a:bodyPr rtlCol="0" anchor="ctr"/>
            <a:lstStyle/>
            <a:p>
              <a:endParaRPr lang="en-US"/>
            </a:p>
          </p:txBody>
        </p:sp>
        <p:sp>
          <p:nvSpPr>
            <p:cNvPr id="39" name="Dash">
              <a:extLst>
                <a:ext uri="{FF2B5EF4-FFF2-40B4-BE49-F238E27FC236}">
                  <a16:creationId xmlns:a16="http://schemas.microsoft.com/office/drawing/2014/main" id="{2FA5FF48-B216-1E32-0DAE-F5EA19869EE2}"/>
                </a:ext>
              </a:extLst>
            </p:cNvPr>
            <p:cNvSpPr/>
            <p:nvPr/>
          </p:nvSpPr>
          <p:spPr>
            <a:xfrm>
              <a:off x="3782568" y="6042387"/>
              <a:ext cx="757809" cy="810386"/>
            </a:xfrm>
            <a:custGeom>
              <a:avLst/>
              <a:gdLst>
                <a:gd name="connsiteX0" fmla="*/ 572770 w 757809"/>
                <a:gd name="connsiteY0" fmla="*/ 0 h 810386"/>
                <a:gd name="connsiteX1" fmla="*/ 0 w 757809"/>
                <a:gd name="connsiteY1" fmla="*/ 810387 h 810386"/>
                <a:gd name="connsiteX2" fmla="*/ 277241 w 757809"/>
                <a:gd name="connsiteY2" fmla="*/ 810387 h 810386"/>
                <a:gd name="connsiteX3" fmla="*/ 757809 w 757809"/>
                <a:gd name="connsiteY3" fmla="*/ 106299 h 810386"/>
                <a:gd name="connsiteX4" fmla="*/ 572770 w 757809"/>
                <a:gd name="connsiteY4" fmla="*/ 0 h 810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809" h="810386">
                  <a:moveTo>
                    <a:pt x="572770" y="0"/>
                  </a:moveTo>
                  <a:cubicBezTo>
                    <a:pt x="408051" y="286639"/>
                    <a:pt x="215646" y="558800"/>
                    <a:pt x="0" y="810387"/>
                  </a:cubicBezTo>
                  <a:lnTo>
                    <a:pt x="277241" y="810387"/>
                  </a:lnTo>
                  <a:cubicBezTo>
                    <a:pt x="455295" y="588264"/>
                    <a:pt x="616458" y="352298"/>
                    <a:pt x="757809" y="106299"/>
                  </a:cubicBezTo>
                  <a:lnTo>
                    <a:pt x="572770" y="0"/>
                  </a:lnTo>
                  <a:close/>
                </a:path>
              </a:pathLst>
            </a:custGeom>
            <a:solidFill>
              <a:srgbClr val="FFFFFF"/>
            </a:solidFill>
            <a:ln w="0" cap="flat">
              <a:noFill/>
              <a:prstDash val="solid"/>
              <a:miter/>
            </a:ln>
          </p:spPr>
          <p:txBody>
            <a:bodyPr rtlCol="0" anchor="ctr"/>
            <a:lstStyle/>
            <a:p>
              <a:endParaRPr lang="en-US"/>
            </a:p>
          </p:txBody>
        </p:sp>
        <p:sp>
          <p:nvSpPr>
            <p:cNvPr id="33" name="Dash">
              <a:extLst>
                <a:ext uri="{FF2B5EF4-FFF2-40B4-BE49-F238E27FC236}">
                  <a16:creationId xmlns:a16="http://schemas.microsoft.com/office/drawing/2014/main" id="{4C87041A-B969-70B1-6833-3860F98F3C9F}"/>
                </a:ext>
              </a:extLst>
            </p:cNvPr>
            <p:cNvSpPr/>
            <p:nvPr userDrawn="1"/>
          </p:nvSpPr>
          <p:spPr>
            <a:xfrm>
              <a:off x="4817745" y="1734800"/>
              <a:ext cx="430148" cy="1138047"/>
            </a:xfrm>
            <a:custGeom>
              <a:avLst/>
              <a:gdLst>
                <a:gd name="connsiteX0" fmla="*/ 0 w 430148"/>
                <a:gd name="connsiteY0" fmla="*/ 63881 h 1138047"/>
                <a:gd name="connsiteX1" fmla="*/ 217805 w 430148"/>
                <a:gd name="connsiteY1" fmla="*/ 1138047 h 1138047"/>
                <a:gd name="connsiteX2" fmla="*/ 430149 w 430148"/>
                <a:gd name="connsiteY2" fmla="*/ 1117473 h 1138047"/>
                <a:gd name="connsiteX3" fmla="*/ 203581 w 430148"/>
                <a:gd name="connsiteY3" fmla="*/ 0 h 1138047"/>
                <a:gd name="connsiteX4" fmla="*/ 0 w 430148"/>
                <a:gd name="connsiteY4" fmla="*/ 63881 h 1138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148" h="1138047">
                  <a:moveTo>
                    <a:pt x="0" y="63881"/>
                  </a:moveTo>
                  <a:cubicBezTo>
                    <a:pt x="109347" y="412496"/>
                    <a:pt x="182626" y="773811"/>
                    <a:pt x="217805" y="1138047"/>
                  </a:cubicBezTo>
                  <a:lnTo>
                    <a:pt x="430149" y="1117473"/>
                  </a:lnTo>
                  <a:cubicBezTo>
                    <a:pt x="393573" y="738632"/>
                    <a:pt x="317246" y="362585"/>
                    <a:pt x="203581" y="0"/>
                  </a:cubicBezTo>
                  <a:lnTo>
                    <a:pt x="0" y="63881"/>
                  </a:lnTo>
                  <a:close/>
                </a:path>
              </a:pathLst>
            </a:custGeom>
            <a:solidFill>
              <a:srgbClr val="FFFFFF"/>
            </a:solidFill>
            <a:ln w="0" cap="flat">
              <a:noFill/>
              <a:prstDash val="solid"/>
              <a:miter/>
            </a:ln>
          </p:spPr>
          <p:txBody>
            <a:bodyPr rtlCol="0" anchor="ctr"/>
            <a:lstStyle/>
            <a:p>
              <a:endParaRPr lang="en-US"/>
            </a:p>
          </p:txBody>
        </p:sp>
        <p:sp>
          <p:nvSpPr>
            <p:cNvPr id="34" name="Dash">
              <a:extLst>
                <a:ext uri="{FF2B5EF4-FFF2-40B4-BE49-F238E27FC236}">
                  <a16:creationId xmlns:a16="http://schemas.microsoft.com/office/drawing/2014/main" id="{80DB96B4-A7A9-4057-0AEF-BE8B9AA0E269}"/>
                </a:ext>
              </a:extLst>
            </p:cNvPr>
            <p:cNvSpPr/>
            <p:nvPr userDrawn="1"/>
          </p:nvSpPr>
          <p:spPr>
            <a:xfrm>
              <a:off x="4799838" y="3969239"/>
              <a:ext cx="441071" cy="1137538"/>
            </a:xfrm>
            <a:custGeom>
              <a:avLst/>
              <a:gdLst>
                <a:gd name="connsiteX0" fmla="*/ 0 w 441071"/>
                <a:gd name="connsiteY0" fmla="*/ 1071626 h 1137538"/>
                <a:gd name="connsiteX1" fmla="*/ 202946 w 441071"/>
                <a:gd name="connsiteY1" fmla="*/ 1137539 h 1137538"/>
                <a:gd name="connsiteX2" fmla="*/ 441071 w 441071"/>
                <a:gd name="connsiteY2" fmla="*/ 22987 h 1137538"/>
                <a:gd name="connsiteX3" fmla="*/ 228981 w 441071"/>
                <a:gd name="connsiteY3" fmla="*/ 0 h 1137538"/>
                <a:gd name="connsiteX4" fmla="*/ 0 w 441071"/>
                <a:gd name="connsiteY4" fmla="*/ 1071753 h 1137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71" h="1137538">
                  <a:moveTo>
                    <a:pt x="0" y="1071626"/>
                  </a:moveTo>
                  <a:lnTo>
                    <a:pt x="202946" y="1137539"/>
                  </a:lnTo>
                  <a:cubicBezTo>
                    <a:pt x="319913" y="777240"/>
                    <a:pt x="400050" y="402209"/>
                    <a:pt x="441071" y="22987"/>
                  </a:cubicBezTo>
                  <a:lnTo>
                    <a:pt x="228981" y="0"/>
                  </a:lnTo>
                  <a:cubicBezTo>
                    <a:pt x="189484" y="364744"/>
                    <a:pt x="112522" y="725297"/>
                    <a:pt x="0" y="1071753"/>
                  </a:cubicBezTo>
                  <a:close/>
                </a:path>
              </a:pathLst>
            </a:custGeom>
            <a:solidFill>
              <a:srgbClr val="FFFFFF"/>
            </a:solidFill>
            <a:ln w="0"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36324435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10" name="Hero Image">
            <a:extLst>
              <a:ext uri="{FF2B5EF4-FFF2-40B4-BE49-F238E27FC236}">
                <a16:creationId xmlns:a16="http://schemas.microsoft.com/office/drawing/2014/main" id="{9DA072B6-147E-C108-47FE-1BC14616509D}"/>
              </a:ext>
            </a:extLst>
          </p:cNvPr>
          <p:cNvSpPr>
            <a:spLocks noGrp="1"/>
          </p:cNvSpPr>
          <p:nvPr>
            <p:ph type="pic" sz="quarter" idx="13"/>
          </p:nvPr>
        </p:nvSpPr>
        <p:spPr>
          <a:xfrm>
            <a:off x="6096000" y="914400"/>
            <a:ext cx="6096000" cy="5943600"/>
          </a:xfrm>
          <a:solidFill>
            <a:srgbClr val="C4CED4"/>
          </a:solidFill>
        </p:spPr>
        <p:txBody>
          <a:bodyPr/>
          <a:lstStyle/>
          <a:p>
            <a:endParaRPr lang="en-US" dirty="0"/>
          </a:p>
        </p:txBody>
      </p:sp>
      <p:sp>
        <p:nvSpPr>
          <p:cNvPr id="6" name="Red Box">
            <a:extLst>
              <a:ext uri="{FF2B5EF4-FFF2-40B4-BE49-F238E27FC236}">
                <a16:creationId xmlns:a16="http://schemas.microsoft.com/office/drawing/2014/main" id="{1BC6D9CD-0D1C-0466-1C45-BBAD2A547362}"/>
              </a:ext>
            </a:extLst>
          </p:cNvPr>
          <p:cNvSpPr/>
          <p:nvPr userDrawn="1"/>
        </p:nvSpPr>
        <p:spPr>
          <a:xfrm>
            <a:off x="0" y="0"/>
            <a:ext cx="6096000" cy="6858000"/>
          </a:xfrm>
          <a:prstGeom prst="rect">
            <a:avLst/>
          </a:prstGeom>
          <a:solidFill>
            <a:srgbClr val="C810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Black Box">
            <a:extLst>
              <a:ext uri="{FF2B5EF4-FFF2-40B4-BE49-F238E27FC236}">
                <a16:creationId xmlns:a16="http://schemas.microsoft.com/office/drawing/2014/main" id="{03C32E58-B935-2AB7-96C3-26D2CE68BD28}"/>
              </a:ext>
            </a:extLst>
          </p:cNvPr>
          <p:cNvSpPr/>
          <p:nvPr userDrawn="1"/>
        </p:nvSpPr>
        <p:spPr>
          <a:xfrm>
            <a:off x="6096000" y="0"/>
            <a:ext cx="6096000" cy="914400"/>
          </a:xfrm>
          <a:prstGeom prst="rect">
            <a:avLst/>
          </a:prstGeom>
          <a:solidFill>
            <a:srgbClr val="231F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NBA Logo">
            <a:extLst>
              <a:ext uri="{FF2B5EF4-FFF2-40B4-BE49-F238E27FC236}">
                <a16:creationId xmlns:a16="http://schemas.microsoft.com/office/drawing/2014/main" id="{B220E280-3A60-BF0E-1C14-54D49EFF18DB}"/>
              </a:ext>
            </a:extLst>
          </p:cNvPr>
          <p:cNvPicPr>
            <a:picLocks noChangeAspect="1"/>
          </p:cNvPicPr>
          <p:nvPr userDrawn="1"/>
        </p:nvPicPr>
        <p:blipFill>
          <a:blip r:embed="rId2"/>
          <a:stretch>
            <a:fillRect/>
          </a:stretch>
        </p:blipFill>
        <p:spPr>
          <a:xfrm>
            <a:off x="11184673" y="308244"/>
            <a:ext cx="652347" cy="383030"/>
          </a:xfrm>
          <a:prstGeom prst="rect">
            <a:avLst/>
          </a:prstGeom>
        </p:spPr>
      </p:pic>
      <p:sp>
        <p:nvSpPr>
          <p:cNvPr id="13" name="Slide Number">
            <a:extLst>
              <a:ext uri="{FF2B5EF4-FFF2-40B4-BE49-F238E27FC236}">
                <a16:creationId xmlns:a16="http://schemas.microsoft.com/office/drawing/2014/main" id="{A71A64B0-75A7-0956-B010-18B7459A0FC1}"/>
              </a:ext>
            </a:extLst>
          </p:cNvPr>
          <p:cNvSpPr>
            <a:spLocks noGrp="1"/>
          </p:cNvSpPr>
          <p:nvPr userDrawn="1">
            <p:ph type="sldNum" sz="quarter" idx="12"/>
          </p:nvPr>
        </p:nvSpPr>
        <p:spPr/>
        <p:txBody>
          <a:bodyPr/>
          <a:lstStyle>
            <a:lvl1pPr>
              <a:defRPr>
                <a:solidFill>
                  <a:srgbClr val="1D428A"/>
                </a:solidFill>
              </a:defRPr>
            </a:lvl1pPr>
          </a:lstStyle>
          <a:p>
            <a:fld id="{D6962620-C4D5-8044-B051-69557A86E839}" type="slidenum">
              <a:rPr lang="en-US" smtClean="0"/>
              <a:pPr/>
              <a:t>‹#›</a:t>
            </a:fld>
            <a:endParaRPr lang="en-US" dirty="0"/>
          </a:p>
        </p:txBody>
      </p:sp>
      <p:sp>
        <p:nvSpPr>
          <p:cNvPr id="15" name="Content">
            <a:extLst>
              <a:ext uri="{FF2B5EF4-FFF2-40B4-BE49-F238E27FC236}">
                <a16:creationId xmlns:a16="http://schemas.microsoft.com/office/drawing/2014/main" id="{A2DA9BE2-13D1-CAE1-E5E3-DA657251EAF1}"/>
              </a:ext>
            </a:extLst>
          </p:cNvPr>
          <p:cNvSpPr>
            <a:spLocks noGrp="1"/>
          </p:cNvSpPr>
          <p:nvPr>
            <p:ph sz="quarter" idx="14" hasCustomPrompt="1"/>
          </p:nvPr>
        </p:nvSpPr>
        <p:spPr>
          <a:xfrm>
            <a:off x="0" y="-2253"/>
            <a:ext cx="4945626" cy="6860253"/>
          </a:xfrm>
        </p:spPr>
        <p:txBody>
          <a:bodyPr anchor="ctr" anchorCtr="0"/>
          <a:lstStyle>
            <a:lvl1pPr marL="360000">
              <a:defRPr sz="4000" b="0" i="0">
                <a:solidFill>
                  <a:schemeClr val="bg1"/>
                </a:solidFill>
                <a:latin typeface="Knockout 49 Liteweight" panose="02000506040000020004" pitchFamily="2" charset="0"/>
              </a:defRPr>
            </a:lvl1pPr>
            <a:lvl2pPr marL="360000">
              <a:defRPr sz="6600" b="0" i="0">
                <a:solidFill>
                  <a:schemeClr val="bg1"/>
                </a:solidFill>
                <a:latin typeface="Knockout 49 Liteweight" panose="02000506040000020004" pitchFamily="2" charset="0"/>
              </a:defRPr>
            </a:lvl2pPr>
            <a:lvl3pPr marL="360000">
              <a:defRPr sz="6600" b="0" i="0">
                <a:solidFill>
                  <a:schemeClr val="bg1"/>
                </a:solidFill>
                <a:latin typeface="Knockout 49 Liteweight" panose="02000506040000020004" pitchFamily="2" charset="0"/>
              </a:defRPr>
            </a:lvl3pPr>
            <a:lvl4pPr marL="360000">
              <a:defRPr sz="6600" b="0" i="0">
                <a:solidFill>
                  <a:schemeClr val="bg1"/>
                </a:solidFill>
                <a:latin typeface="Knockout 49 Liteweight" panose="02000506040000020004" pitchFamily="2" charset="0"/>
              </a:defRPr>
            </a:lvl4pPr>
            <a:lvl5pPr marL="360000">
              <a:defRPr sz="6600" b="0" i="0">
                <a:solidFill>
                  <a:schemeClr val="bg1"/>
                </a:solidFill>
                <a:latin typeface="Knockout 49 Liteweight" panose="02000506040000020004" pitchFamily="2" charset="0"/>
              </a:defRPr>
            </a:lvl5pPr>
          </a:lstStyle>
          <a:p>
            <a:pPr lvl="0"/>
            <a:r>
              <a:rPr lang="en-GB" dirty="0"/>
              <a:t>CLICK TO EDIT MASTER TEXT STYLES</a:t>
            </a:r>
          </a:p>
          <a:p>
            <a:pPr lvl="1"/>
            <a:r>
              <a:rPr lang="en-GB" dirty="0"/>
              <a:t>SECOND LEVEL</a:t>
            </a:r>
            <a:endParaRPr lang="en-US" dirty="0"/>
          </a:p>
        </p:txBody>
      </p:sp>
      <p:grpSp>
        <p:nvGrpSpPr>
          <p:cNvPr id="47" name="Dashes">
            <a:extLst>
              <a:ext uri="{FF2B5EF4-FFF2-40B4-BE49-F238E27FC236}">
                <a16:creationId xmlns:a16="http://schemas.microsoft.com/office/drawing/2014/main" id="{FADC1007-A467-9F6E-59B3-BB5707083257}"/>
              </a:ext>
            </a:extLst>
          </p:cNvPr>
          <p:cNvGrpSpPr/>
          <p:nvPr userDrawn="1"/>
        </p:nvGrpSpPr>
        <p:grpSpPr>
          <a:xfrm>
            <a:off x="3782568" y="-5226"/>
            <a:ext cx="1465325" cy="6857999"/>
            <a:chOff x="3782568" y="-5226"/>
            <a:chExt cx="1465325" cy="6857999"/>
          </a:xfrm>
        </p:grpSpPr>
        <p:sp>
          <p:nvSpPr>
            <p:cNvPr id="35" name="Dash">
              <a:extLst>
                <a:ext uri="{FF2B5EF4-FFF2-40B4-BE49-F238E27FC236}">
                  <a16:creationId xmlns:a16="http://schemas.microsoft.com/office/drawing/2014/main" id="{B8E4C3ED-7835-4251-DFC0-F6FCBEF33832}"/>
                </a:ext>
              </a:extLst>
            </p:cNvPr>
            <p:cNvSpPr/>
            <p:nvPr/>
          </p:nvSpPr>
          <p:spPr>
            <a:xfrm>
              <a:off x="3835146" y="-5226"/>
              <a:ext cx="734187" cy="797687"/>
            </a:xfrm>
            <a:custGeom>
              <a:avLst/>
              <a:gdLst>
                <a:gd name="connsiteX0" fmla="*/ 734187 w 734187"/>
                <a:gd name="connsiteY0" fmla="*/ 693420 h 797687"/>
                <a:gd name="connsiteX1" fmla="*/ 273558 w 734187"/>
                <a:gd name="connsiteY1" fmla="*/ 0 h 797687"/>
                <a:gd name="connsiteX2" fmla="*/ 0 w 734187"/>
                <a:gd name="connsiteY2" fmla="*/ 0 h 797687"/>
                <a:gd name="connsiteX3" fmla="*/ 548132 w 734187"/>
                <a:gd name="connsiteY3" fmla="*/ 797687 h 797687"/>
                <a:gd name="connsiteX4" fmla="*/ 734187 w 734187"/>
                <a:gd name="connsiteY4" fmla="*/ 693293 h 797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187" h="797687">
                  <a:moveTo>
                    <a:pt x="734187" y="693420"/>
                  </a:moveTo>
                  <a:cubicBezTo>
                    <a:pt x="598551" y="451612"/>
                    <a:pt x="444246" y="219329"/>
                    <a:pt x="273558" y="0"/>
                  </a:cubicBezTo>
                  <a:lnTo>
                    <a:pt x="0" y="0"/>
                  </a:lnTo>
                  <a:cubicBezTo>
                    <a:pt x="206248" y="248666"/>
                    <a:pt x="390398" y="516382"/>
                    <a:pt x="548132" y="797687"/>
                  </a:cubicBezTo>
                  <a:lnTo>
                    <a:pt x="734187" y="693293"/>
                  </a:lnTo>
                  <a:close/>
                </a:path>
              </a:pathLst>
            </a:custGeom>
            <a:solidFill>
              <a:srgbClr val="FFFFFF"/>
            </a:solidFill>
            <a:ln w="0" cap="flat">
              <a:noFill/>
              <a:prstDash val="solid"/>
              <a:miter/>
            </a:ln>
          </p:spPr>
          <p:txBody>
            <a:bodyPr rtlCol="0" anchor="ctr"/>
            <a:lstStyle/>
            <a:p>
              <a:endParaRPr lang="en-US"/>
            </a:p>
          </p:txBody>
        </p:sp>
        <p:sp>
          <p:nvSpPr>
            <p:cNvPr id="39" name="Dash">
              <a:extLst>
                <a:ext uri="{FF2B5EF4-FFF2-40B4-BE49-F238E27FC236}">
                  <a16:creationId xmlns:a16="http://schemas.microsoft.com/office/drawing/2014/main" id="{2FA5FF48-B216-1E32-0DAE-F5EA19869EE2}"/>
                </a:ext>
              </a:extLst>
            </p:cNvPr>
            <p:cNvSpPr/>
            <p:nvPr/>
          </p:nvSpPr>
          <p:spPr>
            <a:xfrm>
              <a:off x="3782568" y="6042387"/>
              <a:ext cx="757809" cy="810386"/>
            </a:xfrm>
            <a:custGeom>
              <a:avLst/>
              <a:gdLst>
                <a:gd name="connsiteX0" fmla="*/ 572770 w 757809"/>
                <a:gd name="connsiteY0" fmla="*/ 0 h 810386"/>
                <a:gd name="connsiteX1" fmla="*/ 0 w 757809"/>
                <a:gd name="connsiteY1" fmla="*/ 810387 h 810386"/>
                <a:gd name="connsiteX2" fmla="*/ 277241 w 757809"/>
                <a:gd name="connsiteY2" fmla="*/ 810387 h 810386"/>
                <a:gd name="connsiteX3" fmla="*/ 757809 w 757809"/>
                <a:gd name="connsiteY3" fmla="*/ 106299 h 810386"/>
                <a:gd name="connsiteX4" fmla="*/ 572770 w 757809"/>
                <a:gd name="connsiteY4" fmla="*/ 0 h 810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809" h="810386">
                  <a:moveTo>
                    <a:pt x="572770" y="0"/>
                  </a:moveTo>
                  <a:cubicBezTo>
                    <a:pt x="408051" y="286639"/>
                    <a:pt x="215646" y="558800"/>
                    <a:pt x="0" y="810387"/>
                  </a:cubicBezTo>
                  <a:lnTo>
                    <a:pt x="277241" y="810387"/>
                  </a:lnTo>
                  <a:cubicBezTo>
                    <a:pt x="455295" y="588264"/>
                    <a:pt x="616458" y="352298"/>
                    <a:pt x="757809" y="106299"/>
                  </a:cubicBezTo>
                  <a:lnTo>
                    <a:pt x="572770" y="0"/>
                  </a:lnTo>
                  <a:close/>
                </a:path>
              </a:pathLst>
            </a:custGeom>
            <a:solidFill>
              <a:srgbClr val="FFFFFF"/>
            </a:solidFill>
            <a:ln w="0" cap="flat">
              <a:noFill/>
              <a:prstDash val="solid"/>
              <a:miter/>
            </a:ln>
          </p:spPr>
          <p:txBody>
            <a:bodyPr rtlCol="0" anchor="ctr"/>
            <a:lstStyle/>
            <a:p>
              <a:endParaRPr lang="en-US"/>
            </a:p>
          </p:txBody>
        </p:sp>
        <p:sp>
          <p:nvSpPr>
            <p:cNvPr id="33" name="Dash">
              <a:extLst>
                <a:ext uri="{FF2B5EF4-FFF2-40B4-BE49-F238E27FC236}">
                  <a16:creationId xmlns:a16="http://schemas.microsoft.com/office/drawing/2014/main" id="{4C87041A-B969-70B1-6833-3860F98F3C9F}"/>
                </a:ext>
              </a:extLst>
            </p:cNvPr>
            <p:cNvSpPr/>
            <p:nvPr userDrawn="1"/>
          </p:nvSpPr>
          <p:spPr>
            <a:xfrm>
              <a:off x="4817745" y="1734800"/>
              <a:ext cx="430148" cy="1138047"/>
            </a:xfrm>
            <a:custGeom>
              <a:avLst/>
              <a:gdLst>
                <a:gd name="connsiteX0" fmla="*/ 0 w 430148"/>
                <a:gd name="connsiteY0" fmla="*/ 63881 h 1138047"/>
                <a:gd name="connsiteX1" fmla="*/ 217805 w 430148"/>
                <a:gd name="connsiteY1" fmla="*/ 1138047 h 1138047"/>
                <a:gd name="connsiteX2" fmla="*/ 430149 w 430148"/>
                <a:gd name="connsiteY2" fmla="*/ 1117473 h 1138047"/>
                <a:gd name="connsiteX3" fmla="*/ 203581 w 430148"/>
                <a:gd name="connsiteY3" fmla="*/ 0 h 1138047"/>
                <a:gd name="connsiteX4" fmla="*/ 0 w 430148"/>
                <a:gd name="connsiteY4" fmla="*/ 63881 h 1138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148" h="1138047">
                  <a:moveTo>
                    <a:pt x="0" y="63881"/>
                  </a:moveTo>
                  <a:cubicBezTo>
                    <a:pt x="109347" y="412496"/>
                    <a:pt x="182626" y="773811"/>
                    <a:pt x="217805" y="1138047"/>
                  </a:cubicBezTo>
                  <a:lnTo>
                    <a:pt x="430149" y="1117473"/>
                  </a:lnTo>
                  <a:cubicBezTo>
                    <a:pt x="393573" y="738632"/>
                    <a:pt x="317246" y="362585"/>
                    <a:pt x="203581" y="0"/>
                  </a:cubicBezTo>
                  <a:lnTo>
                    <a:pt x="0" y="63881"/>
                  </a:lnTo>
                  <a:close/>
                </a:path>
              </a:pathLst>
            </a:custGeom>
            <a:solidFill>
              <a:srgbClr val="FFFFFF"/>
            </a:solidFill>
            <a:ln w="0" cap="flat">
              <a:noFill/>
              <a:prstDash val="solid"/>
              <a:miter/>
            </a:ln>
          </p:spPr>
          <p:txBody>
            <a:bodyPr rtlCol="0" anchor="ctr"/>
            <a:lstStyle/>
            <a:p>
              <a:endParaRPr lang="en-US"/>
            </a:p>
          </p:txBody>
        </p:sp>
        <p:sp>
          <p:nvSpPr>
            <p:cNvPr id="34" name="Dash">
              <a:extLst>
                <a:ext uri="{FF2B5EF4-FFF2-40B4-BE49-F238E27FC236}">
                  <a16:creationId xmlns:a16="http://schemas.microsoft.com/office/drawing/2014/main" id="{80DB96B4-A7A9-4057-0AEF-BE8B9AA0E269}"/>
                </a:ext>
              </a:extLst>
            </p:cNvPr>
            <p:cNvSpPr/>
            <p:nvPr userDrawn="1"/>
          </p:nvSpPr>
          <p:spPr>
            <a:xfrm>
              <a:off x="4799838" y="3969239"/>
              <a:ext cx="441071" cy="1137538"/>
            </a:xfrm>
            <a:custGeom>
              <a:avLst/>
              <a:gdLst>
                <a:gd name="connsiteX0" fmla="*/ 0 w 441071"/>
                <a:gd name="connsiteY0" fmla="*/ 1071626 h 1137538"/>
                <a:gd name="connsiteX1" fmla="*/ 202946 w 441071"/>
                <a:gd name="connsiteY1" fmla="*/ 1137539 h 1137538"/>
                <a:gd name="connsiteX2" fmla="*/ 441071 w 441071"/>
                <a:gd name="connsiteY2" fmla="*/ 22987 h 1137538"/>
                <a:gd name="connsiteX3" fmla="*/ 228981 w 441071"/>
                <a:gd name="connsiteY3" fmla="*/ 0 h 1137538"/>
                <a:gd name="connsiteX4" fmla="*/ 0 w 441071"/>
                <a:gd name="connsiteY4" fmla="*/ 1071753 h 1137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71" h="1137538">
                  <a:moveTo>
                    <a:pt x="0" y="1071626"/>
                  </a:moveTo>
                  <a:lnTo>
                    <a:pt x="202946" y="1137539"/>
                  </a:lnTo>
                  <a:cubicBezTo>
                    <a:pt x="319913" y="777240"/>
                    <a:pt x="400050" y="402209"/>
                    <a:pt x="441071" y="22987"/>
                  </a:cubicBezTo>
                  <a:lnTo>
                    <a:pt x="228981" y="0"/>
                  </a:lnTo>
                  <a:cubicBezTo>
                    <a:pt x="189484" y="364744"/>
                    <a:pt x="112522" y="725297"/>
                    <a:pt x="0" y="1071753"/>
                  </a:cubicBezTo>
                  <a:close/>
                </a:path>
              </a:pathLst>
            </a:custGeom>
            <a:solidFill>
              <a:srgbClr val="FFFFFF"/>
            </a:solidFill>
            <a:ln w="0"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37614202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82FB1C4-F114-6AA7-7F4D-72C651F008D7}"/>
              </a:ext>
            </a:extLst>
          </p:cNvPr>
          <p:cNvSpPr/>
          <p:nvPr userDrawn="1"/>
        </p:nvSpPr>
        <p:spPr>
          <a:xfrm>
            <a:off x="0" y="0"/>
            <a:ext cx="12192000" cy="914400"/>
          </a:xfrm>
          <a:prstGeom prst="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A1EFC4B8-11BF-AE7F-4B16-6E3D375B7A0D}"/>
              </a:ext>
            </a:extLst>
          </p:cNvPr>
          <p:cNvSpPr>
            <a:spLocks noGrp="1"/>
          </p:cNvSpPr>
          <p:nvPr>
            <p:ph type="title"/>
          </p:nvPr>
        </p:nvSpPr>
        <p:spPr>
          <a:xfrm>
            <a:off x="0" y="211493"/>
            <a:ext cx="9684000" cy="702907"/>
          </a:xfrm>
          <a:prstGeom prst="rect">
            <a:avLst/>
          </a:prstGeom>
        </p:spPr>
        <p:txBody>
          <a:bodyPr vert="horz" wrap="none" lIns="360000" tIns="0" rIns="0" bIns="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9F1CC799-0935-D47E-DA10-D6169EA580BF}"/>
              </a:ext>
            </a:extLst>
          </p:cNvPr>
          <p:cNvSpPr>
            <a:spLocks noGrp="1"/>
          </p:cNvSpPr>
          <p:nvPr>
            <p:ph type="body" idx="1"/>
          </p:nvPr>
        </p:nvSpPr>
        <p:spPr>
          <a:xfrm>
            <a:off x="0" y="914400"/>
            <a:ext cx="10515600" cy="4365918"/>
          </a:xfrm>
          <a:prstGeom prst="rect">
            <a:avLst/>
          </a:prstGeom>
        </p:spPr>
        <p:txBody>
          <a:bodyPr vert="horz" wrap="square" lIns="360000" tIns="36000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18412852-52C9-4EEE-4F07-B46EE60154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4753C5-8151-F245-AAEB-AF142FC4E38D}" type="datetime1">
              <a:rPr lang="en-GB" smtClean="0"/>
              <a:t>29/04/2025</a:t>
            </a:fld>
            <a:endParaRPr lang="en-US"/>
          </a:p>
        </p:txBody>
      </p:sp>
      <p:sp>
        <p:nvSpPr>
          <p:cNvPr id="5" name="Footer Placeholder 4">
            <a:extLst>
              <a:ext uri="{FF2B5EF4-FFF2-40B4-BE49-F238E27FC236}">
                <a16:creationId xmlns:a16="http://schemas.microsoft.com/office/drawing/2014/main" id="{40D085FB-7AB9-9724-DC9A-C214525691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ADFF9BF3-7661-2197-CFE2-9FEC9A7F8CCD}"/>
              </a:ext>
            </a:extLst>
          </p:cNvPr>
          <p:cNvSpPr>
            <a:spLocks noGrp="1"/>
          </p:cNvSpPr>
          <p:nvPr>
            <p:ph type="sldNum" sz="quarter" idx="4"/>
          </p:nvPr>
        </p:nvSpPr>
        <p:spPr>
          <a:xfrm>
            <a:off x="11119298" y="6274988"/>
            <a:ext cx="805694" cy="365125"/>
          </a:xfrm>
          <a:prstGeom prst="rect">
            <a:avLst/>
          </a:prstGeom>
        </p:spPr>
        <p:txBody>
          <a:bodyPr vert="horz" lIns="91440" tIns="45720" rIns="91440" bIns="45720" rtlCol="0" anchor="ctr"/>
          <a:lstStyle>
            <a:lvl1pPr algn="r">
              <a:defRPr sz="1200" b="1">
                <a:solidFill>
                  <a:schemeClr val="bg1"/>
                </a:solidFill>
              </a:defRPr>
            </a:lvl1pPr>
          </a:lstStyle>
          <a:p>
            <a:fld id="{D6962620-C4D5-8044-B051-69557A86E839}" type="slidenum">
              <a:rPr lang="en-US" smtClean="0"/>
              <a:pPr/>
              <a:t>‹#›</a:t>
            </a:fld>
            <a:endParaRPr lang="en-US" dirty="0"/>
          </a:p>
        </p:txBody>
      </p:sp>
    </p:spTree>
    <p:extLst>
      <p:ext uri="{BB962C8B-B14F-4D97-AF65-F5344CB8AC3E}">
        <p14:creationId xmlns:p14="http://schemas.microsoft.com/office/powerpoint/2010/main" val="2351805005"/>
      </p:ext>
    </p:extLst>
  </p:cSld>
  <p:clrMap bg1="lt1" tx1="dk1" bg2="lt2" tx2="dk2" accent1="accent1" accent2="accent2" accent3="accent3" accent4="accent4" accent5="accent5" accent6="accent6" hlink="hlink" folHlink="folHlink"/>
  <p:sldLayoutIdLst>
    <p:sldLayoutId id="2147483655" r:id="rId1"/>
    <p:sldLayoutId id="2147483662" r:id="rId2"/>
    <p:sldLayoutId id="2147483661" r:id="rId3"/>
    <p:sldLayoutId id="2147483666" r:id="rId4"/>
    <p:sldLayoutId id="2147483664" r:id="rId5"/>
    <p:sldLayoutId id="2147483650" r:id="rId6"/>
    <p:sldLayoutId id="2147483674" r:id="rId7"/>
    <p:sldLayoutId id="2147483667" r:id="rId8"/>
    <p:sldLayoutId id="2147483668" r:id="rId9"/>
    <p:sldLayoutId id="2147483678" r:id="rId10"/>
    <p:sldLayoutId id="2147483670" r:id="rId11"/>
    <p:sldLayoutId id="2147483672" r:id="rId12"/>
    <p:sldLayoutId id="2147483671" r:id="rId13"/>
    <p:sldLayoutId id="2147483673" r:id="rId14"/>
    <p:sldLayoutId id="2147483663" r:id="rId15"/>
    <p:sldLayoutId id="2147483665" r:id="rId16"/>
    <p:sldLayoutId id="2147483675" r:id="rId17"/>
    <p:sldLayoutId id="2147483676" r:id="rId18"/>
    <p:sldLayoutId id="2147483677" r:id="rId19"/>
  </p:sldLayoutIdLst>
  <p:hf hdr="0" ftr="0" dt="0"/>
  <p:txStyles>
    <p:titleStyle>
      <a:lvl1pPr algn="l" defTabSz="914400" rtl="0" eaLnBrk="1" latinLnBrk="0" hangingPunct="1">
        <a:lnSpc>
          <a:spcPts val="2500"/>
        </a:lnSpc>
        <a:spcBef>
          <a:spcPct val="0"/>
        </a:spcBef>
        <a:buNone/>
        <a:defRPr sz="2800" b="1" kern="1200" baseline="0">
          <a:solidFill>
            <a:schemeClr val="bg1"/>
          </a:solidFill>
          <a:latin typeface="Bahnschrift" panose="020B0502040204020203" pitchFamily="34" charset="0"/>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2200" b="1" kern="1200">
          <a:solidFill>
            <a:srgbClr val="1D428A"/>
          </a:solidFill>
          <a:latin typeface="+mn-lt"/>
          <a:ea typeface="+mn-ea"/>
          <a:cs typeface="+mn-cs"/>
        </a:defRPr>
      </a:lvl1pPr>
      <a:lvl2pPr marL="0" indent="0" algn="l" defTabSz="914400" rtl="0" eaLnBrk="1" latinLnBrk="0" hangingPunct="1">
        <a:lnSpc>
          <a:spcPct val="90000"/>
        </a:lnSpc>
        <a:spcBef>
          <a:spcPts val="200"/>
        </a:spcBef>
        <a:buFont typeface="Arial" panose="020B0604020202020204" pitchFamily="34" charset="0"/>
        <a:buNone/>
        <a:defRPr sz="1800" kern="1200">
          <a:solidFill>
            <a:schemeClr val="tx1"/>
          </a:solidFill>
          <a:latin typeface="+mn-lt"/>
          <a:ea typeface="+mn-ea"/>
          <a:cs typeface="+mn-cs"/>
        </a:defRPr>
      </a:lvl2pPr>
      <a:lvl3pPr marL="270000" indent="-270000" algn="l" defTabSz="914400" rtl="0" eaLnBrk="1" latinLnBrk="0" hangingPunct="1">
        <a:lnSpc>
          <a:spcPct val="100000"/>
        </a:lnSpc>
        <a:spcBef>
          <a:spcPts val="200"/>
        </a:spcBef>
        <a:buFont typeface="Arial" panose="020B0604020202020204" pitchFamily="34" charset="0"/>
        <a:buChar char="•"/>
        <a:defRPr sz="1800" kern="1200">
          <a:solidFill>
            <a:schemeClr val="tx1"/>
          </a:solidFill>
          <a:latin typeface="+mn-lt"/>
          <a:ea typeface="+mn-ea"/>
          <a:cs typeface="+mn-cs"/>
        </a:defRPr>
      </a:lvl3pPr>
      <a:lvl4pPr marL="270000" indent="-270000" algn="l" defTabSz="914400" rtl="0" eaLnBrk="1" latinLnBrk="0" hangingPunct="1">
        <a:lnSpc>
          <a:spcPct val="100000"/>
        </a:lnSpc>
        <a:spcBef>
          <a:spcPts val="200"/>
        </a:spcBef>
        <a:buFont typeface="Arial" panose="020B0604020202020204" pitchFamily="34" charset="0"/>
        <a:buChar char="•"/>
        <a:defRPr sz="1800" kern="1200">
          <a:solidFill>
            <a:schemeClr val="tx1"/>
          </a:solidFill>
          <a:latin typeface="+mn-lt"/>
          <a:ea typeface="+mn-ea"/>
          <a:cs typeface="+mn-cs"/>
        </a:defRPr>
      </a:lvl4pPr>
      <a:lvl5pPr marL="270000" indent="-270000" algn="l" defTabSz="914400" rtl="0" eaLnBrk="1" latinLnBrk="0" hangingPunct="1">
        <a:lnSpc>
          <a:spcPct val="100000"/>
        </a:lnSpc>
        <a:spcBef>
          <a:spcPts val="2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45.emf"/></Relationships>
</file>

<file path=ppt/slides/_rels/slide1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55.jpeg"/><Relationship Id="rId4" Type="http://schemas.openxmlformats.org/officeDocument/2006/relationships/image" Target="../media/image54.jpeg"/></Relationships>
</file>

<file path=ppt/slides/_rels/slide1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6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52.jpeg"/><Relationship Id="rId4" Type="http://schemas.openxmlformats.org/officeDocument/2006/relationships/image" Target="../media/image5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66DFEB8-D92C-404D-A94B-0C14C48A14D7}"/>
              </a:ext>
            </a:extLst>
          </p:cNvPr>
          <p:cNvPicPr>
            <a:picLocks noGrp="1" noChangeAspect="1"/>
          </p:cNvPicPr>
          <p:nvPr>
            <p:ph type="pic" sz="quarter" idx="15"/>
          </p:nvPr>
        </p:nvPicPr>
        <p:blipFill>
          <a:blip r:embed="rId3" cstate="print">
            <a:extLst>
              <a:ext uri="{28A0092B-C50C-407E-A947-70E740481C1C}">
                <a14:useLocalDpi xmlns:a14="http://schemas.microsoft.com/office/drawing/2010/main"/>
              </a:ext>
            </a:extLst>
          </a:blip>
          <a:srcRect l="-2338"/>
          <a:stretch/>
        </p:blipFill>
        <p:spPr>
          <a:xfrm>
            <a:off x="5186553" y="-4410"/>
            <a:ext cx="7005447" cy="6862410"/>
          </a:xfrm>
        </p:spPr>
      </p:pic>
      <p:pic>
        <p:nvPicPr>
          <p:cNvPr id="9" name="Picture 8">
            <a:extLst>
              <a:ext uri="{FF2B5EF4-FFF2-40B4-BE49-F238E27FC236}">
                <a16:creationId xmlns:a16="http://schemas.microsoft.com/office/drawing/2014/main" id="{A2B262E2-60D2-90BB-628A-F6E861D71D7F}"/>
              </a:ext>
            </a:extLst>
          </p:cNvPr>
          <p:cNvPicPr>
            <a:picLocks noChangeAspect="1"/>
          </p:cNvPicPr>
          <p:nvPr/>
        </p:nvPicPr>
        <p:blipFill>
          <a:blip r:embed="rId4"/>
          <a:stretch>
            <a:fillRect/>
          </a:stretch>
        </p:blipFill>
        <p:spPr>
          <a:xfrm>
            <a:off x="1266265" y="2131856"/>
            <a:ext cx="5295900" cy="3721100"/>
          </a:xfrm>
          <a:prstGeom prst="rect">
            <a:avLst/>
          </a:prstGeom>
        </p:spPr>
      </p:pic>
    </p:spTree>
    <p:extLst>
      <p:ext uri="{BB962C8B-B14F-4D97-AF65-F5344CB8AC3E}">
        <p14:creationId xmlns:p14="http://schemas.microsoft.com/office/powerpoint/2010/main" val="2589363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B287A31-229C-C1A3-456A-D55D3C039BFA}"/>
              </a:ext>
            </a:extLst>
          </p:cNvPr>
          <p:cNvSpPr>
            <a:spLocks noGrp="1"/>
          </p:cNvSpPr>
          <p:nvPr>
            <p:ph type="title"/>
          </p:nvPr>
        </p:nvSpPr>
        <p:spPr/>
        <p:txBody>
          <a:bodyPr/>
          <a:lstStyle/>
          <a:p>
            <a:r>
              <a:rPr lang="en-US" dirty="0"/>
              <a:t>CONSUMER CHOICES (PART 1)</a:t>
            </a:r>
          </a:p>
        </p:txBody>
      </p:sp>
      <p:sp>
        <p:nvSpPr>
          <p:cNvPr id="9" name="Content Placeholder 8">
            <a:extLst>
              <a:ext uri="{FF2B5EF4-FFF2-40B4-BE49-F238E27FC236}">
                <a16:creationId xmlns:a16="http://schemas.microsoft.com/office/drawing/2014/main" id="{DED3360B-9A4F-B4F5-A202-3BB0F388D73C}"/>
              </a:ext>
            </a:extLst>
          </p:cNvPr>
          <p:cNvSpPr>
            <a:spLocks noGrp="1"/>
          </p:cNvSpPr>
          <p:nvPr>
            <p:ph idx="1"/>
          </p:nvPr>
        </p:nvSpPr>
        <p:spPr>
          <a:xfrm>
            <a:off x="0" y="914400"/>
            <a:ext cx="10602723" cy="901702"/>
          </a:xfrm>
        </p:spPr>
        <p:txBody>
          <a:bodyPr/>
          <a:lstStyle/>
          <a:p>
            <a:r>
              <a:rPr lang="en-US" dirty="0"/>
              <a:t>Working in pairs</a:t>
            </a:r>
          </a:p>
        </p:txBody>
      </p:sp>
      <p:sp>
        <p:nvSpPr>
          <p:cNvPr id="2" name="Slide Number Placeholder 1">
            <a:extLst>
              <a:ext uri="{FF2B5EF4-FFF2-40B4-BE49-F238E27FC236}">
                <a16:creationId xmlns:a16="http://schemas.microsoft.com/office/drawing/2014/main" id="{9BD7455F-370E-B45D-B5F7-5C2EFC9C8946}"/>
              </a:ext>
            </a:extLst>
          </p:cNvPr>
          <p:cNvSpPr>
            <a:spLocks noGrp="1"/>
          </p:cNvSpPr>
          <p:nvPr>
            <p:ph type="sldNum" sz="quarter" idx="12"/>
          </p:nvPr>
        </p:nvSpPr>
        <p:spPr/>
        <p:txBody>
          <a:bodyPr/>
          <a:lstStyle/>
          <a:p>
            <a:fld id="{D6962620-C4D5-8044-B051-69557A86E839}" type="slidenum">
              <a:rPr lang="en-US" smtClean="0"/>
              <a:pPr/>
              <a:t>10</a:t>
            </a:fld>
            <a:endParaRPr lang="en-US" dirty="0"/>
          </a:p>
        </p:txBody>
      </p:sp>
      <p:sp>
        <p:nvSpPr>
          <p:cNvPr id="7" name="object 21">
            <a:extLst>
              <a:ext uri="{FF2B5EF4-FFF2-40B4-BE49-F238E27FC236}">
                <a16:creationId xmlns:a16="http://schemas.microsoft.com/office/drawing/2014/main" id="{3696A212-C4B2-E0E8-415D-2D96F5448356}"/>
              </a:ext>
            </a:extLst>
          </p:cNvPr>
          <p:cNvSpPr/>
          <p:nvPr/>
        </p:nvSpPr>
        <p:spPr>
          <a:xfrm>
            <a:off x="5927090" y="3326706"/>
            <a:ext cx="337820" cy="431800"/>
          </a:xfrm>
          <a:custGeom>
            <a:avLst/>
            <a:gdLst/>
            <a:ahLst/>
            <a:cxnLst/>
            <a:rect l="l" t="t" r="r" b="b"/>
            <a:pathLst>
              <a:path w="337820" h="431800">
                <a:moveTo>
                  <a:pt x="225056" y="0"/>
                </a:moveTo>
                <a:lnTo>
                  <a:pt x="105283" y="0"/>
                </a:lnTo>
                <a:lnTo>
                  <a:pt x="105283" y="206806"/>
                </a:lnTo>
                <a:lnTo>
                  <a:pt x="0" y="206806"/>
                </a:lnTo>
                <a:lnTo>
                  <a:pt x="168859" y="431799"/>
                </a:lnTo>
                <a:lnTo>
                  <a:pt x="337705" y="206806"/>
                </a:lnTo>
                <a:lnTo>
                  <a:pt x="225056" y="206806"/>
                </a:lnTo>
                <a:lnTo>
                  <a:pt x="225056" y="0"/>
                </a:lnTo>
                <a:close/>
              </a:path>
            </a:pathLst>
          </a:custGeom>
          <a:solidFill>
            <a:srgbClr val="C4CED4"/>
          </a:solidFill>
        </p:spPr>
        <p:txBody>
          <a:bodyPr wrap="square" lIns="0" tIns="0" rIns="0" bIns="0" rtlCol="0"/>
          <a:lstStyle/>
          <a:p>
            <a:endParaRPr/>
          </a:p>
        </p:txBody>
      </p:sp>
      <p:sp>
        <p:nvSpPr>
          <p:cNvPr id="12" name="object 21">
            <a:extLst>
              <a:ext uri="{FF2B5EF4-FFF2-40B4-BE49-F238E27FC236}">
                <a16:creationId xmlns:a16="http://schemas.microsoft.com/office/drawing/2014/main" id="{F082EED9-DA2A-D8B8-CADD-015D67C8DA66}"/>
              </a:ext>
            </a:extLst>
          </p:cNvPr>
          <p:cNvSpPr/>
          <p:nvPr/>
        </p:nvSpPr>
        <p:spPr>
          <a:xfrm>
            <a:off x="5927090" y="4933082"/>
            <a:ext cx="337820" cy="431800"/>
          </a:xfrm>
          <a:custGeom>
            <a:avLst/>
            <a:gdLst/>
            <a:ahLst/>
            <a:cxnLst/>
            <a:rect l="l" t="t" r="r" b="b"/>
            <a:pathLst>
              <a:path w="337820" h="431800">
                <a:moveTo>
                  <a:pt x="225056" y="0"/>
                </a:moveTo>
                <a:lnTo>
                  <a:pt x="105283" y="0"/>
                </a:lnTo>
                <a:lnTo>
                  <a:pt x="105283" y="206806"/>
                </a:lnTo>
                <a:lnTo>
                  <a:pt x="0" y="206806"/>
                </a:lnTo>
                <a:lnTo>
                  <a:pt x="168859" y="431799"/>
                </a:lnTo>
                <a:lnTo>
                  <a:pt x="337705" y="206806"/>
                </a:lnTo>
                <a:lnTo>
                  <a:pt x="225056" y="206806"/>
                </a:lnTo>
                <a:lnTo>
                  <a:pt x="225056" y="0"/>
                </a:lnTo>
                <a:close/>
              </a:path>
            </a:pathLst>
          </a:custGeom>
          <a:solidFill>
            <a:srgbClr val="C4CED4"/>
          </a:solidFill>
        </p:spPr>
        <p:txBody>
          <a:bodyPr wrap="square" lIns="0" tIns="0" rIns="0" bIns="0" rtlCol="0"/>
          <a:lstStyle/>
          <a:p>
            <a:endParaRPr/>
          </a:p>
        </p:txBody>
      </p:sp>
      <p:grpSp>
        <p:nvGrpSpPr>
          <p:cNvPr id="26" name="Group 25">
            <a:extLst>
              <a:ext uri="{FF2B5EF4-FFF2-40B4-BE49-F238E27FC236}">
                <a16:creationId xmlns:a16="http://schemas.microsoft.com/office/drawing/2014/main" id="{AB1AF53C-3D3F-EF6E-17FD-AB6F9A4D5C8C}"/>
              </a:ext>
            </a:extLst>
          </p:cNvPr>
          <p:cNvGrpSpPr/>
          <p:nvPr/>
        </p:nvGrpSpPr>
        <p:grpSpPr>
          <a:xfrm>
            <a:off x="1480226" y="2040014"/>
            <a:ext cx="9231549" cy="1121809"/>
            <a:chOff x="1083614" y="2040014"/>
            <a:chExt cx="9231549" cy="1121809"/>
          </a:xfrm>
        </p:grpSpPr>
        <p:grpSp>
          <p:nvGrpSpPr>
            <p:cNvPr id="17" name="Group 16">
              <a:extLst>
                <a:ext uri="{FF2B5EF4-FFF2-40B4-BE49-F238E27FC236}">
                  <a16:creationId xmlns:a16="http://schemas.microsoft.com/office/drawing/2014/main" id="{A5543BAF-E32C-54FA-174E-92895561460B}"/>
                </a:ext>
              </a:extLst>
            </p:cNvPr>
            <p:cNvGrpSpPr/>
            <p:nvPr/>
          </p:nvGrpSpPr>
          <p:grpSpPr>
            <a:xfrm>
              <a:off x="1876838" y="2040014"/>
              <a:ext cx="8438325" cy="1121809"/>
              <a:chOff x="1065740" y="1940426"/>
              <a:chExt cx="8438325" cy="1121809"/>
            </a:xfrm>
          </p:grpSpPr>
          <p:sp>
            <p:nvSpPr>
              <p:cNvPr id="4" name="object 14">
                <a:extLst>
                  <a:ext uri="{FF2B5EF4-FFF2-40B4-BE49-F238E27FC236}">
                    <a16:creationId xmlns:a16="http://schemas.microsoft.com/office/drawing/2014/main" id="{0C34F5BD-F1B9-1D18-0E1B-1EAF2250E0F0}"/>
                  </a:ext>
                </a:extLst>
              </p:cNvPr>
              <p:cNvSpPr txBox="1"/>
              <p:nvPr/>
            </p:nvSpPr>
            <p:spPr>
              <a:xfrm>
                <a:off x="1065740" y="1940426"/>
                <a:ext cx="5077004" cy="1121809"/>
              </a:xfrm>
              <a:prstGeom prst="rect">
                <a:avLst/>
              </a:prstGeom>
              <a:solidFill>
                <a:srgbClr val="A4B3D0"/>
              </a:solidFill>
            </p:spPr>
            <p:txBody>
              <a:bodyPr vert="horz" wrap="square" lIns="180000" tIns="144000" rIns="0" bIns="144000" rtlCol="0">
                <a:spAutoFit/>
              </a:bodyPr>
              <a:lstStyle/>
              <a:p>
                <a:pPr>
                  <a:lnSpc>
                    <a:spcPct val="100000"/>
                  </a:lnSpc>
                </a:pPr>
                <a:r>
                  <a:rPr lang="en-GB" sz="1800" dirty="0">
                    <a:solidFill>
                      <a:srgbClr val="221F20"/>
                    </a:solidFill>
                    <a:latin typeface="Calibri"/>
                    <a:cs typeface="Calibri"/>
                  </a:rPr>
                  <a:t>Meet your character! What is their income? </a:t>
                </a:r>
                <a:br>
                  <a:rPr lang="en-GB" sz="1800" dirty="0">
                    <a:solidFill>
                      <a:srgbClr val="221F20"/>
                    </a:solidFill>
                    <a:latin typeface="Calibri"/>
                    <a:cs typeface="Calibri"/>
                  </a:rPr>
                </a:br>
                <a:r>
                  <a:rPr lang="en-GB" sz="1800" dirty="0">
                    <a:solidFill>
                      <a:srgbClr val="221F20"/>
                    </a:solidFill>
                    <a:latin typeface="Calibri"/>
                    <a:cs typeface="Calibri"/>
                  </a:rPr>
                  <a:t>What do they want to save? What interests do they have? What kind of thing might they want to buy?</a:t>
                </a:r>
              </a:p>
            </p:txBody>
          </p:sp>
          <p:grpSp>
            <p:nvGrpSpPr>
              <p:cNvPr id="16" name="Group 15">
                <a:extLst>
                  <a:ext uri="{FF2B5EF4-FFF2-40B4-BE49-F238E27FC236}">
                    <a16:creationId xmlns:a16="http://schemas.microsoft.com/office/drawing/2014/main" id="{964BBCED-0645-8A00-A3F7-A75CBBE887D1}"/>
                  </a:ext>
                </a:extLst>
              </p:cNvPr>
              <p:cNvGrpSpPr/>
              <p:nvPr/>
            </p:nvGrpSpPr>
            <p:grpSpPr>
              <a:xfrm>
                <a:off x="6142745" y="1940426"/>
                <a:ext cx="3361320" cy="1121808"/>
                <a:chOff x="9603684" y="2908628"/>
                <a:chExt cx="4560228" cy="1521932"/>
              </a:xfrm>
            </p:grpSpPr>
            <p:pic>
              <p:nvPicPr>
                <p:cNvPr id="13" name="Google Shape;141;p10">
                  <a:extLst>
                    <a:ext uri="{FF2B5EF4-FFF2-40B4-BE49-F238E27FC236}">
                      <a16:creationId xmlns:a16="http://schemas.microsoft.com/office/drawing/2014/main" id="{004B489C-3F93-1940-0A95-1DACEBBAC29E}"/>
                    </a:ext>
                  </a:extLst>
                </p:cNvPr>
                <p:cNvPicPr preferRelativeResize="0"/>
                <p:nvPr/>
              </p:nvPicPr>
              <p:blipFill rotWithShape="1">
                <a:blip r:embed="rId3" cstate="print">
                  <a:extLst>
                    <a:ext uri="{28A0092B-C50C-407E-A947-70E740481C1C}">
                      <a14:useLocalDpi xmlns:a14="http://schemas.microsoft.com/office/drawing/2010/main"/>
                    </a:ext>
                  </a:extLst>
                </a:blip>
                <a:srcRect/>
                <a:stretch/>
              </p:blipFill>
              <p:spPr>
                <a:xfrm>
                  <a:off x="11127388" y="2908628"/>
                  <a:ext cx="1518262" cy="1521932"/>
                </a:xfrm>
                <a:prstGeom prst="rect">
                  <a:avLst/>
                </a:prstGeom>
                <a:solidFill>
                  <a:srgbClr val="1D428A"/>
                </a:solidFill>
                <a:ln>
                  <a:noFill/>
                </a:ln>
              </p:spPr>
            </p:pic>
            <p:pic>
              <p:nvPicPr>
                <p:cNvPr id="14" name="Google Shape;142;p10">
                  <a:extLst>
                    <a:ext uri="{FF2B5EF4-FFF2-40B4-BE49-F238E27FC236}">
                      <a16:creationId xmlns:a16="http://schemas.microsoft.com/office/drawing/2014/main" id="{0C8965D1-71BF-EFD4-CEB2-AD7B350297F0}"/>
                    </a:ext>
                  </a:extLst>
                </p:cNvPr>
                <p:cNvPicPr preferRelativeResize="0"/>
                <p:nvPr/>
              </p:nvPicPr>
              <p:blipFill rotWithShape="1">
                <a:blip r:embed="rId4" cstate="print">
                  <a:extLst>
                    <a:ext uri="{28A0092B-C50C-407E-A947-70E740481C1C}">
                      <a14:useLocalDpi xmlns:a14="http://schemas.microsoft.com/office/drawing/2010/main"/>
                    </a:ext>
                  </a:extLst>
                </a:blip>
                <a:srcRect/>
                <a:stretch/>
              </p:blipFill>
              <p:spPr>
                <a:xfrm>
                  <a:off x="12645650" y="2908628"/>
                  <a:ext cx="1518262" cy="1521932"/>
                </a:xfrm>
                <a:prstGeom prst="rect">
                  <a:avLst/>
                </a:prstGeom>
                <a:solidFill>
                  <a:srgbClr val="1D428A"/>
                </a:solidFill>
                <a:ln>
                  <a:noFill/>
                </a:ln>
              </p:spPr>
            </p:pic>
            <p:pic>
              <p:nvPicPr>
                <p:cNvPr id="15" name="Google Shape;143;p10">
                  <a:extLst>
                    <a:ext uri="{FF2B5EF4-FFF2-40B4-BE49-F238E27FC236}">
                      <a16:creationId xmlns:a16="http://schemas.microsoft.com/office/drawing/2014/main" id="{7CAC40E6-14AC-A263-2CAB-9D98A274199D}"/>
                    </a:ext>
                  </a:extLst>
                </p:cNvPr>
                <p:cNvPicPr preferRelativeResize="0"/>
                <p:nvPr/>
              </p:nvPicPr>
              <p:blipFill rotWithShape="1">
                <a:blip r:embed="rId5" cstate="print">
                  <a:extLst>
                    <a:ext uri="{28A0092B-C50C-407E-A947-70E740481C1C}">
                      <a14:useLocalDpi xmlns:a14="http://schemas.microsoft.com/office/drawing/2010/main"/>
                    </a:ext>
                  </a:extLst>
                </a:blip>
                <a:srcRect/>
                <a:stretch/>
              </p:blipFill>
              <p:spPr>
                <a:xfrm>
                  <a:off x="9603684" y="2912882"/>
                  <a:ext cx="1523704" cy="1513424"/>
                </a:xfrm>
                <a:prstGeom prst="rect">
                  <a:avLst/>
                </a:prstGeom>
                <a:solidFill>
                  <a:srgbClr val="1D428A"/>
                </a:solidFill>
                <a:ln>
                  <a:noFill/>
                </a:ln>
              </p:spPr>
            </p:pic>
          </p:grpSp>
        </p:grpSp>
        <p:sp>
          <p:nvSpPr>
            <p:cNvPr id="21" name="Oval 20">
              <a:extLst>
                <a:ext uri="{FF2B5EF4-FFF2-40B4-BE49-F238E27FC236}">
                  <a16:creationId xmlns:a16="http://schemas.microsoft.com/office/drawing/2014/main" id="{838D2F10-65FE-994F-BBA4-4AE02B08A93A}"/>
                </a:ext>
              </a:extLst>
            </p:cNvPr>
            <p:cNvSpPr/>
            <p:nvPr/>
          </p:nvSpPr>
          <p:spPr>
            <a:xfrm>
              <a:off x="1083614" y="2305250"/>
              <a:ext cx="591336" cy="591336"/>
            </a:xfrm>
            <a:prstGeom prst="ellipse">
              <a:avLst/>
            </a:prstGeom>
            <a:solidFill>
              <a:srgbClr val="A4B4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221F20"/>
                  </a:solidFill>
                  <a:cs typeface="Calibri"/>
                </a:rPr>
                <a:t>1</a:t>
              </a:r>
              <a:endParaRPr lang="en-US" sz="2800" dirty="0"/>
            </a:p>
          </p:txBody>
        </p:sp>
      </p:grpSp>
      <p:grpSp>
        <p:nvGrpSpPr>
          <p:cNvPr id="27" name="Group 26">
            <a:extLst>
              <a:ext uri="{FF2B5EF4-FFF2-40B4-BE49-F238E27FC236}">
                <a16:creationId xmlns:a16="http://schemas.microsoft.com/office/drawing/2014/main" id="{B2AFDA98-BC32-FC60-DC26-E4029EEBF5AC}"/>
              </a:ext>
            </a:extLst>
          </p:cNvPr>
          <p:cNvGrpSpPr/>
          <p:nvPr/>
        </p:nvGrpSpPr>
        <p:grpSpPr>
          <a:xfrm>
            <a:off x="1480226" y="3923389"/>
            <a:ext cx="9231549" cy="844810"/>
            <a:chOff x="1083614" y="3923389"/>
            <a:chExt cx="9231549" cy="844810"/>
          </a:xfrm>
        </p:grpSpPr>
        <p:sp>
          <p:nvSpPr>
            <p:cNvPr id="10" name="object 20">
              <a:extLst>
                <a:ext uri="{FF2B5EF4-FFF2-40B4-BE49-F238E27FC236}">
                  <a16:creationId xmlns:a16="http://schemas.microsoft.com/office/drawing/2014/main" id="{DBF6EAA9-5311-4A85-296D-9348EFDE1EF9}"/>
                </a:ext>
              </a:extLst>
            </p:cNvPr>
            <p:cNvSpPr txBox="1"/>
            <p:nvPr/>
          </p:nvSpPr>
          <p:spPr>
            <a:xfrm>
              <a:off x="1876837" y="3923389"/>
              <a:ext cx="8438326" cy="844810"/>
            </a:xfrm>
            <a:prstGeom prst="rect">
              <a:avLst/>
            </a:prstGeom>
            <a:solidFill>
              <a:srgbClr val="F4CFD5"/>
            </a:solidFill>
          </p:spPr>
          <p:txBody>
            <a:bodyPr vert="horz" wrap="square" lIns="180000" tIns="144000" rIns="0" bIns="144000" rtlCol="0">
              <a:spAutoFit/>
            </a:bodyPr>
            <a:lstStyle/>
            <a:p>
              <a:pPr marL="635">
                <a:lnSpc>
                  <a:spcPct val="100000"/>
                </a:lnSpc>
              </a:pPr>
              <a:r>
                <a:rPr lang="en-GB" sz="1800" dirty="0">
                  <a:solidFill>
                    <a:srgbClr val="221F20"/>
                  </a:solidFill>
                  <a:latin typeface="Calibri"/>
                  <a:cs typeface="Calibri"/>
                </a:rPr>
                <a:t>Play! You will see five scenarios. Pick what your character will buy on each slide – </a:t>
              </a:r>
              <a:br>
                <a:rPr lang="en-GB" sz="1800" dirty="0">
                  <a:solidFill>
                    <a:srgbClr val="221F20"/>
                  </a:solidFill>
                  <a:latin typeface="Calibri"/>
                  <a:cs typeface="Calibri"/>
                </a:rPr>
              </a:br>
              <a:r>
                <a:rPr lang="en-GB" sz="1800" dirty="0">
                  <a:solidFill>
                    <a:srgbClr val="221F20"/>
                  </a:solidFill>
                  <a:latin typeface="Calibri"/>
                  <a:cs typeface="Calibri"/>
                </a:rPr>
                <a:t>you will have just 60 seconds to decide! Track what you buy on your sheet.</a:t>
              </a:r>
            </a:p>
          </p:txBody>
        </p:sp>
        <p:sp>
          <p:nvSpPr>
            <p:cNvPr id="24" name="Oval 23">
              <a:extLst>
                <a:ext uri="{FF2B5EF4-FFF2-40B4-BE49-F238E27FC236}">
                  <a16:creationId xmlns:a16="http://schemas.microsoft.com/office/drawing/2014/main" id="{6A841BBB-951A-5A0C-1006-C24765076872}"/>
                </a:ext>
              </a:extLst>
            </p:cNvPr>
            <p:cNvSpPr/>
            <p:nvPr/>
          </p:nvSpPr>
          <p:spPr>
            <a:xfrm>
              <a:off x="1083614" y="4050126"/>
              <a:ext cx="591336" cy="591336"/>
            </a:xfrm>
            <a:prstGeom prst="ellipse">
              <a:avLst/>
            </a:prstGeom>
            <a:solidFill>
              <a:srgbClr val="F5CF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221F20"/>
                  </a:solidFill>
                  <a:cs typeface="Calibri"/>
                </a:rPr>
                <a:t>2</a:t>
              </a:r>
              <a:endParaRPr lang="en-US" sz="2800" dirty="0"/>
            </a:p>
          </p:txBody>
        </p:sp>
      </p:grpSp>
      <p:grpSp>
        <p:nvGrpSpPr>
          <p:cNvPr id="28" name="Group 27">
            <a:extLst>
              <a:ext uri="{FF2B5EF4-FFF2-40B4-BE49-F238E27FC236}">
                <a16:creationId xmlns:a16="http://schemas.microsoft.com/office/drawing/2014/main" id="{ACB093D0-5D4A-8858-9480-E977AF9B1070}"/>
              </a:ext>
            </a:extLst>
          </p:cNvPr>
          <p:cNvGrpSpPr/>
          <p:nvPr/>
        </p:nvGrpSpPr>
        <p:grpSpPr>
          <a:xfrm>
            <a:off x="1480226" y="5519230"/>
            <a:ext cx="9231549" cy="591336"/>
            <a:chOff x="1083614" y="5519230"/>
            <a:chExt cx="9231549" cy="591336"/>
          </a:xfrm>
        </p:grpSpPr>
        <p:sp>
          <p:nvSpPr>
            <p:cNvPr id="11" name="object 14">
              <a:extLst>
                <a:ext uri="{FF2B5EF4-FFF2-40B4-BE49-F238E27FC236}">
                  <a16:creationId xmlns:a16="http://schemas.microsoft.com/office/drawing/2014/main" id="{23E310D4-EC9F-F43A-0967-C0E9C725A3DA}"/>
                </a:ext>
              </a:extLst>
            </p:cNvPr>
            <p:cNvSpPr txBox="1"/>
            <p:nvPr/>
          </p:nvSpPr>
          <p:spPr>
            <a:xfrm>
              <a:off x="1876837" y="5529766"/>
              <a:ext cx="8438326" cy="567811"/>
            </a:xfrm>
            <a:prstGeom prst="rect">
              <a:avLst/>
            </a:prstGeom>
            <a:solidFill>
              <a:srgbClr val="A4B3D0"/>
            </a:solidFill>
          </p:spPr>
          <p:txBody>
            <a:bodyPr vert="horz" wrap="square" lIns="180000" tIns="144000" rIns="0" bIns="144000" rtlCol="0">
              <a:spAutoFit/>
            </a:bodyPr>
            <a:lstStyle/>
            <a:p>
              <a:pPr>
                <a:lnSpc>
                  <a:spcPct val="100000"/>
                </a:lnSpc>
              </a:pPr>
              <a:r>
                <a:rPr lang="en-GB" sz="1800" dirty="0">
                  <a:solidFill>
                    <a:srgbClr val="221F20"/>
                  </a:solidFill>
                  <a:latin typeface="Calibri"/>
                  <a:cs typeface="Calibri"/>
                </a:rPr>
                <a:t>Calculate how much you spent and saved!</a:t>
              </a:r>
            </a:p>
          </p:txBody>
        </p:sp>
        <p:sp>
          <p:nvSpPr>
            <p:cNvPr id="25" name="Oval 24">
              <a:extLst>
                <a:ext uri="{FF2B5EF4-FFF2-40B4-BE49-F238E27FC236}">
                  <a16:creationId xmlns:a16="http://schemas.microsoft.com/office/drawing/2014/main" id="{C882CBC7-99F5-05BE-C265-3B60B08A9B36}"/>
                </a:ext>
              </a:extLst>
            </p:cNvPr>
            <p:cNvSpPr/>
            <p:nvPr/>
          </p:nvSpPr>
          <p:spPr>
            <a:xfrm>
              <a:off x="1083614" y="5519230"/>
              <a:ext cx="591336" cy="591336"/>
            </a:xfrm>
            <a:prstGeom prst="ellipse">
              <a:avLst/>
            </a:prstGeom>
            <a:solidFill>
              <a:srgbClr val="A4B4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221F20"/>
                  </a:solidFill>
                  <a:cs typeface="Calibri"/>
                </a:rPr>
                <a:t>3</a:t>
              </a:r>
              <a:endParaRPr lang="en-US" sz="2800" dirty="0"/>
            </a:p>
          </p:txBody>
        </p:sp>
      </p:grpSp>
    </p:spTree>
    <p:extLst>
      <p:ext uri="{BB962C8B-B14F-4D97-AF65-F5344CB8AC3E}">
        <p14:creationId xmlns:p14="http://schemas.microsoft.com/office/powerpoint/2010/main" val="2164165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AA601F-1C80-97D0-F9D8-994CEDA6CAD2}"/>
            </a:ext>
          </a:extLst>
        </p:cNvPr>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27CCCAC-5212-8C06-2747-859C35996751}"/>
              </a:ext>
            </a:extLst>
          </p:cNvPr>
          <p:cNvSpPr>
            <a:spLocks noGrp="1"/>
          </p:cNvSpPr>
          <p:nvPr>
            <p:ph idx="1"/>
          </p:nvPr>
        </p:nvSpPr>
        <p:spPr/>
        <p:txBody>
          <a:bodyPr/>
          <a:lstStyle/>
          <a:p>
            <a:r>
              <a:rPr lang="en-US" dirty="0"/>
              <a:t>The rules:</a:t>
            </a:r>
          </a:p>
        </p:txBody>
      </p:sp>
      <p:sp>
        <p:nvSpPr>
          <p:cNvPr id="8" name="Title 7">
            <a:extLst>
              <a:ext uri="{FF2B5EF4-FFF2-40B4-BE49-F238E27FC236}">
                <a16:creationId xmlns:a16="http://schemas.microsoft.com/office/drawing/2014/main" id="{78027060-B01F-9506-2CB1-04B85A9BB81E}"/>
              </a:ext>
            </a:extLst>
          </p:cNvPr>
          <p:cNvSpPr>
            <a:spLocks noGrp="1"/>
          </p:cNvSpPr>
          <p:nvPr>
            <p:ph type="title"/>
          </p:nvPr>
        </p:nvSpPr>
        <p:spPr/>
        <p:txBody>
          <a:bodyPr/>
          <a:lstStyle/>
          <a:p>
            <a:r>
              <a:rPr lang="en-US" dirty="0"/>
              <a:t>CONSUMER CHOICES (PART 1)</a:t>
            </a:r>
          </a:p>
        </p:txBody>
      </p:sp>
      <p:sp>
        <p:nvSpPr>
          <p:cNvPr id="2" name="Slide Number Placeholder 1">
            <a:extLst>
              <a:ext uri="{FF2B5EF4-FFF2-40B4-BE49-F238E27FC236}">
                <a16:creationId xmlns:a16="http://schemas.microsoft.com/office/drawing/2014/main" id="{23407455-AEEF-E351-6990-C9684E468D2C}"/>
              </a:ext>
            </a:extLst>
          </p:cNvPr>
          <p:cNvSpPr>
            <a:spLocks noGrp="1"/>
          </p:cNvSpPr>
          <p:nvPr>
            <p:ph type="sldNum" sz="quarter" idx="12"/>
          </p:nvPr>
        </p:nvSpPr>
        <p:spPr/>
        <p:txBody>
          <a:bodyPr/>
          <a:lstStyle/>
          <a:p>
            <a:fld id="{D6962620-C4D5-8044-B051-69557A86E839}" type="slidenum">
              <a:rPr lang="en-US" smtClean="0"/>
              <a:pPr/>
              <a:t>11</a:t>
            </a:fld>
            <a:endParaRPr lang="en-US" dirty="0"/>
          </a:p>
        </p:txBody>
      </p:sp>
      <p:sp>
        <p:nvSpPr>
          <p:cNvPr id="7" name="object 21">
            <a:extLst>
              <a:ext uri="{FF2B5EF4-FFF2-40B4-BE49-F238E27FC236}">
                <a16:creationId xmlns:a16="http://schemas.microsoft.com/office/drawing/2014/main" id="{021923B0-A277-1B7D-5D31-6364B2BE97C3}"/>
              </a:ext>
            </a:extLst>
          </p:cNvPr>
          <p:cNvSpPr/>
          <p:nvPr/>
        </p:nvSpPr>
        <p:spPr>
          <a:xfrm>
            <a:off x="2957563" y="2998871"/>
            <a:ext cx="337820" cy="431800"/>
          </a:xfrm>
          <a:custGeom>
            <a:avLst/>
            <a:gdLst/>
            <a:ahLst/>
            <a:cxnLst/>
            <a:rect l="l" t="t" r="r" b="b"/>
            <a:pathLst>
              <a:path w="337820" h="431800">
                <a:moveTo>
                  <a:pt x="225056" y="0"/>
                </a:moveTo>
                <a:lnTo>
                  <a:pt x="105283" y="0"/>
                </a:lnTo>
                <a:lnTo>
                  <a:pt x="105283" y="206806"/>
                </a:lnTo>
                <a:lnTo>
                  <a:pt x="0" y="206806"/>
                </a:lnTo>
                <a:lnTo>
                  <a:pt x="168859" y="431799"/>
                </a:lnTo>
                <a:lnTo>
                  <a:pt x="337705" y="206806"/>
                </a:lnTo>
                <a:lnTo>
                  <a:pt x="225056" y="206806"/>
                </a:lnTo>
                <a:lnTo>
                  <a:pt x="225056" y="0"/>
                </a:lnTo>
                <a:close/>
              </a:path>
            </a:pathLst>
          </a:custGeom>
          <a:solidFill>
            <a:srgbClr val="C4CED4"/>
          </a:solidFill>
        </p:spPr>
        <p:txBody>
          <a:bodyPr wrap="square" lIns="0" tIns="0" rIns="0" bIns="0" rtlCol="0"/>
          <a:lstStyle/>
          <a:p>
            <a:endParaRPr/>
          </a:p>
        </p:txBody>
      </p:sp>
      <p:sp>
        <p:nvSpPr>
          <p:cNvPr id="12" name="object 21">
            <a:extLst>
              <a:ext uri="{FF2B5EF4-FFF2-40B4-BE49-F238E27FC236}">
                <a16:creationId xmlns:a16="http://schemas.microsoft.com/office/drawing/2014/main" id="{BFB72465-E4CA-E644-3E78-4C8B186E5891}"/>
              </a:ext>
            </a:extLst>
          </p:cNvPr>
          <p:cNvSpPr/>
          <p:nvPr/>
        </p:nvSpPr>
        <p:spPr>
          <a:xfrm>
            <a:off x="2957563" y="4780574"/>
            <a:ext cx="337820" cy="431800"/>
          </a:xfrm>
          <a:custGeom>
            <a:avLst/>
            <a:gdLst/>
            <a:ahLst/>
            <a:cxnLst/>
            <a:rect l="l" t="t" r="r" b="b"/>
            <a:pathLst>
              <a:path w="337820" h="431800">
                <a:moveTo>
                  <a:pt x="225056" y="0"/>
                </a:moveTo>
                <a:lnTo>
                  <a:pt x="105283" y="0"/>
                </a:lnTo>
                <a:lnTo>
                  <a:pt x="105283" y="206806"/>
                </a:lnTo>
                <a:lnTo>
                  <a:pt x="0" y="206806"/>
                </a:lnTo>
                <a:lnTo>
                  <a:pt x="168859" y="431799"/>
                </a:lnTo>
                <a:lnTo>
                  <a:pt x="337705" y="206806"/>
                </a:lnTo>
                <a:lnTo>
                  <a:pt x="225056" y="206806"/>
                </a:lnTo>
                <a:lnTo>
                  <a:pt x="225056" y="0"/>
                </a:lnTo>
                <a:close/>
              </a:path>
            </a:pathLst>
          </a:custGeom>
          <a:solidFill>
            <a:srgbClr val="C4CED4"/>
          </a:solidFill>
        </p:spPr>
        <p:txBody>
          <a:bodyPr wrap="square" lIns="0" tIns="0" rIns="0" bIns="0" rtlCol="0"/>
          <a:lstStyle/>
          <a:p>
            <a:endParaRPr/>
          </a:p>
        </p:txBody>
      </p:sp>
      <p:pic>
        <p:nvPicPr>
          <p:cNvPr id="25" name="Picture Placeholder 24">
            <a:extLst>
              <a:ext uri="{FF2B5EF4-FFF2-40B4-BE49-F238E27FC236}">
                <a16:creationId xmlns:a16="http://schemas.microsoft.com/office/drawing/2014/main" id="{91903CF2-07A4-EA96-FAEE-F4338CE9690E}"/>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p:blipFill>
        <p:spPr>
          <a:xfrm>
            <a:off x="6296450" y="1"/>
            <a:ext cx="4382054" cy="6857745"/>
          </a:xfrm>
        </p:spPr>
      </p:pic>
      <p:grpSp>
        <p:nvGrpSpPr>
          <p:cNvPr id="40" name="Group 39">
            <a:extLst>
              <a:ext uri="{FF2B5EF4-FFF2-40B4-BE49-F238E27FC236}">
                <a16:creationId xmlns:a16="http://schemas.microsoft.com/office/drawing/2014/main" id="{0284F820-0853-96AA-8C37-65B122739D38}"/>
              </a:ext>
            </a:extLst>
          </p:cNvPr>
          <p:cNvGrpSpPr/>
          <p:nvPr/>
        </p:nvGrpSpPr>
        <p:grpSpPr>
          <a:xfrm>
            <a:off x="397290" y="2040014"/>
            <a:ext cx="5458366" cy="844810"/>
            <a:chOff x="227210" y="2040014"/>
            <a:chExt cx="5458366" cy="844810"/>
          </a:xfrm>
        </p:grpSpPr>
        <p:sp>
          <p:nvSpPr>
            <p:cNvPr id="4" name="object 14">
              <a:extLst>
                <a:ext uri="{FF2B5EF4-FFF2-40B4-BE49-F238E27FC236}">
                  <a16:creationId xmlns:a16="http://schemas.microsoft.com/office/drawing/2014/main" id="{4D7863A2-3909-F581-8F6C-FD2B023B8E6F}"/>
                </a:ext>
              </a:extLst>
            </p:cNvPr>
            <p:cNvSpPr txBox="1"/>
            <p:nvPr/>
          </p:nvSpPr>
          <p:spPr>
            <a:xfrm>
              <a:off x="1018996" y="2040014"/>
              <a:ext cx="4666580" cy="844810"/>
            </a:xfrm>
            <a:prstGeom prst="rect">
              <a:avLst/>
            </a:prstGeom>
            <a:solidFill>
              <a:srgbClr val="A4B3D0"/>
            </a:solidFill>
          </p:spPr>
          <p:txBody>
            <a:bodyPr vert="horz" wrap="square" lIns="180000" tIns="144000" rIns="0" bIns="144000" rtlCol="0">
              <a:spAutoFit/>
            </a:bodyPr>
            <a:lstStyle/>
            <a:p>
              <a:pPr>
                <a:lnSpc>
                  <a:spcPct val="100000"/>
                </a:lnSpc>
              </a:pPr>
              <a:r>
                <a:rPr lang="en-GB" sz="1800" dirty="0">
                  <a:solidFill>
                    <a:srgbClr val="221F20"/>
                  </a:solidFill>
                  <a:latin typeface="Calibri"/>
                  <a:cs typeface="Calibri"/>
                </a:rPr>
                <a:t>In each scenario you must choose from the options and track your spending. </a:t>
              </a:r>
            </a:p>
          </p:txBody>
        </p:sp>
        <p:sp>
          <p:nvSpPr>
            <p:cNvPr id="28" name="Oval 27">
              <a:extLst>
                <a:ext uri="{FF2B5EF4-FFF2-40B4-BE49-F238E27FC236}">
                  <a16:creationId xmlns:a16="http://schemas.microsoft.com/office/drawing/2014/main" id="{A7C75929-F8A1-5B26-E5A3-7EFC24848885}"/>
                </a:ext>
              </a:extLst>
            </p:cNvPr>
            <p:cNvSpPr/>
            <p:nvPr/>
          </p:nvSpPr>
          <p:spPr>
            <a:xfrm>
              <a:off x="227210" y="2166749"/>
              <a:ext cx="591336" cy="591336"/>
            </a:xfrm>
            <a:prstGeom prst="ellipse">
              <a:avLst/>
            </a:prstGeom>
            <a:solidFill>
              <a:srgbClr val="A4B4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221F20"/>
                  </a:solidFill>
                  <a:cs typeface="Calibri"/>
                </a:rPr>
                <a:t>1</a:t>
              </a:r>
              <a:endParaRPr lang="en-US" sz="2800" dirty="0"/>
            </a:p>
          </p:txBody>
        </p:sp>
      </p:grpSp>
      <p:grpSp>
        <p:nvGrpSpPr>
          <p:cNvPr id="41" name="Group 40">
            <a:extLst>
              <a:ext uri="{FF2B5EF4-FFF2-40B4-BE49-F238E27FC236}">
                <a16:creationId xmlns:a16="http://schemas.microsoft.com/office/drawing/2014/main" id="{578AAB74-6BB8-7334-7319-C7372395238A}"/>
              </a:ext>
            </a:extLst>
          </p:cNvPr>
          <p:cNvGrpSpPr/>
          <p:nvPr/>
        </p:nvGrpSpPr>
        <p:grpSpPr>
          <a:xfrm>
            <a:off x="397290" y="3544718"/>
            <a:ext cx="5458366" cy="1121809"/>
            <a:chOff x="227210" y="3544718"/>
            <a:chExt cx="5458366" cy="1121809"/>
          </a:xfrm>
        </p:grpSpPr>
        <p:sp>
          <p:nvSpPr>
            <p:cNvPr id="10" name="object 20">
              <a:extLst>
                <a:ext uri="{FF2B5EF4-FFF2-40B4-BE49-F238E27FC236}">
                  <a16:creationId xmlns:a16="http://schemas.microsoft.com/office/drawing/2014/main" id="{23DEBF8D-9057-155C-BE75-9DCA53BCEEBB}"/>
                </a:ext>
              </a:extLst>
            </p:cNvPr>
            <p:cNvSpPr txBox="1"/>
            <p:nvPr/>
          </p:nvSpPr>
          <p:spPr>
            <a:xfrm>
              <a:off x="1018996" y="3544718"/>
              <a:ext cx="4666580" cy="1121809"/>
            </a:xfrm>
            <a:prstGeom prst="rect">
              <a:avLst/>
            </a:prstGeom>
            <a:solidFill>
              <a:srgbClr val="F4CFD5"/>
            </a:solidFill>
          </p:spPr>
          <p:txBody>
            <a:bodyPr vert="horz" wrap="square" lIns="180000" tIns="144000" rIns="0" bIns="144000" rtlCol="0">
              <a:spAutoFit/>
            </a:bodyPr>
            <a:lstStyle/>
            <a:p>
              <a:pPr marL="635">
                <a:lnSpc>
                  <a:spcPct val="100000"/>
                </a:lnSpc>
              </a:pPr>
              <a:r>
                <a:rPr lang="en-GB" sz="1800" dirty="0">
                  <a:solidFill>
                    <a:srgbClr val="221F20"/>
                  </a:solidFill>
                  <a:latin typeface="Calibri"/>
                  <a:cs typeface="Calibri"/>
                </a:rPr>
                <a:t>Think about your character, their goals and </a:t>
              </a:r>
              <a:br>
                <a:rPr lang="en-GB" sz="1800" dirty="0">
                  <a:solidFill>
                    <a:srgbClr val="221F20"/>
                  </a:solidFill>
                  <a:latin typeface="Calibri"/>
                  <a:cs typeface="Calibri"/>
                </a:rPr>
              </a:br>
              <a:r>
                <a:rPr lang="en-GB" sz="1800" dirty="0">
                  <a:solidFill>
                    <a:srgbClr val="221F20"/>
                  </a:solidFill>
                  <a:latin typeface="Calibri"/>
                  <a:cs typeface="Calibri"/>
                </a:rPr>
                <a:t>their interests. What would they do? But think quick, you will only have 60 seconds to decide! </a:t>
              </a:r>
            </a:p>
          </p:txBody>
        </p:sp>
        <p:sp>
          <p:nvSpPr>
            <p:cNvPr id="36" name="Oval 35">
              <a:extLst>
                <a:ext uri="{FF2B5EF4-FFF2-40B4-BE49-F238E27FC236}">
                  <a16:creationId xmlns:a16="http://schemas.microsoft.com/office/drawing/2014/main" id="{5BED5E94-5F98-A461-3B42-A3471A6A3807}"/>
                </a:ext>
              </a:extLst>
            </p:cNvPr>
            <p:cNvSpPr/>
            <p:nvPr/>
          </p:nvSpPr>
          <p:spPr>
            <a:xfrm>
              <a:off x="227210" y="3809954"/>
              <a:ext cx="591336" cy="591336"/>
            </a:xfrm>
            <a:prstGeom prst="ellipse">
              <a:avLst/>
            </a:prstGeom>
            <a:solidFill>
              <a:srgbClr val="F5CF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221F20"/>
                  </a:solidFill>
                  <a:cs typeface="Calibri"/>
                </a:rPr>
                <a:t>2</a:t>
              </a:r>
              <a:endParaRPr lang="en-US" sz="2800" dirty="0"/>
            </a:p>
          </p:txBody>
        </p:sp>
      </p:grpSp>
      <p:grpSp>
        <p:nvGrpSpPr>
          <p:cNvPr id="42" name="Group 41">
            <a:extLst>
              <a:ext uri="{FF2B5EF4-FFF2-40B4-BE49-F238E27FC236}">
                <a16:creationId xmlns:a16="http://schemas.microsoft.com/office/drawing/2014/main" id="{7E503FEF-27F5-7592-C8BB-4604239B80D9}"/>
              </a:ext>
            </a:extLst>
          </p:cNvPr>
          <p:cNvGrpSpPr/>
          <p:nvPr/>
        </p:nvGrpSpPr>
        <p:grpSpPr>
          <a:xfrm>
            <a:off x="397290" y="5326422"/>
            <a:ext cx="5458366" cy="844810"/>
            <a:chOff x="227210" y="5326422"/>
            <a:chExt cx="5458366" cy="844810"/>
          </a:xfrm>
        </p:grpSpPr>
        <p:sp>
          <p:nvSpPr>
            <p:cNvPr id="19" name="object 14">
              <a:extLst>
                <a:ext uri="{FF2B5EF4-FFF2-40B4-BE49-F238E27FC236}">
                  <a16:creationId xmlns:a16="http://schemas.microsoft.com/office/drawing/2014/main" id="{7EB6C279-C83E-D824-4CA4-DD4ACF68B143}"/>
                </a:ext>
              </a:extLst>
            </p:cNvPr>
            <p:cNvSpPr txBox="1"/>
            <p:nvPr/>
          </p:nvSpPr>
          <p:spPr>
            <a:xfrm>
              <a:off x="1018996" y="5326422"/>
              <a:ext cx="4666580" cy="844810"/>
            </a:xfrm>
            <a:prstGeom prst="rect">
              <a:avLst/>
            </a:prstGeom>
            <a:solidFill>
              <a:srgbClr val="A4B3D0"/>
            </a:solidFill>
          </p:spPr>
          <p:txBody>
            <a:bodyPr vert="horz" wrap="square" lIns="180000" tIns="144000" rIns="0" bIns="144000" rtlCol="0">
              <a:spAutoFit/>
            </a:bodyPr>
            <a:lstStyle/>
            <a:p>
              <a:pPr>
                <a:lnSpc>
                  <a:spcPct val="100000"/>
                </a:lnSpc>
              </a:pPr>
              <a:r>
                <a:rPr lang="en-GB" sz="1800" dirty="0">
                  <a:solidFill>
                    <a:srgbClr val="221F20"/>
                  </a:solidFill>
                  <a:latin typeface="Calibri"/>
                  <a:cs typeface="Calibri"/>
                </a:rPr>
                <a:t>When you have decided what to buy, </a:t>
              </a:r>
              <a:br>
                <a:rPr lang="en-GB" sz="1800" dirty="0">
                  <a:solidFill>
                    <a:srgbClr val="221F20"/>
                  </a:solidFill>
                  <a:latin typeface="Calibri"/>
                  <a:cs typeface="Calibri"/>
                </a:rPr>
              </a:br>
              <a:r>
                <a:rPr lang="en-GB" sz="1800" dirty="0">
                  <a:solidFill>
                    <a:srgbClr val="221F20"/>
                  </a:solidFill>
                  <a:latin typeface="Calibri"/>
                  <a:cs typeface="Calibri"/>
                </a:rPr>
                <a:t>you can’t change your mind. </a:t>
              </a:r>
            </a:p>
          </p:txBody>
        </p:sp>
        <p:sp>
          <p:nvSpPr>
            <p:cNvPr id="39" name="Oval 38">
              <a:extLst>
                <a:ext uri="{FF2B5EF4-FFF2-40B4-BE49-F238E27FC236}">
                  <a16:creationId xmlns:a16="http://schemas.microsoft.com/office/drawing/2014/main" id="{605D563B-D624-68A1-3C20-F528A5BBA1D2}"/>
                </a:ext>
              </a:extLst>
            </p:cNvPr>
            <p:cNvSpPr/>
            <p:nvPr/>
          </p:nvSpPr>
          <p:spPr>
            <a:xfrm>
              <a:off x="227210" y="5453159"/>
              <a:ext cx="591336" cy="591336"/>
            </a:xfrm>
            <a:prstGeom prst="ellipse">
              <a:avLst/>
            </a:prstGeom>
            <a:solidFill>
              <a:srgbClr val="A4B4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221F20"/>
                  </a:solidFill>
                  <a:cs typeface="Calibri"/>
                </a:rPr>
                <a:t>3</a:t>
              </a:r>
              <a:endParaRPr lang="en-US" sz="2800" dirty="0"/>
            </a:p>
          </p:txBody>
        </p:sp>
      </p:grpSp>
    </p:spTree>
    <p:extLst>
      <p:ext uri="{BB962C8B-B14F-4D97-AF65-F5344CB8AC3E}">
        <p14:creationId xmlns:p14="http://schemas.microsoft.com/office/powerpoint/2010/main" val="2023643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0B56B7D-1ECB-0143-E1B4-7CE0A0DC03EE}"/>
              </a:ext>
            </a:extLst>
          </p:cNvPr>
          <p:cNvSpPr>
            <a:spLocks noGrp="1"/>
          </p:cNvSpPr>
          <p:nvPr>
            <p:ph type="title"/>
          </p:nvPr>
        </p:nvSpPr>
        <p:spPr/>
        <p:txBody>
          <a:bodyPr/>
          <a:lstStyle/>
          <a:p>
            <a:r>
              <a:rPr lang="en-US" dirty="0"/>
              <a:t>CONSUMER CHOICES – SCENARIO 1</a:t>
            </a:r>
          </a:p>
        </p:txBody>
      </p:sp>
      <p:sp>
        <p:nvSpPr>
          <p:cNvPr id="6" name="Content Placeholder 5">
            <a:extLst>
              <a:ext uri="{FF2B5EF4-FFF2-40B4-BE49-F238E27FC236}">
                <a16:creationId xmlns:a16="http://schemas.microsoft.com/office/drawing/2014/main" id="{2933CEF8-0379-D99D-4A39-0ECB3BBCC86D}"/>
              </a:ext>
            </a:extLst>
          </p:cNvPr>
          <p:cNvSpPr>
            <a:spLocks noGrp="1"/>
          </p:cNvSpPr>
          <p:nvPr>
            <p:ph idx="1"/>
          </p:nvPr>
        </p:nvSpPr>
        <p:spPr/>
        <p:txBody>
          <a:bodyPr/>
          <a:lstStyle/>
          <a:p>
            <a:r>
              <a:rPr lang="en-US" dirty="0"/>
              <a:t>You are spending the day playing basketball with friends and are planning what to do for lunch. Your friends have suggested a few options, what will you choose?</a:t>
            </a:r>
            <a:br>
              <a:rPr lang="en-US" dirty="0"/>
            </a:br>
            <a:endParaRPr lang="en-US" dirty="0"/>
          </a:p>
          <a:p>
            <a:pPr lvl="2"/>
            <a:r>
              <a:rPr lang="en-US" dirty="0"/>
              <a:t>Head to a fast-food place – it’s quick and cheap: </a:t>
            </a:r>
            <a:r>
              <a:rPr lang="en-US" b="1" dirty="0"/>
              <a:t>£5.00</a:t>
            </a:r>
          </a:p>
          <a:p>
            <a:pPr lvl="2"/>
            <a:r>
              <a:rPr lang="en-US" dirty="0"/>
              <a:t>Go to a new cafe down the road – people have been talking about it loads on social and it has great veggie options: </a:t>
            </a:r>
            <a:r>
              <a:rPr lang="en-US" b="1" dirty="0"/>
              <a:t>£10.00</a:t>
            </a:r>
          </a:p>
          <a:p>
            <a:pPr lvl="2"/>
            <a:r>
              <a:rPr lang="en-US" dirty="0"/>
              <a:t>Bring a packed lunch from home: </a:t>
            </a:r>
            <a:r>
              <a:rPr lang="en-US" b="1" dirty="0"/>
              <a:t>£2.50 </a:t>
            </a:r>
          </a:p>
          <a:p>
            <a:pPr lvl="2"/>
            <a:endParaRPr lang="en-US" dirty="0"/>
          </a:p>
          <a:p>
            <a:pPr lvl="2"/>
            <a:endParaRPr lang="en-US" dirty="0"/>
          </a:p>
          <a:p>
            <a:pPr lvl="2"/>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11FC8507-DC38-808E-2489-1C4A82341385}"/>
              </a:ext>
            </a:extLst>
          </p:cNvPr>
          <p:cNvSpPr>
            <a:spLocks noGrp="1"/>
          </p:cNvSpPr>
          <p:nvPr>
            <p:ph type="sldNum" sz="quarter" idx="12"/>
          </p:nvPr>
        </p:nvSpPr>
        <p:spPr/>
        <p:txBody>
          <a:bodyPr/>
          <a:lstStyle/>
          <a:p>
            <a:fld id="{D6962620-C4D5-8044-B051-69557A86E839}" type="slidenum">
              <a:rPr lang="en-US" smtClean="0"/>
              <a:pPr/>
              <a:t>12</a:t>
            </a:fld>
            <a:endParaRPr lang="en-US" dirty="0"/>
          </a:p>
        </p:txBody>
      </p:sp>
      <p:sp>
        <p:nvSpPr>
          <p:cNvPr id="8" name="object 20">
            <a:extLst>
              <a:ext uri="{FF2B5EF4-FFF2-40B4-BE49-F238E27FC236}">
                <a16:creationId xmlns:a16="http://schemas.microsoft.com/office/drawing/2014/main" id="{18E1BC1B-F725-2B7B-2B8B-D2868A0AA9AF}"/>
              </a:ext>
            </a:extLst>
          </p:cNvPr>
          <p:cNvSpPr txBox="1"/>
          <p:nvPr/>
        </p:nvSpPr>
        <p:spPr>
          <a:xfrm>
            <a:off x="370098" y="5616399"/>
            <a:ext cx="5531350" cy="844810"/>
          </a:xfrm>
          <a:prstGeom prst="rect">
            <a:avLst/>
          </a:prstGeom>
          <a:solidFill>
            <a:srgbClr val="F4CFD5"/>
          </a:solidFill>
        </p:spPr>
        <p:txBody>
          <a:bodyPr vert="horz" wrap="square" lIns="270000" tIns="144000" rIns="270000" bIns="144000" rtlCol="0">
            <a:spAutoFit/>
          </a:bodyPr>
          <a:lstStyle/>
          <a:p>
            <a:pPr marL="635">
              <a:lnSpc>
                <a:spcPct val="100000"/>
              </a:lnSpc>
            </a:pPr>
            <a:r>
              <a:rPr lang="en-GB" sz="1800" b="1" dirty="0">
                <a:solidFill>
                  <a:srgbClr val="221F20"/>
                </a:solidFill>
                <a:latin typeface="Calibri"/>
                <a:cs typeface="Calibri"/>
              </a:rPr>
              <a:t>Task: </a:t>
            </a:r>
            <a:r>
              <a:rPr lang="en-GB" sz="1800" dirty="0">
                <a:solidFill>
                  <a:srgbClr val="221F20"/>
                </a:solidFill>
                <a:latin typeface="Calibri"/>
                <a:cs typeface="Calibri"/>
              </a:rPr>
              <a:t>On your worksheet, note </a:t>
            </a:r>
            <a:br>
              <a:rPr lang="en-GB" sz="1800" dirty="0">
                <a:solidFill>
                  <a:srgbClr val="221F20"/>
                </a:solidFill>
                <a:latin typeface="Calibri"/>
                <a:cs typeface="Calibri"/>
              </a:rPr>
            </a:br>
            <a:r>
              <a:rPr lang="en-GB" sz="1800" dirty="0">
                <a:solidFill>
                  <a:srgbClr val="221F20"/>
                </a:solidFill>
                <a:latin typeface="Calibri"/>
                <a:cs typeface="Calibri"/>
              </a:rPr>
              <a:t>down your choice, cost and reason.</a:t>
            </a:r>
          </a:p>
        </p:txBody>
      </p:sp>
      <p:grpSp>
        <p:nvGrpSpPr>
          <p:cNvPr id="92" name="Group 91">
            <a:extLst>
              <a:ext uri="{FF2B5EF4-FFF2-40B4-BE49-F238E27FC236}">
                <a16:creationId xmlns:a16="http://schemas.microsoft.com/office/drawing/2014/main" id="{F9D06275-0654-463C-F560-E1EC99558D9A}"/>
              </a:ext>
            </a:extLst>
          </p:cNvPr>
          <p:cNvGrpSpPr/>
          <p:nvPr/>
        </p:nvGrpSpPr>
        <p:grpSpPr>
          <a:xfrm>
            <a:off x="3653280" y="4757631"/>
            <a:ext cx="2248168" cy="1166756"/>
            <a:chOff x="306026" y="1426425"/>
            <a:chExt cx="2248168" cy="1166756"/>
          </a:xfrm>
        </p:grpSpPr>
        <p:sp>
          <p:nvSpPr>
            <p:cNvPr id="93" name="Text Placeholder 3">
              <a:extLst>
                <a:ext uri="{FF2B5EF4-FFF2-40B4-BE49-F238E27FC236}">
                  <a16:creationId xmlns:a16="http://schemas.microsoft.com/office/drawing/2014/main" id="{46ACAC91-384B-620E-952F-AE4AB1CA7A41}"/>
                </a:ext>
              </a:extLst>
            </p:cNvPr>
            <p:cNvSpPr txBox="1">
              <a:spLocks/>
            </p:cNvSpPr>
            <p:nvPr/>
          </p:nvSpPr>
          <p:spPr>
            <a:xfrm>
              <a:off x="1256889" y="1822081"/>
              <a:ext cx="1297305" cy="492506"/>
            </a:xfrm>
            <a:prstGeom prst="rect">
              <a:avLst/>
            </a:prstGeom>
            <a:solidFill>
              <a:srgbClr val="1D428A"/>
            </a:solidFill>
          </p:spPr>
          <p:txBody>
            <a:bodyPr vert="horz" lIns="0" tIns="0" rIns="0" bIns="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0"/>
                </a:spcBef>
              </a:pPr>
              <a:r>
                <a:rPr lang="en-GB" sz="2000" dirty="0">
                  <a:latin typeface="Bahnschrift" panose="020B0502040204020203" pitchFamily="34" charset="0"/>
                </a:rPr>
                <a:t>SECONDS</a:t>
              </a:r>
            </a:p>
          </p:txBody>
        </p:sp>
        <p:grpSp>
          <p:nvGrpSpPr>
            <p:cNvPr id="94" name="Group 93">
              <a:extLst>
                <a:ext uri="{FF2B5EF4-FFF2-40B4-BE49-F238E27FC236}">
                  <a16:creationId xmlns:a16="http://schemas.microsoft.com/office/drawing/2014/main" id="{0E6B307A-DE32-2409-01D6-1F4D7E7AA568}"/>
                </a:ext>
              </a:extLst>
            </p:cNvPr>
            <p:cNvGrpSpPr/>
            <p:nvPr/>
          </p:nvGrpSpPr>
          <p:grpSpPr>
            <a:xfrm>
              <a:off x="306026" y="1426425"/>
              <a:ext cx="1034425" cy="1166756"/>
              <a:chOff x="4911548" y="4471770"/>
              <a:chExt cx="1338332" cy="1509540"/>
            </a:xfrm>
          </p:grpSpPr>
          <p:grpSp>
            <p:nvGrpSpPr>
              <p:cNvPr id="95" name="Group 94">
                <a:extLst>
                  <a:ext uri="{FF2B5EF4-FFF2-40B4-BE49-F238E27FC236}">
                    <a16:creationId xmlns:a16="http://schemas.microsoft.com/office/drawing/2014/main" id="{896D9A35-15A3-3CCD-26B0-25F24F8E6491}"/>
                  </a:ext>
                </a:extLst>
              </p:cNvPr>
              <p:cNvGrpSpPr/>
              <p:nvPr/>
            </p:nvGrpSpPr>
            <p:grpSpPr>
              <a:xfrm>
                <a:off x="5281830" y="4681843"/>
                <a:ext cx="597766" cy="750596"/>
                <a:chOff x="4443965" y="3426290"/>
                <a:chExt cx="597766" cy="750596"/>
              </a:xfrm>
            </p:grpSpPr>
            <p:sp>
              <p:nvSpPr>
                <p:cNvPr id="102" name="Rounded Rectangle 101">
                  <a:extLst>
                    <a:ext uri="{FF2B5EF4-FFF2-40B4-BE49-F238E27FC236}">
                      <a16:creationId xmlns:a16="http://schemas.microsoft.com/office/drawing/2014/main" id="{206FE9D6-A732-522F-089C-FA951120408C}"/>
                    </a:ext>
                  </a:extLst>
                </p:cNvPr>
                <p:cNvSpPr/>
                <p:nvPr/>
              </p:nvSpPr>
              <p:spPr>
                <a:xfrm rot="7939202">
                  <a:off x="4613742" y="3738893"/>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ounded Rectangle 102">
                  <a:extLst>
                    <a:ext uri="{FF2B5EF4-FFF2-40B4-BE49-F238E27FC236}">
                      <a16:creationId xmlns:a16="http://schemas.microsoft.com/office/drawing/2014/main" id="{2CE1AE08-3B8A-0F08-7612-E8E3CA212B77}"/>
                    </a:ext>
                  </a:extLst>
                </p:cNvPr>
                <p:cNvSpPr/>
                <p:nvPr/>
              </p:nvSpPr>
              <p:spPr>
                <a:xfrm rot="2700000">
                  <a:off x="4131362" y="3748898"/>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6" name="Group 95">
                <a:extLst>
                  <a:ext uri="{FF2B5EF4-FFF2-40B4-BE49-F238E27FC236}">
                    <a16:creationId xmlns:a16="http://schemas.microsoft.com/office/drawing/2014/main" id="{388DBCDD-3193-1668-0706-E95090E79DBE}"/>
                  </a:ext>
                </a:extLst>
              </p:cNvPr>
              <p:cNvGrpSpPr/>
              <p:nvPr/>
            </p:nvGrpSpPr>
            <p:grpSpPr>
              <a:xfrm>
                <a:off x="5419652" y="4471770"/>
                <a:ext cx="322122" cy="332269"/>
                <a:chOff x="5419652" y="4471770"/>
                <a:chExt cx="322122" cy="332269"/>
              </a:xfrm>
            </p:grpSpPr>
            <p:sp>
              <p:nvSpPr>
                <p:cNvPr id="100" name="Rounded Rectangle 99">
                  <a:extLst>
                    <a:ext uri="{FF2B5EF4-FFF2-40B4-BE49-F238E27FC236}">
                      <a16:creationId xmlns:a16="http://schemas.microsoft.com/office/drawing/2014/main" id="{8893504A-464A-F81C-4455-48A6CADDEB77}"/>
                    </a:ext>
                  </a:extLst>
                </p:cNvPr>
                <p:cNvSpPr/>
                <p:nvPr/>
              </p:nvSpPr>
              <p:spPr>
                <a:xfrm rot="5400000">
                  <a:off x="5419652" y="4585285"/>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ounded Rectangle 100">
                  <a:extLst>
                    <a:ext uri="{FF2B5EF4-FFF2-40B4-BE49-F238E27FC236}">
                      <a16:creationId xmlns:a16="http://schemas.microsoft.com/office/drawing/2014/main" id="{E85A5A68-A813-888F-9DC1-F3B8E246F1F9}"/>
                    </a:ext>
                  </a:extLst>
                </p:cNvPr>
                <p:cNvSpPr/>
                <p:nvPr/>
              </p:nvSpPr>
              <p:spPr>
                <a:xfrm>
                  <a:off x="5419652" y="4471770"/>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7" name="Oval 96">
                <a:extLst>
                  <a:ext uri="{FF2B5EF4-FFF2-40B4-BE49-F238E27FC236}">
                    <a16:creationId xmlns:a16="http://schemas.microsoft.com/office/drawing/2014/main" id="{C062723A-F891-956C-C7C3-8E7F6EA5D12D}"/>
                  </a:ext>
                </a:extLst>
              </p:cNvPr>
              <p:cNvSpPr/>
              <p:nvPr/>
            </p:nvSpPr>
            <p:spPr>
              <a:xfrm>
                <a:off x="4911548" y="4642978"/>
                <a:ext cx="1338332" cy="1338332"/>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1B2DF092-A0B9-02FE-D7E9-3825D84C9325}"/>
                  </a:ext>
                </a:extLst>
              </p:cNvPr>
              <p:cNvSpPr/>
              <p:nvPr/>
            </p:nvSpPr>
            <p:spPr>
              <a:xfrm>
                <a:off x="4998871" y="4730301"/>
                <a:ext cx="1163687" cy="116368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AEF9AB52-D08C-A3A7-D5A8-C96FAA494944}"/>
                  </a:ext>
                </a:extLst>
              </p:cNvPr>
              <p:cNvSpPr/>
              <p:nvPr/>
            </p:nvSpPr>
            <p:spPr>
              <a:xfrm>
                <a:off x="5067559" y="4798989"/>
                <a:ext cx="1026310" cy="1026310"/>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04" name="Oval 32">
            <a:extLst>
              <a:ext uri="{FF2B5EF4-FFF2-40B4-BE49-F238E27FC236}">
                <a16:creationId xmlns:a16="http://schemas.microsoft.com/office/drawing/2014/main" id="{53548260-C9CB-4EA0-548C-56238363ACC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End</a:t>
            </a:r>
          </a:p>
        </p:txBody>
      </p:sp>
      <p:sp>
        <p:nvSpPr>
          <p:cNvPr id="105" name="Oval 32">
            <a:extLst>
              <a:ext uri="{FF2B5EF4-FFF2-40B4-BE49-F238E27FC236}">
                <a16:creationId xmlns:a16="http://schemas.microsoft.com/office/drawing/2014/main" id="{8D84F7F0-7C55-3640-0747-7821E12A5F7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a:t>
            </a:r>
          </a:p>
        </p:txBody>
      </p:sp>
      <p:sp>
        <p:nvSpPr>
          <p:cNvPr id="106" name="Oval 31">
            <a:extLst>
              <a:ext uri="{FF2B5EF4-FFF2-40B4-BE49-F238E27FC236}">
                <a16:creationId xmlns:a16="http://schemas.microsoft.com/office/drawing/2014/main" id="{D8E0BCE6-399D-E81B-366C-BFD8A19664B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a:t>
            </a:r>
          </a:p>
        </p:txBody>
      </p:sp>
      <p:sp>
        <p:nvSpPr>
          <p:cNvPr id="107" name="Oval 30">
            <a:extLst>
              <a:ext uri="{FF2B5EF4-FFF2-40B4-BE49-F238E27FC236}">
                <a16:creationId xmlns:a16="http://schemas.microsoft.com/office/drawing/2014/main" id="{5E2A8D0A-9882-4451-7313-89F816025A2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3</a:t>
            </a:r>
          </a:p>
        </p:txBody>
      </p:sp>
      <p:sp>
        <p:nvSpPr>
          <p:cNvPr id="108" name="Oval 29">
            <a:extLst>
              <a:ext uri="{FF2B5EF4-FFF2-40B4-BE49-F238E27FC236}">
                <a16:creationId xmlns:a16="http://schemas.microsoft.com/office/drawing/2014/main" id="{78E86BB9-80FB-0B12-0DE8-932D67B9FFF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4</a:t>
            </a:r>
          </a:p>
        </p:txBody>
      </p:sp>
      <p:sp>
        <p:nvSpPr>
          <p:cNvPr id="109" name="Oval 28">
            <a:extLst>
              <a:ext uri="{FF2B5EF4-FFF2-40B4-BE49-F238E27FC236}">
                <a16:creationId xmlns:a16="http://schemas.microsoft.com/office/drawing/2014/main" id="{D94A5859-AA76-4D49-3EFE-E597B6DB7B4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5</a:t>
            </a:r>
          </a:p>
        </p:txBody>
      </p:sp>
      <p:sp>
        <p:nvSpPr>
          <p:cNvPr id="110" name="Oval 27">
            <a:extLst>
              <a:ext uri="{FF2B5EF4-FFF2-40B4-BE49-F238E27FC236}">
                <a16:creationId xmlns:a16="http://schemas.microsoft.com/office/drawing/2014/main" id="{44D00FCC-5490-E07D-66A8-EA05ECC05DC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6</a:t>
            </a:r>
          </a:p>
        </p:txBody>
      </p:sp>
      <p:sp>
        <p:nvSpPr>
          <p:cNvPr id="111" name="Oval 26">
            <a:extLst>
              <a:ext uri="{FF2B5EF4-FFF2-40B4-BE49-F238E27FC236}">
                <a16:creationId xmlns:a16="http://schemas.microsoft.com/office/drawing/2014/main" id="{5F2F400F-304F-53B3-1BF8-C874DABC4B6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7</a:t>
            </a:r>
          </a:p>
        </p:txBody>
      </p:sp>
      <p:sp>
        <p:nvSpPr>
          <p:cNvPr id="112" name="Oval 111">
            <a:extLst>
              <a:ext uri="{FF2B5EF4-FFF2-40B4-BE49-F238E27FC236}">
                <a16:creationId xmlns:a16="http://schemas.microsoft.com/office/drawing/2014/main" id="{FC494ED9-E01A-D355-AF4F-A0630BCBD9F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8</a:t>
            </a:r>
          </a:p>
        </p:txBody>
      </p:sp>
      <p:sp>
        <p:nvSpPr>
          <p:cNvPr id="113" name="Oval 112">
            <a:extLst>
              <a:ext uri="{FF2B5EF4-FFF2-40B4-BE49-F238E27FC236}">
                <a16:creationId xmlns:a16="http://schemas.microsoft.com/office/drawing/2014/main" id="{91DC8AA9-8B59-3B50-1E61-140D9980430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9</a:t>
            </a:r>
          </a:p>
        </p:txBody>
      </p:sp>
      <p:sp>
        <p:nvSpPr>
          <p:cNvPr id="114" name="Oval 23">
            <a:extLst>
              <a:ext uri="{FF2B5EF4-FFF2-40B4-BE49-F238E27FC236}">
                <a16:creationId xmlns:a16="http://schemas.microsoft.com/office/drawing/2014/main" id="{C3B96C9C-82AB-8A3A-952E-AF25DF21230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10</a:t>
            </a:r>
          </a:p>
        </p:txBody>
      </p:sp>
      <p:sp>
        <p:nvSpPr>
          <p:cNvPr id="115" name="Oval 22">
            <a:extLst>
              <a:ext uri="{FF2B5EF4-FFF2-40B4-BE49-F238E27FC236}">
                <a16:creationId xmlns:a16="http://schemas.microsoft.com/office/drawing/2014/main" id="{9A3845F7-EDFC-7B03-019F-BEE74A2C2B4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11</a:t>
            </a:r>
          </a:p>
        </p:txBody>
      </p:sp>
      <p:sp>
        <p:nvSpPr>
          <p:cNvPr id="116" name="Oval 21">
            <a:extLst>
              <a:ext uri="{FF2B5EF4-FFF2-40B4-BE49-F238E27FC236}">
                <a16:creationId xmlns:a16="http://schemas.microsoft.com/office/drawing/2014/main" id="{BCA474A4-0096-04C7-103E-50F60460CAD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12</a:t>
            </a:r>
          </a:p>
        </p:txBody>
      </p:sp>
      <p:sp>
        <p:nvSpPr>
          <p:cNvPr id="117" name="Oval 116">
            <a:extLst>
              <a:ext uri="{FF2B5EF4-FFF2-40B4-BE49-F238E27FC236}">
                <a16:creationId xmlns:a16="http://schemas.microsoft.com/office/drawing/2014/main" id="{E384BC8D-2110-F3AD-9580-DC13DA5E8E9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13</a:t>
            </a:r>
          </a:p>
        </p:txBody>
      </p:sp>
      <p:sp>
        <p:nvSpPr>
          <p:cNvPr id="118" name="Oval 117">
            <a:extLst>
              <a:ext uri="{FF2B5EF4-FFF2-40B4-BE49-F238E27FC236}">
                <a16:creationId xmlns:a16="http://schemas.microsoft.com/office/drawing/2014/main" id="{C5FEEA15-9C11-8DE2-7BBD-30F11D5A8AA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14</a:t>
            </a:r>
          </a:p>
        </p:txBody>
      </p:sp>
      <p:sp>
        <p:nvSpPr>
          <p:cNvPr id="119" name="Oval 18">
            <a:extLst>
              <a:ext uri="{FF2B5EF4-FFF2-40B4-BE49-F238E27FC236}">
                <a16:creationId xmlns:a16="http://schemas.microsoft.com/office/drawing/2014/main" id="{E938B675-407D-4CBA-898F-7EAEB8994F3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15</a:t>
            </a:r>
          </a:p>
        </p:txBody>
      </p:sp>
      <p:sp>
        <p:nvSpPr>
          <p:cNvPr id="120" name="Oval 17">
            <a:extLst>
              <a:ext uri="{FF2B5EF4-FFF2-40B4-BE49-F238E27FC236}">
                <a16:creationId xmlns:a16="http://schemas.microsoft.com/office/drawing/2014/main" id="{900D2BB0-1634-F2E9-E40C-A3E263E4B73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16</a:t>
            </a:r>
          </a:p>
        </p:txBody>
      </p:sp>
      <p:sp>
        <p:nvSpPr>
          <p:cNvPr id="121" name="Oval 16">
            <a:extLst>
              <a:ext uri="{FF2B5EF4-FFF2-40B4-BE49-F238E27FC236}">
                <a16:creationId xmlns:a16="http://schemas.microsoft.com/office/drawing/2014/main" id="{2D8335A2-FD64-ED5C-74A4-7BE952EC4EE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17</a:t>
            </a:r>
          </a:p>
        </p:txBody>
      </p:sp>
      <p:sp>
        <p:nvSpPr>
          <p:cNvPr id="122" name="Oval 15">
            <a:extLst>
              <a:ext uri="{FF2B5EF4-FFF2-40B4-BE49-F238E27FC236}">
                <a16:creationId xmlns:a16="http://schemas.microsoft.com/office/drawing/2014/main" id="{743103DE-A0B5-0844-921B-CA635C17958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18</a:t>
            </a:r>
          </a:p>
        </p:txBody>
      </p:sp>
      <p:sp>
        <p:nvSpPr>
          <p:cNvPr id="123" name="Oval 14">
            <a:extLst>
              <a:ext uri="{FF2B5EF4-FFF2-40B4-BE49-F238E27FC236}">
                <a16:creationId xmlns:a16="http://schemas.microsoft.com/office/drawing/2014/main" id="{132B47A2-0E93-6CB8-8946-D19CE0EBCB1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19</a:t>
            </a:r>
          </a:p>
        </p:txBody>
      </p:sp>
      <p:sp>
        <p:nvSpPr>
          <p:cNvPr id="124" name="Oval 13">
            <a:extLst>
              <a:ext uri="{FF2B5EF4-FFF2-40B4-BE49-F238E27FC236}">
                <a16:creationId xmlns:a16="http://schemas.microsoft.com/office/drawing/2014/main" id="{9E9AC73A-FB08-0C60-85E2-9345292E00D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20</a:t>
            </a:r>
          </a:p>
        </p:txBody>
      </p:sp>
      <p:sp>
        <p:nvSpPr>
          <p:cNvPr id="125" name="Oval 12">
            <a:extLst>
              <a:ext uri="{FF2B5EF4-FFF2-40B4-BE49-F238E27FC236}">
                <a16:creationId xmlns:a16="http://schemas.microsoft.com/office/drawing/2014/main" id="{3484E985-E6E0-4629-0BF3-0E1864399C7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21</a:t>
            </a:r>
          </a:p>
        </p:txBody>
      </p:sp>
      <p:sp>
        <p:nvSpPr>
          <p:cNvPr id="126" name="Oval 11">
            <a:extLst>
              <a:ext uri="{FF2B5EF4-FFF2-40B4-BE49-F238E27FC236}">
                <a16:creationId xmlns:a16="http://schemas.microsoft.com/office/drawing/2014/main" id="{B5CF7537-2701-B79D-3407-4DD444F406A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22</a:t>
            </a:r>
          </a:p>
        </p:txBody>
      </p:sp>
      <p:sp>
        <p:nvSpPr>
          <p:cNvPr id="127" name="Oval 10">
            <a:extLst>
              <a:ext uri="{FF2B5EF4-FFF2-40B4-BE49-F238E27FC236}">
                <a16:creationId xmlns:a16="http://schemas.microsoft.com/office/drawing/2014/main" id="{4CFB92DE-BE83-8F4E-D4D0-E33A968B426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23</a:t>
            </a:r>
          </a:p>
        </p:txBody>
      </p:sp>
      <p:sp>
        <p:nvSpPr>
          <p:cNvPr id="128" name="Oval 9">
            <a:extLst>
              <a:ext uri="{FF2B5EF4-FFF2-40B4-BE49-F238E27FC236}">
                <a16:creationId xmlns:a16="http://schemas.microsoft.com/office/drawing/2014/main" id="{C31FCFE3-160B-E80F-657E-0D0B03C86F8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24</a:t>
            </a:r>
          </a:p>
        </p:txBody>
      </p:sp>
      <p:sp>
        <p:nvSpPr>
          <p:cNvPr id="129" name="Oval 8">
            <a:extLst>
              <a:ext uri="{FF2B5EF4-FFF2-40B4-BE49-F238E27FC236}">
                <a16:creationId xmlns:a16="http://schemas.microsoft.com/office/drawing/2014/main" id="{C60B1AC4-9078-AAC9-F1ED-7EBD30077E9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25</a:t>
            </a:r>
          </a:p>
        </p:txBody>
      </p:sp>
      <p:sp>
        <p:nvSpPr>
          <p:cNvPr id="130" name="Oval 7">
            <a:extLst>
              <a:ext uri="{FF2B5EF4-FFF2-40B4-BE49-F238E27FC236}">
                <a16:creationId xmlns:a16="http://schemas.microsoft.com/office/drawing/2014/main" id="{5ADA827E-6AA8-D789-813F-CA082864E1B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26</a:t>
            </a:r>
          </a:p>
        </p:txBody>
      </p:sp>
      <p:sp>
        <p:nvSpPr>
          <p:cNvPr id="131" name="Oval 6">
            <a:extLst>
              <a:ext uri="{FF2B5EF4-FFF2-40B4-BE49-F238E27FC236}">
                <a16:creationId xmlns:a16="http://schemas.microsoft.com/office/drawing/2014/main" id="{F4D761FF-B48C-56C0-4585-C6C66BE0D18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27</a:t>
            </a:r>
          </a:p>
        </p:txBody>
      </p:sp>
      <p:sp>
        <p:nvSpPr>
          <p:cNvPr id="132" name="Oval 5">
            <a:extLst>
              <a:ext uri="{FF2B5EF4-FFF2-40B4-BE49-F238E27FC236}">
                <a16:creationId xmlns:a16="http://schemas.microsoft.com/office/drawing/2014/main" id="{196DA5FC-DF2B-7A57-CBD4-F0733889197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28</a:t>
            </a:r>
          </a:p>
        </p:txBody>
      </p:sp>
      <p:sp>
        <p:nvSpPr>
          <p:cNvPr id="133" name="Oval 4">
            <a:extLst>
              <a:ext uri="{FF2B5EF4-FFF2-40B4-BE49-F238E27FC236}">
                <a16:creationId xmlns:a16="http://schemas.microsoft.com/office/drawing/2014/main" id="{5736ADB0-DC2B-A0C4-A16A-72BC143AB3E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29</a:t>
            </a:r>
          </a:p>
        </p:txBody>
      </p:sp>
      <p:sp>
        <p:nvSpPr>
          <p:cNvPr id="134" name="Oval 3">
            <a:extLst>
              <a:ext uri="{FF2B5EF4-FFF2-40B4-BE49-F238E27FC236}">
                <a16:creationId xmlns:a16="http://schemas.microsoft.com/office/drawing/2014/main" id="{CD39CECC-DBB5-5E80-F8D5-C5E0827F2CF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30</a:t>
            </a:r>
          </a:p>
        </p:txBody>
      </p:sp>
      <p:sp>
        <p:nvSpPr>
          <p:cNvPr id="135" name="Oval 32">
            <a:extLst>
              <a:ext uri="{FF2B5EF4-FFF2-40B4-BE49-F238E27FC236}">
                <a16:creationId xmlns:a16="http://schemas.microsoft.com/office/drawing/2014/main" id="{F9DC3757-1618-C849-F1C0-B14AF221681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31</a:t>
            </a:r>
          </a:p>
        </p:txBody>
      </p:sp>
      <p:sp>
        <p:nvSpPr>
          <p:cNvPr id="136" name="Oval 31">
            <a:extLst>
              <a:ext uri="{FF2B5EF4-FFF2-40B4-BE49-F238E27FC236}">
                <a16:creationId xmlns:a16="http://schemas.microsoft.com/office/drawing/2014/main" id="{27882143-CE59-B3D2-588F-9C914C9C31D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32</a:t>
            </a:r>
          </a:p>
        </p:txBody>
      </p:sp>
      <p:sp>
        <p:nvSpPr>
          <p:cNvPr id="137" name="Oval 30">
            <a:extLst>
              <a:ext uri="{FF2B5EF4-FFF2-40B4-BE49-F238E27FC236}">
                <a16:creationId xmlns:a16="http://schemas.microsoft.com/office/drawing/2014/main" id="{C5AB5F79-EC7F-2CFE-8B0A-38AA0B6DD53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33</a:t>
            </a:r>
          </a:p>
        </p:txBody>
      </p:sp>
      <p:sp>
        <p:nvSpPr>
          <p:cNvPr id="138" name="Oval 29">
            <a:extLst>
              <a:ext uri="{FF2B5EF4-FFF2-40B4-BE49-F238E27FC236}">
                <a16:creationId xmlns:a16="http://schemas.microsoft.com/office/drawing/2014/main" id="{E79AFBD8-D880-3BA1-F262-1CEE3D8750E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34</a:t>
            </a:r>
          </a:p>
        </p:txBody>
      </p:sp>
      <p:sp>
        <p:nvSpPr>
          <p:cNvPr id="139" name="Oval 28">
            <a:extLst>
              <a:ext uri="{FF2B5EF4-FFF2-40B4-BE49-F238E27FC236}">
                <a16:creationId xmlns:a16="http://schemas.microsoft.com/office/drawing/2014/main" id="{28C689A4-21E4-ABFA-7410-637C0A3E663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35</a:t>
            </a:r>
          </a:p>
        </p:txBody>
      </p:sp>
      <p:sp>
        <p:nvSpPr>
          <p:cNvPr id="140" name="Oval 27">
            <a:extLst>
              <a:ext uri="{FF2B5EF4-FFF2-40B4-BE49-F238E27FC236}">
                <a16:creationId xmlns:a16="http://schemas.microsoft.com/office/drawing/2014/main" id="{363DCD0C-674B-00B5-DC56-6A94A3D76DA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36</a:t>
            </a:r>
          </a:p>
        </p:txBody>
      </p:sp>
      <p:sp>
        <p:nvSpPr>
          <p:cNvPr id="141" name="Oval 26">
            <a:extLst>
              <a:ext uri="{FF2B5EF4-FFF2-40B4-BE49-F238E27FC236}">
                <a16:creationId xmlns:a16="http://schemas.microsoft.com/office/drawing/2014/main" id="{77593F6C-5986-EFAB-78E5-6EBDA921998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37</a:t>
            </a:r>
          </a:p>
        </p:txBody>
      </p:sp>
      <p:sp>
        <p:nvSpPr>
          <p:cNvPr id="142" name="Oval 25">
            <a:extLst>
              <a:ext uri="{FF2B5EF4-FFF2-40B4-BE49-F238E27FC236}">
                <a16:creationId xmlns:a16="http://schemas.microsoft.com/office/drawing/2014/main" id="{F8F8C371-973E-9C29-2FBB-1AE2D2760F9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38</a:t>
            </a:r>
          </a:p>
        </p:txBody>
      </p:sp>
      <p:sp>
        <p:nvSpPr>
          <p:cNvPr id="143" name="Oval 24">
            <a:extLst>
              <a:ext uri="{FF2B5EF4-FFF2-40B4-BE49-F238E27FC236}">
                <a16:creationId xmlns:a16="http://schemas.microsoft.com/office/drawing/2014/main" id="{423A4FB4-E06A-791E-5820-9C8CEAD5E2D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39</a:t>
            </a:r>
          </a:p>
        </p:txBody>
      </p:sp>
      <p:sp>
        <p:nvSpPr>
          <p:cNvPr id="144" name="Oval 23">
            <a:extLst>
              <a:ext uri="{FF2B5EF4-FFF2-40B4-BE49-F238E27FC236}">
                <a16:creationId xmlns:a16="http://schemas.microsoft.com/office/drawing/2014/main" id="{CF18FD79-A22C-FBDC-58D1-0D521742B7B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40</a:t>
            </a:r>
          </a:p>
        </p:txBody>
      </p:sp>
      <p:sp>
        <p:nvSpPr>
          <p:cNvPr id="145" name="Oval 14">
            <a:extLst>
              <a:ext uri="{FF2B5EF4-FFF2-40B4-BE49-F238E27FC236}">
                <a16:creationId xmlns:a16="http://schemas.microsoft.com/office/drawing/2014/main" id="{471AE150-6739-2E89-2511-CB308133C8B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41</a:t>
            </a:r>
          </a:p>
        </p:txBody>
      </p:sp>
      <p:sp>
        <p:nvSpPr>
          <p:cNvPr id="146" name="Oval 15">
            <a:extLst>
              <a:ext uri="{FF2B5EF4-FFF2-40B4-BE49-F238E27FC236}">
                <a16:creationId xmlns:a16="http://schemas.microsoft.com/office/drawing/2014/main" id="{5F05027F-F5A1-E594-C0E5-B80031AD451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42</a:t>
            </a:r>
          </a:p>
        </p:txBody>
      </p:sp>
      <p:sp>
        <p:nvSpPr>
          <p:cNvPr id="147" name="Oval 16">
            <a:extLst>
              <a:ext uri="{FF2B5EF4-FFF2-40B4-BE49-F238E27FC236}">
                <a16:creationId xmlns:a16="http://schemas.microsoft.com/office/drawing/2014/main" id="{E88602B1-BCF8-3A62-F990-5322591B1C1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43</a:t>
            </a:r>
          </a:p>
        </p:txBody>
      </p:sp>
      <p:sp>
        <p:nvSpPr>
          <p:cNvPr id="148" name="Oval 17">
            <a:extLst>
              <a:ext uri="{FF2B5EF4-FFF2-40B4-BE49-F238E27FC236}">
                <a16:creationId xmlns:a16="http://schemas.microsoft.com/office/drawing/2014/main" id="{0B9BD2FA-C8A2-1B9B-9C2E-C045F97DDF4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44</a:t>
            </a:r>
          </a:p>
        </p:txBody>
      </p:sp>
      <p:sp>
        <p:nvSpPr>
          <p:cNvPr id="149" name="Oval 18">
            <a:extLst>
              <a:ext uri="{FF2B5EF4-FFF2-40B4-BE49-F238E27FC236}">
                <a16:creationId xmlns:a16="http://schemas.microsoft.com/office/drawing/2014/main" id="{7D27CF17-8E39-EF1F-EAF7-E0643185531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45</a:t>
            </a:r>
          </a:p>
        </p:txBody>
      </p:sp>
      <p:sp>
        <p:nvSpPr>
          <p:cNvPr id="150" name="Oval 149">
            <a:extLst>
              <a:ext uri="{FF2B5EF4-FFF2-40B4-BE49-F238E27FC236}">
                <a16:creationId xmlns:a16="http://schemas.microsoft.com/office/drawing/2014/main" id="{46038A47-71AB-B4F1-01C6-BCEF400F439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46</a:t>
            </a:r>
          </a:p>
        </p:txBody>
      </p:sp>
      <p:sp>
        <p:nvSpPr>
          <p:cNvPr id="151" name="Oval 20">
            <a:extLst>
              <a:ext uri="{FF2B5EF4-FFF2-40B4-BE49-F238E27FC236}">
                <a16:creationId xmlns:a16="http://schemas.microsoft.com/office/drawing/2014/main" id="{8F25398A-2D6F-B65D-78B8-472AC703831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47</a:t>
            </a:r>
          </a:p>
        </p:txBody>
      </p:sp>
      <p:sp>
        <p:nvSpPr>
          <p:cNvPr id="152" name="Oval 21">
            <a:extLst>
              <a:ext uri="{FF2B5EF4-FFF2-40B4-BE49-F238E27FC236}">
                <a16:creationId xmlns:a16="http://schemas.microsoft.com/office/drawing/2014/main" id="{4E44307C-79B0-D226-AF13-499C905839B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48</a:t>
            </a:r>
          </a:p>
        </p:txBody>
      </p:sp>
      <p:sp>
        <p:nvSpPr>
          <p:cNvPr id="153" name="Oval 22">
            <a:extLst>
              <a:ext uri="{FF2B5EF4-FFF2-40B4-BE49-F238E27FC236}">
                <a16:creationId xmlns:a16="http://schemas.microsoft.com/office/drawing/2014/main" id="{F06DB660-7271-D970-97D4-6A97C9AB8C7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49</a:t>
            </a:r>
          </a:p>
        </p:txBody>
      </p:sp>
      <p:sp>
        <p:nvSpPr>
          <p:cNvPr id="154" name="Oval 23">
            <a:extLst>
              <a:ext uri="{FF2B5EF4-FFF2-40B4-BE49-F238E27FC236}">
                <a16:creationId xmlns:a16="http://schemas.microsoft.com/office/drawing/2014/main" id="{AE4A871E-EB8B-C75C-D89D-E58956E1CFD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50</a:t>
            </a:r>
          </a:p>
        </p:txBody>
      </p:sp>
      <p:sp>
        <p:nvSpPr>
          <p:cNvPr id="155" name="Oval 24">
            <a:extLst>
              <a:ext uri="{FF2B5EF4-FFF2-40B4-BE49-F238E27FC236}">
                <a16:creationId xmlns:a16="http://schemas.microsoft.com/office/drawing/2014/main" id="{075DA809-74E1-C321-B73A-E7F2DDA0D72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51</a:t>
            </a:r>
          </a:p>
        </p:txBody>
      </p:sp>
      <p:sp>
        <p:nvSpPr>
          <p:cNvPr id="156" name="Oval 155">
            <a:extLst>
              <a:ext uri="{FF2B5EF4-FFF2-40B4-BE49-F238E27FC236}">
                <a16:creationId xmlns:a16="http://schemas.microsoft.com/office/drawing/2014/main" id="{F62C4524-A81E-9C56-D503-031986B35BE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52</a:t>
            </a:r>
          </a:p>
        </p:txBody>
      </p:sp>
      <p:sp>
        <p:nvSpPr>
          <p:cNvPr id="157" name="Oval 26">
            <a:extLst>
              <a:ext uri="{FF2B5EF4-FFF2-40B4-BE49-F238E27FC236}">
                <a16:creationId xmlns:a16="http://schemas.microsoft.com/office/drawing/2014/main" id="{4953B511-E85E-0BBE-106C-6BEE124DB52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53</a:t>
            </a:r>
          </a:p>
        </p:txBody>
      </p:sp>
      <p:sp>
        <p:nvSpPr>
          <p:cNvPr id="158" name="Oval 27">
            <a:extLst>
              <a:ext uri="{FF2B5EF4-FFF2-40B4-BE49-F238E27FC236}">
                <a16:creationId xmlns:a16="http://schemas.microsoft.com/office/drawing/2014/main" id="{3EE70A58-89C5-3EBC-DC8D-3DB17ECF2D8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54</a:t>
            </a:r>
          </a:p>
        </p:txBody>
      </p:sp>
      <p:sp>
        <p:nvSpPr>
          <p:cNvPr id="159" name="Oval 28">
            <a:extLst>
              <a:ext uri="{FF2B5EF4-FFF2-40B4-BE49-F238E27FC236}">
                <a16:creationId xmlns:a16="http://schemas.microsoft.com/office/drawing/2014/main" id="{BE38B9CF-3EC6-3053-BDFB-A8E326CC9A5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55</a:t>
            </a:r>
          </a:p>
        </p:txBody>
      </p:sp>
      <p:sp>
        <p:nvSpPr>
          <p:cNvPr id="160" name="Oval 29">
            <a:extLst>
              <a:ext uri="{FF2B5EF4-FFF2-40B4-BE49-F238E27FC236}">
                <a16:creationId xmlns:a16="http://schemas.microsoft.com/office/drawing/2014/main" id="{DDE68FF9-7044-7FFE-1754-EAD096515BD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56</a:t>
            </a:r>
          </a:p>
        </p:txBody>
      </p:sp>
      <p:sp>
        <p:nvSpPr>
          <p:cNvPr id="161" name="Oval 30">
            <a:extLst>
              <a:ext uri="{FF2B5EF4-FFF2-40B4-BE49-F238E27FC236}">
                <a16:creationId xmlns:a16="http://schemas.microsoft.com/office/drawing/2014/main" id="{237E999A-4FEB-DC32-4233-2EE9A0D24F2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57</a:t>
            </a:r>
          </a:p>
        </p:txBody>
      </p:sp>
      <p:sp>
        <p:nvSpPr>
          <p:cNvPr id="162" name="Oval 31">
            <a:extLst>
              <a:ext uri="{FF2B5EF4-FFF2-40B4-BE49-F238E27FC236}">
                <a16:creationId xmlns:a16="http://schemas.microsoft.com/office/drawing/2014/main" id="{2BCB8AD8-3088-9521-551C-972BB0EB94C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58</a:t>
            </a:r>
          </a:p>
        </p:txBody>
      </p:sp>
      <p:sp>
        <p:nvSpPr>
          <p:cNvPr id="163" name="Oval 32">
            <a:extLst>
              <a:ext uri="{FF2B5EF4-FFF2-40B4-BE49-F238E27FC236}">
                <a16:creationId xmlns:a16="http://schemas.microsoft.com/office/drawing/2014/main" id="{99F8855F-4EAF-0259-88AC-3CAC7CD102A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59</a:t>
            </a:r>
          </a:p>
        </p:txBody>
      </p:sp>
      <p:sp>
        <p:nvSpPr>
          <p:cNvPr id="164" name="Oval 32">
            <a:extLst>
              <a:ext uri="{FF2B5EF4-FFF2-40B4-BE49-F238E27FC236}">
                <a16:creationId xmlns:a16="http://schemas.microsoft.com/office/drawing/2014/main" id="{35A51EFD-E0D3-6DD0-DEF0-16E5D8B9692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60</a:t>
            </a:r>
          </a:p>
        </p:txBody>
      </p:sp>
      <p:pic>
        <p:nvPicPr>
          <p:cNvPr id="168" name="Picture Placeholder 167">
            <a:extLst>
              <a:ext uri="{FF2B5EF4-FFF2-40B4-BE49-F238E27FC236}">
                <a16:creationId xmlns:a16="http://schemas.microsoft.com/office/drawing/2014/main" id="{9BC9DB24-3640-1E00-A8F5-C136697B9EB1}"/>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p:blipFill>
        <p:spPr>
          <a:xfrm>
            <a:off x="6296450" y="1"/>
            <a:ext cx="4382054" cy="6857745"/>
          </a:xfrm>
        </p:spPr>
      </p:pic>
    </p:spTree>
    <p:extLst>
      <p:ext uri="{BB962C8B-B14F-4D97-AF65-F5344CB8AC3E}">
        <p14:creationId xmlns:p14="http://schemas.microsoft.com/office/powerpoint/2010/main" val="905165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1000"/>
                                  </p:stCondLst>
                                  <p:childTnLst>
                                    <p:set>
                                      <p:cBhvr>
                                        <p:cTn id="6" dur="1" fill="hold">
                                          <p:stCondLst>
                                            <p:cond delay="0"/>
                                          </p:stCondLst>
                                        </p:cTn>
                                        <p:tgtEl>
                                          <p:spTgt spid="164"/>
                                        </p:tgtEl>
                                        <p:attrNameLst>
                                          <p:attrName>style.visibility</p:attrName>
                                        </p:attrNameLst>
                                      </p:cBhvr>
                                      <p:to>
                                        <p:strVal val="hidden"/>
                                      </p:to>
                                    </p:set>
                                  </p:childTnLst>
                                </p:cTn>
                              </p:par>
                            </p:childTnLst>
                          </p:cTn>
                        </p:par>
                        <p:par>
                          <p:cTn id="7" fill="hold">
                            <p:stCondLst>
                              <p:cond delay="1000"/>
                            </p:stCondLst>
                            <p:childTnLst>
                              <p:par>
                                <p:cTn id="8" presetID="1" presetClass="exit" presetSubtype="0" fill="hold" grpId="0" nodeType="afterEffect">
                                  <p:stCondLst>
                                    <p:cond delay="1000"/>
                                  </p:stCondLst>
                                  <p:childTnLst>
                                    <p:set>
                                      <p:cBhvr>
                                        <p:cTn id="9" dur="1" fill="hold">
                                          <p:stCondLst>
                                            <p:cond delay="0"/>
                                          </p:stCondLst>
                                        </p:cTn>
                                        <p:tgtEl>
                                          <p:spTgt spid="163"/>
                                        </p:tgtEl>
                                        <p:attrNameLst>
                                          <p:attrName>style.visibility</p:attrName>
                                        </p:attrNameLst>
                                      </p:cBhvr>
                                      <p:to>
                                        <p:strVal val="hidden"/>
                                      </p:to>
                                    </p:set>
                                  </p:childTnLst>
                                </p:cTn>
                              </p:par>
                            </p:childTnLst>
                          </p:cTn>
                        </p:par>
                        <p:par>
                          <p:cTn id="10" fill="hold">
                            <p:stCondLst>
                              <p:cond delay="2000"/>
                            </p:stCondLst>
                            <p:childTnLst>
                              <p:par>
                                <p:cTn id="11" presetID="1" presetClass="exit" presetSubtype="0" fill="hold" grpId="0" nodeType="afterEffect">
                                  <p:stCondLst>
                                    <p:cond delay="1000"/>
                                  </p:stCondLst>
                                  <p:childTnLst>
                                    <p:set>
                                      <p:cBhvr>
                                        <p:cTn id="12" dur="1" fill="hold">
                                          <p:stCondLst>
                                            <p:cond delay="0"/>
                                          </p:stCondLst>
                                        </p:cTn>
                                        <p:tgtEl>
                                          <p:spTgt spid="162"/>
                                        </p:tgtEl>
                                        <p:attrNameLst>
                                          <p:attrName>style.visibility</p:attrName>
                                        </p:attrNameLst>
                                      </p:cBhvr>
                                      <p:to>
                                        <p:strVal val="hidden"/>
                                      </p:to>
                                    </p:set>
                                  </p:childTnLst>
                                </p:cTn>
                              </p:par>
                            </p:childTnLst>
                          </p:cTn>
                        </p:par>
                        <p:par>
                          <p:cTn id="13" fill="hold">
                            <p:stCondLst>
                              <p:cond delay="3000"/>
                            </p:stCondLst>
                            <p:childTnLst>
                              <p:par>
                                <p:cTn id="14" presetID="1" presetClass="exit" presetSubtype="0" fill="hold" grpId="0" nodeType="afterEffect">
                                  <p:stCondLst>
                                    <p:cond delay="1000"/>
                                  </p:stCondLst>
                                  <p:childTnLst>
                                    <p:set>
                                      <p:cBhvr>
                                        <p:cTn id="15" dur="1" fill="hold">
                                          <p:stCondLst>
                                            <p:cond delay="0"/>
                                          </p:stCondLst>
                                        </p:cTn>
                                        <p:tgtEl>
                                          <p:spTgt spid="161"/>
                                        </p:tgtEl>
                                        <p:attrNameLst>
                                          <p:attrName>style.visibility</p:attrName>
                                        </p:attrNameLst>
                                      </p:cBhvr>
                                      <p:to>
                                        <p:strVal val="hidden"/>
                                      </p:to>
                                    </p:set>
                                  </p:childTnLst>
                                </p:cTn>
                              </p:par>
                            </p:childTnLst>
                          </p:cTn>
                        </p:par>
                        <p:par>
                          <p:cTn id="16" fill="hold">
                            <p:stCondLst>
                              <p:cond delay="4000"/>
                            </p:stCondLst>
                            <p:childTnLst>
                              <p:par>
                                <p:cTn id="17" presetID="1" presetClass="exit" presetSubtype="0" fill="hold" grpId="0" nodeType="afterEffect">
                                  <p:stCondLst>
                                    <p:cond delay="1000"/>
                                  </p:stCondLst>
                                  <p:childTnLst>
                                    <p:set>
                                      <p:cBhvr>
                                        <p:cTn id="18" dur="1" fill="hold">
                                          <p:stCondLst>
                                            <p:cond delay="0"/>
                                          </p:stCondLst>
                                        </p:cTn>
                                        <p:tgtEl>
                                          <p:spTgt spid="160"/>
                                        </p:tgtEl>
                                        <p:attrNameLst>
                                          <p:attrName>style.visibility</p:attrName>
                                        </p:attrNameLst>
                                      </p:cBhvr>
                                      <p:to>
                                        <p:strVal val="hidden"/>
                                      </p:to>
                                    </p:set>
                                  </p:childTnLst>
                                </p:cTn>
                              </p:par>
                            </p:childTnLst>
                          </p:cTn>
                        </p:par>
                        <p:par>
                          <p:cTn id="19" fill="hold">
                            <p:stCondLst>
                              <p:cond delay="5000"/>
                            </p:stCondLst>
                            <p:childTnLst>
                              <p:par>
                                <p:cTn id="20" presetID="1" presetClass="exit" presetSubtype="0" fill="hold" grpId="0" nodeType="afterEffect">
                                  <p:stCondLst>
                                    <p:cond delay="1000"/>
                                  </p:stCondLst>
                                  <p:childTnLst>
                                    <p:set>
                                      <p:cBhvr>
                                        <p:cTn id="21" dur="1" fill="hold">
                                          <p:stCondLst>
                                            <p:cond delay="0"/>
                                          </p:stCondLst>
                                        </p:cTn>
                                        <p:tgtEl>
                                          <p:spTgt spid="159"/>
                                        </p:tgtEl>
                                        <p:attrNameLst>
                                          <p:attrName>style.visibility</p:attrName>
                                        </p:attrNameLst>
                                      </p:cBhvr>
                                      <p:to>
                                        <p:strVal val="hidden"/>
                                      </p:to>
                                    </p:set>
                                  </p:childTnLst>
                                </p:cTn>
                              </p:par>
                            </p:childTnLst>
                          </p:cTn>
                        </p:par>
                        <p:par>
                          <p:cTn id="22" fill="hold">
                            <p:stCondLst>
                              <p:cond delay="6000"/>
                            </p:stCondLst>
                            <p:childTnLst>
                              <p:par>
                                <p:cTn id="23" presetID="1" presetClass="exit" presetSubtype="0" fill="hold" grpId="0" nodeType="afterEffect">
                                  <p:stCondLst>
                                    <p:cond delay="1000"/>
                                  </p:stCondLst>
                                  <p:childTnLst>
                                    <p:set>
                                      <p:cBhvr>
                                        <p:cTn id="24" dur="1" fill="hold">
                                          <p:stCondLst>
                                            <p:cond delay="0"/>
                                          </p:stCondLst>
                                        </p:cTn>
                                        <p:tgtEl>
                                          <p:spTgt spid="158"/>
                                        </p:tgtEl>
                                        <p:attrNameLst>
                                          <p:attrName>style.visibility</p:attrName>
                                        </p:attrNameLst>
                                      </p:cBhvr>
                                      <p:to>
                                        <p:strVal val="hidden"/>
                                      </p:to>
                                    </p:set>
                                  </p:childTnLst>
                                </p:cTn>
                              </p:par>
                            </p:childTnLst>
                          </p:cTn>
                        </p:par>
                        <p:par>
                          <p:cTn id="25" fill="hold">
                            <p:stCondLst>
                              <p:cond delay="7000"/>
                            </p:stCondLst>
                            <p:childTnLst>
                              <p:par>
                                <p:cTn id="26" presetID="1" presetClass="exit" presetSubtype="0" fill="hold" grpId="0" nodeType="afterEffect">
                                  <p:stCondLst>
                                    <p:cond delay="1000"/>
                                  </p:stCondLst>
                                  <p:childTnLst>
                                    <p:set>
                                      <p:cBhvr>
                                        <p:cTn id="27" dur="1" fill="hold">
                                          <p:stCondLst>
                                            <p:cond delay="0"/>
                                          </p:stCondLst>
                                        </p:cTn>
                                        <p:tgtEl>
                                          <p:spTgt spid="157"/>
                                        </p:tgtEl>
                                        <p:attrNameLst>
                                          <p:attrName>style.visibility</p:attrName>
                                        </p:attrNameLst>
                                      </p:cBhvr>
                                      <p:to>
                                        <p:strVal val="hidden"/>
                                      </p:to>
                                    </p:set>
                                  </p:childTnLst>
                                </p:cTn>
                              </p:par>
                            </p:childTnLst>
                          </p:cTn>
                        </p:par>
                        <p:par>
                          <p:cTn id="28" fill="hold">
                            <p:stCondLst>
                              <p:cond delay="8000"/>
                            </p:stCondLst>
                            <p:childTnLst>
                              <p:par>
                                <p:cTn id="29" presetID="1" presetClass="exit" presetSubtype="0" fill="hold" grpId="0" nodeType="afterEffect">
                                  <p:stCondLst>
                                    <p:cond delay="1000"/>
                                  </p:stCondLst>
                                  <p:childTnLst>
                                    <p:set>
                                      <p:cBhvr>
                                        <p:cTn id="30" dur="1" fill="hold">
                                          <p:stCondLst>
                                            <p:cond delay="0"/>
                                          </p:stCondLst>
                                        </p:cTn>
                                        <p:tgtEl>
                                          <p:spTgt spid="156"/>
                                        </p:tgtEl>
                                        <p:attrNameLst>
                                          <p:attrName>style.visibility</p:attrName>
                                        </p:attrNameLst>
                                      </p:cBhvr>
                                      <p:to>
                                        <p:strVal val="hidden"/>
                                      </p:to>
                                    </p:set>
                                  </p:childTnLst>
                                </p:cTn>
                              </p:par>
                            </p:childTnLst>
                          </p:cTn>
                        </p:par>
                        <p:par>
                          <p:cTn id="31" fill="hold">
                            <p:stCondLst>
                              <p:cond delay="9000"/>
                            </p:stCondLst>
                            <p:childTnLst>
                              <p:par>
                                <p:cTn id="32" presetID="1" presetClass="exit" presetSubtype="0" fill="hold" grpId="0" nodeType="afterEffect">
                                  <p:stCondLst>
                                    <p:cond delay="1000"/>
                                  </p:stCondLst>
                                  <p:childTnLst>
                                    <p:set>
                                      <p:cBhvr>
                                        <p:cTn id="33" dur="1" fill="hold">
                                          <p:stCondLst>
                                            <p:cond delay="0"/>
                                          </p:stCondLst>
                                        </p:cTn>
                                        <p:tgtEl>
                                          <p:spTgt spid="155"/>
                                        </p:tgtEl>
                                        <p:attrNameLst>
                                          <p:attrName>style.visibility</p:attrName>
                                        </p:attrNameLst>
                                      </p:cBhvr>
                                      <p:to>
                                        <p:strVal val="hidden"/>
                                      </p:to>
                                    </p:set>
                                  </p:childTnLst>
                                </p:cTn>
                              </p:par>
                            </p:childTnLst>
                          </p:cTn>
                        </p:par>
                        <p:par>
                          <p:cTn id="34" fill="hold">
                            <p:stCondLst>
                              <p:cond delay="10000"/>
                            </p:stCondLst>
                            <p:childTnLst>
                              <p:par>
                                <p:cTn id="35" presetID="1" presetClass="exit" presetSubtype="0" fill="hold" grpId="0" nodeType="afterEffect">
                                  <p:stCondLst>
                                    <p:cond delay="1000"/>
                                  </p:stCondLst>
                                  <p:childTnLst>
                                    <p:set>
                                      <p:cBhvr>
                                        <p:cTn id="36" dur="1" fill="hold">
                                          <p:stCondLst>
                                            <p:cond delay="0"/>
                                          </p:stCondLst>
                                        </p:cTn>
                                        <p:tgtEl>
                                          <p:spTgt spid="154"/>
                                        </p:tgtEl>
                                        <p:attrNameLst>
                                          <p:attrName>style.visibility</p:attrName>
                                        </p:attrNameLst>
                                      </p:cBhvr>
                                      <p:to>
                                        <p:strVal val="hidden"/>
                                      </p:to>
                                    </p:set>
                                  </p:childTnLst>
                                </p:cTn>
                              </p:par>
                            </p:childTnLst>
                          </p:cTn>
                        </p:par>
                        <p:par>
                          <p:cTn id="37" fill="hold">
                            <p:stCondLst>
                              <p:cond delay="11000"/>
                            </p:stCondLst>
                            <p:childTnLst>
                              <p:par>
                                <p:cTn id="38" presetID="1" presetClass="exit" presetSubtype="0" fill="hold" grpId="0" nodeType="afterEffect">
                                  <p:stCondLst>
                                    <p:cond delay="1000"/>
                                  </p:stCondLst>
                                  <p:childTnLst>
                                    <p:set>
                                      <p:cBhvr>
                                        <p:cTn id="39" dur="1" fill="hold">
                                          <p:stCondLst>
                                            <p:cond delay="0"/>
                                          </p:stCondLst>
                                        </p:cTn>
                                        <p:tgtEl>
                                          <p:spTgt spid="153"/>
                                        </p:tgtEl>
                                        <p:attrNameLst>
                                          <p:attrName>style.visibility</p:attrName>
                                        </p:attrNameLst>
                                      </p:cBhvr>
                                      <p:to>
                                        <p:strVal val="hidden"/>
                                      </p:to>
                                    </p:set>
                                  </p:childTnLst>
                                </p:cTn>
                              </p:par>
                            </p:childTnLst>
                          </p:cTn>
                        </p:par>
                        <p:par>
                          <p:cTn id="40" fill="hold">
                            <p:stCondLst>
                              <p:cond delay="12000"/>
                            </p:stCondLst>
                            <p:childTnLst>
                              <p:par>
                                <p:cTn id="41" presetID="1" presetClass="exit" presetSubtype="0" fill="hold" grpId="0" nodeType="afterEffect">
                                  <p:stCondLst>
                                    <p:cond delay="1000"/>
                                  </p:stCondLst>
                                  <p:childTnLst>
                                    <p:set>
                                      <p:cBhvr>
                                        <p:cTn id="42" dur="1" fill="hold">
                                          <p:stCondLst>
                                            <p:cond delay="0"/>
                                          </p:stCondLst>
                                        </p:cTn>
                                        <p:tgtEl>
                                          <p:spTgt spid="152"/>
                                        </p:tgtEl>
                                        <p:attrNameLst>
                                          <p:attrName>style.visibility</p:attrName>
                                        </p:attrNameLst>
                                      </p:cBhvr>
                                      <p:to>
                                        <p:strVal val="hidden"/>
                                      </p:to>
                                    </p:set>
                                  </p:childTnLst>
                                </p:cTn>
                              </p:par>
                            </p:childTnLst>
                          </p:cTn>
                        </p:par>
                        <p:par>
                          <p:cTn id="43" fill="hold">
                            <p:stCondLst>
                              <p:cond delay="13000"/>
                            </p:stCondLst>
                            <p:childTnLst>
                              <p:par>
                                <p:cTn id="44" presetID="1" presetClass="exit" presetSubtype="0" fill="hold" grpId="0" nodeType="afterEffect">
                                  <p:stCondLst>
                                    <p:cond delay="1000"/>
                                  </p:stCondLst>
                                  <p:childTnLst>
                                    <p:set>
                                      <p:cBhvr>
                                        <p:cTn id="45" dur="1" fill="hold">
                                          <p:stCondLst>
                                            <p:cond delay="0"/>
                                          </p:stCondLst>
                                        </p:cTn>
                                        <p:tgtEl>
                                          <p:spTgt spid="151"/>
                                        </p:tgtEl>
                                        <p:attrNameLst>
                                          <p:attrName>style.visibility</p:attrName>
                                        </p:attrNameLst>
                                      </p:cBhvr>
                                      <p:to>
                                        <p:strVal val="hidden"/>
                                      </p:to>
                                    </p:set>
                                  </p:childTnLst>
                                </p:cTn>
                              </p:par>
                            </p:childTnLst>
                          </p:cTn>
                        </p:par>
                        <p:par>
                          <p:cTn id="46" fill="hold">
                            <p:stCondLst>
                              <p:cond delay="14000"/>
                            </p:stCondLst>
                            <p:childTnLst>
                              <p:par>
                                <p:cTn id="47" presetID="1" presetClass="exit" presetSubtype="0" fill="hold" grpId="0" nodeType="afterEffect">
                                  <p:stCondLst>
                                    <p:cond delay="1000"/>
                                  </p:stCondLst>
                                  <p:childTnLst>
                                    <p:set>
                                      <p:cBhvr>
                                        <p:cTn id="48" dur="1" fill="hold">
                                          <p:stCondLst>
                                            <p:cond delay="0"/>
                                          </p:stCondLst>
                                        </p:cTn>
                                        <p:tgtEl>
                                          <p:spTgt spid="150"/>
                                        </p:tgtEl>
                                        <p:attrNameLst>
                                          <p:attrName>style.visibility</p:attrName>
                                        </p:attrNameLst>
                                      </p:cBhvr>
                                      <p:to>
                                        <p:strVal val="hidden"/>
                                      </p:to>
                                    </p:set>
                                  </p:childTnLst>
                                </p:cTn>
                              </p:par>
                            </p:childTnLst>
                          </p:cTn>
                        </p:par>
                        <p:par>
                          <p:cTn id="49" fill="hold">
                            <p:stCondLst>
                              <p:cond delay="15000"/>
                            </p:stCondLst>
                            <p:childTnLst>
                              <p:par>
                                <p:cTn id="50" presetID="1" presetClass="exit" presetSubtype="0" fill="hold" grpId="0" nodeType="afterEffect">
                                  <p:stCondLst>
                                    <p:cond delay="1000"/>
                                  </p:stCondLst>
                                  <p:childTnLst>
                                    <p:set>
                                      <p:cBhvr>
                                        <p:cTn id="51" dur="1" fill="hold">
                                          <p:stCondLst>
                                            <p:cond delay="0"/>
                                          </p:stCondLst>
                                        </p:cTn>
                                        <p:tgtEl>
                                          <p:spTgt spid="149"/>
                                        </p:tgtEl>
                                        <p:attrNameLst>
                                          <p:attrName>style.visibility</p:attrName>
                                        </p:attrNameLst>
                                      </p:cBhvr>
                                      <p:to>
                                        <p:strVal val="hidden"/>
                                      </p:to>
                                    </p:set>
                                  </p:childTnLst>
                                </p:cTn>
                              </p:par>
                            </p:childTnLst>
                          </p:cTn>
                        </p:par>
                        <p:par>
                          <p:cTn id="52" fill="hold">
                            <p:stCondLst>
                              <p:cond delay="16000"/>
                            </p:stCondLst>
                            <p:childTnLst>
                              <p:par>
                                <p:cTn id="53" presetID="1" presetClass="exit" presetSubtype="0" fill="hold" grpId="0" nodeType="afterEffect">
                                  <p:stCondLst>
                                    <p:cond delay="1000"/>
                                  </p:stCondLst>
                                  <p:childTnLst>
                                    <p:set>
                                      <p:cBhvr>
                                        <p:cTn id="54" dur="1" fill="hold">
                                          <p:stCondLst>
                                            <p:cond delay="0"/>
                                          </p:stCondLst>
                                        </p:cTn>
                                        <p:tgtEl>
                                          <p:spTgt spid="148"/>
                                        </p:tgtEl>
                                        <p:attrNameLst>
                                          <p:attrName>style.visibility</p:attrName>
                                        </p:attrNameLst>
                                      </p:cBhvr>
                                      <p:to>
                                        <p:strVal val="hidden"/>
                                      </p:to>
                                    </p:set>
                                  </p:childTnLst>
                                </p:cTn>
                              </p:par>
                            </p:childTnLst>
                          </p:cTn>
                        </p:par>
                        <p:par>
                          <p:cTn id="55" fill="hold">
                            <p:stCondLst>
                              <p:cond delay="17000"/>
                            </p:stCondLst>
                            <p:childTnLst>
                              <p:par>
                                <p:cTn id="56" presetID="1" presetClass="exit" presetSubtype="0" fill="hold" grpId="0" nodeType="afterEffect">
                                  <p:stCondLst>
                                    <p:cond delay="1000"/>
                                  </p:stCondLst>
                                  <p:childTnLst>
                                    <p:set>
                                      <p:cBhvr>
                                        <p:cTn id="57" dur="1" fill="hold">
                                          <p:stCondLst>
                                            <p:cond delay="0"/>
                                          </p:stCondLst>
                                        </p:cTn>
                                        <p:tgtEl>
                                          <p:spTgt spid="147"/>
                                        </p:tgtEl>
                                        <p:attrNameLst>
                                          <p:attrName>style.visibility</p:attrName>
                                        </p:attrNameLst>
                                      </p:cBhvr>
                                      <p:to>
                                        <p:strVal val="hidden"/>
                                      </p:to>
                                    </p:set>
                                  </p:childTnLst>
                                </p:cTn>
                              </p:par>
                            </p:childTnLst>
                          </p:cTn>
                        </p:par>
                        <p:par>
                          <p:cTn id="58" fill="hold">
                            <p:stCondLst>
                              <p:cond delay="18000"/>
                            </p:stCondLst>
                            <p:childTnLst>
                              <p:par>
                                <p:cTn id="59" presetID="1" presetClass="exit" presetSubtype="0" fill="hold" grpId="0" nodeType="afterEffect">
                                  <p:stCondLst>
                                    <p:cond delay="1000"/>
                                  </p:stCondLst>
                                  <p:childTnLst>
                                    <p:set>
                                      <p:cBhvr>
                                        <p:cTn id="60" dur="1" fill="hold">
                                          <p:stCondLst>
                                            <p:cond delay="0"/>
                                          </p:stCondLst>
                                        </p:cTn>
                                        <p:tgtEl>
                                          <p:spTgt spid="146"/>
                                        </p:tgtEl>
                                        <p:attrNameLst>
                                          <p:attrName>style.visibility</p:attrName>
                                        </p:attrNameLst>
                                      </p:cBhvr>
                                      <p:to>
                                        <p:strVal val="hidden"/>
                                      </p:to>
                                    </p:set>
                                  </p:childTnLst>
                                </p:cTn>
                              </p:par>
                            </p:childTnLst>
                          </p:cTn>
                        </p:par>
                        <p:par>
                          <p:cTn id="61" fill="hold">
                            <p:stCondLst>
                              <p:cond delay="19000"/>
                            </p:stCondLst>
                            <p:childTnLst>
                              <p:par>
                                <p:cTn id="62" presetID="1" presetClass="exit" presetSubtype="0" fill="hold" grpId="0" nodeType="afterEffect">
                                  <p:stCondLst>
                                    <p:cond delay="1000"/>
                                  </p:stCondLst>
                                  <p:childTnLst>
                                    <p:set>
                                      <p:cBhvr>
                                        <p:cTn id="63" dur="1" fill="hold">
                                          <p:stCondLst>
                                            <p:cond delay="0"/>
                                          </p:stCondLst>
                                        </p:cTn>
                                        <p:tgtEl>
                                          <p:spTgt spid="145"/>
                                        </p:tgtEl>
                                        <p:attrNameLst>
                                          <p:attrName>style.visibility</p:attrName>
                                        </p:attrNameLst>
                                      </p:cBhvr>
                                      <p:to>
                                        <p:strVal val="hidden"/>
                                      </p:to>
                                    </p:set>
                                  </p:childTnLst>
                                </p:cTn>
                              </p:par>
                            </p:childTnLst>
                          </p:cTn>
                        </p:par>
                        <p:par>
                          <p:cTn id="64" fill="hold">
                            <p:stCondLst>
                              <p:cond delay="20000"/>
                            </p:stCondLst>
                            <p:childTnLst>
                              <p:par>
                                <p:cTn id="65" presetID="1" presetClass="exit" presetSubtype="0" fill="hold" grpId="0" nodeType="afterEffect">
                                  <p:stCondLst>
                                    <p:cond delay="1000"/>
                                  </p:stCondLst>
                                  <p:childTnLst>
                                    <p:set>
                                      <p:cBhvr>
                                        <p:cTn id="66" dur="1" fill="hold">
                                          <p:stCondLst>
                                            <p:cond delay="0"/>
                                          </p:stCondLst>
                                        </p:cTn>
                                        <p:tgtEl>
                                          <p:spTgt spid="144"/>
                                        </p:tgtEl>
                                        <p:attrNameLst>
                                          <p:attrName>style.visibility</p:attrName>
                                        </p:attrNameLst>
                                      </p:cBhvr>
                                      <p:to>
                                        <p:strVal val="hidden"/>
                                      </p:to>
                                    </p:set>
                                  </p:childTnLst>
                                </p:cTn>
                              </p:par>
                            </p:childTnLst>
                          </p:cTn>
                        </p:par>
                        <p:par>
                          <p:cTn id="67" fill="hold">
                            <p:stCondLst>
                              <p:cond delay="21000"/>
                            </p:stCondLst>
                            <p:childTnLst>
                              <p:par>
                                <p:cTn id="68" presetID="1" presetClass="exit" presetSubtype="0" fill="hold" grpId="0" nodeType="afterEffect">
                                  <p:stCondLst>
                                    <p:cond delay="1000"/>
                                  </p:stCondLst>
                                  <p:childTnLst>
                                    <p:set>
                                      <p:cBhvr>
                                        <p:cTn id="69" dur="1" fill="hold">
                                          <p:stCondLst>
                                            <p:cond delay="0"/>
                                          </p:stCondLst>
                                        </p:cTn>
                                        <p:tgtEl>
                                          <p:spTgt spid="143"/>
                                        </p:tgtEl>
                                        <p:attrNameLst>
                                          <p:attrName>style.visibility</p:attrName>
                                        </p:attrNameLst>
                                      </p:cBhvr>
                                      <p:to>
                                        <p:strVal val="hidden"/>
                                      </p:to>
                                    </p:set>
                                  </p:childTnLst>
                                </p:cTn>
                              </p:par>
                            </p:childTnLst>
                          </p:cTn>
                        </p:par>
                        <p:par>
                          <p:cTn id="70" fill="hold">
                            <p:stCondLst>
                              <p:cond delay="22000"/>
                            </p:stCondLst>
                            <p:childTnLst>
                              <p:par>
                                <p:cTn id="71" presetID="1" presetClass="exit" presetSubtype="0" fill="hold" grpId="0" nodeType="afterEffect">
                                  <p:stCondLst>
                                    <p:cond delay="1000"/>
                                  </p:stCondLst>
                                  <p:childTnLst>
                                    <p:set>
                                      <p:cBhvr>
                                        <p:cTn id="72" dur="1" fill="hold">
                                          <p:stCondLst>
                                            <p:cond delay="0"/>
                                          </p:stCondLst>
                                        </p:cTn>
                                        <p:tgtEl>
                                          <p:spTgt spid="142"/>
                                        </p:tgtEl>
                                        <p:attrNameLst>
                                          <p:attrName>style.visibility</p:attrName>
                                        </p:attrNameLst>
                                      </p:cBhvr>
                                      <p:to>
                                        <p:strVal val="hidden"/>
                                      </p:to>
                                    </p:set>
                                  </p:childTnLst>
                                </p:cTn>
                              </p:par>
                            </p:childTnLst>
                          </p:cTn>
                        </p:par>
                        <p:par>
                          <p:cTn id="73" fill="hold">
                            <p:stCondLst>
                              <p:cond delay="23000"/>
                            </p:stCondLst>
                            <p:childTnLst>
                              <p:par>
                                <p:cTn id="74" presetID="1" presetClass="exit" presetSubtype="0" fill="hold" grpId="0" nodeType="afterEffect">
                                  <p:stCondLst>
                                    <p:cond delay="1000"/>
                                  </p:stCondLst>
                                  <p:childTnLst>
                                    <p:set>
                                      <p:cBhvr>
                                        <p:cTn id="75" dur="1" fill="hold">
                                          <p:stCondLst>
                                            <p:cond delay="0"/>
                                          </p:stCondLst>
                                        </p:cTn>
                                        <p:tgtEl>
                                          <p:spTgt spid="141"/>
                                        </p:tgtEl>
                                        <p:attrNameLst>
                                          <p:attrName>style.visibility</p:attrName>
                                        </p:attrNameLst>
                                      </p:cBhvr>
                                      <p:to>
                                        <p:strVal val="hidden"/>
                                      </p:to>
                                    </p:set>
                                  </p:childTnLst>
                                </p:cTn>
                              </p:par>
                            </p:childTnLst>
                          </p:cTn>
                        </p:par>
                        <p:par>
                          <p:cTn id="76" fill="hold">
                            <p:stCondLst>
                              <p:cond delay="24000"/>
                            </p:stCondLst>
                            <p:childTnLst>
                              <p:par>
                                <p:cTn id="77" presetID="1" presetClass="exit" presetSubtype="0" fill="hold" grpId="0" nodeType="afterEffect">
                                  <p:stCondLst>
                                    <p:cond delay="1000"/>
                                  </p:stCondLst>
                                  <p:childTnLst>
                                    <p:set>
                                      <p:cBhvr>
                                        <p:cTn id="78" dur="1" fill="hold">
                                          <p:stCondLst>
                                            <p:cond delay="0"/>
                                          </p:stCondLst>
                                        </p:cTn>
                                        <p:tgtEl>
                                          <p:spTgt spid="140"/>
                                        </p:tgtEl>
                                        <p:attrNameLst>
                                          <p:attrName>style.visibility</p:attrName>
                                        </p:attrNameLst>
                                      </p:cBhvr>
                                      <p:to>
                                        <p:strVal val="hidden"/>
                                      </p:to>
                                    </p:set>
                                  </p:childTnLst>
                                </p:cTn>
                              </p:par>
                            </p:childTnLst>
                          </p:cTn>
                        </p:par>
                        <p:par>
                          <p:cTn id="79" fill="hold">
                            <p:stCondLst>
                              <p:cond delay="25000"/>
                            </p:stCondLst>
                            <p:childTnLst>
                              <p:par>
                                <p:cTn id="80" presetID="1" presetClass="exit" presetSubtype="0" fill="hold" grpId="0" nodeType="afterEffect">
                                  <p:stCondLst>
                                    <p:cond delay="1000"/>
                                  </p:stCondLst>
                                  <p:childTnLst>
                                    <p:set>
                                      <p:cBhvr>
                                        <p:cTn id="81" dur="1" fill="hold">
                                          <p:stCondLst>
                                            <p:cond delay="0"/>
                                          </p:stCondLst>
                                        </p:cTn>
                                        <p:tgtEl>
                                          <p:spTgt spid="139"/>
                                        </p:tgtEl>
                                        <p:attrNameLst>
                                          <p:attrName>style.visibility</p:attrName>
                                        </p:attrNameLst>
                                      </p:cBhvr>
                                      <p:to>
                                        <p:strVal val="hidden"/>
                                      </p:to>
                                    </p:set>
                                  </p:childTnLst>
                                </p:cTn>
                              </p:par>
                            </p:childTnLst>
                          </p:cTn>
                        </p:par>
                        <p:par>
                          <p:cTn id="82" fill="hold">
                            <p:stCondLst>
                              <p:cond delay="26000"/>
                            </p:stCondLst>
                            <p:childTnLst>
                              <p:par>
                                <p:cTn id="83" presetID="1" presetClass="exit" presetSubtype="0" fill="hold" grpId="0" nodeType="afterEffect">
                                  <p:stCondLst>
                                    <p:cond delay="1000"/>
                                  </p:stCondLst>
                                  <p:childTnLst>
                                    <p:set>
                                      <p:cBhvr>
                                        <p:cTn id="84" dur="1" fill="hold">
                                          <p:stCondLst>
                                            <p:cond delay="0"/>
                                          </p:stCondLst>
                                        </p:cTn>
                                        <p:tgtEl>
                                          <p:spTgt spid="138"/>
                                        </p:tgtEl>
                                        <p:attrNameLst>
                                          <p:attrName>style.visibility</p:attrName>
                                        </p:attrNameLst>
                                      </p:cBhvr>
                                      <p:to>
                                        <p:strVal val="hidden"/>
                                      </p:to>
                                    </p:set>
                                  </p:childTnLst>
                                </p:cTn>
                              </p:par>
                            </p:childTnLst>
                          </p:cTn>
                        </p:par>
                        <p:par>
                          <p:cTn id="85" fill="hold">
                            <p:stCondLst>
                              <p:cond delay="27000"/>
                            </p:stCondLst>
                            <p:childTnLst>
                              <p:par>
                                <p:cTn id="86" presetID="1" presetClass="exit" presetSubtype="0" fill="hold" grpId="0" nodeType="afterEffect">
                                  <p:stCondLst>
                                    <p:cond delay="1000"/>
                                  </p:stCondLst>
                                  <p:childTnLst>
                                    <p:set>
                                      <p:cBhvr>
                                        <p:cTn id="87" dur="1" fill="hold">
                                          <p:stCondLst>
                                            <p:cond delay="0"/>
                                          </p:stCondLst>
                                        </p:cTn>
                                        <p:tgtEl>
                                          <p:spTgt spid="137"/>
                                        </p:tgtEl>
                                        <p:attrNameLst>
                                          <p:attrName>style.visibility</p:attrName>
                                        </p:attrNameLst>
                                      </p:cBhvr>
                                      <p:to>
                                        <p:strVal val="hidden"/>
                                      </p:to>
                                    </p:set>
                                  </p:childTnLst>
                                </p:cTn>
                              </p:par>
                            </p:childTnLst>
                          </p:cTn>
                        </p:par>
                        <p:par>
                          <p:cTn id="88" fill="hold">
                            <p:stCondLst>
                              <p:cond delay="28000"/>
                            </p:stCondLst>
                            <p:childTnLst>
                              <p:par>
                                <p:cTn id="89" presetID="1" presetClass="exit" presetSubtype="0" fill="hold" grpId="0" nodeType="afterEffect">
                                  <p:stCondLst>
                                    <p:cond delay="1000"/>
                                  </p:stCondLst>
                                  <p:childTnLst>
                                    <p:set>
                                      <p:cBhvr>
                                        <p:cTn id="90" dur="1" fill="hold">
                                          <p:stCondLst>
                                            <p:cond delay="0"/>
                                          </p:stCondLst>
                                        </p:cTn>
                                        <p:tgtEl>
                                          <p:spTgt spid="136"/>
                                        </p:tgtEl>
                                        <p:attrNameLst>
                                          <p:attrName>style.visibility</p:attrName>
                                        </p:attrNameLst>
                                      </p:cBhvr>
                                      <p:to>
                                        <p:strVal val="hidden"/>
                                      </p:to>
                                    </p:set>
                                  </p:childTnLst>
                                </p:cTn>
                              </p:par>
                            </p:childTnLst>
                          </p:cTn>
                        </p:par>
                        <p:par>
                          <p:cTn id="91" fill="hold">
                            <p:stCondLst>
                              <p:cond delay="29000"/>
                            </p:stCondLst>
                            <p:childTnLst>
                              <p:par>
                                <p:cTn id="92" presetID="1" presetClass="exit" presetSubtype="0" fill="hold" grpId="0" nodeType="afterEffect">
                                  <p:stCondLst>
                                    <p:cond delay="1000"/>
                                  </p:stCondLst>
                                  <p:childTnLst>
                                    <p:set>
                                      <p:cBhvr>
                                        <p:cTn id="93" dur="1" fill="hold">
                                          <p:stCondLst>
                                            <p:cond delay="0"/>
                                          </p:stCondLst>
                                        </p:cTn>
                                        <p:tgtEl>
                                          <p:spTgt spid="135"/>
                                        </p:tgtEl>
                                        <p:attrNameLst>
                                          <p:attrName>style.visibility</p:attrName>
                                        </p:attrNameLst>
                                      </p:cBhvr>
                                      <p:to>
                                        <p:strVal val="hidden"/>
                                      </p:to>
                                    </p:set>
                                  </p:childTnLst>
                                </p:cTn>
                              </p:par>
                            </p:childTnLst>
                          </p:cTn>
                        </p:par>
                        <p:par>
                          <p:cTn id="94" fill="hold">
                            <p:stCondLst>
                              <p:cond delay="30000"/>
                            </p:stCondLst>
                            <p:childTnLst>
                              <p:par>
                                <p:cTn id="95" presetID="1" presetClass="exit" presetSubtype="0" fill="hold" grpId="0" nodeType="afterEffect">
                                  <p:stCondLst>
                                    <p:cond delay="1000"/>
                                  </p:stCondLst>
                                  <p:childTnLst>
                                    <p:set>
                                      <p:cBhvr>
                                        <p:cTn id="96" dur="1" fill="hold">
                                          <p:stCondLst>
                                            <p:cond delay="0"/>
                                          </p:stCondLst>
                                        </p:cTn>
                                        <p:tgtEl>
                                          <p:spTgt spid="134"/>
                                        </p:tgtEl>
                                        <p:attrNameLst>
                                          <p:attrName>style.visibility</p:attrName>
                                        </p:attrNameLst>
                                      </p:cBhvr>
                                      <p:to>
                                        <p:strVal val="hidden"/>
                                      </p:to>
                                    </p:set>
                                  </p:childTnLst>
                                </p:cTn>
                              </p:par>
                            </p:childTnLst>
                          </p:cTn>
                        </p:par>
                        <p:par>
                          <p:cTn id="97" fill="hold">
                            <p:stCondLst>
                              <p:cond delay="31000"/>
                            </p:stCondLst>
                            <p:childTnLst>
                              <p:par>
                                <p:cTn id="98" presetID="1" presetClass="exit" presetSubtype="0" fill="hold" grpId="0" nodeType="afterEffect">
                                  <p:stCondLst>
                                    <p:cond delay="1000"/>
                                  </p:stCondLst>
                                  <p:childTnLst>
                                    <p:set>
                                      <p:cBhvr>
                                        <p:cTn id="99" dur="1" fill="hold">
                                          <p:stCondLst>
                                            <p:cond delay="0"/>
                                          </p:stCondLst>
                                        </p:cTn>
                                        <p:tgtEl>
                                          <p:spTgt spid="133"/>
                                        </p:tgtEl>
                                        <p:attrNameLst>
                                          <p:attrName>style.visibility</p:attrName>
                                        </p:attrNameLst>
                                      </p:cBhvr>
                                      <p:to>
                                        <p:strVal val="hidden"/>
                                      </p:to>
                                    </p:set>
                                  </p:childTnLst>
                                </p:cTn>
                              </p:par>
                            </p:childTnLst>
                          </p:cTn>
                        </p:par>
                        <p:par>
                          <p:cTn id="100" fill="hold">
                            <p:stCondLst>
                              <p:cond delay="32000"/>
                            </p:stCondLst>
                            <p:childTnLst>
                              <p:par>
                                <p:cTn id="101" presetID="1" presetClass="exit" presetSubtype="0" fill="hold" grpId="0" nodeType="afterEffect">
                                  <p:stCondLst>
                                    <p:cond delay="1000"/>
                                  </p:stCondLst>
                                  <p:childTnLst>
                                    <p:set>
                                      <p:cBhvr>
                                        <p:cTn id="102" dur="1" fill="hold">
                                          <p:stCondLst>
                                            <p:cond delay="0"/>
                                          </p:stCondLst>
                                        </p:cTn>
                                        <p:tgtEl>
                                          <p:spTgt spid="132"/>
                                        </p:tgtEl>
                                        <p:attrNameLst>
                                          <p:attrName>style.visibility</p:attrName>
                                        </p:attrNameLst>
                                      </p:cBhvr>
                                      <p:to>
                                        <p:strVal val="hidden"/>
                                      </p:to>
                                    </p:set>
                                  </p:childTnLst>
                                </p:cTn>
                              </p:par>
                            </p:childTnLst>
                          </p:cTn>
                        </p:par>
                        <p:par>
                          <p:cTn id="103" fill="hold">
                            <p:stCondLst>
                              <p:cond delay="33000"/>
                            </p:stCondLst>
                            <p:childTnLst>
                              <p:par>
                                <p:cTn id="104" presetID="1" presetClass="exit" presetSubtype="0" fill="hold" grpId="0" nodeType="afterEffect">
                                  <p:stCondLst>
                                    <p:cond delay="1000"/>
                                  </p:stCondLst>
                                  <p:childTnLst>
                                    <p:set>
                                      <p:cBhvr>
                                        <p:cTn id="105" dur="1" fill="hold">
                                          <p:stCondLst>
                                            <p:cond delay="0"/>
                                          </p:stCondLst>
                                        </p:cTn>
                                        <p:tgtEl>
                                          <p:spTgt spid="131"/>
                                        </p:tgtEl>
                                        <p:attrNameLst>
                                          <p:attrName>style.visibility</p:attrName>
                                        </p:attrNameLst>
                                      </p:cBhvr>
                                      <p:to>
                                        <p:strVal val="hidden"/>
                                      </p:to>
                                    </p:set>
                                  </p:childTnLst>
                                </p:cTn>
                              </p:par>
                            </p:childTnLst>
                          </p:cTn>
                        </p:par>
                        <p:par>
                          <p:cTn id="106" fill="hold">
                            <p:stCondLst>
                              <p:cond delay="34000"/>
                            </p:stCondLst>
                            <p:childTnLst>
                              <p:par>
                                <p:cTn id="107" presetID="1" presetClass="exit" presetSubtype="0" fill="hold" grpId="0" nodeType="afterEffect">
                                  <p:stCondLst>
                                    <p:cond delay="1000"/>
                                  </p:stCondLst>
                                  <p:childTnLst>
                                    <p:set>
                                      <p:cBhvr>
                                        <p:cTn id="108" dur="1" fill="hold">
                                          <p:stCondLst>
                                            <p:cond delay="0"/>
                                          </p:stCondLst>
                                        </p:cTn>
                                        <p:tgtEl>
                                          <p:spTgt spid="130"/>
                                        </p:tgtEl>
                                        <p:attrNameLst>
                                          <p:attrName>style.visibility</p:attrName>
                                        </p:attrNameLst>
                                      </p:cBhvr>
                                      <p:to>
                                        <p:strVal val="hidden"/>
                                      </p:to>
                                    </p:set>
                                  </p:childTnLst>
                                </p:cTn>
                              </p:par>
                            </p:childTnLst>
                          </p:cTn>
                        </p:par>
                        <p:par>
                          <p:cTn id="109" fill="hold">
                            <p:stCondLst>
                              <p:cond delay="35000"/>
                            </p:stCondLst>
                            <p:childTnLst>
                              <p:par>
                                <p:cTn id="110" presetID="1" presetClass="exit" presetSubtype="0" fill="hold" grpId="0" nodeType="afterEffect">
                                  <p:stCondLst>
                                    <p:cond delay="1000"/>
                                  </p:stCondLst>
                                  <p:childTnLst>
                                    <p:set>
                                      <p:cBhvr>
                                        <p:cTn id="111" dur="1" fill="hold">
                                          <p:stCondLst>
                                            <p:cond delay="0"/>
                                          </p:stCondLst>
                                        </p:cTn>
                                        <p:tgtEl>
                                          <p:spTgt spid="129"/>
                                        </p:tgtEl>
                                        <p:attrNameLst>
                                          <p:attrName>style.visibility</p:attrName>
                                        </p:attrNameLst>
                                      </p:cBhvr>
                                      <p:to>
                                        <p:strVal val="hidden"/>
                                      </p:to>
                                    </p:set>
                                  </p:childTnLst>
                                </p:cTn>
                              </p:par>
                            </p:childTnLst>
                          </p:cTn>
                        </p:par>
                        <p:par>
                          <p:cTn id="112" fill="hold">
                            <p:stCondLst>
                              <p:cond delay="36000"/>
                            </p:stCondLst>
                            <p:childTnLst>
                              <p:par>
                                <p:cTn id="113" presetID="1" presetClass="exit" presetSubtype="0" fill="hold" grpId="0" nodeType="afterEffect">
                                  <p:stCondLst>
                                    <p:cond delay="1000"/>
                                  </p:stCondLst>
                                  <p:childTnLst>
                                    <p:set>
                                      <p:cBhvr>
                                        <p:cTn id="114" dur="1" fill="hold">
                                          <p:stCondLst>
                                            <p:cond delay="0"/>
                                          </p:stCondLst>
                                        </p:cTn>
                                        <p:tgtEl>
                                          <p:spTgt spid="128"/>
                                        </p:tgtEl>
                                        <p:attrNameLst>
                                          <p:attrName>style.visibility</p:attrName>
                                        </p:attrNameLst>
                                      </p:cBhvr>
                                      <p:to>
                                        <p:strVal val="hidden"/>
                                      </p:to>
                                    </p:set>
                                  </p:childTnLst>
                                </p:cTn>
                              </p:par>
                            </p:childTnLst>
                          </p:cTn>
                        </p:par>
                        <p:par>
                          <p:cTn id="115" fill="hold">
                            <p:stCondLst>
                              <p:cond delay="37000"/>
                            </p:stCondLst>
                            <p:childTnLst>
                              <p:par>
                                <p:cTn id="116" presetID="1" presetClass="exit" presetSubtype="0" fill="hold" grpId="0" nodeType="afterEffect">
                                  <p:stCondLst>
                                    <p:cond delay="1000"/>
                                  </p:stCondLst>
                                  <p:childTnLst>
                                    <p:set>
                                      <p:cBhvr>
                                        <p:cTn id="117" dur="1" fill="hold">
                                          <p:stCondLst>
                                            <p:cond delay="0"/>
                                          </p:stCondLst>
                                        </p:cTn>
                                        <p:tgtEl>
                                          <p:spTgt spid="127"/>
                                        </p:tgtEl>
                                        <p:attrNameLst>
                                          <p:attrName>style.visibility</p:attrName>
                                        </p:attrNameLst>
                                      </p:cBhvr>
                                      <p:to>
                                        <p:strVal val="hidden"/>
                                      </p:to>
                                    </p:set>
                                  </p:childTnLst>
                                </p:cTn>
                              </p:par>
                            </p:childTnLst>
                          </p:cTn>
                        </p:par>
                        <p:par>
                          <p:cTn id="118" fill="hold">
                            <p:stCondLst>
                              <p:cond delay="38000"/>
                            </p:stCondLst>
                            <p:childTnLst>
                              <p:par>
                                <p:cTn id="119" presetID="1" presetClass="exit" presetSubtype="0" fill="hold" grpId="0" nodeType="afterEffect">
                                  <p:stCondLst>
                                    <p:cond delay="1000"/>
                                  </p:stCondLst>
                                  <p:childTnLst>
                                    <p:set>
                                      <p:cBhvr>
                                        <p:cTn id="120" dur="1" fill="hold">
                                          <p:stCondLst>
                                            <p:cond delay="0"/>
                                          </p:stCondLst>
                                        </p:cTn>
                                        <p:tgtEl>
                                          <p:spTgt spid="126"/>
                                        </p:tgtEl>
                                        <p:attrNameLst>
                                          <p:attrName>style.visibility</p:attrName>
                                        </p:attrNameLst>
                                      </p:cBhvr>
                                      <p:to>
                                        <p:strVal val="hidden"/>
                                      </p:to>
                                    </p:set>
                                  </p:childTnLst>
                                </p:cTn>
                              </p:par>
                            </p:childTnLst>
                          </p:cTn>
                        </p:par>
                        <p:par>
                          <p:cTn id="121" fill="hold">
                            <p:stCondLst>
                              <p:cond delay="39000"/>
                            </p:stCondLst>
                            <p:childTnLst>
                              <p:par>
                                <p:cTn id="122" presetID="1" presetClass="exit" presetSubtype="0" fill="hold" grpId="0" nodeType="afterEffect">
                                  <p:stCondLst>
                                    <p:cond delay="1000"/>
                                  </p:stCondLst>
                                  <p:childTnLst>
                                    <p:set>
                                      <p:cBhvr>
                                        <p:cTn id="123" dur="1" fill="hold">
                                          <p:stCondLst>
                                            <p:cond delay="0"/>
                                          </p:stCondLst>
                                        </p:cTn>
                                        <p:tgtEl>
                                          <p:spTgt spid="125"/>
                                        </p:tgtEl>
                                        <p:attrNameLst>
                                          <p:attrName>style.visibility</p:attrName>
                                        </p:attrNameLst>
                                      </p:cBhvr>
                                      <p:to>
                                        <p:strVal val="hidden"/>
                                      </p:to>
                                    </p:set>
                                  </p:childTnLst>
                                </p:cTn>
                              </p:par>
                            </p:childTnLst>
                          </p:cTn>
                        </p:par>
                        <p:par>
                          <p:cTn id="124" fill="hold">
                            <p:stCondLst>
                              <p:cond delay="40000"/>
                            </p:stCondLst>
                            <p:childTnLst>
                              <p:par>
                                <p:cTn id="125" presetID="1" presetClass="exit" presetSubtype="0" fill="hold" grpId="0" nodeType="afterEffect">
                                  <p:stCondLst>
                                    <p:cond delay="1000"/>
                                  </p:stCondLst>
                                  <p:childTnLst>
                                    <p:set>
                                      <p:cBhvr>
                                        <p:cTn id="126" dur="1" fill="hold">
                                          <p:stCondLst>
                                            <p:cond delay="0"/>
                                          </p:stCondLst>
                                        </p:cTn>
                                        <p:tgtEl>
                                          <p:spTgt spid="124"/>
                                        </p:tgtEl>
                                        <p:attrNameLst>
                                          <p:attrName>style.visibility</p:attrName>
                                        </p:attrNameLst>
                                      </p:cBhvr>
                                      <p:to>
                                        <p:strVal val="hidden"/>
                                      </p:to>
                                    </p:set>
                                  </p:childTnLst>
                                </p:cTn>
                              </p:par>
                            </p:childTnLst>
                          </p:cTn>
                        </p:par>
                        <p:par>
                          <p:cTn id="127" fill="hold">
                            <p:stCondLst>
                              <p:cond delay="41000"/>
                            </p:stCondLst>
                            <p:childTnLst>
                              <p:par>
                                <p:cTn id="128" presetID="1" presetClass="exit" presetSubtype="0" fill="hold" grpId="0" nodeType="afterEffect">
                                  <p:stCondLst>
                                    <p:cond delay="1000"/>
                                  </p:stCondLst>
                                  <p:childTnLst>
                                    <p:set>
                                      <p:cBhvr>
                                        <p:cTn id="129" dur="1" fill="hold">
                                          <p:stCondLst>
                                            <p:cond delay="0"/>
                                          </p:stCondLst>
                                        </p:cTn>
                                        <p:tgtEl>
                                          <p:spTgt spid="123"/>
                                        </p:tgtEl>
                                        <p:attrNameLst>
                                          <p:attrName>style.visibility</p:attrName>
                                        </p:attrNameLst>
                                      </p:cBhvr>
                                      <p:to>
                                        <p:strVal val="hidden"/>
                                      </p:to>
                                    </p:set>
                                  </p:childTnLst>
                                </p:cTn>
                              </p:par>
                            </p:childTnLst>
                          </p:cTn>
                        </p:par>
                        <p:par>
                          <p:cTn id="130" fill="hold">
                            <p:stCondLst>
                              <p:cond delay="42000"/>
                            </p:stCondLst>
                            <p:childTnLst>
                              <p:par>
                                <p:cTn id="131" presetID="1" presetClass="exit" presetSubtype="0" fill="hold" grpId="0" nodeType="afterEffect">
                                  <p:stCondLst>
                                    <p:cond delay="1000"/>
                                  </p:stCondLst>
                                  <p:childTnLst>
                                    <p:set>
                                      <p:cBhvr>
                                        <p:cTn id="132" dur="1" fill="hold">
                                          <p:stCondLst>
                                            <p:cond delay="0"/>
                                          </p:stCondLst>
                                        </p:cTn>
                                        <p:tgtEl>
                                          <p:spTgt spid="122"/>
                                        </p:tgtEl>
                                        <p:attrNameLst>
                                          <p:attrName>style.visibility</p:attrName>
                                        </p:attrNameLst>
                                      </p:cBhvr>
                                      <p:to>
                                        <p:strVal val="hidden"/>
                                      </p:to>
                                    </p:set>
                                  </p:childTnLst>
                                </p:cTn>
                              </p:par>
                            </p:childTnLst>
                          </p:cTn>
                        </p:par>
                        <p:par>
                          <p:cTn id="133" fill="hold">
                            <p:stCondLst>
                              <p:cond delay="43000"/>
                            </p:stCondLst>
                            <p:childTnLst>
                              <p:par>
                                <p:cTn id="134" presetID="1" presetClass="exit" presetSubtype="0" fill="hold" grpId="0" nodeType="afterEffect">
                                  <p:stCondLst>
                                    <p:cond delay="1000"/>
                                  </p:stCondLst>
                                  <p:childTnLst>
                                    <p:set>
                                      <p:cBhvr>
                                        <p:cTn id="135" dur="1" fill="hold">
                                          <p:stCondLst>
                                            <p:cond delay="0"/>
                                          </p:stCondLst>
                                        </p:cTn>
                                        <p:tgtEl>
                                          <p:spTgt spid="121"/>
                                        </p:tgtEl>
                                        <p:attrNameLst>
                                          <p:attrName>style.visibility</p:attrName>
                                        </p:attrNameLst>
                                      </p:cBhvr>
                                      <p:to>
                                        <p:strVal val="hidden"/>
                                      </p:to>
                                    </p:set>
                                  </p:childTnLst>
                                </p:cTn>
                              </p:par>
                            </p:childTnLst>
                          </p:cTn>
                        </p:par>
                        <p:par>
                          <p:cTn id="136" fill="hold">
                            <p:stCondLst>
                              <p:cond delay="44000"/>
                            </p:stCondLst>
                            <p:childTnLst>
                              <p:par>
                                <p:cTn id="137" presetID="1" presetClass="exit" presetSubtype="0" fill="hold" grpId="0" nodeType="afterEffect">
                                  <p:stCondLst>
                                    <p:cond delay="1000"/>
                                  </p:stCondLst>
                                  <p:childTnLst>
                                    <p:set>
                                      <p:cBhvr>
                                        <p:cTn id="138" dur="1" fill="hold">
                                          <p:stCondLst>
                                            <p:cond delay="0"/>
                                          </p:stCondLst>
                                        </p:cTn>
                                        <p:tgtEl>
                                          <p:spTgt spid="120"/>
                                        </p:tgtEl>
                                        <p:attrNameLst>
                                          <p:attrName>style.visibility</p:attrName>
                                        </p:attrNameLst>
                                      </p:cBhvr>
                                      <p:to>
                                        <p:strVal val="hidden"/>
                                      </p:to>
                                    </p:set>
                                  </p:childTnLst>
                                </p:cTn>
                              </p:par>
                            </p:childTnLst>
                          </p:cTn>
                        </p:par>
                        <p:par>
                          <p:cTn id="139" fill="hold">
                            <p:stCondLst>
                              <p:cond delay="45000"/>
                            </p:stCondLst>
                            <p:childTnLst>
                              <p:par>
                                <p:cTn id="140" presetID="1" presetClass="exit" presetSubtype="0" fill="hold" grpId="0" nodeType="afterEffect">
                                  <p:stCondLst>
                                    <p:cond delay="1000"/>
                                  </p:stCondLst>
                                  <p:childTnLst>
                                    <p:set>
                                      <p:cBhvr>
                                        <p:cTn id="141" dur="1" fill="hold">
                                          <p:stCondLst>
                                            <p:cond delay="0"/>
                                          </p:stCondLst>
                                        </p:cTn>
                                        <p:tgtEl>
                                          <p:spTgt spid="119"/>
                                        </p:tgtEl>
                                        <p:attrNameLst>
                                          <p:attrName>style.visibility</p:attrName>
                                        </p:attrNameLst>
                                      </p:cBhvr>
                                      <p:to>
                                        <p:strVal val="hidden"/>
                                      </p:to>
                                    </p:set>
                                  </p:childTnLst>
                                </p:cTn>
                              </p:par>
                            </p:childTnLst>
                          </p:cTn>
                        </p:par>
                        <p:par>
                          <p:cTn id="142" fill="hold">
                            <p:stCondLst>
                              <p:cond delay="46000"/>
                            </p:stCondLst>
                            <p:childTnLst>
                              <p:par>
                                <p:cTn id="143" presetID="1" presetClass="exit" presetSubtype="0" fill="hold" grpId="0" nodeType="afterEffect">
                                  <p:stCondLst>
                                    <p:cond delay="1000"/>
                                  </p:stCondLst>
                                  <p:childTnLst>
                                    <p:set>
                                      <p:cBhvr>
                                        <p:cTn id="144" dur="1" fill="hold">
                                          <p:stCondLst>
                                            <p:cond delay="0"/>
                                          </p:stCondLst>
                                        </p:cTn>
                                        <p:tgtEl>
                                          <p:spTgt spid="118"/>
                                        </p:tgtEl>
                                        <p:attrNameLst>
                                          <p:attrName>style.visibility</p:attrName>
                                        </p:attrNameLst>
                                      </p:cBhvr>
                                      <p:to>
                                        <p:strVal val="hidden"/>
                                      </p:to>
                                    </p:set>
                                  </p:childTnLst>
                                </p:cTn>
                              </p:par>
                            </p:childTnLst>
                          </p:cTn>
                        </p:par>
                        <p:par>
                          <p:cTn id="145" fill="hold">
                            <p:stCondLst>
                              <p:cond delay="47000"/>
                            </p:stCondLst>
                            <p:childTnLst>
                              <p:par>
                                <p:cTn id="146" presetID="1" presetClass="exit" presetSubtype="0" fill="hold" grpId="0" nodeType="afterEffect">
                                  <p:stCondLst>
                                    <p:cond delay="1000"/>
                                  </p:stCondLst>
                                  <p:childTnLst>
                                    <p:set>
                                      <p:cBhvr>
                                        <p:cTn id="147" dur="1" fill="hold">
                                          <p:stCondLst>
                                            <p:cond delay="0"/>
                                          </p:stCondLst>
                                        </p:cTn>
                                        <p:tgtEl>
                                          <p:spTgt spid="117"/>
                                        </p:tgtEl>
                                        <p:attrNameLst>
                                          <p:attrName>style.visibility</p:attrName>
                                        </p:attrNameLst>
                                      </p:cBhvr>
                                      <p:to>
                                        <p:strVal val="hidden"/>
                                      </p:to>
                                    </p:set>
                                  </p:childTnLst>
                                </p:cTn>
                              </p:par>
                            </p:childTnLst>
                          </p:cTn>
                        </p:par>
                        <p:par>
                          <p:cTn id="148" fill="hold">
                            <p:stCondLst>
                              <p:cond delay="48000"/>
                            </p:stCondLst>
                            <p:childTnLst>
                              <p:par>
                                <p:cTn id="149" presetID="1" presetClass="exit" presetSubtype="0" fill="hold" grpId="0" nodeType="afterEffect">
                                  <p:stCondLst>
                                    <p:cond delay="1000"/>
                                  </p:stCondLst>
                                  <p:childTnLst>
                                    <p:set>
                                      <p:cBhvr>
                                        <p:cTn id="150" dur="1" fill="hold">
                                          <p:stCondLst>
                                            <p:cond delay="0"/>
                                          </p:stCondLst>
                                        </p:cTn>
                                        <p:tgtEl>
                                          <p:spTgt spid="116"/>
                                        </p:tgtEl>
                                        <p:attrNameLst>
                                          <p:attrName>style.visibility</p:attrName>
                                        </p:attrNameLst>
                                      </p:cBhvr>
                                      <p:to>
                                        <p:strVal val="hidden"/>
                                      </p:to>
                                    </p:set>
                                  </p:childTnLst>
                                </p:cTn>
                              </p:par>
                            </p:childTnLst>
                          </p:cTn>
                        </p:par>
                        <p:par>
                          <p:cTn id="151" fill="hold">
                            <p:stCondLst>
                              <p:cond delay="49000"/>
                            </p:stCondLst>
                            <p:childTnLst>
                              <p:par>
                                <p:cTn id="152" presetID="1" presetClass="exit" presetSubtype="0" fill="hold" grpId="0" nodeType="afterEffect">
                                  <p:stCondLst>
                                    <p:cond delay="1000"/>
                                  </p:stCondLst>
                                  <p:childTnLst>
                                    <p:set>
                                      <p:cBhvr>
                                        <p:cTn id="153" dur="1" fill="hold">
                                          <p:stCondLst>
                                            <p:cond delay="0"/>
                                          </p:stCondLst>
                                        </p:cTn>
                                        <p:tgtEl>
                                          <p:spTgt spid="115"/>
                                        </p:tgtEl>
                                        <p:attrNameLst>
                                          <p:attrName>style.visibility</p:attrName>
                                        </p:attrNameLst>
                                      </p:cBhvr>
                                      <p:to>
                                        <p:strVal val="hidden"/>
                                      </p:to>
                                    </p:set>
                                  </p:childTnLst>
                                </p:cTn>
                              </p:par>
                            </p:childTnLst>
                          </p:cTn>
                        </p:par>
                        <p:par>
                          <p:cTn id="154" fill="hold">
                            <p:stCondLst>
                              <p:cond delay="50000"/>
                            </p:stCondLst>
                            <p:childTnLst>
                              <p:par>
                                <p:cTn id="155" presetID="1" presetClass="exit" presetSubtype="0" fill="hold" grpId="0" nodeType="afterEffect">
                                  <p:stCondLst>
                                    <p:cond delay="1000"/>
                                  </p:stCondLst>
                                  <p:childTnLst>
                                    <p:set>
                                      <p:cBhvr>
                                        <p:cTn id="156" dur="1" fill="hold">
                                          <p:stCondLst>
                                            <p:cond delay="0"/>
                                          </p:stCondLst>
                                        </p:cTn>
                                        <p:tgtEl>
                                          <p:spTgt spid="114"/>
                                        </p:tgtEl>
                                        <p:attrNameLst>
                                          <p:attrName>style.visibility</p:attrName>
                                        </p:attrNameLst>
                                      </p:cBhvr>
                                      <p:to>
                                        <p:strVal val="hidden"/>
                                      </p:to>
                                    </p:set>
                                  </p:childTnLst>
                                </p:cTn>
                              </p:par>
                            </p:childTnLst>
                          </p:cTn>
                        </p:par>
                        <p:par>
                          <p:cTn id="157" fill="hold">
                            <p:stCondLst>
                              <p:cond delay="51000"/>
                            </p:stCondLst>
                            <p:childTnLst>
                              <p:par>
                                <p:cTn id="158" presetID="1" presetClass="exit" presetSubtype="0" fill="hold" grpId="0" nodeType="afterEffect">
                                  <p:stCondLst>
                                    <p:cond delay="1000"/>
                                  </p:stCondLst>
                                  <p:childTnLst>
                                    <p:set>
                                      <p:cBhvr>
                                        <p:cTn id="159" dur="1" fill="hold">
                                          <p:stCondLst>
                                            <p:cond delay="0"/>
                                          </p:stCondLst>
                                        </p:cTn>
                                        <p:tgtEl>
                                          <p:spTgt spid="113"/>
                                        </p:tgtEl>
                                        <p:attrNameLst>
                                          <p:attrName>style.visibility</p:attrName>
                                        </p:attrNameLst>
                                      </p:cBhvr>
                                      <p:to>
                                        <p:strVal val="hidden"/>
                                      </p:to>
                                    </p:set>
                                  </p:childTnLst>
                                </p:cTn>
                              </p:par>
                            </p:childTnLst>
                          </p:cTn>
                        </p:par>
                        <p:par>
                          <p:cTn id="160" fill="hold">
                            <p:stCondLst>
                              <p:cond delay="52000"/>
                            </p:stCondLst>
                            <p:childTnLst>
                              <p:par>
                                <p:cTn id="161" presetID="1" presetClass="exit" presetSubtype="0" fill="hold" grpId="0" nodeType="afterEffect">
                                  <p:stCondLst>
                                    <p:cond delay="1000"/>
                                  </p:stCondLst>
                                  <p:childTnLst>
                                    <p:set>
                                      <p:cBhvr>
                                        <p:cTn id="162" dur="1" fill="hold">
                                          <p:stCondLst>
                                            <p:cond delay="0"/>
                                          </p:stCondLst>
                                        </p:cTn>
                                        <p:tgtEl>
                                          <p:spTgt spid="112"/>
                                        </p:tgtEl>
                                        <p:attrNameLst>
                                          <p:attrName>style.visibility</p:attrName>
                                        </p:attrNameLst>
                                      </p:cBhvr>
                                      <p:to>
                                        <p:strVal val="hidden"/>
                                      </p:to>
                                    </p:set>
                                  </p:childTnLst>
                                </p:cTn>
                              </p:par>
                            </p:childTnLst>
                          </p:cTn>
                        </p:par>
                        <p:par>
                          <p:cTn id="163" fill="hold">
                            <p:stCondLst>
                              <p:cond delay="53000"/>
                            </p:stCondLst>
                            <p:childTnLst>
                              <p:par>
                                <p:cTn id="164" presetID="1" presetClass="exit" presetSubtype="0" fill="hold" grpId="0" nodeType="afterEffect">
                                  <p:stCondLst>
                                    <p:cond delay="1000"/>
                                  </p:stCondLst>
                                  <p:childTnLst>
                                    <p:set>
                                      <p:cBhvr>
                                        <p:cTn id="165" dur="1" fill="hold">
                                          <p:stCondLst>
                                            <p:cond delay="0"/>
                                          </p:stCondLst>
                                        </p:cTn>
                                        <p:tgtEl>
                                          <p:spTgt spid="111"/>
                                        </p:tgtEl>
                                        <p:attrNameLst>
                                          <p:attrName>style.visibility</p:attrName>
                                        </p:attrNameLst>
                                      </p:cBhvr>
                                      <p:to>
                                        <p:strVal val="hidden"/>
                                      </p:to>
                                    </p:set>
                                  </p:childTnLst>
                                </p:cTn>
                              </p:par>
                            </p:childTnLst>
                          </p:cTn>
                        </p:par>
                        <p:par>
                          <p:cTn id="166" fill="hold">
                            <p:stCondLst>
                              <p:cond delay="54000"/>
                            </p:stCondLst>
                            <p:childTnLst>
                              <p:par>
                                <p:cTn id="167" presetID="1" presetClass="exit" presetSubtype="0" fill="hold" grpId="0" nodeType="afterEffect">
                                  <p:stCondLst>
                                    <p:cond delay="1000"/>
                                  </p:stCondLst>
                                  <p:childTnLst>
                                    <p:set>
                                      <p:cBhvr>
                                        <p:cTn id="168" dur="1" fill="hold">
                                          <p:stCondLst>
                                            <p:cond delay="0"/>
                                          </p:stCondLst>
                                        </p:cTn>
                                        <p:tgtEl>
                                          <p:spTgt spid="110"/>
                                        </p:tgtEl>
                                        <p:attrNameLst>
                                          <p:attrName>style.visibility</p:attrName>
                                        </p:attrNameLst>
                                      </p:cBhvr>
                                      <p:to>
                                        <p:strVal val="hidden"/>
                                      </p:to>
                                    </p:set>
                                  </p:childTnLst>
                                </p:cTn>
                              </p:par>
                            </p:childTnLst>
                          </p:cTn>
                        </p:par>
                        <p:par>
                          <p:cTn id="169" fill="hold">
                            <p:stCondLst>
                              <p:cond delay="55000"/>
                            </p:stCondLst>
                            <p:childTnLst>
                              <p:par>
                                <p:cTn id="170" presetID="1" presetClass="exit" presetSubtype="0" fill="hold" grpId="0" nodeType="afterEffect">
                                  <p:stCondLst>
                                    <p:cond delay="1000"/>
                                  </p:stCondLst>
                                  <p:childTnLst>
                                    <p:set>
                                      <p:cBhvr>
                                        <p:cTn id="171" dur="1" fill="hold">
                                          <p:stCondLst>
                                            <p:cond delay="0"/>
                                          </p:stCondLst>
                                        </p:cTn>
                                        <p:tgtEl>
                                          <p:spTgt spid="109"/>
                                        </p:tgtEl>
                                        <p:attrNameLst>
                                          <p:attrName>style.visibility</p:attrName>
                                        </p:attrNameLst>
                                      </p:cBhvr>
                                      <p:to>
                                        <p:strVal val="hidden"/>
                                      </p:to>
                                    </p:set>
                                  </p:childTnLst>
                                </p:cTn>
                              </p:par>
                            </p:childTnLst>
                          </p:cTn>
                        </p:par>
                        <p:par>
                          <p:cTn id="172" fill="hold">
                            <p:stCondLst>
                              <p:cond delay="56000"/>
                            </p:stCondLst>
                            <p:childTnLst>
                              <p:par>
                                <p:cTn id="173" presetID="1" presetClass="exit" presetSubtype="0" fill="hold" grpId="0" nodeType="afterEffect">
                                  <p:stCondLst>
                                    <p:cond delay="1000"/>
                                  </p:stCondLst>
                                  <p:childTnLst>
                                    <p:set>
                                      <p:cBhvr>
                                        <p:cTn id="174" dur="1" fill="hold">
                                          <p:stCondLst>
                                            <p:cond delay="0"/>
                                          </p:stCondLst>
                                        </p:cTn>
                                        <p:tgtEl>
                                          <p:spTgt spid="108"/>
                                        </p:tgtEl>
                                        <p:attrNameLst>
                                          <p:attrName>style.visibility</p:attrName>
                                        </p:attrNameLst>
                                      </p:cBhvr>
                                      <p:to>
                                        <p:strVal val="hidden"/>
                                      </p:to>
                                    </p:set>
                                  </p:childTnLst>
                                </p:cTn>
                              </p:par>
                            </p:childTnLst>
                          </p:cTn>
                        </p:par>
                        <p:par>
                          <p:cTn id="175" fill="hold">
                            <p:stCondLst>
                              <p:cond delay="57000"/>
                            </p:stCondLst>
                            <p:childTnLst>
                              <p:par>
                                <p:cTn id="176" presetID="1" presetClass="exit" presetSubtype="0" fill="hold" grpId="0" nodeType="afterEffect">
                                  <p:stCondLst>
                                    <p:cond delay="1000"/>
                                  </p:stCondLst>
                                  <p:childTnLst>
                                    <p:set>
                                      <p:cBhvr>
                                        <p:cTn id="177" dur="1" fill="hold">
                                          <p:stCondLst>
                                            <p:cond delay="0"/>
                                          </p:stCondLst>
                                        </p:cTn>
                                        <p:tgtEl>
                                          <p:spTgt spid="107"/>
                                        </p:tgtEl>
                                        <p:attrNameLst>
                                          <p:attrName>style.visibility</p:attrName>
                                        </p:attrNameLst>
                                      </p:cBhvr>
                                      <p:to>
                                        <p:strVal val="hidden"/>
                                      </p:to>
                                    </p:set>
                                  </p:childTnLst>
                                </p:cTn>
                              </p:par>
                            </p:childTnLst>
                          </p:cTn>
                        </p:par>
                        <p:par>
                          <p:cTn id="178" fill="hold">
                            <p:stCondLst>
                              <p:cond delay="58000"/>
                            </p:stCondLst>
                            <p:childTnLst>
                              <p:par>
                                <p:cTn id="179" presetID="1" presetClass="exit" presetSubtype="0" fill="hold" grpId="0" nodeType="afterEffect">
                                  <p:stCondLst>
                                    <p:cond delay="1000"/>
                                  </p:stCondLst>
                                  <p:childTnLst>
                                    <p:set>
                                      <p:cBhvr>
                                        <p:cTn id="180" dur="1" fill="hold">
                                          <p:stCondLst>
                                            <p:cond delay="0"/>
                                          </p:stCondLst>
                                        </p:cTn>
                                        <p:tgtEl>
                                          <p:spTgt spid="106"/>
                                        </p:tgtEl>
                                        <p:attrNameLst>
                                          <p:attrName>style.visibility</p:attrName>
                                        </p:attrNameLst>
                                      </p:cBhvr>
                                      <p:to>
                                        <p:strVal val="hidden"/>
                                      </p:to>
                                    </p:set>
                                  </p:childTnLst>
                                </p:cTn>
                              </p:par>
                            </p:childTnLst>
                          </p:cTn>
                        </p:par>
                        <p:par>
                          <p:cTn id="181" fill="hold">
                            <p:stCondLst>
                              <p:cond delay="59000"/>
                            </p:stCondLst>
                            <p:childTnLst>
                              <p:par>
                                <p:cTn id="182" presetID="1" presetClass="exit" presetSubtype="0" fill="hold" grpId="0" nodeType="afterEffect">
                                  <p:stCondLst>
                                    <p:cond delay="1000"/>
                                  </p:stCondLst>
                                  <p:childTnLst>
                                    <p:set>
                                      <p:cBhvr>
                                        <p:cTn id="183" dur="1" fill="hold">
                                          <p:stCondLst>
                                            <p:cond delay="0"/>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E2B7B-3969-F297-B91B-305CE5C8FFF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1B25B36-D816-CBB0-6B13-D4BA48B24735}"/>
              </a:ext>
            </a:extLst>
          </p:cNvPr>
          <p:cNvSpPr>
            <a:spLocks noGrp="1"/>
          </p:cNvSpPr>
          <p:nvPr>
            <p:ph type="title"/>
          </p:nvPr>
        </p:nvSpPr>
        <p:spPr/>
        <p:txBody>
          <a:bodyPr/>
          <a:lstStyle/>
          <a:p>
            <a:r>
              <a:rPr lang="en-US" dirty="0"/>
              <a:t>CONSUMER CHOICES – SCENARIO 2</a:t>
            </a:r>
          </a:p>
        </p:txBody>
      </p:sp>
      <p:sp>
        <p:nvSpPr>
          <p:cNvPr id="6" name="Content Placeholder 5">
            <a:extLst>
              <a:ext uri="{FF2B5EF4-FFF2-40B4-BE49-F238E27FC236}">
                <a16:creationId xmlns:a16="http://schemas.microsoft.com/office/drawing/2014/main" id="{83051F57-8F43-C4BC-0E71-4A7A50CCDAAA}"/>
              </a:ext>
            </a:extLst>
          </p:cNvPr>
          <p:cNvSpPr>
            <a:spLocks noGrp="1"/>
          </p:cNvSpPr>
          <p:nvPr>
            <p:ph idx="1"/>
          </p:nvPr>
        </p:nvSpPr>
        <p:spPr/>
        <p:txBody>
          <a:bodyPr/>
          <a:lstStyle/>
          <a:p>
            <a:r>
              <a:rPr lang="en-US" dirty="0"/>
              <a:t>You’ve just remembered that you’d promised to bring food for a bake sale tomorrow. You’ve got lots of homework to do tonight and need time to study. What will you choose?</a:t>
            </a:r>
          </a:p>
          <a:p>
            <a:pPr lvl="2"/>
            <a:endParaRPr lang="en-US" dirty="0"/>
          </a:p>
          <a:p>
            <a:pPr lvl="2"/>
            <a:r>
              <a:rPr lang="en-US" dirty="0"/>
              <a:t>Quickly pop out to the corner shop for 30 shop-bought cupcakes: </a:t>
            </a:r>
            <a:r>
              <a:rPr lang="en-US" b="1" dirty="0"/>
              <a:t>£15</a:t>
            </a:r>
          </a:p>
          <a:p>
            <a:pPr lvl="2"/>
            <a:r>
              <a:rPr lang="en-US" dirty="0"/>
              <a:t>Walk to the larger supermarket on the other side of town to buy 30 simple own-brand cakes: </a:t>
            </a:r>
            <a:r>
              <a:rPr lang="en-US" b="1" dirty="0"/>
              <a:t>£5</a:t>
            </a:r>
          </a:p>
          <a:p>
            <a:pPr lvl="2"/>
            <a:r>
              <a:rPr lang="en-US" dirty="0"/>
              <a:t>Hope that someone has the right ingredients at home, and spend two hours making home-baked treats:</a:t>
            </a:r>
            <a:r>
              <a:rPr lang="en-US" b="1" dirty="0"/>
              <a:t> £0</a:t>
            </a:r>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endParaRPr lang="en-US" dirty="0"/>
          </a:p>
        </p:txBody>
      </p:sp>
      <p:sp>
        <p:nvSpPr>
          <p:cNvPr id="4" name="Slide Number Placeholder 3">
            <a:extLst>
              <a:ext uri="{FF2B5EF4-FFF2-40B4-BE49-F238E27FC236}">
                <a16:creationId xmlns:a16="http://schemas.microsoft.com/office/drawing/2014/main" id="{45D99171-EAAD-0B97-5DC3-53E0A8EDF4D5}"/>
              </a:ext>
            </a:extLst>
          </p:cNvPr>
          <p:cNvSpPr>
            <a:spLocks noGrp="1"/>
          </p:cNvSpPr>
          <p:nvPr>
            <p:ph type="sldNum" sz="quarter" idx="12"/>
          </p:nvPr>
        </p:nvSpPr>
        <p:spPr/>
        <p:txBody>
          <a:bodyPr/>
          <a:lstStyle/>
          <a:p>
            <a:fld id="{D6962620-C4D5-8044-B051-69557A86E839}" type="slidenum">
              <a:rPr lang="en-US" smtClean="0"/>
              <a:pPr/>
              <a:t>13</a:t>
            </a:fld>
            <a:endParaRPr lang="en-US" dirty="0"/>
          </a:p>
        </p:txBody>
      </p:sp>
      <p:sp>
        <p:nvSpPr>
          <p:cNvPr id="8" name="object 20">
            <a:extLst>
              <a:ext uri="{FF2B5EF4-FFF2-40B4-BE49-F238E27FC236}">
                <a16:creationId xmlns:a16="http://schemas.microsoft.com/office/drawing/2014/main" id="{4D361F82-E06C-C181-7E85-9F16531216B6}"/>
              </a:ext>
            </a:extLst>
          </p:cNvPr>
          <p:cNvSpPr txBox="1"/>
          <p:nvPr/>
        </p:nvSpPr>
        <p:spPr>
          <a:xfrm>
            <a:off x="370098" y="5616399"/>
            <a:ext cx="5531350" cy="844810"/>
          </a:xfrm>
          <a:prstGeom prst="rect">
            <a:avLst/>
          </a:prstGeom>
          <a:solidFill>
            <a:srgbClr val="F4CFD5"/>
          </a:solidFill>
        </p:spPr>
        <p:txBody>
          <a:bodyPr vert="horz" wrap="square" lIns="270000" tIns="144000" rIns="270000" bIns="144000" rtlCol="0">
            <a:spAutoFit/>
          </a:bodyPr>
          <a:lstStyle/>
          <a:p>
            <a:pPr marL="635">
              <a:lnSpc>
                <a:spcPct val="100000"/>
              </a:lnSpc>
            </a:pPr>
            <a:r>
              <a:rPr lang="en-GB" sz="1800" b="1" dirty="0">
                <a:solidFill>
                  <a:srgbClr val="221F20"/>
                </a:solidFill>
                <a:latin typeface="Calibri"/>
                <a:cs typeface="Calibri"/>
              </a:rPr>
              <a:t>Task: </a:t>
            </a:r>
            <a:r>
              <a:rPr lang="en-GB" sz="1800" dirty="0">
                <a:solidFill>
                  <a:srgbClr val="221F20"/>
                </a:solidFill>
                <a:latin typeface="Calibri"/>
                <a:cs typeface="Calibri"/>
              </a:rPr>
              <a:t>Write down your choice, </a:t>
            </a:r>
          </a:p>
          <a:p>
            <a:pPr marL="635">
              <a:lnSpc>
                <a:spcPct val="100000"/>
              </a:lnSpc>
            </a:pPr>
            <a:r>
              <a:rPr lang="en-GB" sz="1800" dirty="0">
                <a:solidFill>
                  <a:srgbClr val="221F20"/>
                </a:solidFill>
                <a:latin typeface="Calibri"/>
                <a:cs typeface="Calibri"/>
              </a:rPr>
              <a:t>cost and reason.</a:t>
            </a:r>
          </a:p>
        </p:txBody>
      </p:sp>
      <p:grpSp>
        <p:nvGrpSpPr>
          <p:cNvPr id="92" name="Group 91">
            <a:extLst>
              <a:ext uri="{FF2B5EF4-FFF2-40B4-BE49-F238E27FC236}">
                <a16:creationId xmlns:a16="http://schemas.microsoft.com/office/drawing/2014/main" id="{8C1F6159-DD6D-D39A-1BCA-46B513D21515}"/>
              </a:ext>
            </a:extLst>
          </p:cNvPr>
          <p:cNvGrpSpPr/>
          <p:nvPr/>
        </p:nvGrpSpPr>
        <p:grpSpPr>
          <a:xfrm>
            <a:off x="3653280" y="4757631"/>
            <a:ext cx="2248168" cy="1166756"/>
            <a:chOff x="306026" y="1426425"/>
            <a:chExt cx="2248168" cy="1166756"/>
          </a:xfrm>
        </p:grpSpPr>
        <p:sp>
          <p:nvSpPr>
            <p:cNvPr id="93" name="Text Placeholder 3">
              <a:extLst>
                <a:ext uri="{FF2B5EF4-FFF2-40B4-BE49-F238E27FC236}">
                  <a16:creationId xmlns:a16="http://schemas.microsoft.com/office/drawing/2014/main" id="{A7603097-75C7-3505-5DD2-0C8C390E2654}"/>
                </a:ext>
              </a:extLst>
            </p:cNvPr>
            <p:cNvSpPr txBox="1">
              <a:spLocks/>
            </p:cNvSpPr>
            <p:nvPr/>
          </p:nvSpPr>
          <p:spPr>
            <a:xfrm>
              <a:off x="1256889" y="1822081"/>
              <a:ext cx="1297305" cy="492506"/>
            </a:xfrm>
            <a:prstGeom prst="rect">
              <a:avLst/>
            </a:prstGeom>
            <a:solidFill>
              <a:srgbClr val="1D428A"/>
            </a:solidFill>
          </p:spPr>
          <p:txBody>
            <a:bodyPr vert="horz" lIns="0" tIns="0" rIns="0" bIns="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0"/>
                </a:spcBef>
              </a:pPr>
              <a:r>
                <a:rPr lang="en-GB" sz="2000" dirty="0">
                  <a:latin typeface="Bahnschrift" panose="020B0502040204020203" pitchFamily="34" charset="0"/>
                </a:rPr>
                <a:t>SECONDS</a:t>
              </a:r>
            </a:p>
          </p:txBody>
        </p:sp>
        <p:grpSp>
          <p:nvGrpSpPr>
            <p:cNvPr id="94" name="Group 93">
              <a:extLst>
                <a:ext uri="{FF2B5EF4-FFF2-40B4-BE49-F238E27FC236}">
                  <a16:creationId xmlns:a16="http://schemas.microsoft.com/office/drawing/2014/main" id="{72B75170-3AF3-5DB3-3AD1-D14DDA6C6B41}"/>
                </a:ext>
              </a:extLst>
            </p:cNvPr>
            <p:cNvGrpSpPr/>
            <p:nvPr/>
          </p:nvGrpSpPr>
          <p:grpSpPr>
            <a:xfrm>
              <a:off x="306026" y="1426425"/>
              <a:ext cx="1034425" cy="1166756"/>
              <a:chOff x="4911548" y="4471770"/>
              <a:chExt cx="1338332" cy="1509540"/>
            </a:xfrm>
          </p:grpSpPr>
          <p:grpSp>
            <p:nvGrpSpPr>
              <p:cNvPr id="95" name="Group 94">
                <a:extLst>
                  <a:ext uri="{FF2B5EF4-FFF2-40B4-BE49-F238E27FC236}">
                    <a16:creationId xmlns:a16="http://schemas.microsoft.com/office/drawing/2014/main" id="{F0FCF621-DE90-2924-ECD3-9AC17658DB52}"/>
                  </a:ext>
                </a:extLst>
              </p:cNvPr>
              <p:cNvGrpSpPr/>
              <p:nvPr/>
            </p:nvGrpSpPr>
            <p:grpSpPr>
              <a:xfrm>
                <a:off x="5281830" y="4681843"/>
                <a:ext cx="597766" cy="750596"/>
                <a:chOff x="4443965" y="3426290"/>
                <a:chExt cx="597766" cy="750596"/>
              </a:xfrm>
            </p:grpSpPr>
            <p:sp>
              <p:nvSpPr>
                <p:cNvPr id="102" name="Rounded Rectangle 101">
                  <a:extLst>
                    <a:ext uri="{FF2B5EF4-FFF2-40B4-BE49-F238E27FC236}">
                      <a16:creationId xmlns:a16="http://schemas.microsoft.com/office/drawing/2014/main" id="{4B702A40-6291-5555-0318-99989A3EF3EB}"/>
                    </a:ext>
                  </a:extLst>
                </p:cNvPr>
                <p:cNvSpPr/>
                <p:nvPr/>
              </p:nvSpPr>
              <p:spPr>
                <a:xfrm rot="7939202">
                  <a:off x="4613742" y="3738893"/>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ounded Rectangle 102">
                  <a:extLst>
                    <a:ext uri="{FF2B5EF4-FFF2-40B4-BE49-F238E27FC236}">
                      <a16:creationId xmlns:a16="http://schemas.microsoft.com/office/drawing/2014/main" id="{368EB223-C877-8D63-254E-3C1B2463E0AB}"/>
                    </a:ext>
                  </a:extLst>
                </p:cNvPr>
                <p:cNvSpPr/>
                <p:nvPr/>
              </p:nvSpPr>
              <p:spPr>
                <a:xfrm rot="2700000">
                  <a:off x="4131362" y="3748898"/>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6" name="Group 95">
                <a:extLst>
                  <a:ext uri="{FF2B5EF4-FFF2-40B4-BE49-F238E27FC236}">
                    <a16:creationId xmlns:a16="http://schemas.microsoft.com/office/drawing/2014/main" id="{2C9456E5-3FFB-AF98-6DF4-83F111A47E08}"/>
                  </a:ext>
                </a:extLst>
              </p:cNvPr>
              <p:cNvGrpSpPr/>
              <p:nvPr/>
            </p:nvGrpSpPr>
            <p:grpSpPr>
              <a:xfrm>
                <a:off x="5419652" y="4471770"/>
                <a:ext cx="322122" cy="332269"/>
                <a:chOff x="5419652" y="4471770"/>
                <a:chExt cx="322122" cy="332269"/>
              </a:xfrm>
            </p:grpSpPr>
            <p:sp>
              <p:nvSpPr>
                <p:cNvPr id="100" name="Rounded Rectangle 99">
                  <a:extLst>
                    <a:ext uri="{FF2B5EF4-FFF2-40B4-BE49-F238E27FC236}">
                      <a16:creationId xmlns:a16="http://schemas.microsoft.com/office/drawing/2014/main" id="{9176B39E-CA58-A097-D935-CD77710D91D7}"/>
                    </a:ext>
                  </a:extLst>
                </p:cNvPr>
                <p:cNvSpPr/>
                <p:nvPr/>
              </p:nvSpPr>
              <p:spPr>
                <a:xfrm rot="5400000">
                  <a:off x="5419652" y="4585285"/>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ounded Rectangle 100">
                  <a:extLst>
                    <a:ext uri="{FF2B5EF4-FFF2-40B4-BE49-F238E27FC236}">
                      <a16:creationId xmlns:a16="http://schemas.microsoft.com/office/drawing/2014/main" id="{56402B28-CB3D-5430-17CA-153A06B57FAF}"/>
                    </a:ext>
                  </a:extLst>
                </p:cNvPr>
                <p:cNvSpPr/>
                <p:nvPr/>
              </p:nvSpPr>
              <p:spPr>
                <a:xfrm>
                  <a:off x="5419652" y="4471770"/>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7" name="Oval 96">
                <a:extLst>
                  <a:ext uri="{FF2B5EF4-FFF2-40B4-BE49-F238E27FC236}">
                    <a16:creationId xmlns:a16="http://schemas.microsoft.com/office/drawing/2014/main" id="{D0C6842D-5F3C-6657-6238-20459457386F}"/>
                  </a:ext>
                </a:extLst>
              </p:cNvPr>
              <p:cNvSpPr/>
              <p:nvPr/>
            </p:nvSpPr>
            <p:spPr>
              <a:xfrm>
                <a:off x="4911548" y="4642978"/>
                <a:ext cx="1338332" cy="1338332"/>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342F008A-545F-DF12-0ECB-6B0457CBC714}"/>
                  </a:ext>
                </a:extLst>
              </p:cNvPr>
              <p:cNvSpPr/>
              <p:nvPr/>
            </p:nvSpPr>
            <p:spPr>
              <a:xfrm>
                <a:off x="4998871" y="4730301"/>
                <a:ext cx="1163687" cy="116368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002ED86C-1EEC-D119-0B39-95457C406B6D}"/>
                  </a:ext>
                </a:extLst>
              </p:cNvPr>
              <p:cNvSpPr/>
              <p:nvPr/>
            </p:nvSpPr>
            <p:spPr>
              <a:xfrm>
                <a:off x="5067559" y="4798989"/>
                <a:ext cx="1026310" cy="1026310"/>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04" name="Oval 32">
            <a:extLst>
              <a:ext uri="{FF2B5EF4-FFF2-40B4-BE49-F238E27FC236}">
                <a16:creationId xmlns:a16="http://schemas.microsoft.com/office/drawing/2014/main" id="{95BCC609-7088-3CCB-819E-EC88D632350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End</a:t>
            </a:r>
          </a:p>
        </p:txBody>
      </p:sp>
      <p:sp>
        <p:nvSpPr>
          <p:cNvPr id="105" name="Oval 32">
            <a:extLst>
              <a:ext uri="{FF2B5EF4-FFF2-40B4-BE49-F238E27FC236}">
                <a16:creationId xmlns:a16="http://schemas.microsoft.com/office/drawing/2014/main" id="{C26EABAD-C095-6609-316C-F7BEFEB8CCB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a:t>
            </a:r>
          </a:p>
        </p:txBody>
      </p:sp>
      <p:sp>
        <p:nvSpPr>
          <p:cNvPr id="106" name="Oval 31">
            <a:extLst>
              <a:ext uri="{FF2B5EF4-FFF2-40B4-BE49-F238E27FC236}">
                <a16:creationId xmlns:a16="http://schemas.microsoft.com/office/drawing/2014/main" id="{9B41DEF5-55AE-AF98-0171-DDE8031459C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a:t>
            </a:r>
          </a:p>
        </p:txBody>
      </p:sp>
      <p:sp>
        <p:nvSpPr>
          <p:cNvPr id="107" name="Oval 30">
            <a:extLst>
              <a:ext uri="{FF2B5EF4-FFF2-40B4-BE49-F238E27FC236}">
                <a16:creationId xmlns:a16="http://schemas.microsoft.com/office/drawing/2014/main" id="{F4D07598-5480-13C1-487C-CD3BBB8F06C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3</a:t>
            </a:r>
          </a:p>
        </p:txBody>
      </p:sp>
      <p:sp>
        <p:nvSpPr>
          <p:cNvPr id="108" name="Oval 29">
            <a:extLst>
              <a:ext uri="{FF2B5EF4-FFF2-40B4-BE49-F238E27FC236}">
                <a16:creationId xmlns:a16="http://schemas.microsoft.com/office/drawing/2014/main" id="{BB42BB39-115C-185F-C2B2-BEBD511AA77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4</a:t>
            </a:r>
          </a:p>
        </p:txBody>
      </p:sp>
      <p:sp>
        <p:nvSpPr>
          <p:cNvPr id="109" name="Oval 28">
            <a:extLst>
              <a:ext uri="{FF2B5EF4-FFF2-40B4-BE49-F238E27FC236}">
                <a16:creationId xmlns:a16="http://schemas.microsoft.com/office/drawing/2014/main" id="{47A03C18-2D44-B180-6D94-2B7A65AE690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5</a:t>
            </a:r>
          </a:p>
        </p:txBody>
      </p:sp>
      <p:sp>
        <p:nvSpPr>
          <p:cNvPr id="110" name="Oval 27">
            <a:extLst>
              <a:ext uri="{FF2B5EF4-FFF2-40B4-BE49-F238E27FC236}">
                <a16:creationId xmlns:a16="http://schemas.microsoft.com/office/drawing/2014/main" id="{8FE5A3A0-AD5C-0614-2ED4-D25F06DAEF1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6</a:t>
            </a:r>
          </a:p>
        </p:txBody>
      </p:sp>
      <p:sp>
        <p:nvSpPr>
          <p:cNvPr id="111" name="Oval 26">
            <a:extLst>
              <a:ext uri="{FF2B5EF4-FFF2-40B4-BE49-F238E27FC236}">
                <a16:creationId xmlns:a16="http://schemas.microsoft.com/office/drawing/2014/main" id="{86251A3C-045E-0354-3D97-3D9D1629CF7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7</a:t>
            </a:r>
          </a:p>
        </p:txBody>
      </p:sp>
      <p:sp>
        <p:nvSpPr>
          <p:cNvPr id="112" name="Oval 111">
            <a:extLst>
              <a:ext uri="{FF2B5EF4-FFF2-40B4-BE49-F238E27FC236}">
                <a16:creationId xmlns:a16="http://schemas.microsoft.com/office/drawing/2014/main" id="{F11108F6-BF7D-C425-8BF3-C8904ECDA56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8</a:t>
            </a:r>
          </a:p>
        </p:txBody>
      </p:sp>
      <p:sp>
        <p:nvSpPr>
          <p:cNvPr id="113" name="Oval 112">
            <a:extLst>
              <a:ext uri="{FF2B5EF4-FFF2-40B4-BE49-F238E27FC236}">
                <a16:creationId xmlns:a16="http://schemas.microsoft.com/office/drawing/2014/main" id="{FC6603BF-2369-E92F-38E0-479C61D4B76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9</a:t>
            </a:r>
          </a:p>
        </p:txBody>
      </p:sp>
      <p:sp>
        <p:nvSpPr>
          <p:cNvPr id="114" name="Oval 23">
            <a:extLst>
              <a:ext uri="{FF2B5EF4-FFF2-40B4-BE49-F238E27FC236}">
                <a16:creationId xmlns:a16="http://schemas.microsoft.com/office/drawing/2014/main" id="{52867238-64A0-7A91-F0F9-B749129BA9C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10</a:t>
            </a:r>
          </a:p>
        </p:txBody>
      </p:sp>
      <p:sp>
        <p:nvSpPr>
          <p:cNvPr id="115" name="Oval 22">
            <a:extLst>
              <a:ext uri="{FF2B5EF4-FFF2-40B4-BE49-F238E27FC236}">
                <a16:creationId xmlns:a16="http://schemas.microsoft.com/office/drawing/2014/main" id="{25F22194-BAC6-D406-B783-755BBF2B09B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11</a:t>
            </a:r>
          </a:p>
        </p:txBody>
      </p:sp>
      <p:sp>
        <p:nvSpPr>
          <p:cNvPr id="116" name="Oval 21">
            <a:extLst>
              <a:ext uri="{FF2B5EF4-FFF2-40B4-BE49-F238E27FC236}">
                <a16:creationId xmlns:a16="http://schemas.microsoft.com/office/drawing/2014/main" id="{C5ED3931-8542-DFDA-77A2-F15D6B4142B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12</a:t>
            </a:r>
          </a:p>
        </p:txBody>
      </p:sp>
      <p:sp>
        <p:nvSpPr>
          <p:cNvPr id="117" name="Oval 116">
            <a:extLst>
              <a:ext uri="{FF2B5EF4-FFF2-40B4-BE49-F238E27FC236}">
                <a16:creationId xmlns:a16="http://schemas.microsoft.com/office/drawing/2014/main" id="{B0999268-60A5-C505-5CB9-E9C1AF8326F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13</a:t>
            </a:r>
          </a:p>
        </p:txBody>
      </p:sp>
      <p:sp>
        <p:nvSpPr>
          <p:cNvPr id="118" name="Oval 117">
            <a:extLst>
              <a:ext uri="{FF2B5EF4-FFF2-40B4-BE49-F238E27FC236}">
                <a16:creationId xmlns:a16="http://schemas.microsoft.com/office/drawing/2014/main" id="{BB5C3BCC-FB87-18EC-9E9B-562C0AB3914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14</a:t>
            </a:r>
          </a:p>
        </p:txBody>
      </p:sp>
      <p:sp>
        <p:nvSpPr>
          <p:cNvPr id="119" name="Oval 18">
            <a:extLst>
              <a:ext uri="{FF2B5EF4-FFF2-40B4-BE49-F238E27FC236}">
                <a16:creationId xmlns:a16="http://schemas.microsoft.com/office/drawing/2014/main" id="{E3682FCE-FB5A-B3AB-6883-162F1905C73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15</a:t>
            </a:r>
          </a:p>
        </p:txBody>
      </p:sp>
      <p:sp>
        <p:nvSpPr>
          <p:cNvPr id="120" name="Oval 17">
            <a:extLst>
              <a:ext uri="{FF2B5EF4-FFF2-40B4-BE49-F238E27FC236}">
                <a16:creationId xmlns:a16="http://schemas.microsoft.com/office/drawing/2014/main" id="{A6668D53-E591-8252-2801-E9C5896CC25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16</a:t>
            </a:r>
          </a:p>
        </p:txBody>
      </p:sp>
      <p:sp>
        <p:nvSpPr>
          <p:cNvPr id="121" name="Oval 16">
            <a:extLst>
              <a:ext uri="{FF2B5EF4-FFF2-40B4-BE49-F238E27FC236}">
                <a16:creationId xmlns:a16="http://schemas.microsoft.com/office/drawing/2014/main" id="{9A66C7AE-F182-358E-E4E2-97D0DF88A54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17</a:t>
            </a:r>
          </a:p>
        </p:txBody>
      </p:sp>
      <p:sp>
        <p:nvSpPr>
          <p:cNvPr id="122" name="Oval 15">
            <a:extLst>
              <a:ext uri="{FF2B5EF4-FFF2-40B4-BE49-F238E27FC236}">
                <a16:creationId xmlns:a16="http://schemas.microsoft.com/office/drawing/2014/main" id="{4513858B-8C03-5336-FC75-75FBB635050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18</a:t>
            </a:r>
          </a:p>
        </p:txBody>
      </p:sp>
      <p:sp>
        <p:nvSpPr>
          <p:cNvPr id="123" name="Oval 14">
            <a:extLst>
              <a:ext uri="{FF2B5EF4-FFF2-40B4-BE49-F238E27FC236}">
                <a16:creationId xmlns:a16="http://schemas.microsoft.com/office/drawing/2014/main" id="{6BC2CEC6-B2B7-0234-C102-E7E9F88A4CC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19</a:t>
            </a:r>
          </a:p>
        </p:txBody>
      </p:sp>
      <p:sp>
        <p:nvSpPr>
          <p:cNvPr id="124" name="Oval 13">
            <a:extLst>
              <a:ext uri="{FF2B5EF4-FFF2-40B4-BE49-F238E27FC236}">
                <a16:creationId xmlns:a16="http://schemas.microsoft.com/office/drawing/2014/main" id="{F15CC5DA-03DB-4349-03C3-1D68E5D9830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20</a:t>
            </a:r>
          </a:p>
        </p:txBody>
      </p:sp>
      <p:sp>
        <p:nvSpPr>
          <p:cNvPr id="125" name="Oval 12">
            <a:extLst>
              <a:ext uri="{FF2B5EF4-FFF2-40B4-BE49-F238E27FC236}">
                <a16:creationId xmlns:a16="http://schemas.microsoft.com/office/drawing/2014/main" id="{39263E7D-BBD6-6B12-47A4-E921293D7A4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21</a:t>
            </a:r>
          </a:p>
        </p:txBody>
      </p:sp>
      <p:sp>
        <p:nvSpPr>
          <p:cNvPr id="126" name="Oval 11">
            <a:extLst>
              <a:ext uri="{FF2B5EF4-FFF2-40B4-BE49-F238E27FC236}">
                <a16:creationId xmlns:a16="http://schemas.microsoft.com/office/drawing/2014/main" id="{893FCA19-5670-5B25-CB79-6D5DF1ED995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22</a:t>
            </a:r>
          </a:p>
        </p:txBody>
      </p:sp>
      <p:sp>
        <p:nvSpPr>
          <p:cNvPr id="127" name="Oval 10">
            <a:extLst>
              <a:ext uri="{FF2B5EF4-FFF2-40B4-BE49-F238E27FC236}">
                <a16:creationId xmlns:a16="http://schemas.microsoft.com/office/drawing/2014/main" id="{1A31A044-6614-FA8C-9A8D-D24875B9B06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23</a:t>
            </a:r>
          </a:p>
        </p:txBody>
      </p:sp>
      <p:sp>
        <p:nvSpPr>
          <p:cNvPr id="128" name="Oval 9">
            <a:extLst>
              <a:ext uri="{FF2B5EF4-FFF2-40B4-BE49-F238E27FC236}">
                <a16:creationId xmlns:a16="http://schemas.microsoft.com/office/drawing/2014/main" id="{1A2DA98E-1619-8193-F191-6FBA9EB56AC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24</a:t>
            </a:r>
          </a:p>
        </p:txBody>
      </p:sp>
      <p:sp>
        <p:nvSpPr>
          <p:cNvPr id="129" name="Oval 8">
            <a:extLst>
              <a:ext uri="{FF2B5EF4-FFF2-40B4-BE49-F238E27FC236}">
                <a16:creationId xmlns:a16="http://schemas.microsoft.com/office/drawing/2014/main" id="{71C215DD-3D0C-6260-CA7A-A711825A979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25</a:t>
            </a:r>
          </a:p>
        </p:txBody>
      </p:sp>
      <p:sp>
        <p:nvSpPr>
          <p:cNvPr id="130" name="Oval 7">
            <a:extLst>
              <a:ext uri="{FF2B5EF4-FFF2-40B4-BE49-F238E27FC236}">
                <a16:creationId xmlns:a16="http://schemas.microsoft.com/office/drawing/2014/main" id="{7E9ACFB4-683F-B006-A650-C4C46F2C68B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26</a:t>
            </a:r>
          </a:p>
        </p:txBody>
      </p:sp>
      <p:sp>
        <p:nvSpPr>
          <p:cNvPr id="131" name="Oval 6">
            <a:extLst>
              <a:ext uri="{FF2B5EF4-FFF2-40B4-BE49-F238E27FC236}">
                <a16:creationId xmlns:a16="http://schemas.microsoft.com/office/drawing/2014/main" id="{B5DD9C5B-3A8F-2384-C726-B40FD98EE8A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27</a:t>
            </a:r>
          </a:p>
        </p:txBody>
      </p:sp>
      <p:sp>
        <p:nvSpPr>
          <p:cNvPr id="132" name="Oval 5">
            <a:extLst>
              <a:ext uri="{FF2B5EF4-FFF2-40B4-BE49-F238E27FC236}">
                <a16:creationId xmlns:a16="http://schemas.microsoft.com/office/drawing/2014/main" id="{0F8033DF-A4A0-A8E3-8271-7ED587DFC42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28</a:t>
            </a:r>
          </a:p>
        </p:txBody>
      </p:sp>
      <p:sp>
        <p:nvSpPr>
          <p:cNvPr id="133" name="Oval 4">
            <a:extLst>
              <a:ext uri="{FF2B5EF4-FFF2-40B4-BE49-F238E27FC236}">
                <a16:creationId xmlns:a16="http://schemas.microsoft.com/office/drawing/2014/main" id="{1065EABA-0CDA-7618-BD05-F33F5A75C92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29</a:t>
            </a:r>
          </a:p>
        </p:txBody>
      </p:sp>
      <p:sp>
        <p:nvSpPr>
          <p:cNvPr id="134" name="Oval 3">
            <a:extLst>
              <a:ext uri="{FF2B5EF4-FFF2-40B4-BE49-F238E27FC236}">
                <a16:creationId xmlns:a16="http://schemas.microsoft.com/office/drawing/2014/main" id="{F39AADB5-1D84-9244-6827-F43C625789C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30</a:t>
            </a:r>
          </a:p>
        </p:txBody>
      </p:sp>
      <p:sp>
        <p:nvSpPr>
          <p:cNvPr id="135" name="Oval 32">
            <a:extLst>
              <a:ext uri="{FF2B5EF4-FFF2-40B4-BE49-F238E27FC236}">
                <a16:creationId xmlns:a16="http://schemas.microsoft.com/office/drawing/2014/main" id="{C0D3265A-BCD2-FCCE-D18B-07D0DAFADF2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31</a:t>
            </a:r>
          </a:p>
        </p:txBody>
      </p:sp>
      <p:sp>
        <p:nvSpPr>
          <p:cNvPr id="136" name="Oval 31">
            <a:extLst>
              <a:ext uri="{FF2B5EF4-FFF2-40B4-BE49-F238E27FC236}">
                <a16:creationId xmlns:a16="http://schemas.microsoft.com/office/drawing/2014/main" id="{393EF27D-73FE-0ECA-38F7-36B792D06D1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32</a:t>
            </a:r>
          </a:p>
        </p:txBody>
      </p:sp>
      <p:sp>
        <p:nvSpPr>
          <p:cNvPr id="137" name="Oval 30">
            <a:extLst>
              <a:ext uri="{FF2B5EF4-FFF2-40B4-BE49-F238E27FC236}">
                <a16:creationId xmlns:a16="http://schemas.microsoft.com/office/drawing/2014/main" id="{AA2C2D94-C806-084D-3058-4A479D14687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33</a:t>
            </a:r>
          </a:p>
        </p:txBody>
      </p:sp>
      <p:sp>
        <p:nvSpPr>
          <p:cNvPr id="138" name="Oval 29">
            <a:extLst>
              <a:ext uri="{FF2B5EF4-FFF2-40B4-BE49-F238E27FC236}">
                <a16:creationId xmlns:a16="http://schemas.microsoft.com/office/drawing/2014/main" id="{E28665C5-7CC5-ABE1-392F-51B8C09B2C1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34</a:t>
            </a:r>
          </a:p>
        </p:txBody>
      </p:sp>
      <p:sp>
        <p:nvSpPr>
          <p:cNvPr id="139" name="Oval 28">
            <a:extLst>
              <a:ext uri="{FF2B5EF4-FFF2-40B4-BE49-F238E27FC236}">
                <a16:creationId xmlns:a16="http://schemas.microsoft.com/office/drawing/2014/main" id="{3F26ACE4-7E77-8D56-470E-CBD3F70767A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35</a:t>
            </a:r>
          </a:p>
        </p:txBody>
      </p:sp>
      <p:sp>
        <p:nvSpPr>
          <p:cNvPr id="140" name="Oval 27">
            <a:extLst>
              <a:ext uri="{FF2B5EF4-FFF2-40B4-BE49-F238E27FC236}">
                <a16:creationId xmlns:a16="http://schemas.microsoft.com/office/drawing/2014/main" id="{876D7AA3-E593-1894-8FA0-71DFF8AC273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36</a:t>
            </a:r>
          </a:p>
        </p:txBody>
      </p:sp>
      <p:sp>
        <p:nvSpPr>
          <p:cNvPr id="141" name="Oval 26">
            <a:extLst>
              <a:ext uri="{FF2B5EF4-FFF2-40B4-BE49-F238E27FC236}">
                <a16:creationId xmlns:a16="http://schemas.microsoft.com/office/drawing/2014/main" id="{902FA01B-3667-205B-2994-F9520EBD89F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37</a:t>
            </a:r>
          </a:p>
        </p:txBody>
      </p:sp>
      <p:sp>
        <p:nvSpPr>
          <p:cNvPr id="142" name="Oval 25">
            <a:extLst>
              <a:ext uri="{FF2B5EF4-FFF2-40B4-BE49-F238E27FC236}">
                <a16:creationId xmlns:a16="http://schemas.microsoft.com/office/drawing/2014/main" id="{BA525D74-7C8E-D3C7-1013-076B2FAE56B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38</a:t>
            </a:r>
          </a:p>
        </p:txBody>
      </p:sp>
      <p:sp>
        <p:nvSpPr>
          <p:cNvPr id="143" name="Oval 24">
            <a:extLst>
              <a:ext uri="{FF2B5EF4-FFF2-40B4-BE49-F238E27FC236}">
                <a16:creationId xmlns:a16="http://schemas.microsoft.com/office/drawing/2014/main" id="{F78E58DC-3A6E-BAEF-C450-8DA3A289C83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39</a:t>
            </a:r>
          </a:p>
        </p:txBody>
      </p:sp>
      <p:sp>
        <p:nvSpPr>
          <p:cNvPr id="144" name="Oval 23">
            <a:extLst>
              <a:ext uri="{FF2B5EF4-FFF2-40B4-BE49-F238E27FC236}">
                <a16:creationId xmlns:a16="http://schemas.microsoft.com/office/drawing/2014/main" id="{C3C2655F-46F3-F346-8B6D-FB2255A1292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40</a:t>
            </a:r>
          </a:p>
        </p:txBody>
      </p:sp>
      <p:sp>
        <p:nvSpPr>
          <p:cNvPr id="145" name="Oval 14">
            <a:extLst>
              <a:ext uri="{FF2B5EF4-FFF2-40B4-BE49-F238E27FC236}">
                <a16:creationId xmlns:a16="http://schemas.microsoft.com/office/drawing/2014/main" id="{3E30C13E-82E9-BE8D-FF20-E6CC6F6F146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41</a:t>
            </a:r>
          </a:p>
        </p:txBody>
      </p:sp>
      <p:sp>
        <p:nvSpPr>
          <p:cNvPr id="146" name="Oval 15">
            <a:extLst>
              <a:ext uri="{FF2B5EF4-FFF2-40B4-BE49-F238E27FC236}">
                <a16:creationId xmlns:a16="http://schemas.microsoft.com/office/drawing/2014/main" id="{FF0D5AF1-73A0-70B4-8532-8A37B332D67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42</a:t>
            </a:r>
          </a:p>
        </p:txBody>
      </p:sp>
      <p:sp>
        <p:nvSpPr>
          <p:cNvPr id="147" name="Oval 16">
            <a:extLst>
              <a:ext uri="{FF2B5EF4-FFF2-40B4-BE49-F238E27FC236}">
                <a16:creationId xmlns:a16="http://schemas.microsoft.com/office/drawing/2014/main" id="{5B0F73AF-C3E4-73EB-0148-22B4F07660F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43</a:t>
            </a:r>
          </a:p>
        </p:txBody>
      </p:sp>
      <p:sp>
        <p:nvSpPr>
          <p:cNvPr id="148" name="Oval 17">
            <a:extLst>
              <a:ext uri="{FF2B5EF4-FFF2-40B4-BE49-F238E27FC236}">
                <a16:creationId xmlns:a16="http://schemas.microsoft.com/office/drawing/2014/main" id="{84405B6D-5DF2-1CD0-5166-8A3DF5D859E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44</a:t>
            </a:r>
          </a:p>
        </p:txBody>
      </p:sp>
      <p:sp>
        <p:nvSpPr>
          <p:cNvPr id="149" name="Oval 18">
            <a:extLst>
              <a:ext uri="{FF2B5EF4-FFF2-40B4-BE49-F238E27FC236}">
                <a16:creationId xmlns:a16="http://schemas.microsoft.com/office/drawing/2014/main" id="{0AADE0DC-B320-6702-8FF4-6E53BC5501B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45</a:t>
            </a:r>
          </a:p>
        </p:txBody>
      </p:sp>
      <p:sp>
        <p:nvSpPr>
          <p:cNvPr id="150" name="Oval 149">
            <a:extLst>
              <a:ext uri="{FF2B5EF4-FFF2-40B4-BE49-F238E27FC236}">
                <a16:creationId xmlns:a16="http://schemas.microsoft.com/office/drawing/2014/main" id="{EDA8EC07-60B9-0EEE-E8A7-A53FAAE548F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46</a:t>
            </a:r>
          </a:p>
        </p:txBody>
      </p:sp>
      <p:sp>
        <p:nvSpPr>
          <p:cNvPr id="151" name="Oval 20">
            <a:extLst>
              <a:ext uri="{FF2B5EF4-FFF2-40B4-BE49-F238E27FC236}">
                <a16:creationId xmlns:a16="http://schemas.microsoft.com/office/drawing/2014/main" id="{B8BC68F0-01BA-0C37-CE82-9E2923639CF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47</a:t>
            </a:r>
          </a:p>
        </p:txBody>
      </p:sp>
      <p:sp>
        <p:nvSpPr>
          <p:cNvPr id="152" name="Oval 21">
            <a:extLst>
              <a:ext uri="{FF2B5EF4-FFF2-40B4-BE49-F238E27FC236}">
                <a16:creationId xmlns:a16="http://schemas.microsoft.com/office/drawing/2014/main" id="{CC7B9102-A1AE-DB67-2416-473CAC4311B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48</a:t>
            </a:r>
          </a:p>
        </p:txBody>
      </p:sp>
      <p:sp>
        <p:nvSpPr>
          <p:cNvPr id="153" name="Oval 22">
            <a:extLst>
              <a:ext uri="{FF2B5EF4-FFF2-40B4-BE49-F238E27FC236}">
                <a16:creationId xmlns:a16="http://schemas.microsoft.com/office/drawing/2014/main" id="{E483EA84-A641-4140-798D-1FE65A122E6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49</a:t>
            </a:r>
          </a:p>
        </p:txBody>
      </p:sp>
      <p:sp>
        <p:nvSpPr>
          <p:cNvPr id="154" name="Oval 23">
            <a:extLst>
              <a:ext uri="{FF2B5EF4-FFF2-40B4-BE49-F238E27FC236}">
                <a16:creationId xmlns:a16="http://schemas.microsoft.com/office/drawing/2014/main" id="{C3B4CDE9-2EE0-8706-AE16-31F3A660527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50</a:t>
            </a:r>
          </a:p>
        </p:txBody>
      </p:sp>
      <p:sp>
        <p:nvSpPr>
          <p:cNvPr id="155" name="Oval 24">
            <a:extLst>
              <a:ext uri="{FF2B5EF4-FFF2-40B4-BE49-F238E27FC236}">
                <a16:creationId xmlns:a16="http://schemas.microsoft.com/office/drawing/2014/main" id="{D4213672-A6B9-8ED1-0504-E8E33EF281F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51</a:t>
            </a:r>
          </a:p>
        </p:txBody>
      </p:sp>
      <p:sp>
        <p:nvSpPr>
          <p:cNvPr id="156" name="Oval 155">
            <a:extLst>
              <a:ext uri="{FF2B5EF4-FFF2-40B4-BE49-F238E27FC236}">
                <a16:creationId xmlns:a16="http://schemas.microsoft.com/office/drawing/2014/main" id="{B0B1D96D-F7D3-1E4E-1FEF-08A186DDF45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52</a:t>
            </a:r>
          </a:p>
        </p:txBody>
      </p:sp>
      <p:sp>
        <p:nvSpPr>
          <p:cNvPr id="157" name="Oval 26">
            <a:extLst>
              <a:ext uri="{FF2B5EF4-FFF2-40B4-BE49-F238E27FC236}">
                <a16:creationId xmlns:a16="http://schemas.microsoft.com/office/drawing/2014/main" id="{3ED72A8C-10AE-3857-BC7E-57C1048C95F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53</a:t>
            </a:r>
          </a:p>
        </p:txBody>
      </p:sp>
      <p:sp>
        <p:nvSpPr>
          <p:cNvPr id="158" name="Oval 27">
            <a:extLst>
              <a:ext uri="{FF2B5EF4-FFF2-40B4-BE49-F238E27FC236}">
                <a16:creationId xmlns:a16="http://schemas.microsoft.com/office/drawing/2014/main" id="{DBC5B08C-DBE4-68EF-E699-CC62F5A6ADF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54</a:t>
            </a:r>
          </a:p>
        </p:txBody>
      </p:sp>
      <p:sp>
        <p:nvSpPr>
          <p:cNvPr id="159" name="Oval 28">
            <a:extLst>
              <a:ext uri="{FF2B5EF4-FFF2-40B4-BE49-F238E27FC236}">
                <a16:creationId xmlns:a16="http://schemas.microsoft.com/office/drawing/2014/main" id="{D50A63D5-364D-8ED0-B5BD-AE538B6F755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55</a:t>
            </a:r>
          </a:p>
        </p:txBody>
      </p:sp>
      <p:sp>
        <p:nvSpPr>
          <p:cNvPr id="160" name="Oval 29">
            <a:extLst>
              <a:ext uri="{FF2B5EF4-FFF2-40B4-BE49-F238E27FC236}">
                <a16:creationId xmlns:a16="http://schemas.microsoft.com/office/drawing/2014/main" id="{939D70A0-52EC-3C29-CA24-95AE0D19EAC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56</a:t>
            </a:r>
          </a:p>
        </p:txBody>
      </p:sp>
      <p:sp>
        <p:nvSpPr>
          <p:cNvPr id="161" name="Oval 30">
            <a:extLst>
              <a:ext uri="{FF2B5EF4-FFF2-40B4-BE49-F238E27FC236}">
                <a16:creationId xmlns:a16="http://schemas.microsoft.com/office/drawing/2014/main" id="{4E5DABEC-DBA6-1B29-46A8-7BBB74B8DAD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57</a:t>
            </a:r>
          </a:p>
        </p:txBody>
      </p:sp>
      <p:sp>
        <p:nvSpPr>
          <p:cNvPr id="162" name="Oval 31">
            <a:extLst>
              <a:ext uri="{FF2B5EF4-FFF2-40B4-BE49-F238E27FC236}">
                <a16:creationId xmlns:a16="http://schemas.microsoft.com/office/drawing/2014/main" id="{4BB56CBB-6A6C-135B-81DA-6ABC981A661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58</a:t>
            </a:r>
          </a:p>
        </p:txBody>
      </p:sp>
      <p:sp>
        <p:nvSpPr>
          <p:cNvPr id="163" name="Oval 32">
            <a:extLst>
              <a:ext uri="{FF2B5EF4-FFF2-40B4-BE49-F238E27FC236}">
                <a16:creationId xmlns:a16="http://schemas.microsoft.com/office/drawing/2014/main" id="{D73FF632-3CD5-85B6-165C-7E4FF6DA6BE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59</a:t>
            </a:r>
          </a:p>
        </p:txBody>
      </p:sp>
      <p:sp>
        <p:nvSpPr>
          <p:cNvPr id="164" name="Oval 32">
            <a:extLst>
              <a:ext uri="{FF2B5EF4-FFF2-40B4-BE49-F238E27FC236}">
                <a16:creationId xmlns:a16="http://schemas.microsoft.com/office/drawing/2014/main" id="{1D43B348-5644-9C01-E84D-45A72395378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60</a:t>
            </a:r>
          </a:p>
        </p:txBody>
      </p:sp>
      <p:pic>
        <p:nvPicPr>
          <p:cNvPr id="9" name="Picture Placeholder 8">
            <a:extLst>
              <a:ext uri="{FF2B5EF4-FFF2-40B4-BE49-F238E27FC236}">
                <a16:creationId xmlns:a16="http://schemas.microsoft.com/office/drawing/2014/main" id="{EA0003B3-EE9E-8589-7B12-6636EF73517D}"/>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206518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1000"/>
                                  </p:stCondLst>
                                  <p:childTnLst>
                                    <p:set>
                                      <p:cBhvr>
                                        <p:cTn id="6" dur="1" fill="hold">
                                          <p:stCondLst>
                                            <p:cond delay="0"/>
                                          </p:stCondLst>
                                        </p:cTn>
                                        <p:tgtEl>
                                          <p:spTgt spid="164"/>
                                        </p:tgtEl>
                                        <p:attrNameLst>
                                          <p:attrName>style.visibility</p:attrName>
                                        </p:attrNameLst>
                                      </p:cBhvr>
                                      <p:to>
                                        <p:strVal val="hidden"/>
                                      </p:to>
                                    </p:set>
                                  </p:childTnLst>
                                </p:cTn>
                              </p:par>
                            </p:childTnLst>
                          </p:cTn>
                        </p:par>
                        <p:par>
                          <p:cTn id="7" fill="hold">
                            <p:stCondLst>
                              <p:cond delay="1000"/>
                            </p:stCondLst>
                            <p:childTnLst>
                              <p:par>
                                <p:cTn id="8" presetID="1" presetClass="exit" presetSubtype="0" fill="hold" grpId="0" nodeType="afterEffect">
                                  <p:stCondLst>
                                    <p:cond delay="1000"/>
                                  </p:stCondLst>
                                  <p:childTnLst>
                                    <p:set>
                                      <p:cBhvr>
                                        <p:cTn id="9" dur="1" fill="hold">
                                          <p:stCondLst>
                                            <p:cond delay="0"/>
                                          </p:stCondLst>
                                        </p:cTn>
                                        <p:tgtEl>
                                          <p:spTgt spid="163"/>
                                        </p:tgtEl>
                                        <p:attrNameLst>
                                          <p:attrName>style.visibility</p:attrName>
                                        </p:attrNameLst>
                                      </p:cBhvr>
                                      <p:to>
                                        <p:strVal val="hidden"/>
                                      </p:to>
                                    </p:set>
                                  </p:childTnLst>
                                </p:cTn>
                              </p:par>
                            </p:childTnLst>
                          </p:cTn>
                        </p:par>
                        <p:par>
                          <p:cTn id="10" fill="hold">
                            <p:stCondLst>
                              <p:cond delay="2000"/>
                            </p:stCondLst>
                            <p:childTnLst>
                              <p:par>
                                <p:cTn id="11" presetID="1" presetClass="exit" presetSubtype="0" fill="hold" grpId="0" nodeType="afterEffect">
                                  <p:stCondLst>
                                    <p:cond delay="1000"/>
                                  </p:stCondLst>
                                  <p:childTnLst>
                                    <p:set>
                                      <p:cBhvr>
                                        <p:cTn id="12" dur="1" fill="hold">
                                          <p:stCondLst>
                                            <p:cond delay="0"/>
                                          </p:stCondLst>
                                        </p:cTn>
                                        <p:tgtEl>
                                          <p:spTgt spid="162"/>
                                        </p:tgtEl>
                                        <p:attrNameLst>
                                          <p:attrName>style.visibility</p:attrName>
                                        </p:attrNameLst>
                                      </p:cBhvr>
                                      <p:to>
                                        <p:strVal val="hidden"/>
                                      </p:to>
                                    </p:set>
                                  </p:childTnLst>
                                </p:cTn>
                              </p:par>
                            </p:childTnLst>
                          </p:cTn>
                        </p:par>
                        <p:par>
                          <p:cTn id="13" fill="hold">
                            <p:stCondLst>
                              <p:cond delay="3000"/>
                            </p:stCondLst>
                            <p:childTnLst>
                              <p:par>
                                <p:cTn id="14" presetID="1" presetClass="exit" presetSubtype="0" fill="hold" grpId="0" nodeType="afterEffect">
                                  <p:stCondLst>
                                    <p:cond delay="1000"/>
                                  </p:stCondLst>
                                  <p:childTnLst>
                                    <p:set>
                                      <p:cBhvr>
                                        <p:cTn id="15" dur="1" fill="hold">
                                          <p:stCondLst>
                                            <p:cond delay="0"/>
                                          </p:stCondLst>
                                        </p:cTn>
                                        <p:tgtEl>
                                          <p:spTgt spid="161"/>
                                        </p:tgtEl>
                                        <p:attrNameLst>
                                          <p:attrName>style.visibility</p:attrName>
                                        </p:attrNameLst>
                                      </p:cBhvr>
                                      <p:to>
                                        <p:strVal val="hidden"/>
                                      </p:to>
                                    </p:set>
                                  </p:childTnLst>
                                </p:cTn>
                              </p:par>
                            </p:childTnLst>
                          </p:cTn>
                        </p:par>
                        <p:par>
                          <p:cTn id="16" fill="hold">
                            <p:stCondLst>
                              <p:cond delay="4000"/>
                            </p:stCondLst>
                            <p:childTnLst>
                              <p:par>
                                <p:cTn id="17" presetID="1" presetClass="exit" presetSubtype="0" fill="hold" grpId="0" nodeType="afterEffect">
                                  <p:stCondLst>
                                    <p:cond delay="1000"/>
                                  </p:stCondLst>
                                  <p:childTnLst>
                                    <p:set>
                                      <p:cBhvr>
                                        <p:cTn id="18" dur="1" fill="hold">
                                          <p:stCondLst>
                                            <p:cond delay="0"/>
                                          </p:stCondLst>
                                        </p:cTn>
                                        <p:tgtEl>
                                          <p:spTgt spid="160"/>
                                        </p:tgtEl>
                                        <p:attrNameLst>
                                          <p:attrName>style.visibility</p:attrName>
                                        </p:attrNameLst>
                                      </p:cBhvr>
                                      <p:to>
                                        <p:strVal val="hidden"/>
                                      </p:to>
                                    </p:set>
                                  </p:childTnLst>
                                </p:cTn>
                              </p:par>
                            </p:childTnLst>
                          </p:cTn>
                        </p:par>
                        <p:par>
                          <p:cTn id="19" fill="hold">
                            <p:stCondLst>
                              <p:cond delay="5000"/>
                            </p:stCondLst>
                            <p:childTnLst>
                              <p:par>
                                <p:cTn id="20" presetID="1" presetClass="exit" presetSubtype="0" fill="hold" grpId="0" nodeType="afterEffect">
                                  <p:stCondLst>
                                    <p:cond delay="1000"/>
                                  </p:stCondLst>
                                  <p:childTnLst>
                                    <p:set>
                                      <p:cBhvr>
                                        <p:cTn id="21" dur="1" fill="hold">
                                          <p:stCondLst>
                                            <p:cond delay="0"/>
                                          </p:stCondLst>
                                        </p:cTn>
                                        <p:tgtEl>
                                          <p:spTgt spid="159"/>
                                        </p:tgtEl>
                                        <p:attrNameLst>
                                          <p:attrName>style.visibility</p:attrName>
                                        </p:attrNameLst>
                                      </p:cBhvr>
                                      <p:to>
                                        <p:strVal val="hidden"/>
                                      </p:to>
                                    </p:set>
                                  </p:childTnLst>
                                </p:cTn>
                              </p:par>
                            </p:childTnLst>
                          </p:cTn>
                        </p:par>
                        <p:par>
                          <p:cTn id="22" fill="hold">
                            <p:stCondLst>
                              <p:cond delay="6000"/>
                            </p:stCondLst>
                            <p:childTnLst>
                              <p:par>
                                <p:cTn id="23" presetID="1" presetClass="exit" presetSubtype="0" fill="hold" grpId="0" nodeType="afterEffect">
                                  <p:stCondLst>
                                    <p:cond delay="1000"/>
                                  </p:stCondLst>
                                  <p:childTnLst>
                                    <p:set>
                                      <p:cBhvr>
                                        <p:cTn id="24" dur="1" fill="hold">
                                          <p:stCondLst>
                                            <p:cond delay="0"/>
                                          </p:stCondLst>
                                        </p:cTn>
                                        <p:tgtEl>
                                          <p:spTgt spid="158"/>
                                        </p:tgtEl>
                                        <p:attrNameLst>
                                          <p:attrName>style.visibility</p:attrName>
                                        </p:attrNameLst>
                                      </p:cBhvr>
                                      <p:to>
                                        <p:strVal val="hidden"/>
                                      </p:to>
                                    </p:set>
                                  </p:childTnLst>
                                </p:cTn>
                              </p:par>
                            </p:childTnLst>
                          </p:cTn>
                        </p:par>
                        <p:par>
                          <p:cTn id="25" fill="hold">
                            <p:stCondLst>
                              <p:cond delay="7000"/>
                            </p:stCondLst>
                            <p:childTnLst>
                              <p:par>
                                <p:cTn id="26" presetID="1" presetClass="exit" presetSubtype="0" fill="hold" grpId="0" nodeType="afterEffect">
                                  <p:stCondLst>
                                    <p:cond delay="1000"/>
                                  </p:stCondLst>
                                  <p:childTnLst>
                                    <p:set>
                                      <p:cBhvr>
                                        <p:cTn id="27" dur="1" fill="hold">
                                          <p:stCondLst>
                                            <p:cond delay="0"/>
                                          </p:stCondLst>
                                        </p:cTn>
                                        <p:tgtEl>
                                          <p:spTgt spid="157"/>
                                        </p:tgtEl>
                                        <p:attrNameLst>
                                          <p:attrName>style.visibility</p:attrName>
                                        </p:attrNameLst>
                                      </p:cBhvr>
                                      <p:to>
                                        <p:strVal val="hidden"/>
                                      </p:to>
                                    </p:set>
                                  </p:childTnLst>
                                </p:cTn>
                              </p:par>
                            </p:childTnLst>
                          </p:cTn>
                        </p:par>
                        <p:par>
                          <p:cTn id="28" fill="hold">
                            <p:stCondLst>
                              <p:cond delay="8000"/>
                            </p:stCondLst>
                            <p:childTnLst>
                              <p:par>
                                <p:cTn id="29" presetID="1" presetClass="exit" presetSubtype="0" fill="hold" grpId="0" nodeType="afterEffect">
                                  <p:stCondLst>
                                    <p:cond delay="1000"/>
                                  </p:stCondLst>
                                  <p:childTnLst>
                                    <p:set>
                                      <p:cBhvr>
                                        <p:cTn id="30" dur="1" fill="hold">
                                          <p:stCondLst>
                                            <p:cond delay="0"/>
                                          </p:stCondLst>
                                        </p:cTn>
                                        <p:tgtEl>
                                          <p:spTgt spid="156"/>
                                        </p:tgtEl>
                                        <p:attrNameLst>
                                          <p:attrName>style.visibility</p:attrName>
                                        </p:attrNameLst>
                                      </p:cBhvr>
                                      <p:to>
                                        <p:strVal val="hidden"/>
                                      </p:to>
                                    </p:set>
                                  </p:childTnLst>
                                </p:cTn>
                              </p:par>
                            </p:childTnLst>
                          </p:cTn>
                        </p:par>
                        <p:par>
                          <p:cTn id="31" fill="hold">
                            <p:stCondLst>
                              <p:cond delay="9000"/>
                            </p:stCondLst>
                            <p:childTnLst>
                              <p:par>
                                <p:cTn id="32" presetID="1" presetClass="exit" presetSubtype="0" fill="hold" grpId="0" nodeType="afterEffect">
                                  <p:stCondLst>
                                    <p:cond delay="1000"/>
                                  </p:stCondLst>
                                  <p:childTnLst>
                                    <p:set>
                                      <p:cBhvr>
                                        <p:cTn id="33" dur="1" fill="hold">
                                          <p:stCondLst>
                                            <p:cond delay="0"/>
                                          </p:stCondLst>
                                        </p:cTn>
                                        <p:tgtEl>
                                          <p:spTgt spid="155"/>
                                        </p:tgtEl>
                                        <p:attrNameLst>
                                          <p:attrName>style.visibility</p:attrName>
                                        </p:attrNameLst>
                                      </p:cBhvr>
                                      <p:to>
                                        <p:strVal val="hidden"/>
                                      </p:to>
                                    </p:set>
                                  </p:childTnLst>
                                </p:cTn>
                              </p:par>
                            </p:childTnLst>
                          </p:cTn>
                        </p:par>
                        <p:par>
                          <p:cTn id="34" fill="hold">
                            <p:stCondLst>
                              <p:cond delay="10000"/>
                            </p:stCondLst>
                            <p:childTnLst>
                              <p:par>
                                <p:cTn id="35" presetID="1" presetClass="exit" presetSubtype="0" fill="hold" grpId="0" nodeType="afterEffect">
                                  <p:stCondLst>
                                    <p:cond delay="1000"/>
                                  </p:stCondLst>
                                  <p:childTnLst>
                                    <p:set>
                                      <p:cBhvr>
                                        <p:cTn id="36" dur="1" fill="hold">
                                          <p:stCondLst>
                                            <p:cond delay="0"/>
                                          </p:stCondLst>
                                        </p:cTn>
                                        <p:tgtEl>
                                          <p:spTgt spid="154"/>
                                        </p:tgtEl>
                                        <p:attrNameLst>
                                          <p:attrName>style.visibility</p:attrName>
                                        </p:attrNameLst>
                                      </p:cBhvr>
                                      <p:to>
                                        <p:strVal val="hidden"/>
                                      </p:to>
                                    </p:set>
                                  </p:childTnLst>
                                </p:cTn>
                              </p:par>
                            </p:childTnLst>
                          </p:cTn>
                        </p:par>
                        <p:par>
                          <p:cTn id="37" fill="hold">
                            <p:stCondLst>
                              <p:cond delay="11000"/>
                            </p:stCondLst>
                            <p:childTnLst>
                              <p:par>
                                <p:cTn id="38" presetID="1" presetClass="exit" presetSubtype="0" fill="hold" grpId="0" nodeType="afterEffect">
                                  <p:stCondLst>
                                    <p:cond delay="1000"/>
                                  </p:stCondLst>
                                  <p:childTnLst>
                                    <p:set>
                                      <p:cBhvr>
                                        <p:cTn id="39" dur="1" fill="hold">
                                          <p:stCondLst>
                                            <p:cond delay="0"/>
                                          </p:stCondLst>
                                        </p:cTn>
                                        <p:tgtEl>
                                          <p:spTgt spid="153"/>
                                        </p:tgtEl>
                                        <p:attrNameLst>
                                          <p:attrName>style.visibility</p:attrName>
                                        </p:attrNameLst>
                                      </p:cBhvr>
                                      <p:to>
                                        <p:strVal val="hidden"/>
                                      </p:to>
                                    </p:set>
                                  </p:childTnLst>
                                </p:cTn>
                              </p:par>
                            </p:childTnLst>
                          </p:cTn>
                        </p:par>
                        <p:par>
                          <p:cTn id="40" fill="hold">
                            <p:stCondLst>
                              <p:cond delay="12000"/>
                            </p:stCondLst>
                            <p:childTnLst>
                              <p:par>
                                <p:cTn id="41" presetID="1" presetClass="exit" presetSubtype="0" fill="hold" grpId="0" nodeType="afterEffect">
                                  <p:stCondLst>
                                    <p:cond delay="1000"/>
                                  </p:stCondLst>
                                  <p:childTnLst>
                                    <p:set>
                                      <p:cBhvr>
                                        <p:cTn id="42" dur="1" fill="hold">
                                          <p:stCondLst>
                                            <p:cond delay="0"/>
                                          </p:stCondLst>
                                        </p:cTn>
                                        <p:tgtEl>
                                          <p:spTgt spid="152"/>
                                        </p:tgtEl>
                                        <p:attrNameLst>
                                          <p:attrName>style.visibility</p:attrName>
                                        </p:attrNameLst>
                                      </p:cBhvr>
                                      <p:to>
                                        <p:strVal val="hidden"/>
                                      </p:to>
                                    </p:set>
                                  </p:childTnLst>
                                </p:cTn>
                              </p:par>
                            </p:childTnLst>
                          </p:cTn>
                        </p:par>
                        <p:par>
                          <p:cTn id="43" fill="hold">
                            <p:stCondLst>
                              <p:cond delay="13000"/>
                            </p:stCondLst>
                            <p:childTnLst>
                              <p:par>
                                <p:cTn id="44" presetID="1" presetClass="exit" presetSubtype="0" fill="hold" grpId="0" nodeType="afterEffect">
                                  <p:stCondLst>
                                    <p:cond delay="1000"/>
                                  </p:stCondLst>
                                  <p:childTnLst>
                                    <p:set>
                                      <p:cBhvr>
                                        <p:cTn id="45" dur="1" fill="hold">
                                          <p:stCondLst>
                                            <p:cond delay="0"/>
                                          </p:stCondLst>
                                        </p:cTn>
                                        <p:tgtEl>
                                          <p:spTgt spid="151"/>
                                        </p:tgtEl>
                                        <p:attrNameLst>
                                          <p:attrName>style.visibility</p:attrName>
                                        </p:attrNameLst>
                                      </p:cBhvr>
                                      <p:to>
                                        <p:strVal val="hidden"/>
                                      </p:to>
                                    </p:set>
                                  </p:childTnLst>
                                </p:cTn>
                              </p:par>
                            </p:childTnLst>
                          </p:cTn>
                        </p:par>
                        <p:par>
                          <p:cTn id="46" fill="hold">
                            <p:stCondLst>
                              <p:cond delay="14000"/>
                            </p:stCondLst>
                            <p:childTnLst>
                              <p:par>
                                <p:cTn id="47" presetID="1" presetClass="exit" presetSubtype="0" fill="hold" grpId="0" nodeType="afterEffect">
                                  <p:stCondLst>
                                    <p:cond delay="1000"/>
                                  </p:stCondLst>
                                  <p:childTnLst>
                                    <p:set>
                                      <p:cBhvr>
                                        <p:cTn id="48" dur="1" fill="hold">
                                          <p:stCondLst>
                                            <p:cond delay="0"/>
                                          </p:stCondLst>
                                        </p:cTn>
                                        <p:tgtEl>
                                          <p:spTgt spid="150"/>
                                        </p:tgtEl>
                                        <p:attrNameLst>
                                          <p:attrName>style.visibility</p:attrName>
                                        </p:attrNameLst>
                                      </p:cBhvr>
                                      <p:to>
                                        <p:strVal val="hidden"/>
                                      </p:to>
                                    </p:set>
                                  </p:childTnLst>
                                </p:cTn>
                              </p:par>
                            </p:childTnLst>
                          </p:cTn>
                        </p:par>
                        <p:par>
                          <p:cTn id="49" fill="hold">
                            <p:stCondLst>
                              <p:cond delay="15000"/>
                            </p:stCondLst>
                            <p:childTnLst>
                              <p:par>
                                <p:cTn id="50" presetID="1" presetClass="exit" presetSubtype="0" fill="hold" grpId="0" nodeType="afterEffect">
                                  <p:stCondLst>
                                    <p:cond delay="1000"/>
                                  </p:stCondLst>
                                  <p:childTnLst>
                                    <p:set>
                                      <p:cBhvr>
                                        <p:cTn id="51" dur="1" fill="hold">
                                          <p:stCondLst>
                                            <p:cond delay="0"/>
                                          </p:stCondLst>
                                        </p:cTn>
                                        <p:tgtEl>
                                          <p:spTgt spid="149"/>
                                        </p:tgtEl>
                                        <p:attrNameLst>
                                          <p:attrName>style.visibility</p:attrName>
                                        </p:attrNameLst>
                                      </p:cBhvr>
                                      <p:to>
                                        <p:strVal val="hidden"/>
                                      </p:to>
                                    </p:set>
                                  </p:childTnLst>
                                </p:cTn>
                              </p:par>
                            </p:childTnLst>
                          </p:cTn>
                        </p:par>
                        <p:par>
                          <p:cTn id="52" fill="hold">
                            <p:stCondLst>
                              <p:cond delay="16000"/>
                            </p:stCondLst>
                            <p:childTnLst>
                              <p:par>
                                <p:cTn id="53" presetID="1" presetClass="exit" presetSubtype="0" fill="hold" grpId="0" nodeType="afterEffect">
                                  <p:stCondLst>
                                    <p:cond delay="1000"/>
                                  </p:stCondLst>
                                  <p:childTnLst>
                                    <p:set>
                                      <p:cBhvr>
                                        <p:cTn id="54" dur="1" fill="hold">
                                          <p:stCondLst>
                                            <p:cond delay="0"/>
                                          </p:stCondLst>
                                        </p:cTn>
                                        <p:tgtEl>
                                          <p:spTgt spid="148"/>
                                        </p:tgtEl>
                                        <p:attrNameLst>
                                          <p:attrName>style.visibility</p:attrName>
                                        </p:attrNameLst>
                                      </p:cBhvr>
                                      <p:to>
                                        <p:strVal val="hidden"/>
                                      </p:to>
                                    </p:set>
                                  </p:childTnLst>
                                </p:cTn>
                              </p:par>
                            </p:childTnLst>
                          </p:cTn>
                        </p:par>
                        <p:par>
                          <p:cTn id="55" fill="hold">
                            <p:stCondLst>
                              <p:cond delay="17000"/>
                            </p:stCondLst>
                            <p:childTnLst>
                              <p:par>
                                <p:cTn id="56" presetID="1" presetClass="exit" presetSubtype="0" fill="hold" grpId="0" nodeType="afterEffect">
                                  <p:stCondLst>
                                    <p:cond delay="1000"/>
                                  </p:stCondLst>
                                  <p:childTnLst>
                                    <p:set>
                                      <p:cBhvr>
                                        <p:cTn id="57" dur="1" fill="hold">
                                          <p:stCondLst>
                                            <p:cond delay="0"/>
                                          </p:stCondLst>
                                        </p:cTn>
                                        <p:tgtEl>
                                          <p:spTgt spid="147"/>
                                        </p:tgtEl>
                                        <p:attrNameLst>
                                          <p:attrName>style.visibility</p:attrName>
                                        </p:attrNameLst>
                                      </p:cBhvr>
                                      <p:to>
                                        <p:strVal val="hidden"/>
                                      </p:to>
                                    </p:set>
                                  </p:childTnLst>
                                </p:cTn>
                              </p:par>
                            </p:childTnLst>
                          </p:cTn>
                        </p:par>
                        <p:par>
                          <p:cTn id="58" fill="hold">
                            <p:stCondLst>
                              <p:cond delay="18000"/>
                            </p:stCondLst>
                            <p:childTnLst>
                              <p:par>
                                <p:cTn id="59" presetID="1" presetClass="exit" presetSubtype="0" fill="hold" grpId="0" nodeType="afterEffect">
                                  <p:stCondLst>
                                    <p:cond delay="1000"/>
                                  </p:stCondLst>
                                  <p:childTnLst>
                                    <p:set>
                                      <p:cBhvr>
                                        <p:cTn id="60" dur="1" fill="hold">
                                          <p:stCondLst>
                                            <p:cond delay="0"/>
                                          </p:stCondLst>
                                        </p:cTn>
                                        <p:tgtEl>
                                          <p:spTgt spid="146"/>
                                        </p:tgtEl>
                                        <p:attrNameLst>
                                          <p:attrName>style.visibility</p:attrName>
                                        </p:attrNameLst>
                                      </p:cBhvr>
                                      <p:to>
                                        <p:strVal val="hidden"/>
                                      </p:to>
                                    </p:set>
                                  </p:childTnLst>
                                </p:cTn>
                              </p:par>
                            </p:childTnLst>
                          </p:cTn>
                        </p:par>
                        <p:par>
                          <p:cTn id="61" fill="hold">
                            <p:stCondLst>
                              <p:cond delay="19000"/>
                            </p:stCondLst>
                            <p:childTnLst>
                              <p:par>
                                <p:cTn id="62" presetID="1" presetClass="exit" presetSubtype="0" fill="hold" grpId="0" nodeType="afterEffect">
                                  <p:stCondLst>
                                    <p:cond delay="1000"/>
                                  </p:stCondLst>
                                  <p:childTnLst>
                                    <p:set>
                                      <p:cBhvr>
                                        <p:cTn id="63" dur="1" fill="hold">
                                          <p:stCondLst>
                                            <p:cond delay="0"/>
                                          </p:stCondLst>
                                        </p:cTn>
                                        <p:tgtEl>
                                          <p:spTgt spid="145"/>
                                        </p:tgtEl>
                                        <p:attrNameLst>
                                          <p:attrName>style.visibility</p:attrName>
                                        </p:attrNameLst>
                                      </p:cBhvr>
                                      <p:to>
                                        <p:strVal val="hidden"/>
                                      </p:to>
                                    </p:set>
                                  </p:childTnLst>
                                </p:cTn>
                              </p:par>
                            </p:childTnLst>
                          </p:cTn>
                        </p:par>
                        <p:par>
                          <p:cTn id="64" fill="hold">
                            <p:stCondLst>
                              <p:cond delay="20000"/>
                            </p:stCondLst>
                            <p:childTnLst>
                              <p:par>
                                <p:cTn id="65" presetID="1" presetClass="exit" presetSubtype="0" fill="hold" grpId="0" nodeType="afterEffect">
                                  <p:stCondLst>
                                    <p:cond delay="1000"/>
                                  </p:stCondLst>
                                  <p:childTnLst>
                                    <p:set>
                                      <p:cBhvr>
                                        <p:cTn id="66" dur="1" fill="hold">
                                          <p:stCondLst>
                                            <p:cond delay="0"/>
                                          </p:stCondLst>
                                        </p:cTn>
                                        <p:tgtEl>
                                          <p:spTgt spid="144"/>
                                        </p:tgtEl>
                                        <p:attrNameLst>
                                          <p:attrName>style.visibility</p:attrName>
                                        </p:attrNameLst>
                                      </p:cBhvr>
                                      <p:to>
                                        <p:strVal val="hidden"/>
                                      </p:to>
                                    </p:set>
                                  </p:childTnLst>
                                </p:cTn>
                              </p:par>
                            </p:childTnLst>
                          </p:cTn>
                        </p:par>
                        <p:par>
                          <p:cTn id="67" fill="hold">
                            <p:stCondLst>
                              <p:cond delay="21000"/>
                            </p:stCondLst>
                            <p:childTnLst>
                              <p:par>
                                <p:cTn id="68" presetID="1" presetClass="exit" presetSubtype="0" fill="hold" grpId="0" nodeType="afterEffect">
                                  <p:stCondLst>
                                    <p:cond delay="1000"/>
                                  </p:stCondLst>
                                  <p:childTnLst>
                                    <p:set>
                                      <p:cBhvr>
                                        <p:cTn id="69" dur="1" fill="hold">
                                          <p:stCondLst>
                                            <p:cond delay="0"/>
                                          </p:stCondLst>
                                        </p:cTn>
                                        <p:tgtEl>
                                          <p:spTgt spid="143"/>
                                        </p:tgtEl>
                                        <p:attrNameLst>
                                          <p:attrName>style.visibility</p:attrName>
                                        </p:attrNameLst>
                                      </p:cBhvr>
                                      <p:to>
                                        <p:strVal val="hidden"/>
                                      </p:to>
                                    </p:set>
                                  </p:childTnLst>
                                </p:cTn>
                              </p:par>
                            </p:childTnLst>
                          </p:cTn>
                        </p:par>
                        <p:par>
                          <p:cTn id="70" fill="hold">
                            <p:stCondLst>
                              <p:cond delay="22000"/>
                            </p:stCondLst>
                            <p:childTnLst>
                              <p:par>
                                <p:cTn id="71" presetID="1" presetClass="exit" presetSubtype="0" fill="hold" grpId="0" nodeType="afterEffect">
                                  <p:stCondLst>
                                    <p:cond delay="1000"/>
                                  </p:stCondLst>
                                  <p:childTnLst>
                                    <p:set>
                                      <p:cBhvr>
                                        <p:cTn id="72" dur="1" fill="hold">
                                          <p:stCondLst>
                                            <p:cond delay="0"/>
                                          </p:stCondLst>
                                        </p:cTn>
                                        <p:tgtEl>
                                          <p:spTgt spid="142"/>
                                        </p:tgtEl>
                                        <p:attrNameLst>
                                          <p:attrName>style.visibility</p:attrName>
                                        </p:attrNameLst>
                                      </p:cBhvr>
                                      <p:to>
                                        <p:strVal val="hidden"/>
                                      </p:to>
                                    </p:set>
                                  </p:childTnLst>
                                </p:cTn>
                              </p:par>
                            </p:childTnLst>
                          </p:cTn>
                        </p:par>
                        <p:par>
                          <p:cTn id="73" fill="hold">
                            <p:stCondLst>
                              <p:cond delay="23000"/>
                            </p:stCondLst>
                            <p:childTnLst>
                              <p:par>
                                <p:cTn id="74" presetID="1" presetClass="exit" presetSubtype="0" fill="hold" grpId="0" nodeType="afterEffect">
                                  <p:stCondLst>
                                    <p:cond delay="1000"/>
                                  </p:stCondLst>
                                  <p:childTnLst>
                                    <p:set>
                                      <p:cBhvr>
                                        <p:cTn id="75" dur="1" fill="hold">
                                          <p:stCondLst>
                                            <p:cond delay="0"/>
                                          </p:stCondLst>
                                        </p:cTn>
                                        <p:tgtEl>
                                          <p:spTgt spid="141"/>
                                        </p:tgtEl>
                                        <p:attrNameLst>
                                          <p:attrName>style.visibility</p:attrName>
                                        </p:attrNameLst>
                                      </p:cBhvr>
                                      <p:to>
                                        <p:strVal val="hidden"/>
                                      </p:to>
                                    </p:set>
                                  </p:childTnLst>
                                </p:cTn>
                              </p:par>
                            </p:childTnLst>
                          </p:cTn>
                        </p:par>
                        <p:par>
                          <p:cTn id="76" fill="hold">
                            <p:stCondLst>
                              <p:cond delay="24000"/>
                            </p:stCondLst>
                            <p:childTnLst>
                              <p:par>
                                <p:cTn id="77" presetID="1" presetClass="exit" presetSubtype="0" fill="hold" grpId="0" nodeType="afterEffect">
                                  <p:stCondLst>
                                    <p:cond delay="1000"/>
                                  </p:stCondLst>
                                  <p:childTnLst>
                                    <p:set>
                                      <p:cBhvr>
                                        <p:cTn id="78" dur="1" fill="hold">
                                          <p:stCondLst>
                                            <p:cond delay="0"/>
                                          </p:stCondLst>
                                        </p:cTn>
                                        <p:tgtEl>
                                          <p:spTgt spid="140"/>
                                        </p:tgtEl>
                                        <p:attrNameLst>
                                          <p:attrName>style.visibility</p:attrName>
                                        </p:attrNameLst>
                                      </p:cBhvr>
                                      <p:to>
                                        <p:strVal val="hidden"/>
                                      </p:to>
                                    </p:set>
                                  </p:childTnLst>
                                </p:cTn>
                              </p:par>
                            </p:childTnLst>
                          </p:cTn>
                        </p:par>
                        <p:par>
                          <p:cTn id="79" fill="hold">
                            <p:stCondLst>
                              <p:cond delay="25000"/>
                            </p:stCondLst>
                            <p:childTnLst>
                              <p:par>
                                <p:cTn id="80" presetID="1" presetClass="exit" presetSubtype="0" fill="hold" grpId="0" nodeType="afterEffect">
                                  <p:stCondLst>
                                    <p:cond delay="1000"/>
                                  </p:stCondLst>
                                  <p:childTnLst>
                                    <p:set>
                                      <p:cBhvr>
                                        <p:cTn id="81" dur="1" fill="hold">
                                          <p:stCondLst>
                                            <p:cond delay="0"/>
                                          </p:stCondLst>
                                        </p:cTn>
                                        <p:tgtEl>
                                          <p:spTgt spid="139"/>
                                        </p:tgtEl>
                                        <p:attrNameLst>
                                          <p:attrName>style.visibility</p:attrName>
                                        </p:attrNameLst>
                                      </p:cBhvr>
                                      <p:to>
                                        <p:strVal val="hidden"/>
                                      </p:to>
                                    </p:set>
                                  </p:childTnLst>
                                </p:cTn>
                              </p:par>
                            </p:childTnLst>
                          </p:cTn>
                        </p:par>
                        <p:par>
                          <p:cTn id="82" fill="hold">
                            <p:stCondLst>
                              <p:cond delay="26000"/>
                            </p:stCondLst>
                            <p:childTnLst>
                              <p:par>
                                <p:cTn id="83" presetID="1" presetClass="exit" presetSubtype="0" fill="hold" grpId="0" nodeType="afterEffect">
                                  <p:stCondLst>
                                    <p:cond delay="1000"/>
                                  </p:stCondLst>
                                  <p:childTnLst>
                                    <p:set>
                                      <p:cBhvr>
                                        <p:cTn id="84" dur="1" fill="hold">
                                          <p:stCondLst>
                                            <p:cond delay="0"/>
                                          </p:stCondLst>
                                        </p:cTn>
                                        <p:tgtEl>
                                          <p:spTgt spid="138"/>
                                        </p:tgtEl>
                                        <p:attrNameLst>
                                          <p:attrName>style.visibility</p:attrName>
                                        </p:attrNameLst>
                                      </p:cBhvr>
                                      <p:to>
                                        <p:strVal val="hidden"/>
                                      </p:to>
                                    </p:set>
                                  </p:childTnLst>
                                </p:cTn>
                              </p:par>
                            </p:childTnLst>
                          </p:cTn>
                        </p:par>
                        <p:par>
                          <p:cTn id="85" fill="hold">
                            <p:stCondLst>
                              <p:cond delay="27000"/>
                            </p:stCondLst>
                            <p:childTnLst>
                              <p:par>
                                <p:cTn id="86" presetID="1" presetClass="exit" presetSubtype="0" fill="hold" grpId="0" nodeType="afterEffect">
                                  <p:stCondLst>
                                    <p:cond delay="1000"/>
                                  </p:stCondLst>
                                  <p:childTnLst>
                                    <p:set>
                                      <p:cBhvr>
                                        <p:cTn id="87" dur="1" fill="hold">
                                          <p:stCondLst>
                                            <p:cond delay="0"/>
                                          </p:stCondLst>
                                        </p:cTn>
                                        <p:tgtEl>
                                          <p:spTgt spid="137"/>
                                        </p:tgtEl>
                                        <p:attrNameLst>
                                          <p:attrName>style.visibility</p:attrName>
                                        </p:attrNameLst>
                                      </p:cBhvr>
                                      <p:to>
                                        <p:strVal val="hidden"/>
                                      </p:to>
                                    </p:set>
                                  </p:childTnLst>
                                </p:cTn>
                              </p:par>
                            </p:childTnLst>
                          </p:cTn>
                        </p:par>
                        <p:par>
                          <p:cTn id="88" fill="hold">
                            <p:stCondLst>
                              <p:cond delay="28000"/>
                            </p:stCondLst>
                            <p:childTnLst>
                              <p:par>
                                <p:cTn id="89" presetID="1" presetClass="exit" presetSubtype="0" fill="hold" grpId="0" nodeType="afterEffect">
                                  <p:stCondLst>
                                    <p:cond delay="1000"/>
                                  </p:stCondLst>
                                  <p:childTnLst>
                                    <p:set>
                                      <p:cBhvr>
                                        <p:cTn id="90" dur="1" fill="hold">
                                          <p:stCondLst>
                                            <p:cond delay="0"/>
                                          </p:stCondLst>
                                        </p:cTn>
                                        <p:tgtEl>
                                          <p:spTgt spid="136"/>
                                        </p:tgtEl>
                                        <p:attrNameLst>
                                          <p:attrName>style.visibility</p:attrName>
                                        </p:attrNameLst>
                                      </p:cBhvr>
                                      <p:to>
                                        <p:strVal val="hidden"/>
                                      </p:to>
                                    </p:set>
                                  </p:childTnLst>
                                </p:cTn>
                              </p:par>
                            </p:childTnLst>
                          </p:cTn>
                        </p:par>
                        <p:par>
                          <p:cTn id="91" fill="hold">
                            <p:stCondLst>
                              <p:cond delay="29000"/>
                            </p:stCondLst>
                            <p:childTnLst>
                              <p:par>
                                <p:cTn id="92" presetID="1" presetClass="exit" presetSubtype="0" fill="hold" grpId="0" nodeType="afterEffect">
                                  <p:stCondLst>
                                    <p:cond delay="1000"/>
                                  </p:stCondLst>
                                  <p:childTnLst>
                                    <p:set>
                                      <p:cBhvr>
                                        <p:cTn id="93" dur="1" fill="hold">
                                          <p:stCondLst>
                                            <p:cond delay="0"/>
                                          </p:stCondLst>
                                        </p:cTn>
                                        <p:tgtEl>
                                          <p:spTgt spid="135"/>
                                        </p:tgtEl>
                                        <p:attrNameLst>
                                          <p:attrName>style.visibility</p:attrName>
                                        </p:attrNameLst>
                                      </p:cBhvr>
                                      <p:to>
                                        <p:strVal val="hidden"/>
                                      </p:to>
                                    </p:set>
                                  </p:childTnLst>
                                </p:cTn>
                              </p:par>
                            </p:childTnLst>
                          </p:cTn>
                        </p:par>
                        <p:par>
                          <p:cTn id="94" fill="hold">
                            <p:stCondLst>
                              <p:cond delay="30000"/>
                            </p:stCondLst>
                            <p:childTnLst>
                              <p:par>
                                <p:cTn id="95" presetID="1" presetClass="exit" presetSubtype="0" fill="hold" grpId="0" nodeType="afterEffect">
                                  <p:stCondLst>
                                    <p:cond delay="1000"/>
                                  </p:stCondLst>
                                  <p:childTnLst>
                                    <p:set>
                                      <p:cBhvr>
                                        <p:cTn id="96" dur="1" fill="hold">
                                          <p:stCondLst>
                                            <p:cond delay="0"/>
                                          </p:stCondLst>
                                        </p:cTn>
                                        <p:tgtEl>
                                          <p:spTgt spid="134"/>
                                        </p:tgtEl>
                                        <p:attrNameLst>
                                          <p:attrName>style.visibility</p:attrName>
                                        </p:attrNameLst>
                                      </p:cBhvr>
                                      <p:to>
                                        <p:strVal val="hidden"/>
                                      </p:to>
                                    </p:set>
                                  </p:childTnLst>
                                </p:cTn>
                              </p:par>
                            </p:childTnLst>
                          </p:cTn>
                        </p:par>
                        <p:par>
                          <p:cTn id="97" fill="hold">
                            <p:stCondLst>
                              <p:cond delay="31000"/>
                            </p:stCondLst>
                            <p:childTnLst>
                              <p:par>
                                <p:cTn id="98" presetID="1" presetClass="exit" presetSubtype="0" fill="hold" grpId="0" nodeType="afterEffect">
                                  <p:stCondLst>
                                    <p:cond delay="1000"/>
                                  </p:stCondLst>
                                  <p:childTnLst>
                                    <p:set>
                                      <p:cBhvr>
                                        <p:cTn id="99" dur="1" fill="hold">
                                          <p:stCondLst>
                                            <p:cond delay="0"/>
                                          </p:stCondLst>
                                        </p:cTn>
                                        <p:tgtEl>
                                          <p:spTgt spid="133"/>
                                        </p:tgtEl>
                                        <p:attrNameLst>
                                          <p:attrName>style.visibility</p:attrName>
                                        </p:attrNameLst>
                                      </p:cBhvr>
                                      <p:to>
                                        <p:strVal val="hidden"/>
                                      </p:to>
                                    </p:set>
                                  </p:childTnLst>
                                </p:cTn>
                              </p:par>
                            </p:childTnLst>
                          </p:cTn>
                        </p:par>
                        <p:par>
                          <p:cTn id="100" fill="hold">
                            <p:stCondLst>
                              <p:cond delay="32000"/>
                            </p:stCondLst>
                            <p:childTnLst>
                              <p:par>
                                <p:cTn id="101" presetID="1" presetClass="exit" presetSubtype="0" fill="hold" grpId="0" nodeType="afterEffect">
                                  <p:stCondLst>
                                    <p:cond delay="1000"/>
                                  </p:stCondLst>
                                  <p:childTnLst>
                                    <p:set>
                                      <p:cBhvr>
                                        <p:cTn id="102" dur="1" fill="hold">
                                          <p:stCondLst>
                                            <p:cond delay="0"/>
                                          </p:stCondLst>
                                        </p:cTn>
                                        <p:tgtEl>
                                          <p:spTgt spid="132"/>
                                        </p:tgtEl>
                                        <p:attrNameLst>
                                          <p:attrName>style.visibility</p:attrName>
                                        </p:attrNameLst>
                                      </p:cBhvr>
                                      <p:to>
                                        <p:strVal val="hidden"/>
                                      </p:to>
                                    </p:set>
                                  </p:childTnLst>
                                </p:cTn>
                              </p:par>
                            </p:childTnLst>
                          </p:cTn>
                        </p:par>
                        <p:par>
                          <p:cTn id="103" fill="hold">
                            <p:stCondLst>
                              <p:cond delay="33000"/>
                            </p:stCondLst>
                            <p:childTnLst>
                              <p:par>
                                <p:cTn id="104" presetID="1" presetClass="exit" presetSubtype="0" fill="hold" grpId="0" nodeType="afterEffect">
                                  <p:stCondLst>
                                    <p:cond delay="1000"/>
                                  </p:stCondLst>
                                  <p:childTnLst>
                                    <p:set>
                                      <p:cBhvr>
                                        <p:cTn id="105" dur="1" fill="hold">
                                          <p:stCondLst>
                                            <p:cond delay="0"/>
                                          </p:stCondLst>
                                        </p:cTn>
                                        <p:tgtEl>
                                          <p:spTgt spid="131"/>
                                        </p:tgtEl>
                                        <p:attrNameLst>
                                          <p:attrName>style.visibility</p:attrName>
                                        </p:attrNameLst>
                                      </p:cBhvr>
                                      <p:to>
                                        <p:strVal val="hidden"/>
                                      </p:to>
                                    </p:set>
                                  </p:childTnLst>
                                </p:cTn>
                              </p:par>
                            </p:childTnLst>
                          </p:cTn>
                        </p:par>
                        <p:par>
                          <p:cTn id="106" fill="hold">
                            <p:stCondLst>
                              <p:cond delay="34000"/>
                            </p:stCondLst>
                            <p:childTnLst>
                              <p:par>
                                <p:cTn id="107" presetID="1" presetClass="exit" presetSubtype="0" fill="hold" grpId="0" nodeType="afterEffect">
                                  <p:stCondLst>
                                    <p:cond delay="1000"/>
                                  </p:stCondLst>
                                  <p:childTnLst>
                                    <p:set>
                                      <p:cBhvr>
                                        <p:cTn id="108" dur="1" fill="hold">
                                          <p:stCondLst>
                                            <p:cond delay="0"/>
                                          </p:stCondLst>
                                        </p:cTn>
                                        <p:tgtEl>
                                          <p:spTgt spid="130"/>
                                        </p:tgtEl>
                                        <p:attrNameLst>
                                          <p:attrName>style.visibility</p:attrName>
                                        </p:attrNameLst>
                                      </p:cBhvr>
                                      <p:to>
                                        <p:strVal val="hidden"/>
                                      </p:to>
                                    </p:set>
                                  </p:childTnLst>
                                </p:cTn>
                              </p:par>
                            </p:childTnLst>
                          </p:cTn>
                        </p:par>
                        <p:par>
                          <p:cTn id="109" fill="hold">
                            <p:stCondLst>
                              <p:cond delay="35000"/>
                            </p:stCondLst>
                            <p:childTnLst>
                              <p:par>
                                <p:cTn id="110" presetID="1" presetClass="exit" presetSubtype="0" fill="hold" grpId="0" nodeType="afterEffect">
                                  <p:stCondLst>
                                    <p:cond delay="1000"/>
                                  </p:stCondLst>
                                  <p:childTnLst>
                                    <p:set>
                                      <p:cBhvr>
                                        <p:cTn id="111" dur="1" fill="hold">
                                          <p:stCondLst>
                                            <p:cond delay="0"/>
                                          </p:stCondLst>
                                        </p:cTn>
                                        <p:tgtEl>
                                          <p:spTgt spid="129"/>
                                        </p:tgtEl>
                                        <p:attrNameLst>
                                          <p:attrName>style.visibility</p:attrName>
                                        </p:attrNameLst>
                                      </p:cBhvr>
                                      <p:to>
                                        <p:strVal val="hidden"/>
                                      </p:to>
                                    </p:set>
                                  </p:childTnLst>
                                </p:cTn>
                              </p:par>
                            </p:childTnLst>
                          </p:cTn>
                        </p:par>
                        <p:par>
                          <p:cTn id="112" fill="hold">
                            <p:stCondLst>
                              <p:cond delay="36000"/>
                            </p:stCondLst>
                            <p:childTnLst>
                              <p:par>
                                <p:cTn id="113" presetID="1" presetClass="exit" presetSubtype="0" fill="hold" grpId="0" nodeType="afterEffect">
                                  <p:stCondLst>
                                    <p:cond delay="1000"/>
                                  </p:stCondLst>
                                  <p:childTnLst>
                                    <p:set>
                                      <p:cBhvr>
                                        <p:cTn id="114" dur="1" fill="hold">
                                          <p:stCondLst>
                                            <p:cond delay="0"/>
                                          </p:stCondLst>
                                        </p:cTn>
                                        <p:tgtEl>
                                          <p:spTgt spid="128"/>
                                        </p:tgtEl>
                                        <p:attrNameLst>
                                          <p:attrName>style.visibility</p:attrName>
                                        </p:attrNameLst>
                                      </p:cBhvr>
                                      <p:to>
                                        <p:strVal val="hidden"/>
                                      </p:to>
                                    </p:set>
                                  </p:childTnLst>
                                </p:cTn>
                              </p:par>
                            </p:childTnLst>
                          </p:cTn>
                        </p:par>
                        <p:par>
                          <p:cTn id="115" fill="hold">
                            <p:stCondLst>
                              <p:cond delay="37000"/>
                            </p:stCondLst>
                            <p:childTnLst>
                              <p:par>
                                <p:cTn id="116" presetID="1" presetClass="exit" presetSubtype="0" fill="hold" grpId="0" nodeType="afterEffect">
                                  <p:stCondLst>
                                    <p:cond delay="1000"/>
                                  </p:stCondLst>
                                  <p:childTnLst>
                                    <p:set>
                                      <p:cBhvr>
                                        <p:cTn id="117" dur="1" fill="hold">
                                          <p:stCondLst>
                                            <p:cond delay="0"/>
                                          </p:stCondLst>
                                        </p:cTn>
                                        <p:tgtEl>
                                          <p:spTgt spid="127"/>
                                        </p:tgtEl>
                                        <p:attrNameLst>
                                          <p:attrName>style.visibility</p:attrName>
                                        </p:attrNameLst>
                                      </p:cBhvr>
                                      <p:to>
                                        <p:strVal val="hidden"/>
                                      </p:to>
                                    </p:set>
                                  </p:childTnLst>
                                </p:cTn>
                              </p:par>
                            </p:childTnLst>
                          </p:cTn>
                        </p:par>
                        <p:par>
                          <p:cTn id="118" fill="hold">
                            <p:stCondLst>
                              <p:cond delay="38000"/>
                            </p:stCondLst>
                            <p:childTnLst>
                              <p:par>
                                <p:cTn id="119" presetID="1" presetClass="exit" presetSubtype="0" fill="hold" grpId="0" nodeType="afterEffect">
                                  <p:stCondLst>
                                    <p:cond delay="1000"/>
                                  </p:stCondLst>
                                  <p:childTnLst>
                                    <p:set>
                                      <p:cBhvr>
                                        <p:cTn id="120" dur="1" fill="hold">
                                          <p:stCondLst>
                                            <p:cond delay="0"/>
                                          </p:stCondLst>
                                        </p:cTn>
                                        <p:tgtEl>
                                          <p:spTgt spid="126"/>
                                        </p:tgtEl>
                                        <p:attrNameLst>
                                          <p:attrName>style.visibility</p:attrName>
                                        </p:attrNameLst>
                                      </p:cBhvr>
                                      <p:to>
                                        <p:strVal val="hidden"/>
                                      </p:to>
                                    </p:set>
                                  </p:childTnLst>
                                </p:cTn>
                              </p:par>
                            </p:childTnLst>
                          </p:cTn>
                        </p:par>
                        <p:par>
                          <p:cTn id="121" fill="hold">
                            <p:stCondLst>
                              <p:cond delay="39000"/>
                            </p:stCondLst>
                            <p:childTnLst>
                              <p:par>
                                <p:cTn id="122" presetID="1" presetClass="exit" presetSubtype="0" fill="hold" grpId="0" nodeType="afterEffect">
                                  <p:stCondLst>
                                    <p:cond delay="1000"/>
                                  </p:stCondLst>
                                  <p:childTnLst>
                                    <p:set>
                                      <p:cBhvr>
                                        <p:cTn id="123" dur="1" fill="hold">
                                          <p:stCondLst>
                                            <p:cond delay="0"/>
                                          </p:stCondLst>
                                        </p:cTn>
                                        <p:tgtEl>
                                          <p:spTgt spid="125"/>
                                        </p:tgtEl>
                                        <p:attrNameLst>
                                          <p:attrName>style.visibility</p:attrName>
                                        </p:attrNameLst>
                                      </p:cBhvr>
                                      <p:to>
                                        <p:strVal val="hidden"/>
                                      </p:to>
                                    </p:set>
                                  </p:childTnLst>
                                </p:cTn>
                              </p:par>
                            </p:childTnLst>
                          </p:cTn>
                        </p:par>
                        <p:par>
                          <p:cTn id="124" fill="hold">
                            <p:stCondLst>
                              <p:cond delay="40000"/>
                            </p:stCondLst>
                            <p:childTnLst>
                              <p:par>
                                <p:cTn id="125" presetID="1" presetClass="exit" presetSubtype="0" fill="hold" grpId="0" nodeType="afterEffect">
                                  <p:stCondLst>
                                    <p:cond delay="1000"/>
                                  </p:stCondLst>
                                  <p:childTnLst>
                                    <p:set>
                                      <p:cBhvr>
                                        <p:cTn id="126" dur="1" fill="hold">
                                          <p:stCondLst>
                                            <p:cond delay="0"/>
                                          </p:stCondLst>
                                        </p:cTn>
                                        <p:tgtEl>
                                          <p:spTgt spid="124"/>
                                        </p:tgtEl>
                                        <p:attrNameLst>
                                          <p:attrName>style.visibility</p:attrName>
                                        </p:attrNameLst>
                                      </p:cBhvr>
                                      <p:to>
                                        <p:strVal val="hidden"/>
                                      </p:to>
                                    </p:set>
                                  </p:childTnLst>
                                </p:cTn>
                              </p:par>
                            </p:childTnLst>
                          </p:cTn>
                        </p:par>
                        <p:par>
                          <p:cTn id="127" fill="hold">
                            <p:stCondLst>
                              <p:cond delay="41000"/>
                            </p:stCondLst>
                            <p:childTnLst>
                              <p:par>
                                <p:cTn id="128" presetID="1" presetClass="exit" presetSubtype="0" fill="hold" grpId="0" nodeType="afterEffect">
                                  <p:stCondLst>
                                    <p:cond delay="1000"/>
                                  </p:stCondLst>
                                  <p:childTnLst>
                                    <p:set>
                                      <p:cBhvr>
                                        <p:cTn id="129" dur="1" fill="hold">
                                          <p:stCondLst>
                                            <p:cond delay="0"/>
                                          </p:stCondLst>
                                        </p:cTn>
                                        <p:tgtEl>
                                          <p:spTgt spid="123"/>
                                        </p:tgtEl>
                                        <p:attrNameLst>
                                          <p:attrName>style.visibility</p:attrName>
                                        </p:attrNameLst>
                                      </p:cBhvr>
                                      <p:to>
                                        <p:strVal val="hidden"/>
                                      </p:to>
                                    </p:set>
                                  </p:childTnLst>
                                </p:cTn>
                              </p:par>
                            </p:childTnLst>
                          </p:cTn>
                        </p:par>
                        <p:par>
                          <p:cTn id="130" fill="hold">
                            <p:stCondLst>
                              <p:cond delay="42000"/>
                            </p:stCondLst>
                            <p:childTnLst>
                              <p:par>
                                <p:cTn id="131" presetID="1" presetClass="exit" presetSubtype="0" fill="hold" grpId="0" nodeType="afterEffect">
                                  <p:stCondLst>
                                    <p:cond delay="1000"/>
                                  </p:stCondLst>
                                  <p:childTnLst>
                                    <p:set>
                                      <p:cBhvr>
                                        <p:cTn id="132" dur="1" fill="hold">
                                          <p:stCondLst>
                                            <p:cond delay="0"/>
                                          </p:stCondLst>
                                        </p:cTn>
                                        <p:tgtEl>
                                          <p:spTgt spid="122"/>
                                        </p:tgtEl>
                                        <p:attrNameLst>
                                          <p:attrName>style.visibility</p:attrName>
                                        </p:attrNameLst>
                                      </p:cBhvr>
                                      <p:to>
                                        <p:strVal val="hidden"/>
                                      </p:to>
                                    </p:set>
                                  </p:childTnLst>
                                </p:cTn>
                              </p:par>
                            </p:childTnLst>
                          </p:cTn>
                        </p:par>
                        <p:par>
                          <p:cTn id="133" fill="hold">
                            <p:stCondLst>
                              <p:cond delay="43000"/>
                            </p:stCondLst>
                            <p:childTnLst>
                              <p:par>
                                <p:cTn id="134" presetID="1" presetClass="exit" presetSubtype="0" fill="hold" grpId="0" nodeType="afterEffect">
                                  <p:stCondLst>
                                    <p:cond delay="1000"/>
                                  </p:stCondLst>
                                  <p:childTnLst>
                                    <p:set>
                                      <p:cBhvr>
                                        <p:cTn id="135" dur="1" fill="hold">
                                          <p:stCondLst>
                                            <p:cond delay="0"/>
                                          </p:stCondLst>
                                        </p:cTn>
                                        <p:tgtEl>
                                          <p:spTgt spid="121"/>
                                        </p:tgtEl>
                                        <p:attrNameLst>
                                          <p:attrName>style.visibility</p:attrName>
                                        </p:attrNameLst>
                                      </p:cBhvr>
                                      <p:to>
                                        <p:strVal val="hidden"/>
                                      </p:to>
                                    </p:set>
                                  </p:childTnLst>
                                </p:cTn>
                              </p:par>
                            </p:childTnLst>
                          </p:cTn>
                        </p:par>
                        <p:par>
                          <p:cTn id="136" fill="hold">
                            <p:stCondLst>
                              <p:cond delay="44000"/>
                            </p:stCondLst>
                            <p:childTnLst>
                              <p:par>
                                <p:cTn id="137" presetID="1" presetClass="exit" presetSubtype="0" fill="hold" grpId="0" nodeType="afterEffect">
                                  <p:stCondLst>
                                    <p:cond delay="1000"/>
                                  </p:stCondLst>
                                  <p:childTnLst>
                                    <p:set>
                                      <p:cBhvr>
                                        <p:cTn id="138" dur="1" fill="hold">
                                          <p:stCondLst>
                                            <p:cond delay="0"/>
                                          </p:stCondLst>
                                        </p:cTn>
                                        <p:tgtEl>
                                          <p:spTgt spid="120"/>
                                        </p:tgtEl>
                                        <p:attrNameLst>
                                          <p:attrName>style.visibility</p:attrName>
                                        </p:attrNameLst>
                                      </p:cBhvr>
                                      <p:to>
                                        <p:strVal val="hidden"/>
                                      </p:to>
                                    </p:set>
                                  </p:childTnLst>
                                </p:cTn>
                              </p:par>
                            </p:childTnLst>
                          </p:cTn>
                        </p:par>
                        <p:par>
                          <p:cTn id="139" fill="hold">
                            <p:stCondLst>
                              <p:cond delay="45000"/>
                            </p:stCondLst>
                            <p:childTnLst>
                              <p:par>
                                <p:cTn id="140" presetID="1" presetClass="exit" presetSubtype="0" fill="hold" grpId="0" nodeType="afterEffect">
                                  <p:stCondLst>
                                    <p:cond delay="1000"/>
                                  </p:stCondLst>
                                  <p:childTnLst>
                                    <p:set>
                                      <p:cBhvr>
                                        <p:cTn id="141" dur="1" fill="hold">
                                          <p:stCondLst>
                                            <p:cond delay="0"/>
                                          </p:stCondLst>
                                        </p:cTn>
                                        <p:tgtEl>
                                          <p:spTgt spid="119"/>
                                        </p:tgtEl>
                                        <p:attrNameLst>
                                          <p:attrName>style.visibility</p:attrName>
                                        </p:attrNameLst>
                                      </p:cBhvr>
                                      <p:to>
                                        <p:strVal val="hidden"/>
                                      </p:to>
                                    </p:set>
                                  </p:childTnLst>
                                </p:cTn>
                              </p:par>
                            </p:childTnLst>
                          </p:cTn>
                        </p:par>
                        <p:par>
                          <p:cTn id="142" fill="hold">
                            <p:stCondLst>
                              <p:cond delay="46000"/>
                            </p:stCondLst>
                            <p:childTnLst>
                              <p:par>
                                <p:cTn id="143" presetID="1" presetClass="exit" presetSubtype="0" fill="hold" grpId="0" nodeType="afterEffect">
                                  <p:stCondLst>
                                    <p:cond delay="1000"/>
                                  </p:stCondLst>
                                  <p:childTnLst>
                                    <p:set>
                                      <p:cBhvr>
                                        <p:cTn id="144" dur="1" fill="hold">
                                          <p:stCondLst>
                                            <p:cond delay="0"/>
                                          </p:stCondLst>
                                        </p:cTn>
                                        <p:tgtEl>
                                          <p:spTgt spid="118"/>
                                        </p:tgtEl>
                                        <p:attrNameLst>
                                          <p:attrName>style.visibility</p:attrName>
                                        </p:attrNameLst>
                                      </p:cBhvr>
                                      <p:to>
                                        <p:strVal val="hidden"/>
                                      </p:to>
                                    </p:set>
                                  </p:childTnLst>
                                </p:cTn>
                              </p:par>
                            </p:childTnLst>
                          </p:cTn>
                        </p:par>
                        <p:par>
                          <p:cTn id="145" fill="hold">
                            <p:stCondLst>
                              <p:cond delay="47000"/>
                            </p:stCondLst>
                            <p:childTnLst>
                              <p:par>
                                <p:cTn id="146" presetID="1" presetClass="exit" presetSubtype="0" fill="hold" grpId="0" nodeType="afterEffect">
                                  <p:stCondLst>
                                    <p:cond delay="1000"/>
                                  </p:stCondLst>
                                  <p:childTnLst>
                                    <p:set>
                                      <p:cBhvr>
                                        <p:cTn id="147" dur="1" fill="hold">
                                          <p:stCondLst>
                                            <p:cond delay="0"/>
                                          </p:stCondLst>
                                        </p:cTn>
                                        <p:tgtEl>
                                          <p:spTgt spid="117"/>
                                        </p:tgtEl>
                                        <p:attrNameLst>
                                          <p:attrName>style.visibility</p:attrName>
                                        </p:attrNameLst>
                                      </p:cBhvr>
                                      <p:to>
                                        <p:strVal val="hidden"/>
                                      </p:to>
                                    </p:set>
                                  </p:childTnLst>
                                </p:cTn>
                              </p:par>
                            </p:childTnLst>
                          </p:cTn>
                        </p:par>
                        <p:par>
                          <p:cTn id="148" fill="hold">
                            <p:stCondLst>
                              <p:cond delay="48000"/>
                            </p:stCondLst>
                            <p:childTnLst>
                              <p:par>
                                <p:cTn id="149" presetID="1" presetClass="exit" presetSubtype="0" fill="hold" grpId="0" nodeType="afterEffect">
                                  <p:stCondLst>
                                    <p:cond delay="1000"/>
                                  </p:stCondLst>
                                  <p:childTnLst>
                                    <p:set>
                                      <p:cBhvr>
                                        <p:cTn id="150" dur="1" fill="hold">
                                          <p:stCondLst>
                                            <p:cond delay="0"/>
                                          </p:stCondLst>
                                        </p:cTn>
                                        <p:tgtEl>
                                          <p:spTgt spid="116"/>
                                        </p:tgtEl>
                                        <p:attrNameLst>
                                          <p:attrName>style.visibility</p:attrName>
                                        </p:attrNameLst>
                                      </p:cBhvr>
                                      <p:to>
                                        <p:strVal val="hidden"/>
                                      </p:to>
                                    </p:set>
                                  </p:childTnLst>
                                </p:cTn>
                              </p:par>
                            </p:childTnLst>
                          </p:cTn>
                        </p:par>
                        <p:par>
                          <p:cTn id="151" fill="hold">
                            <p:stCondLst>
                              <p:cond delay="49000"/>
                            </p:stCondLst>
                            <p:childTnLst>
                              <p:par>
                                <p:cTn id="152" presetID="1" presetClass="exit" presetSubtype="0" fill="hold" grpId="0" nodeType="afterEffect">
                                  <p:stCondLst>
                                    <p:cond delay="1000"/>
                                  </p:stCondLst>
                                  <p:childTnLst>
                                    <p:set>
                                      <p:cBhvr>
                                        <p:cTn id="153" dur="1" fill="hold">
                                          <p:stCondLst>
                                            <p:cond delay="0"/>
                                          </p:stCondLst>
                                        </p:cTn>
                                        <p:tgtEl>
                                          <p:spTgt spid="115"/>
                                        </p:tgtEl>
                                        <p:attrNameLst>
                                          <p:attrName>style.visibility</p:attrName>
                                        </p:attrNameLst>
                                      </p:cBhvr>
                                      <p:to>
                                        <p:strVal val="hidden"/>
                                      </p:to>
                                    </p:set>
                                  </p:childTnLst>
                                </p:cTn>
                              </p:par>
                            </p:childTnLst>
                          </p:cTn>
                        </p:par>
                        <p:par>
                          <p:cTn id="154" fill="hold">
                            <p:stCondLst>
                              <p:cond delay="50000"/>
                            </p:stCondLst>
                            <p:childTnLst>
                              <p:par>
                                <p:cTn id="155" presetID="1" presetClass="exit" presetSubtype="0" fill="hold" grpId="0" nodeType="afterEffect">
                                  <p:stCondLst>
                                    <p:cond delay="1000"/>
                                  </p:stCondLst>
                                  <p:childTnLst>
                                    <p:set>
                                      <p:cBhvr>
                                        <p:cTn id="156" dur="1" fill="hold">
                                          <p:stCondLst>
                                            <p:cond delay="0"/>
                                          </p:stCondLst>
                                        </p:cTn>
                                        <p:tgtEl>
                                          <p:spTgt spid="114"/>
                                        </p:tgtEl>
                                        <p:attrNameLst>
                                          <p:attrName>style.visibility</p:attrName>
                                        </p:attrNameLst>
                                      </p:cBhvr>
                                      <p:to>
                                        <p:strVal val="hidden"/>
                                      </p:to>
                                    </p:set>
                                  </p:childTnLst>
                                </p:cTn>
                              </p:par>
                            </p:childTnLst>
                          </p:cTn>
                        </p:par>
                        <p:par>
                          <p:cTn id="157" fill="hold">
                            <p:stCondLst>
                              <p:cond delay="51000"/>
                            </p:stCondLst>
                            <p:childTnLst>
                              <p:par>
                                <p:cTn id="158" presetID="1" presetClass="exit" presetSubtype="0" fill="hold" grpId="0" nodeType="afterEffect">
                                  <p:stCondLst>
                                    <p:cond delay="1000"/>
                                  </p:stCondLst>
                                  <p:childTnLst>
                                    <p:set>
                                      <p:cBhvr>
                                        <p:cTn id="159" dur="1" fill="hold">
                                          <p:stCondLst>
                                            <p:cond delay="0"/>
                                          </p:stCondLst>
                                        </p:cTn>
                                        <p:tgtEl>
                                          <p:spTgt spid="113"/>
                                        </p:tgtEl>
                                        <p:attrNameLst>
                                          <p:attrName>style.visibility</p:attrName>
                                        </p:attrNameLst>
                                      </p:cBhvr>
                                      <p:to>
                                        <p:strVal val="hidden"/>
                                      </p:to>
                                    </p:set>
                                  </p:childTnLst>
                                </p:cTn>
                              </p:par>
                            </p:childTnLst>
                          </p:cTn>
                        </p:par>
                        <p:par>
                          <p:cTn id="160" fill="hold">
                            <p:stCondLst>
                              <p:cond delay="52000"/>
                            </p:stCondLst>
                            <p:childTnLst>
                              <p:par>
                                <p:cTn id="161" presetID="1" presetClass="exit" presetSubtype="0" fill="hold" grpId="0" nodeType="afterEffect">
                                  <p:stCondLst>
                                    <p:cond delay="1000"/>
                                  </p:stCondLst>
                                  <p:childTnLst>
                                    <p:set>
                                      <p:cBhvr>
                                        <p:cTn id="162" dur="1" fill="hold">
                                          <p:stCondLst>
                                            <p:cond delay="0"/>
                                          </p:stCondLst>
                                        </p:cTn>
                                        <p:tgtEl>
                                          <p:spTgt spid="112"/>
                                        </p:tgtEl>
                                        <p:attrNameLst>
                                          <p:attrName>style.visibility</p:attrName>
                                        </p:attrNameLst>
                                      </p:cBhvr>
                                      <p:to>
                                        <p:strVal val="hidden"/>
                                      </p:to>
                                    </p:set>
                                  </p:childTnLst>
                                </p:cTn>
                              </p:par>
                            </p:childTnLst>
                          </p:cTn>
                        </p:par>
                        <p:par>
                          <p:cTn id="163" fill="hold">
                            <p:stCondLst>
                              <p:cond delay="53000"/>
                            </p:stCondLst>
                            <p:childTnLst>
                              <p:par>
                                <p:cTn id="164" presetID="1" presetClass="exit" presetSubtype="0" fill="hold" grpId="0" nodeType="afterEffect">
                                  <p:stCondLst>
                                    <p:cond delay="1000"/>
                                  </p:stCondLst>
                                  <p:childTnLst>
                                    <p:set>
                                      <p:cBhvr>
                                        <p:cTn id="165" dur="1" fill="hold">
                                          <p:stCondLst>
                                            <p:cond delay="0"/>
                                          </p:stCondLst>
                                        </p:cTn>
                                        <p:tgtEl>
                                          <p:spTgt spid="111"/>
                                        </p:tgtEl>
                                        <p:attrNameLst>
                                          <p:attrName>style.visibility</p:attrName>
                                        </p:attrNameLst>
                                      </p:cBhvr>
                                      <p:to>
                                        <p:strVal val="hidden"/>
                                      </p:to>
                                    </p:set>
                                  </p:childTnLst>
                                </p:cTn>
                              </p:par>
                            </p:childTnLst>
                          </p:cTn>
                        </p:par>
                        <p:par>
                          <p:cTn id="166" fill="hold">
                            <p:stCondLst>
                              <p:cond delay="54000"/>
                            </p:stCondLst>
                            <p:childTnLst>
                              <p:par>
                                <p:cTn id="167" presetID="1" presetClass="exit" presetSubtype="0" fill="hold" grpId="0" nodeType="afterEffect">
                                  <p:stCondLst>
                                    <p:cond delay="1000"/>
                                  </p:stCondLst>
                                  <p:childTnLst>
                                    <p:set>
                                      <p:cBhvr>
                                        <p:cTn id="168" dur="1" fill="hold">
                                          <p:stCondLst>
                                            <p:cond delay="0"/>
                                          </p:stCondLst>
                                        </p:cTn>
                                        <p:tgtEl>
                                          <p:spTgt spid="110"/>
                                        </p:tgtEl>
                                        <p:attrNameLst>
                                          <p:attrName>style.visibility</p:attrName>
                                        </p:attrNameLst>
                                      </p:cBhvr>
                                      <p:to>
                                        <p:strVal val="hidden"/>
                                      </p:to>
                                    </p:set>
                                  </p:childTnLst>
                                </p:cTn>
                              </p:par>
                            </p:childTnLst>
                          </p:cTn>
                        </p:par>
                        <p:par>
                          <p:cTn id="169" fill="hold">
                            <p:stCondLst>
                              <p:cond delay="55000"/>
                            </p:stCondLst>
                            <p:childTnLst>
                              <p:par>
                                <p:cTn id="170" presetID="1" presetClass="exit" presetSubtype="0" fill="hold" grpId="0" nodeType="afterEffect">
                                  <p:stCondLst>
                                    <p:cond delay="1000"/>
                                  </p:stCondLst>
                                  <p:childTnLst>
                                    <p:set>
                                      <p:cBhvr>
                                        <p:cTn id="171" dur="1" fill="hold">
                                          <p:stCondLst>
                                            <p:cond delay="0"/>
                                          </p:stCondLst>
                                        </p:cTn>
                                        <p:tgtEl>
                                          <p:spTgt spid="109"/>
                                        </p:tgtEl>
                                        <p:attrNameLst>
                                          <p:attrName>style.visibility</p:attrName>
                                        </p:attrNameLst>
                                      </p:cBhvr>
                                      <p:to>
                                        <p:strVal val="hidden"/>
                                      </p:to>
                                    </p:set>
                                  </p:childTnLst>
                                </p:cTn>
                              </p:par>
                            </p:childTnLst>
                          </p:cTn>
                        </p:par>
                        <p:par>
                          <p:cTn id="172" fill="hold">
                            <p:stCondLst>
                              <p:cond delay="56000"/>
                            </p:stCondLst>
                            <p:childTnLst>
                              <p:par>
                                <p:cTn id="173" presetID="1" presetClass="exit" presetSubtype="0" fill="hold" grpId="0" nodeType="afterEffect">
                                  <p:stCondLst>
                                    <p:cond delay="1000"/>
                                  </p:stCondLst>
                                  <p:childTnLst>
                                    <p:set>
                                      <p:cBhvr>
                                        <p:cTn id="174" dur="1" fill="hold">
                                          <p:stCondLst>
                                            <p:cond delay="0"/>
                                          </p:stCondLst>
                                        </p:cTn>
                                        <p:tgtEl>
                                          <p:spTgt spid="108"/>
                                        </p:tgtEl>
                                        <p:attrNameLst>
                                          <p:attrName>style.visibility</p:attrName>
                                        </p:attrNameLst>
                                      </p:cBhvr>
                                      <p:to>
                                        <p:strVal val="hidden"/>
                                      </p:to>
                                    </p:set>
                                  </p:childTnLst>
                                </p:cTn>
                              </p:par>
                            </p:childTnLst>
                          </p:cTn>
                        </p:par>
                        <p:par>
                          <p:cTn id="175" fill="hold">
                            <p:stCondLst>
                              <p:cond delay="57000"/>
                            </p:stCondLst>
                            <p:childTnLst>
                              <p:par>
                                <p:cTn id="176" presetID="1" presetClass="exit" presetSubtype="0" fill="hold" grpId="0" nodeType="afterEffect">
                                  <p:stCondLst>
                                    <p:cond delay="1000"/>
                                  </p:stCondLst>
                                  <p:childTnLst>
                                    <p:set>
                                      <p:cBhvr>
                                        <p:cTn id="177" dur="1" fill="hold">
                                          <p:stCondLst>
                                            <p:cond delay="0"/>
                                          </p:stCondLst>
                                        </p:cTn>
                                        <p:tgtEl>
                                          <p:spTgt spid="107"/>
                                        </p:tgtEl>
                                        <p:attrNameLst>
                                          <p:attrName>style.visibility</p:attrName>
                                        </p:attrNameLst>
                                      </p:cBhvr>
                                      <p:to>
                                        <p:strVal val="hidden"/>
                                      </p:to>
                                    </p:set>
                                  </p:childTnLst>
                                </p:cTn>
                              </p:par>
                            </p:childTnLst>
                          </p:cTn>
                        </p:par>
                        <p:par>
                          <p:cTn id="178" fill="hold">
                            <p:stCondLst>
                              <p:cond delay="58000"/>
                            </p:stCondLst>
                            <p:childTnLst>
                              <p:par>
                                <p:cTn id="179" presetID="1" presetClass="exit" presetSubtype="0" fill="hold" grpId="0" nodeType="afterEffect">
                                  <p:stCondLst>
                                    <p:cond delay="1000"/>
                                  </p:stCondLst>
                                  <p:childTnLst>
                                    <p:set>
                                      <p:cBhvr>
                                        <p:cTn id="180" dur="1" fill="hold">
                                          <p:stCondLst>
                                            <p:cond delay="0"/>
                                          </p:stCondLst>
                                        </p:cTn>
                                        <p:tgtEl>
                                          <p:spTgt spid="106"/>
                                        </p:tgtEl>
                                        <p:attrNameLst>
                                          <p:attrName>style.visibility</p:attrName>
                                        </p:attrNameLst>
                                      </p:cBhvr>
                                      <p:to>
                                        <p:strVal val="hidden"/>
                                      </p:to>
                                    </p:set>
                                  </p:childTnLst>
                                </p:cTn>
                              </p:par>
                            </p:childTnLst>
                          </p:cTn>
                        </p:par>
                        <p:par>
                          <p:cTn id="181" fill="hold">
                            <p:stCondLst>
                              <p:cond delay="59000"/>
                            </p:stCondLst>
                            <p:childTnLst>
                              <p:par>
                                <p:cTn id="182" presetID="1" presetClass="exit" presetSubtype="0" fill="hold" grpId="0" nodeType="afterEffect">
                                  <p:stCondLst>
                                    <p:cond delay="1000"/>
                                  </p:stCondLst>
                                  <p:childTnLst>
                                    <p:set>
                                      <p:cBhvr>
                                        <p:cTn id="183" dur="1" fill="hold">
                                          <p:stCondLst>
                                            <p:cond delay="0"/>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81055-4E47-F260-F4E7-8A7FA01FD12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EC1662E-8AA1-11D8-FFF2-2C5B22351E28}"/>
              </a:ext>
            </a:extLst>
          </p:cNvPr>
          <p:cNvSpPr>
            <a:spLocks noGrp="1"/>
          </p:cNvSpPr>
          <p:nvPr>
            <p:ph type="title"/>
          </p:nvPr>
        </p:nvSpPr>
        <p:spPr/>
        <p:txBody>
          <a:bodyPr/>
          <a:lstStyle/>
          <a:p>
            <a:r>
              <a:rPr lang="en-US" dirty="0"/>
              <a:t>CONSUMER CHOICES – SCENARIO 3</a:t>
            </a:r>
          </a:p>
        </p:txBody>
      </p:sp>
      <p:sp>
        <p:nvSpPr>
          <p:cNvPr id="6" name="Content Placeholder 5">
            <a:extLst>
              <a:ext uri="{FF2B5EF4-FFF2-40B4-BE49-F238E27FC236}">
                <a16:creationId xmlns:a16="http://schemas.microsoft.com/office/drawing/2014/main" id="{C7F880CD-99E6-CD3C-F536-40CDAFCB765F}"/>
              </a:ext>
            </a:extLst>
          </p:cNvPr>
          <p:cNvSpPr>
            <a:spLocks noGrp="1"/>
          </p:cNvSpPr>
          <p:nvPr>
            <p:ph idx="1"/>
          </p:nvPr>
        </p:nvSpPr>
        <p:spPr/>
        <p:txBody>
          <a:bodyPr/>
          <a:lstStyle/>
          <a:p>
            <a:r>
              <a:rPr lang="en-US" dirty="0"/>
              <a:t>Your friend has invited you to a special NBA Game in the UK this weekend – you’d really like to go, because you don’t want to miss out! What will you choose?</a:t>
            </a:r>
            <a:br>
              <a:rPr lang="en-US" dirty="0"/>
            </a:br>
            <a:endParaRPr lang="en-US" dirty="0"/>
          </a:p>
          <a:p>
            <a:pPr lvl="2"/>
            <a:r>
              <a:rPr lang="en-US" dirty="0"/>
              <a:t>Buy a ticket close to the court: </a:t>
            </a:r>
            <a:r>
              <a:rPr lang="en-US" b="1" dirty="0"/>
              <a:t>£50.00</a:t>
            </a:r>
          </a:p>
          <a:p>
            <a:pPr lvl="2"/>
            <a:r>
              <a:rPr lang="en-US" dirty="0"/>
              <a:t>Buy a ticket in the backrows: </a:t>
            </a:r>
            <a:r>
              <a:rPr lang="en-US" b="1" dirty="0"/>
              <a:t>£25.50</a:t>
            </a:r>
          </a:p>
          <a:p>
            <a:pPr lvl="2"/>
            <a:r>
              <a:rPr lang="en-US" dirty="0"/>
              <a:t>You decide to buy the close-court ticket and a team </a:t>
            </a:r>
            <a:br>
              <a:rPr lang="en-US" dirty="0"/>
            </a:br>
            <a:r>
              <a:rPr lang="en-US" dirty="0"/>
              <a:t>t-shirt, because all of your friends have one: </a:t>
            </a:r>
            <a:r>
              <a:rPr lang="en-US" b="1" dirty="0"/>
              <a:t>£70.00</a:t>
            </a:r>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endParaRPr lang="en-US" dirty="0"/>
          </a:p>
        </p:txBody>
      </p:sp>
      <p:sp>
        <p:nvSpPr>
          <p:cNvPr id="4" name="Slide Number Placeholder 3">
            <a:extLst>
              <a:ext uri="{FF2B5EF4-FFF2-40B4-BE49-F238E27FC236}">
                <a16:creationId xmlns:a16="http://schemas.microsoft.com/office/drawing/2014/main" id="{366DE138-BC95-5CC6-D0C8-83B36CC62EB9}"/>
              </a:ext>
            </a:extLst>
          </p:cNvPr>
          <p:cNvSpPr>
            <a:spLocks noGrp="1"/>
          </p:cNvSpPr>
          <p:nvPr>
            <p:ph type="sldNum" sz="quarter" idx="12"/>
          </p:nvPr>
        </p:nvSpPr>
        <p:spPr/>
        <p:txBody>
          <a:bodyPr/>
          <a:lstStyle/>
          <a:p>
            <a:fld id="{D6962620-C4D5-8044-B051-69557A86E839}" type="slidenum">
              <a:rPr lang="en-US" smtClean="0"/>
              <a:pPr/>
              <a:t>14</a:t>
            </a:fld>
            <a:endParaRPr lang="en-US" dirty="0"/>
          </a:p>
        </p:txBody>
      </p:sp>
      <p:sp>
        <p:nvSpPr>
          <p:cNvPr id="8" name="object 20">
            <a:extLst>
              <a:ext uri="{FF2B5EF4-FFF2-40B4-BE49-F238E27FC236}">
                <a16:creationId xmlns:a16="http://schemas.microsoft.com/office/drawing/2014/main" id="{E3C5D311-4E70-1300-3B7D-7E0D250F0598}"/>
              </a:ext>
            </a:extLst>
          </p:cNvPr>
          <p:cNvSpPr txBox="1"/>
          <p:nvPr/>
        </p:nvSpPr>
        <p:spPr>
          <a:xfrm>
            <a:off x="370098" y="5616399"/>
            <a:ext cx="5531350" cy="844810"/>
          </a:xfrm>
          <a:prstGeom prst="rect">
            <a:avLst/>
          </a:prstGeom>
          <a:solidFill>
            <a:srgbClr val="F4CFD5"/>
          </a:solidFill>
        </p:spPr>
        <p:txBody>
          <a:bodyPr vert="horz" wrap="square" lIns="270000" tIns="144000" rIns="270000" bIns="144000" rtlCol="0">
            <a:spAutoFit/>
          </a:bodyPr>
          <a:lstStyle/>
          <a:p>
            <a:pPr marL="635">
              <a:lnSpc>
                <a:spcPct val="100000"/>
              </a:lnSpc>
            </a:pPr>
            <a:r>
              <a:rPr lang="en-GB" sz="1800" b="1" dirty="0">
                <a:solidFill>
                  <a:srgbClr val="221F20"/>
                </a:solidFill>
                <a:latin typeface="Calibri"/>
                <a:cs typeface="Calibri"/>
              </a:rPr>
              <a:t>Task: </a:t>
            </a:r>
            <a:r>
              <a:rPr lang="en-GB" sz="1800" dirty="0">
                <a:solidFill>
                  <a:srgbClr val="221F20"/>
                </a:solidFill>
                <a:latin typeface="Calibri"/>
                <a:cs typeface="Calibri"/>
              </a:rPr>
              <a:t>Write down your choice, </a:t>
            </a:r>
          </a:p>
          <a:p>
            <a:pPr marL="635">
              <a:lnSpc>
                <a:spcPct val="100000"/>
              </a:lnSpc>
            </a:pPr>
            <a:r>
              <a:rPr lang="en-GB" sz="1800" dirty="0">
                <a:solidFill>
                  <a:srgbClr val="221F20"/>
                </a:solidFill>
                <a:latin typeface="Calibri"/>
                <a:cs typeface="Calibri"/>
              </a:rPr>
              <a:t>cost and reason.</a:t>
            </a:r>
          </a:p>
        </p:txBody>
      </p:sp>
      <p:grpSp>
        <p:nvGrpSpPr>
          <p:cNvPr id="92" name="Group 91">
            <a:extLst>
              <a:ext uri="{FF2B5EF4-FFF2-40B4-BE49-F238E27FC236}">
                <a16:creationId xmlns:a16="http://schemas.microsoft.com/office/drawing/2014/main" id="{121E67A5-2030-9B3C-AC1D-981EE42D0F9F}"/>
              </a:ext>
            </a:extLst>
          </p:cNvPr>
          <p:cNvGrpSpPr/>
          <p:nvPr/>
        </p:nvGrpSpPr>
        <p:grpSpPr>
          <a:xfrm>
            <a:off x="3653280" y="4757631"/>
            <a:ext cx="2248168" cy="1166756"/>
            <a:chOff x="306026" y="1426425"/>
            <a:chExt cx="2248168" cy="1166756"/>
          </a:xfrm>
        </p:grpSpPr>
        <p:sp>
          <p:nvSpPr>
            <p:cNvPr id="93" name="Text Placeholder 3">
              <a:extLst>
                <a:ext uri="{FF2B5EF4-FFF2-40B4-BE49-F238E27FC236}">
                  <a16:creationId xmlns:a16="http://schemas.microsoft.com/office/drawing/2014/main" id="{F77E89B6-3079-23E9-B739-6E3C9C36EA64}"/>
                </a:ext>
              </a:extLst>
            </p:cNvPr>
            <p:cNvSpPr txBox="1">
              <a:spLocks/>
            </p:cNvSpPr>
            <p:nvPr/>
          </p:nvSpPr>
          <p:spPr>
            <a:xfrm>
              <a:off x="1256889" y="1822081"/>
              <a:ext cx="1297305" cy="492506"/>
            </a:xfrm>
            <a:prstGeom prst="rect">
              <a:avLst/>
            </a:prstGeom>
            <a:solidFill>
              <a:srgbClr val="1D428A"/>
            </a:solidFill>
          </p:spPr>
          <p:txBody>
            <a:bodyPr vert="horz" lIns="0" tIns="0" rIns="0" bIns="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0"/>
                </a:spcBef>
              </a:pPr>
              <a:r>
                <a:rPr lang="en-GB" sz="2000" dirty="0">
                  <a:latin typeface="Bahnschrift" panose="020B0502040204020203" pitchFamily="34" charset="0"/>
                </a:rPr>
                <a:t>SECONDS</a:t>
              </a:r>
            </a:p>
          </p:txBody>
        </p:sp>
        <p:grpSp>
          <p:nvGrpSpPr>
            <p:cNvPr id="94" name="Group 93">
              <a:extLst>
                <a:ext uri="{FF2B5EF4-FFF2-40B4-BE49-F238E27FC236}">
                  <a16:creationId xmlns:a16="http://schemas.microsoft.com/office/drawing/2014/main" id="{12408520-B94F-159B-BE92-5724C45A58FA}"/>
                </a:ext>
              </a:extLst>
            </p:cNvPr>
            <p:cNvGrpSpPr/>
            <p:nvPr/>
          </p:nvGrpSpPr>
          <p:grpSpPr>
            <a:xfrm>
              <a:off x="306026" y="1426425"/>
              <a:ext cx="1034425" cy="1166756"/>
              <a:chOff x="4911548" y="4471770"/>
              <a:chExt cx="1338332" cy="1509540"/>
            </a:xfrm>
          </p:grpSpPr>
          <p:grpSp>
            <p:nvGrpSpPr>
              <p:cNvPr id="95" name="Group 94">
                <a:extLst>
                  <a:ext uri="{FF2B5EF4-FFF2-40B4-BE49-F238E27FC236}">
                    <a16:creationId xmlns:a16="http://schemas.microsoft.com/office/drawing/2014/main" id="{7CCD8D8E-3948-729D-8624-EF2C5CA74095}"/>
                  </a:ext>
                </a:extLst>
              </p:cNvPr>
              <p:cNvGrpSpPr/>
              <p:nvPr/>
            </p:nvGrpSpPr>
            <p:grpSpPr>
              <a:xfrm>
                <a:off x="5281830" y="4681843"/>
                <a:ext cx="597766" cy="750596"/>
                <a:chOff x="4443965" y="3426290"/>
                <a:chExt cx="597766" cy="750596"/>
              </a:xfrm>
            </p:grpSpPr>
            <p:sp>
              <p:nvSpPr>
                <p:cNvPr id="102" name="Rounded Rectangle 101">
                  <a:extLst>
                    <a:ext uri="{FF2B5EF4-FFF2-40B4-BE49-F238E27FC236}">
                      <a16:creationId xmlns:a16="http://schemas.microsoft.com/office/drawing/2014/main" id="{7718133B-492F-FDB2-11E6-C742BEEB0254}"/>
                    </a:ext>
                  </a:extLst>
                </p:cNvPr>
                <p:cNvSpPr/>
                <p:nvPr/>
              </p:nvSpPr>
              <p:spPr>
                <a:xfrm rot="7939202">
                  <a:off x="4613742" y="3738893"/>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ounded Rectangle 102">
                  <a:extLst>
                    <a:ext uri="{FF2B5EF4-FFF2-40B4-BE49-F238E27FC236}">
                      <a16:creationId xmlns:a16="http://schemas.microsoft.com/office/drawing/2014/main" id="{59385F02-A307-0609-8160-379DE2750AA8}"/>
                    </a:ext>
                  </a:extLst>
                </p:cNvPr>
                <p:cNvSpPr/>
                <p:nvPr/>
              </p:nvSpPr>
              <p:spPr>
                <a:xfrm rot="2700000">
                  <a:off x="4131362" y="3748898"/>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6" name="Group 95">
                <a:extLst>
                  <a:ext uri="{FF2B5EF4-FFF2-40B4-BE49-F238E27FC236}">
                    <a16:creationId xmlns:a16="http://schemas.microsoft.com/office/drawing/2014/main" id="{BF116380-DC0E-3E7D-3E7E-DE3574A2FFBB}"/>
                  </a:ext>
                </a:extLst>
              </p:cNvPr>
              <p:cNvGrpSpPr/>
              <p:nvPr/>
            </p:nvGrpSpPr>
            <p:grpSpPr>
              <a:xfrm>
                <a:off x="5419652" y="4471770"/>
                <a:ext cx="322122" cy="332269"/>
                <a:chOff x="5419652" y="4471770"/>
                <a:chExt cx="322122" cy="332269"/>
              </a:xfrm>
            </p:grpSpPr>
            <p:sp>
              <p:nvSpPr>
                <p:cNvPr id="100" name="Rounded Rectangle 99">
                  <a:extLst>
                    <a:ext uri="{FF2B5EF4-FFF2-40B4-BE49-F238E27FC236}">
                      <a16:creationId xmlns:a16="http://schemas.microsoft.com/office/drawing/2014/main" id="{5E83CB92-E568-6823-AE55-0DDAD4439853}"/>
                    </a:ext>
                  </a:extLst>
                </p:cNvPr>
                <p:cNvSpPr/>
                <p:nvPr/>
              </p:nvSpPr>
              <p:spPr>
                <a:xfrm rot="5400000">
                  <a:off x="5419652" y="4585285"/>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ounded Rectangle 100">
                  <a:extLst>
                    <a:ext uri="{FF2B5EF4-FFF2-40B4-BE49-F238E27FC236}">
                      <a16:creationId xmlns:a16="http://schemas.microsoft.com/office/drawing/2014/main" id="{00C13211-C82F-4D71-0989-CD78245E3498}"/>
                    </a:ext>
                  </a:extLst>
                </p:cNvPr>
                <p:cNvSpPr/>
                <p:nvPr/>
              </p:nvSpPr>
              <p:spPr>
                <a:xfrm>
                  <a:off x="5419652" y="4471770"/>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7" name="Oval 96">
                <a:extLst>
                  <a:ext uri="{FF2B5EF4-FFF2-40B4-BE49-F238E27FC236}">
                    <a16:creationId xmlns:a16="http://schemas.microsoft.com/office/drawing/2014/main" id="{8C79BE24-625E-9B42-98E1-AA3D61C69929}"/>
                  </a:ext>
                </a:extLst>
              </p:cNvPr>
              <p:cNvSpPr/>
              <p:nvPr/>
            </p:nvSpPr>
            <p:spPr>
              <a:xfrm>
                <a:off x="4911548" y="4642978"/>
                <a:ext cx="1338332" cy="1338332"/>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466EF7E7-E7DF-1859-DB23-22AEB60930A5}"/>
                  </a:ext>
                </a:extLst>
              </p:cNvPr>
              <p:cNvSpPr/>
              <p:nvPr/>
            </p:nvSpPr>
            <p:spPr>
              <a:xfrm>
                <a:off x="4998871" y="4730301"/>
                <a:ext cx="1163687" cy="116368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A34269DE-CCD3-0982-32E0-CDA28600D704}"/>
                  </a:ext>
                </a:extLst>
              </p:cNvPr>
              <p:cNvSpPr/>
              <p:nvPr/>
            </p:nvSpPr>
            <p:spPr>
              <a:xfrm>
                <a:off x="5067559" y="4798989"/>
                <a:ext cx="1026310" cy="1026310"/>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04" name="Oval 32">
            <a:extLst>
              <a:ext uri="{FF2B5EF4-FFF2-40B4-BE49-F238E27FC236}">
                <a16:creationId xmlns:a16="http://schemas.microsoft.com/office/drawing/2014/main" id="{CE000B7E-CC5A-9722-17CD-0C2E319EBA6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End</a:t>
            </a:r>
          </a:p>
        </p:txBody>
      </p:sp>
      <p:sp>
        <p:nvSpPr>
          <p:cNvPr id="105" name="Oval 32">
            <a:extLst>
              <a:ext uri="{FF2B5EF4-FFF2-40B4-BE49-F238E27FC236}">
                <a16:creationId xmlns:a16="http://schemas.microsoft.com/office/drawing/2014/main" id="{4612E4A1-7751-E0DC-34FA-7E418597D7F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a:t>
            </a:r>
          </a:p>
        </p:txBody>
      </p:sp>
      <p:sp>
        <p:nvSpPr>
          <p:cNvPr id="106" name="Oval 31">
            <a:extLst>
              <a:ext uri="{FF2B5EF4-FFF2-40B4-BE49-F238E27FC236}">
                <a16:creationId xmlns:a16="http://schemas.microsoft.com/office/drawing/2014/main" id="{8D0E6AB5-B413-7B3A-3AED-FA98B0F7506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a:t>
            </a:r>
          </a:p>
        </p:txBody>
      </p:sp>
      <p:sp>
        <p:nvSpPr>
          <p:cNvPr id="107" name="Oval 30">
            <a:extLst>
              <a:ext uri="{FF2B5EF4-FFF2-40B4-BE49-F238E27FC236}">
                <a16:creationId xmlns:a16="http://schemas.microsoft.com/office/drawing/2014/main" id="{70CA6F4F-0964-FA4E-CB82-B7EEFE63FBA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3</a:t>
            </a:r>
          </a:p>
        </p:txBody>
      </p:sp>
      <p:sp>
        <p:nvSpPr>
          <p:cNvPr id="108" name="Oval 29">
            <a:extLst>
              <a:ext uri="{FF2B5EF4-FFF2-40B4-BE49-F238E27FC236}">
                <a16:creationId xmlns:a16="http://schemas.microsoft.com/office/drawing/2014/main" id="{326F367B-9F3F-2204-A5C7-0258EBE927D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4</a:t>
            </a:r>
          </a:p>
        </p:txBody>
      </p:sp>
      <p:sp>
        <p:nvSpPr>
          <p:cNvPr id="109" name="Oval 28">
            <a:extLst>
              <a:ext uri="{FF2B5EF4-FFF2-40B4-BE49-F238E27FC236}">
                <a16:creationId xmlns:a16="http://schemas.microsoft.com/office/drawing/2014/main" id="{37FFC145-9C77-EE16-8483-925E3C848B5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5</a:t>
            </a:r>
          </a:p>
        </p:txBody>
      </p:sp>
      <p:sp>
        <p:nvSpPr>
          <p:cNvPr id="110" name="Oval 27">
            <a:extLst>
              <a:ext uri="{FF2B5EF4-FFF2-40B4-BE49-F238E27FC236}">
                <a16:creationId xmlns:a16="http://schemas.microsoft.com/office/drawing/2014/main" id="{C17B39C8-0E2D-CB81-EAB8-7F6F08B2916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6</a:t>
            </a:r>
          </a:p>
        </p:txBody>
      </p:sp>
      <p:sp>
        <p:nvSpPr>
          <p:cNvPr id="111" name="Oval 26">
            <a:extLst>
              <a:ext uri="{FF2B5EF4-FFF2-40B4-BE49-F238E27FC236}">
                <a16:creationId xmlns:a16="http://schemas.microsoft.com/office/drawing/2014/main" id="{E7215A5C-D5BF-F0FB-D206-D88B17A1B8D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7</a:t>
            </a:r>
          </a:p>
        </p:txBody>
      </p:sp>
      <p:sp>
        <p:nvSpPr>
          <p:cNvPr id="112" name="Oval 111">
            <a:extLst>
              <a:ext uri="{FF2B5EF4-FFF2-40B4-BE49-F238E27FC236}">
                <a16:creationId xmlns:a16="http://schemas.microsoft.com/office/drawing/2014/main" id="{61636F59-6518-A9AF-91C3-66557AE6CBB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8</a:t>
            </a:r>
          </a:p>
        </p:txBody>
      </p:sp>
      <p:sp>
        <p:nvSpPr>
          <p:cNvPr id="113" name="Oval 112">
            <a:extLst>
              <a:ext uri="{FF2B5EF4-FFF2-40B4-BE49-F238E27FC236}">
                <a16:creationId xmlns:a16="http://schemas.microsoft.com/office/drawing/2014/main" id="{C95EBAA0-13DA-0B02-FABE-6928B4A57EE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9</a:t>
            </a:r>
          </a:p>
        </p:txBody>
      </p:sp>
      <p:sp>
        <p:nvSpPr>
          <p:cNvPr id="114" name="Oval 23">
            <a:extLst>
              <a:ext uri="{FF2B5EF4-FFF2-40B4-BE49-F238E27FC236}">
                <a16:creationId xmlns:a16="http://schemas.microsoft.com/office/drawing/2014/main" id="{CFD510AD-6E82-C329-3EBF-CB1A9A41E58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10</a:t>
            </a:r>
          </a:p>
        </p:txBody>
      </p:sp>
      <p:sp>
        <p:nvSpPr>
          <p:cNvPr id="115" name="Oval 22">
            <a:extLst>
              <a:ext uri="{FF2B5EF4-FFF2-40B4-BE49-F238E27FC236}">
                <a16:creationId xmlns:a16="http://schemas.microsoft.com/office/drawing/2014/main" id="{735F595C-089A-6832-F9CE-18F609327A4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11</a:t>
            </a:r>
          </a:p>
        </p:txBody>
      </p:sp>
      <p:sp>
        <p:nvSpPr>
          <p:cNvPr id="116" name="Oval 21">
            <a:extLst>
              <a:ext uri="{FF2B5EF4-FFF2-40B4-BE49-F238E27FC236}">
                <a16:creationId xmlns:a16="http://schemas.microsoft.com/office/drawing/2014/main" id="{0A3C8FE5-5247-3A73-96CB-775D547DFEE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12</a:t>
            </a:r>
          </a:p>
        </p:txBody>
      </p:sp>
      <p:sp>
        <p:nvSpPr>
          <p:cNvPr id="117" name="Oval 116">
            <a:extLst>
              <a:ext uri="{FF2B5EF4-FFF2-40B4-BE49-F238E27FC236}">
                <a16:creationId xmlns:a16="http://schemas.microsoft.com/office/drawing/2014/main" id="{CF388AB1-580D-F8B8-A159-E887A7FE0D7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13</a:t>
            </a:r>
          </a:p>
        </p:txBody>
      </p:sp>
      <p:sp>
        <p:nvSpPr>
          <p:cNvPr id="118" name="Oval 117">
            <a:extLst>
              <a:ext uri="{FF2B5EF4-FFF2-40B4-BE49-F238E27FC236}">
                <a16:creationId xmlns:a16="http://schemas.microsoft.com/office/drawing/2014/main" id="{127ABE15-12A9-3935-AFA7-7C79E5966C3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14</a:t>
            </a:r>
          </a:p>
        </p:txBody>
      </p:sp>
      <p:sp>
        <p:nvSpPr>
          <p:cNvPr id="119" name="Oval 18">
            <a:extLst>
              <a:ext uri="{FF2B5EF4-FFF2-40B4-BE49-F238E27FC236}">
                <a16:creationId xmlns:a16="http://schemas.microsoft.com/office/drawing/2014/main" id="{F029540F-2CB6-D70B-2844-151E57B71EB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15</a:t>
            </a:r>
          </a:p>
        </p:txBody>
      </p:sp>
      <p:sp>
        <p:nvSpPr>
          <p:cNvPr id="120" name="Oval 17">
            <a:extLst>
              <a:ext uri="{FF2B5EF4-FFF2-40B4-BE49-F238E27FC236}">
                <a16:creationId xmlns:a16="http://schemas.microsoft.com/office/drawing/2014/main" id="{8ADC2861-D531-27D4-118E-3AFFB7ECB3E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16</a:t>
            </a:r>
          </a:p>
        </p:txBody>
      </p:sp>
      <p:sp>
        <p:nvSpPr>
          <p:cNvPr id="121" name="Oval 16">
            <a:extLst>
              <a:ext uri="{FF2B5EF4-FFF2-40B4-BE49-F238E27FC236}">
                <a16:creationId xmlns:a16="http://schemas.microsoft.com/office/drawing/2014/main" id="{F0114E65-A7D0-08B8-F1B0-FF345E1A9E9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17</a:t>
            </a:r>
          </a:p>
        </p:txBody>
      </p:sp>
      <p:sp>
        <p:nvSpPr>
          <p:cNvPr id="122" name="Oval 15">
            <a:extLst>
              <a:ext uri="{FF2B5EF4-FFF2-40B4-BE49-F238E27FC236}">
                <a16:creationId xmlns:a16="http://schemas.microsoft.com/office/drawing/2014/main" id="{CD79CEEE-7BF0-ED7F-0678-3C251E2060B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18</a:t>
            </a:r>
          </a:p>
        </p:txBody>
      </p:sp>
      <p:sp>
        <p:nvSpPr>
          <p:cNvPr id="123" name="Oval 14">
            <a:extLst>
              <a:ext uri="{FF2B5EF4-FFF2-40B4-BE49-F238E27FC236}">
                <a16:creationId xmlns:a16="http://schemas.microsoft.com/office/drawing/2014/main" id="{FF0F1426-7C41-D75A-F687-C70E3823DEB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19</a:t>
            </a:r>
          </a:p>
        </p:txBody>
      </p:sp>
      <p:sp>
        <p:nvSpPr>
          <p:cNvPr id="124" name="Oval 13">
            <a:extLst>
              <a:ext uri="{FF2B5EF4-FFF2-40B4-BE49-F238E27FC236}">
                <a16:creationId xmlns:a16="http://schemas.microsoft.com/office/drawing/2014/main" id="{A21A0BB7-531E-8923-CD5E-8FFC228653A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20</a:t>
            </a:r>
          </a:p>
        </p:txBody>
      </p:sp>
      <p:sp>
        <p:nvSpPr>
          <p:cNvPr id="125" name="Oval 12">
            <a:extLst>
              <a:ext uri="{FF2B5EF4-FFF2-40B4-BE49-F238E27FC236}">
                <a16:creationId xmlns:a16="http://schemas.microsoft.com/office/drawing/2014/main" id="{40D5A052-4D37-0535-8260-3EE1AB429FF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21</a:t>
            </a:r>
          </a:p>
        </p:txBody>
      </p:sp>
      <p:sp>
        <p:nvSpPr>
          <p:cNvPr id="126" name="Oval 11">
            <a:extLst>
              <a:ext uri="{FF2B5EF4-FFF2-40B4-BE49-F238E27FC236}">
                <a16:creationId xmlns:a16="http://schemas.microsoft.com/office/drawing/2014/main" id="{8D4A00DA-FCDD-E73F-CD60-2218FA8FDF9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22</a:t>
            </a:r>
          </a:p>
        </p:txBody>
      </p:sp>
      <p:sp>
        <p:nvSpPr>
          <p:cNvPr id="127" name="Oval 10">
            <a:extLst>
              <a:ext uri="{FF2B5EF4-FFF2-40B4-BE49-F238E27FC236}">
                <a16:creationId xmlns:a16="http://schemas.microsoft.com/office/drawing/2014/main" id="{FA138550-45FE-5970-82DB-D09A0E9CFB8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23</a:t>
            </a:r>
          </a:p>
        </p:txBody>
      </p:sp>
      <p:sp>
        <p:nvSpPr>
          <p:cNvPr id="128" name="Oval 9">
            <a:extLst>
              <a:ext uri="{FF2B5EF4-FFF2-40B4-BE49-F238E27FC236}">
                <a16:creationId xmlns:a16="http://schemas.microsoft.com/office/drawing/2014/main" id="{91DBF237-F13F-F1F3-48B4-0DF469C9862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24</a:t>
            </a:r>
          </a:p>
        </p:txBody>
      </p:sp>
      <p:sp>
        <p:nvSpPr>
          <p:cNvPr id="129" name="Oval 8">
            <a:extLst>
              <a:ext uri="{FF2B5EF4-FFF2-40B4-BE49-F238E27FC236}">
                <a16:creationId xmlns:a16="http://schemas.microsoft.com/office/drawing/2014/main" id="{3424BC3C-D46C-116F-9824-BD1C8D72182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25</a:t>
            </a:r>
          </a:p>
        </p:txBody>
      </p:sp>
      <p:sp>
        <p:nvSpPr>
          <p:cNvPr id="130" name="Oval 7">
            <a:extLst>
              <a:ext uri="{FF2B5EF4-FFF2-40B4-BE49-F238E27FC236}">
                <a16:creationId xmlns:a16="http://schemas.microsoft.com/office/drawing/2014/main" id="{D9373399-2821-9746-5537-2164FBF78D9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26</a:t>
            </a:r>
          </a:p>
        </p:txBody>
      </p:sp>
      <p:sp>
        <p:nvSpPr>
          <p:cNvPr id="131" name="Oval 6">
            <a:extLst>
              <a:ext uri="{FF2B5EF4-FFF2-40B4-BE49-F238E27FC236}">
                <a16:creationId xmlns:a16="http://schemas.microsoft.com/office/drawing/2014/main" id="{6B549DAF-DFD8-795F-C01C-6BDAB24B19A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27</a:t>
            </a:r>
          </a:p>
        </p:txBody>
      </p:sp>
      <p:sp>
        <p:nvSpPr>
          <p:cNvPr id="132" name="Oval 5">
            <a:extLst>
              <a:ext uri="{FF2B5EF4-FFF2-40B4-BE49-F238E27FC236}">
                <a16:creationId xmlns:a16="http://schemas.microsoft.com/office/drawing/2014/main" id="{BA817081-2631-57BA-C3CC-BC6423212DA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28</a:t>
            </a:r>
          </a:p>
        </p:txBody>
      </p:sp>
      <p:sp>
        <p:nvSpPr>
          <p:cNvPr id="133" name="Oval 4">
            <a:extLst>
              <a:ext uri="{FF2B5EF4-FFF2-40B4-BE49-F238E27FC236}">
                <a16:creationId xmlns:a16="http://schemas.microsoft.com/office/drawing/2014/main" id="{15AF0BD3-7D1B-49F1-E225-A58D917A071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29</a:t>
            </a:r>
          </a:p>
        </p:txBody>
      </p:sp>
      <p:sp>
        <p:nvSpPr>
          <p:cNvPr id="134" name="Oval 3">
            <a:extLst>
              <a:ext uri="{FF2B5EF4-FFF2-40B4-BE49-F238E27FC236}">
                <a16:creationId xmlns:a16="http://schemas.microsoft.com/office/drawing/2014/main" id="{90D8A1EE-28D5-A02A-4FBD-216A0CA7390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30</a:t>
            </a:r>
          </a:p>
        </p:txBody>
      </p:sp>
      <p:sp>
        <p:nvSpPr>
          <p:cNvPr id="135" name="Oval 32">
            <a:extLst>
              <a:ext uri="{FF2B5EF4-FFF2-40B4-BE49-F238E27FC236}">
                <a16:creationId xmlns:a16="http://schemas.microsoft.com/office/drawing/2014/main" id="{E54C79ED-096F-020F-43C7-826E4E14349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31</a:t>
            </a:r>
          </a:p>
        </p:txBody>
      </p:sp>
      <p:sp>
        <p:nvSpPr>
          <p:cNvPr id="136" name="Oval 31">
            <a:extLst>
              <a:ext uri="{FF2B5EF4-FFF2-40B4-BE49-F238E27FC236}">
                <a16:creationId xmlns:a16="http://schemas.microsoft.com/office/drawing/2014/main" id="{6E0FB3C8-D01F-F570-7F48-181CBA44D5F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32</a:t>
            </a:r>
          </a:p>
        </p:txBody>
      </p:sp>
      <p:sp>
        <p:nvSpPr>
          <p:cNvPr id="137" name="Oval 30">
            <a:extLst>
              <a:ext uri="{FF2B5EF4-FFF2-40B4-BE49-F238E27FC236}">
                <a16:creationId xmlns:a16="http://schemas.microsoft.com/office/drawing/2014/main" id="{D7EFDC23-D33F-564E-8D5A-7959ABE5657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33</a:t>
            </a:r>
          </a:p>
        </p:txBody>
      </p:sp>
      <p:sp>
        <p:nvSpPr>
          <p:cNvPr id="138" name="Oval 29">
            <a:extLst>
              <a:ext uri="{FF2B5EF4-FFF2-40B4-BE49-F238E27FC236}">
                <a16:creationId xmlns:a16="http://schemas.microsoft.com/office/drawing/2014/main" id="{379AF633-B708-13FB-91E9-012C6084895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34</a:t>
            </a:r>
          </a:p>
        </p:txBody>
      </p:sp>
      <p:sp>
        <p:nvSpPr>
          <p:cNvPr id="139" name="Oval 28">
            <a:extLst>
              <a:ext uri="{FF2B5EF4-FFF2-40B4-BE49-F238E27FC236}">
                <a16:creationId xmlns:a16="http://schemas.microsoft.com/office/drawing/2014/main" id="{D0E81ABD-0257-9144-073F-7309DF1C17D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35</a:t>
            </a:r>
          </a:p>
        </p:txBody>
      </p:sp>
      <p:sp>
        <p:nvSpPr>
          <p:cNvPr id="140" name="Oval 27">
            <a:extLst>
              <a:ext uri="{FF2B5EF4-FFF2-40B4-BE49-F238E27FC236}">
                <a16:creationId xmlns:a16="http://schemas.microsoft.com/office/drawing/2014/main" id="{9EAA9BBD-AEDF-0729-74CC-B1582309FE6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36</a:t>
            </a:r>
          </a:p>
        </p:txBody>
      </p:sp>
      <p:sp>
        <p:nvSpPr>
          <p:cNvPr id="141" name="Oval 26">
            <a:extLst>
              <a:ext uri="{FF2B5EF4-FFF2-40B4-BE49-F238E27FC236}">
                <a16:creationId xmlns:a16="http://schemas.microsoft.com/office/drawing/2014/main" id="{296EA399-472B-0DCC-C6CF-8B53D9B2FA2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37</a:t>
            </a:r>
          </a:p>
        </p:txBody>
      </p:sp>
      <p:sp>
        <p:nvSpPr>
          <p:cNvPr id="142" name="Oval 25">
            <a:extLst>
              <a:ext uri="{FF2B5EF4-FFF2-40B4-BE49-F238E27FC236}">
                <a16:creationId xmlns:a16="http://schemas.microsoft.com/office/drawing/2014/main" id="{4E3C1CBB-6023-0CF2-D105-D3B9CCAFBC1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38</a:t>
            </a:r>
          </a:p>
        </p:txBody>
      </p:sp>
      <p:sp>
        <p:nvSpPr>
          <p:cNvPr id="143" name="Oval 24">
            <a:extLst>
              <a:ext uri="{FF2B5EF4-FFF2-40B4-BE49-F238E27FC236}">
                <a16:creationId xmlns:a16="http://schemas.microsoft.com/office/drawing/2014/main" id="{7BD27AAA-E3F4-9A52-E413-767F6802632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39</a:t>
            </a:r>
          </a:p>
        </p:txBody>
      </p:sp>
      <p:sp>
        <p:nvSpPr>
          <p:cNvPr id="144" name="Oval 23">
            <a:extLst>
              <a:ext uri="{FF2B5EF4-FFF2-40B4-BE49-F238E27FC236}">
                <a16:creationId xmlns:a16="http://schemas.microsoft.com/office/drawing/2014/main" id="{AED594D4-2571-30D4-AB2B-F8FDD4F23AA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40</a:t>
            </a:r>
          </a:p>
        </p:txBody>
      </p:sp>
      <p:sp>
        <p:nvSpPr>
          <p:cNvPr id="145" name="Oval 14">
            <a:extLst>
              <a:ext uri="{FF2B5EF4-FFF2-40B4-BE49-F238E27FC236}">
                <a16:creationId xmlns:a16="http://schemas.microsoft.com/office/drawing/2014/main" id="{67D10E1D-8312-E5F0-7A7F-23DFDF4DF2F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41</a:t>
            </a:r>
          </a:p>
        </p:txBody>
      </p:sp>
      <p:sp>
        <p:nvSpPr>
          <p:cNvPr id="146" name="Oval 15">
            <a:extLst>
              <a:ext uri="{FF2B5EF4-FFF2-40B4-BE49-F238E27FC236}">
                <a16:creationId xmlns:a16="http://schemas.microsoft.com/office/drawing/2014/main" id="{6CC9D272-B139-75C8-078F-BBB098581E6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42</a:t>
            </a:r>
          </a:p>
        </p:txBody>
      </p:sp>
      <p:sp>
        <p:nvSpPr>
          <p:cNvPr id="147" name="Oval 16">
            <a:extLst>
              <a:ext uri="{FF2B5EF4-FFF2-40B4-BE49-F238E27FC236}">
                <a16:creationId xmlns:a16="http://schemas.microsoft.com/office/drawing/2014/main" id="{01D68A59-7748-C4B3-6EB3-ED65068C2D7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43</a:t>
            </a:r>
          </a:p>
        </p:txBody>
      </p:sp>
      <p:sp>
        <p:nvSpPr>
          <p:cNvPr id="148" name="Oval 17">
            <a:extLst>
              <a:ext uri="{FF2B5EF4-FFF2-40B4-BE49-F238E27FC236}">
                <a16:creationId xmlns:a16="http://schemas.microsoft.com/office/drawing/2014/main" id="{59EE9DBD-65CF-83AE-A2E4-69BA2DA20C8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44</a:t>
            </a:r>
          </a:p>
        </p:txBody>
      </p:sp>
      <p:sp>
        <p:nvSpPr>
          <p:cNvPr id="149" name="Oval 18">
            <a:extLst>
              <a:ext uri="{FF2B5EF4-FFF2-40B4-BE49-F238E27FC236}">
                <a16:creationId xmlns:a16="http://schemas.microsoft.com/office/drawing/2014/main" id="{2B17B7B1-61E7-BFF9-9AA4-1CEDFC6F932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45</a:t>
            </a:r>
          </a:p>
        </p:txBody>
      </p:sp>
      <p:sp>
        <p:nvSpPr>
          <p:cNvPr id="150" name="Oval 149">
            <a:extLst>
              <a:ext uri="{FF2B5EF4-FFF2-40B4-BE49-F238E27FC236}">
                <a16:creationId xmlns:a16="http://schemas.microsoft.com/office/drawing/2014/main" id="{496C0139-E70D-D0EB-0B51-3E435FCC2F4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46</a:t>
            </a:r>
          </a:p>
        </p:txBody>
      </p:sp>
      <p:sp>
        <p:nvSpPr>
          <p:cNvPr id="151" name="Oval 20">
            <a:extLst>
              <a:ext uri="{FF2B5EF4-FFF2-40B4-BE49-F238E27FC236}">
                <a16:creationId xmlns:a16="http://schemas.microsoft.com/office/drawing/2014/main" id="{84C7B51C-3E5F-2E14-196A-8C01144D9A7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47</a:t>
            </a:r>
          </a:p>
        </p:txBody>
      </p:sp>
      <p:sp>
        <p:nvSpPr>
          <p:cNvPr id="152" name="Oval 21">
            <a:extLst>
              <a:ext uri="{FF2B5EF4-FFF2-40B4-BE49-F238E27FC236}">
                <a16:creationId xmlns:a16="http://schemas.microsoft.com/office/drawing/2014/main" id="{0F74F8D4-88BD-8518-2B48-8F278F80728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48</a:t>
            </a:r>
          </a:p>
        </p:txBody>
      </p:sp>
      <p:sp>
        <p:nvSpPr>
          <p:cNvPr id="153" name="Oval 22">
            <a:extLst>
              <a:ext uri="{FF2B5EF4-FFF2-40B4-BE49-F238E27FC236}">
                <a16:creationId xmlns:a16="http://schemas.microsoft.com/office/drawing/2014/main" id="{9129D7DA-5271-A9BA-64E8-9C8907D87C7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49</a:t>
            </a:r>
          </a:p>
        </p:txBody>
      </p:sp>
      <p:sp>
        <p:nvSpPr>
          <p:cNvPr id="154" name="Oval 23">
            <a:extLst>
              <a:ext uri="{FF2B5EF4-FFF2-40B4-BE49-F238E27FC236}">
                <a16:creationId xmlns:a16="http://schemas.microsoft.com/office/drawing/2014/main" id="{B8A0CC84-E871-840F-B5C2-1A54F9B9B7A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50</a:t>
            </a:r>
          </a:p>
        </p:txBody>
      </p:sp>
      <p:sp>
        <p:nvSpPr>
          <p:cNvPr id="155" name="Oval 24">
            <a:extLst>
              <a:ext uri="{FF2B5EF4-FFF2-40B4-BE49-F238E27FC236}">
                <a16:creationId xmlns:a16="http://schemas.microsoft.com/office/drawing/2014/main" id="{2CB2D6EE-25D6-1E5A-D57C-FE6DA5261C3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51</a:t>
            </a:r>
          </a:p>
        </p:txBody>
      </p:sp>
      <p:sp>
        <p:nvSpPr>
          <p:cNvPr id="156" name="Oval 155">
            <a:extLst>
              <a:ext uri="{FF2B5EF4-FFF2-40B4-BE49-F238E27FC236}">
                <a16:creationId xmlns:a16="http://schemas.microsoft.com/office/drawing/2014/main" id="{883608E7-2C5E-E629-0D52-C5CFF1BE720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52</a:t>
            </a:r>
          </a:p>
        </p:txBody>
      </p:sp>
      <p:sp>
        <p:nvSpPr>
          <p:cNvPr id="157" name="Oval 26">
            <a:extLst>
              <a:ext uri="{FF2B5EF4-FFF2-40B4-BE49-F238E27FC236}">
                <a16:creationId xmlns:a16="http://schemas.microsoft.com/office/drawing/2014/main" id="{2214B22F-C258-7B47-DFE2-56C78B77C89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53</a:t>
            </a:r>
          </a:p>
        </p:txBody>
      </p:sp>
      <p:sp>
        <p:nvSpPr>
          <p:cNvPr id="158" name="Oval 27">
            <a:extLst>
              <a:ext uri="{FF2B5EF4-FFF2-40B4-BE49-F238E27FC236}">
                <a16:creationId xmlns:a16="http://schemas.microsoft.com/office/drawing/2014/main" id="{56BC35FC-E3AF-8098-92A9-3AC46278A38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54</a:t>
            </a:r>
          </a:p>
        </p:txBody>
      </p:sp>
      <p:sp>
        <p:nvSpPr>
          <p:cNvPr id="159" name="Oval 28">
            <a:extLst>
              <a:ext uri="{FF2B5EF4-FFF2-40B4-BE49-F238E27FC236}">
                <a16:creationId xmlns:a16="http://schemas.microsoft.com/office/drawing/2014/main" id="{02687FB7-8EC0-6341-A598-6EC2AD5DDBB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55</a:t>
            </a:r>
          </a:p>
        </p:txBody>
      </p:sp>
      <p:sp>
        <p:nvSpPr>
          <p:cNvPr id="160" name="Oval 29">
            <a:extLst>
              <a:ext uri="{FF2B5EF4-FFF2-40B4-BE49-F238E27FC236}">
                <a16:creationId xmlns:a16="http://schemas.microsoft.com/office/drawing/2014/main" id="{C281FD33-A2BA-A9C9-3921-2305F35071C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56</a:t>
            </a:r>
          </a:p>
        </p:txBody>
      </p:sp>
      <p:sp>
        <p:nvSpPr>
          <p:cNvPr id="161" name="Oval 30">
            <a:extLst>
              <a:ext uri="{FF2B5EF4-FFF2-40B4-BE49-F238E27FC236}">
                <a16:creationId xmlns:a16="http://schemas.microsoft.com/office/drawing/2014/main" id="{E15DA5BB-35F2-9D4F-83A7-8AFDEECF4BA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57</a:t>
            </a:r>
          </a:p>
        </p:txBody>
      </p:sp>
      <p:sp>
        <p:nvSpPr>
          <p:cNvPr id="162" name="Oval 31">
            <a:extLst>
              <a:ext uri="{FF2B5EF4-FFF2-40B4-BE49-F238E27FC236}">
                <a16:creationId xmlns:a16="http://schemas.microsoft.com/office/drawing/2014/main" id="{5DB7BE4A-F8A5-9A7A-22F3-C91CEB9870C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58</a:t>
            </a:r>
          </a:p>
        </p:txBody>
      </p:sp>
      <p:sp>
        <p:nvSpPr>
          <p:cNvPr id="163" name="Oval 32">
            <a:extLst>
              <a:ext uri="{FF2B5EF4-FFF2-40B4-BE49-F238E27FC236}">
                <a16:creationId xmlns:a16="http://schemas.microsoft.com/office/drawing/2014/main" id="{91727D21-0864-4CCB-07EA-18C275E7BBE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59</a:t>
            </a:r>
          </a:p>
        </p:txBody>
      </p:sp>
      <p:sp>
        <p:nvSpPr>
          <p:cNvPr id="164" name="Oval 32">
            <a:extLst>
              <a:ext uri="{FF2B5EF4-FFF2-40B4-BE49-F238E27FC236}">
                <a16:creationId xmlns:a16="http://schemas.microsoft.com/office/drawing/2014/main" id="{BA4A5648-3BDB-D6AC-610F-D8EAE07CF0C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60</a:t>
            </a:r>
          </a:p>
        </p:txBody>
      </p:sp>
      <p:pic>
        <p:nvPicPr>
          <p:cNvPr id="9" name="Picture Placeholder 8">
            <a:extLst>
              <a:ext uri="{FF2B5EF4-FFF2-40B4-BE49-F238E27FC236}">
                <a16:creationId xmlns:a16="http://schemas.microsoft.com/office/drawing/2014/main" id="{96DEB6D8-BCCF-B94E-1D0B-D73BBC09E6E4}"/>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p:blipFill>
        <p:spPr>
          <a:xfrm>
            <a:off x="6296450" y="1"/>
            <a:ext cx="4382054" cy="6857745"/>
          </a:xfrm>
        </p:spPr>
      </p:pic>
    </p:spTree>
    <p:extLst>
      <p:ext uri="{BB962C8B-B14F-4D97-AF65-F5344CB8AC3E}">
        <p14:creationId xmlns:p14="http://schemas.microsoft.com/office/powerpoint/2010/main" val="1550289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1000"/>
                                  </p:stCondLst>
                                  <p:childTnLst>
                                    <p:set>
                                      <p:cBhvr>
                                        <p:cTn id="6" dur="1" fill="hold">
                                          <p:stCondLst>
                                            <p:cond delay="0"/>
                                          </p:stCondLst>
                                        </p:cTn>
                                        <p:tgtEl>
                                          <p:spTgt spid="164"/>
                                        </p:tgtEl>
                                        <p:attrNameLst>
                                          <p:attrName>style.visibility</p:attrName>
                                        </p:attrNameLst>
                                      </p:cBhvr>
                                      <p:to>
                                        <p:strVal val="hidden"/>
                                      </p:to>
                                    </p:set>
                                  </p:childTnLst>
                                </p:cTn>
                              </p:par>
                            </p:childTnLst>
                          </p:cTn>
                        </p:par>
                        <p:par>
                          <p:cTn id="7" fill="hold">
                            <p:stCondLst>
                              <p:cond delay="1000"/>
                            </p:stCondLst>
                            <p:childTnLst>
                              <p:par>
                                <p:cTn id="8" presetID="1" presetClass="exit" presetSubtype="0" fill="hold" grpId="0" nodeType="afterEffect">
                                  <p:stCondLst>
                                    <p:cond delay="1000"/>
                                  </p:stCondLst>
                                  <p:childTnLst>
                                    <p:set>
                                      <p:cBhvr>
                                        <p:cTn id="9" dur="1" fill="hold">
                                          <p:stCondLst>
                                            <p:cond delay="0"/>
                                          </p:stCondLst>
                                        </p:cTn>
                                        <p:tgtEl>
                                          <p:spTgt spid="163"/>
                                        </p:tgtEl>
                                        <p:attrNameLst>
                                          <p:attrName>style.visibility</p:attrName>
                                        </p:attrNameLst>
                                      </p:cBhvr>
                                      <p:to>
                                        <p:strVal val="hidden"/>
                                      </p:to>
                                    </p:set>
                                  </p:childTnLst>
                                </p:cTn>
                              </p:par>
                            </p:childTnLst>
                          </p:cTn>
                        </p:par>
                        <p:par>
                          <p:cTn id="10" fill="hold">
                            <p:stCondLst>
                              <p:cond delay="2000"/>
                            </p:stCondLst>
                            <p:childTnLst>
                              <p:par>
                                <p:cTn id="11" presetID="1" presetClass="exit" presetSubtype="0" fill="hold" grpId="0" nodeType="afterEffect">
                                  <p:stCondLst>
                                    <p:cond delay="1000"/>
                                  </p:stCondLst>
                                  <p:childTnLst>
                                    <p:set>
                                      <p:cBhvr>
                                        <p:cTn id="12" dur="1" fill="hold">
                                          <p:stCondLst>
                                            <p:cond delay="0"/>
                                          </p:stCondLst>
                                        </p:cTn>
                                        <p:tgtEl>
                                          <p:spTgt spid="162"/>
                                        </p:tgtEl>
                                        <p:attrNameLst>
                                          <p:attrName>style.visibility</p:attrName>
                                        </p:attrNameLst>
                                      </p:cBhvr>
                                      <p:to>
                                        <p:strVal val="hidden"/>
                                      </p:to>
                                    </p:set>
                                  </p:childTnLst>
                                </p:cTn>
                              </p:par>
                            </p:childTnLst>
                          </p:cTn>
                        </p:par>
                        <p:par>
                          <p:cTn id="13" fill="hold">
                            <p:stCondLst>
                              <p:cond delay="3000"/>
                            </p:stCondLst>
                            <p:childTnLst>
                              <p:par>
                                <p:cTn id="14" presetID="1" presetClass="exit" presetSubtype="0" fill="hold" grpId="0" nodeType="afterEffect">
                                  <p:stCondLst>
                                    <p:cond delay="1000"/>
                                  </p:stCondLst>
                                  <p:childTnLst>
                                    <p:set>
                                      <p:cBhvr>
                                        <p:cTn id="15" dur="1" fill="hold">
                                          <p:stCondLst>
                                            <p:cond delay="0"/>
                                          </p:stCondLst>
                                        </p:cTn>
                                        <p:tgtEl>
                                          <p:spTgt spid="161"/>
                                        </p:tgtEl>
                                        <p:attrNameLst>
                                          <p:attrName>style.visibility</p:attrName>
                                        </p:attrNameLst>
                                      </p:cBhvr>
                                      <p:to>
                                        <p:strVal val="hidden"/>
                                      </p:to>
                                    </p:set>
                                  </p:childTnLst>
                                </p:cTn>
                              </p:par>
                            </p:childTnLst>
                          </p:cTn>
                        </p:par>
                        <p:par>
                          <p:cTn id="16" fill="hold">
                            <p:stCondLst>
                              <p:cond delay="4000"/>
                            </p:stCondLst>
                            <p:childTnLst>
                              <p:par>
                                <p:cTn id="17" presetID="1" presetClass="exit" presetSubtype="0" fill="hold" grpId="0" nodeType="afterEffect">
                                  <p:stCondLst>
                                    <p:cond delay="1000"/>
                                  </p:stCondLst>
                                  <p:childTnLst>
                                    <p:set>
                                      <p:cBhvr>
                                        <p:cTn id="18" dur="1" fill="hold">
                                          <p:stCondLst>
                                            <p:cond delay="0"/>
                                          </p:stCondLst>
                                        </p:cTn>
                                        <p:tgtEl>
                                          <p:spTgt spid="160"/>
                                        </p:tgtEl>
                                        <p:attrNameLst>
                                          <p:attrName>style.visibility</p:attrName>
                                        </p:attrNameLst>
                                      </p:cBhvr>
                                      <p:to>
                                        <p:strVal val="hidden"/>
                                      </p:to>
                                    </p:set>
                                  </p:childTnLst>
                                </p:cTn>
                              </p:par>
                            </p:childTnLst>
                          </p:cTn>
                        </p:par>
                        <p:par>
                          <p:cTn id="19" fill="hold">
                            <p:stCondLst>
                              <p:cond delay="5000"/>
                            </p:stCondLst>
                            <p:childTnLst>
                              <p:par>
                                <p:cTn id="20" presetID="1" presetClass="exit" presetSubtype="0" fill="hold" grpId="0" nodeType="afterEffect">
                                  <p:stCondLst>
                                    <p:cond delay="1000"/>
                                  </p:stCondLst>
                                  <p:childTnLst>
                                    <p:set>
                                      <p:cBhvr>
                                        <p:cTn id="21" dur="1" fill="hold">
                                          <p:stCondLst>
                                            <p:cond delay="0"/>
                                          </p:stCondLst>
                                        </p:cTn>
                                        <p:tgtEl>
                                          <p:spTgt spid="159"/>
                                        </p:tgtEl>
                                        <p:attrNameLst>
                                          <p:attrName>style.visibility</p:attrName>
                                        </p:attrNameLst>
                                      </p:cBhvr>
                                      <p:to>
                                        <p:strVal val="hidden"/>
                                      </p:to>
                                    </p:set>
                                  </p:childTnLst>
                                </p:cTn>
                              </p:par>
                            </p:childTnLst>
                          </p:cTn>
                        </p:par>
                        <p:par>
                          <p:cTn id="22" fill="hold">
                            <p:stCondLst>
                              <p:cond delay="6000"/>
                            </p:stCondLst>
                            <p:childTnLst>
                              <p:par>
                                <p:cTn id="23" presetID="1" presetClass="exit" presetSubtype="0" fill="hold" grpId="0" nodeType="afterEffect">
                                  <p:stCondLst>
                                    <p:cond delay="1000"/>
                                  </p:stCondLst>
                                  <p:childTnLst>
                                    <p:set>
                                      <p:cBhvr>
                                        <p:cTn id="24" dur="1" fill="hold">
                                          <p:stCondLst>
                                            <p:cond delay="0"/>
                                          </p:stCondLst>
                                        </p:cTn>
                                        <p:tgtEl>
                                          <p:spTgt spid="158"/>
                                        </p:tgtEl>
                                        <p:attrNameLst>
                                          <p:attrName>style.visibility</p:attrName>
                                        </p:attrNameLst>
                                      </p:cBhvr>
                                      <p:to>
                                        <p:strVal val="hidden"/>
                                      </p:to>
                                    </p:set>
                                  </p:childTnLst>
                                </p:cTn>
                              </p:par>
                            </p:childTnLst>
                          </p:cTn>
                        </p:par>
                        <p:par>
                          <p:cTn id="25" fill="hold">
                            <p:stCondLst>
                              <p:cond delay="7000"/>
                            </p:stCondLst>
                            <p:childTnLst>
                              <p:par>
                                <p:cTn id="26" presetID="1" presetClass="exit" presetSubtype="0" fill="hold" grpId="0" nodeType="afterEffect">
                                  <p:stCondLst>
                                    <p:cond delay="1000"/>
                                  </p:stCondLst>
                                  <p:childTnLst>
                                    <p:set>
                                      <p:cBhvr>
                                        <p:cTn id="27" dur="1" fill="hold">
                                          <p:stCondLst>
                                            <p:cond delay="0"/>
                                          </p:stCondLst>
                                        </p:cTn>
                                        <p:tgtEl>
                                          <p:spTgt spid="157"/>
                                        </p:tgtEl>
                                        <p:attrNameLst>
                                          <p:attrName>style.visibility</p:attrName>
                                        </p:attrNameLst>
                                      </p:cBhvr>
                                      <p:to>
                                        <p:strVal val="hidden"/>
                                      </p:to>
                                    </p:set>
                                  </p:childTnLst>
                                </p:cTn>
                              </p:par>
                            </p:childTnLst>
                          </p:cTn>
                        </p:par>
                        <p:par>
                          <p:cTn id="28" fill="hold">
                            <p:stCondLst>
                              <p:cond delay="8000"/>
                            </p:stCondLst>
                            <p:childTnLst>
                              <p:par>
                                <p:cTn id="29" presetID="1" presetClass="exit" presetSubtype="0" fill="hold" grpId="0" nodeType="afterEffect">
                                  <p:stCondLst>
                                    <p:cond delay="1000"/>
                                  </p:stCondLst>
                                  <p:childTnLst>
                                    <p:set>
                                      <p:cBhvr>
                                        <p:cTn id="30" dur="1" fill="hold">
                                          <p:stCondLst>
                                            <p:cond delay="0"/>
                                          </p:stCondLst>
                                        </p:cTn>
                                        <p:tgtEl>
                                          <p:spTgt spid="156"/>
                                        </p:tgtEl>
                                        <p:attrNameLst>
                                          <p:attrName>style.visibility</p:attrName>
                                        </p:attrNameLst>
                                      </p:cBhvr>
                                      <p:to>
                                        <p:strVal val="hidden"/>
                                      </p:to>
                                    </p:set>
                                  </p:childTnLst>
                                </p:cTn>
                              </p:par>
                            </p:childTnLst>
                          </p:cTn>
                        </p:par>
                        <p:par>
                          <p:cTn id="31" fill="hold">
                            <p:stCondLst>
                              <p:cond delay="9000"/>
                            </p:stCondLst>
                            <p:childTnLst>
                              <p:par>
                                <p:cTn id="32" presetID="1" presetClass="exit" presetSubtype="0" fill="hold" grpId="0" nodeType="afterEffect">
                                  <p:stCondLst>
                                    <p:cond delay="1000"/>
                                  </p:stCondLst>
                                  <p:childTnLst>
                                    <p:set>
                                      <p:cBhvr>
                                        <p:cTn id="33" dur="1" fill="hold">
                                          <p:stCondLst>
                                            <p:cond delay="0"/>
                                          </p:stCondLst>
                                        </p:cTn>
                                        <p:tgtEl>
                                          <p:spTgt spid="155"/>
                                        </p:tgtEl>
                                        <p:attrNameLst>
                                          <p:attrName>style.visibility</p:attrName>
                                        </p:attrNameLst>
                                      </p:cBhvr>
                                      <p:to>
                                        <p:strVal val="hidden"/>
                                      </p:to>
                                    </p:set>
                                  </p:childTnLst>
                                </p:cTn>
                              </p:par>
                            </p:childTnLst>
                          </p:cTn>
                        </p:par>
                        <p:par>
                          <p:cTn id="34" fill="hold">
                            <p:stCondLst>
                              <p:cond delay="10000"/>
                            </p:stCondLst>
                            <p:childTnLst>
                              <p:par>
                                <p:cTn id="35" presetID="1" presetClass="exit" presetSubtype="0" fill="hold" grpId="0" nodeType="afterEffect">
                                  <p:stCondLst>
                                    <p:cond delay="1000"/>
                                  </p:stCondLst>
                                  <p:childTnLst>
                                    <p:set>
                                      <p:cBhvr>
                                        <p:cTn id="36" dur="1" fill="hold">
                                          <p:stCondLst>
                                            <p:cond delay="0"/>
                                          </p:stCondLst>
                                        </p:cTn>
                                        <p:tgtEl>
                                          <p:spTgt spid="154"/>
                                        </p:tgtEl>
                                        <p:attrNameLst>
                                          <p:attrName>style.visibility</p:attrName>
                                        </p:attrNameLst>
                                      </p:cBhvr>
                                      <p:to>
                                        <p:strVal val="hidden"/>
                                      </p:to>
                                    </p:set>
                                  </p:childTnLst>
                                </p:cTn>
                              </p:par>
                            </p:childTnLst>
                          </p:cTn>
                        </p:par>
                        <p:par>
                          <p:cTn id="37" fill="hold">
                            <p:stCondLst>
                              <p:cond delay="11000"/>
                            </p:stCondLst>
                            <p:childTnLst>
                              <p:par>
                                <p:cTn id="38" presetID="1" presetClass="exit" presetSubtype="0" fill="hold" grpId="0" nodeType="afterEffect">
                                  <p:stCondLst>
                                    <p:cond delay="1000"/>
                                  </p:stCondLst>
                                  <p:childTnLst>
                                    <p:set>
                                      <p:cBhvr>
                                        <p:cTn id="39" dur="1" fill="hold">
                                          <p:stCondLst>
                                            <p:cond delay="0"/>
                                          </p:stCondLst>
                                        </p:cTn>
                                        <p:tgtEl>
                                          <p:spTgt spid="153"/>
                                        </p:tgtEl>
                                        <p:attrNameLst>
                                          <p:attrName>style.visibility</p:attrName>
                                        </p:attrNameLst>
                                      </p:cBhvr>
                                      <p:to>
                                        <p:strVal val="hidden"/>
                                      </p:to>
                                    </p:set>
                                  </p:childTnLst>
                                </p:cTn>
                              </p:par>
                            </p:childTnLst>
                          </p:cTn>
                        </p:par>
                        <p:par>
                          <p:cTn id="40" fill="hold">
                            <p:stCondLst>
                              <p:cond delay="12000"/>
                            </p:stCondLst>
                            <p:childTnLst>
                              <p:par>
                                <p:cTn id="41" presetID="1" presetClass="exit" presetSubtype="0" fill="hold" grpId="0" nodeType="afterEffect">
                                  <p:stCondLst>
                                    <p:cond delay="1000"/>
                                  </p:stCondLst>
                                  <p:childTnLst>
                                    <p:set>
                                      <p:cBhvr>
                                        <p:cTn id="42" dur="1" fill="hold">
                                          <p:stCondLst>
                                            <p:cond delay="0"/>
                                          </p:stCondLst>
                                        </p:cTn>
                                        <p:tgtEl>
                                          <p:spTgt spid="152"/>
                                        </p:tgtEl>
                                        <p:attrNameLst>
                                          <p:attrName>style.visibility</p:attrName>
                                        </p:attrNameLst>
                                      </p:cBhvr>
                                      <p:to>
                                        <p:strVal val="hidden"/>
                                      </p:to>
                                    </p:set>
                                  </p:childTnLst>
                                </p:cTn>
                              </p:par>
                            </p:childTnLst>
                          </p:cTn>
                        </p:par>
                        <p:par>
                          <p:cTn id="43" fill="hold">
                            <p:stCondLst>
                              <p:cond delay="13000"/>
                            </p:stCondLst>
                            <p:childTnLst>
                              <p:par>
                                <p:cTn id="44" presetID="1" presetClass="exit" presetSubtype="0" fill="hold" grpId="0" nodeType="afterEffect">
                                  <p:stCondLst>
                                    <p:cond delay="1000"/>
                                  </p:stCondLst>
                                  <p:childTnLst>
                                    <p:set>
                                      <p:cBhvr>
                                        <p:cTn id="45" dur="1" fill="hold">
                                          <p:stCondLst>
                                            <p:cond delay="0"/>
                                          </p:stCondLst>
                                        </p:cTn>
                                        <p:tgtEl>
                                          <p:spTgt spid="151"/>
                                        </p:tgtEl>
                                        <p:attrNameLst>
                                          <p:attrName>style.visibility</p:attrName>
                                        </p:attrNameLst>
                                      </p:cBhvr>
                                      <p:to>
                                        <p:strVal val="hidden"/>
                                      </p:to>
                                    </p:set>
                                  </p:childTnLst>
                                </p:cTn>
                              </p:par>
                            </p:childTnLst>
                          </p:cTn>
                        </p:par>
                        <p:par>
                          <p:cTn id="46" fill="hold">
                            <p:stCondLst>
                              <p:cond delay="14000"/>
                            </p:stCondLst>
                            <p:childTnLst>
                              <p:par>
                                <p:cTn id="47" presetID="1" presetClass="exit" presetSubtype="0" fill="hold" grpId="0" nodeType="afterEffect">
                                  <p:stCondLst>
                                    <p:cond delay="1000"/>
                                  </p:stCondLst>
                                  <p:childTnLst>
                                    <p:set>
                                      <p:cBhvr>
                                        <p:cTn id="48" dur="1" fill="hold">
                                          <p:stCondLst>
                                            <p:cond delay="0"/>
                                          </p:stCondLst>
                                        </p:cTn>
                                        <p:tgtEl>
                                          <p:spTgt spid="150"/>
                                        </p:tgtEl>
                                        <p:attrNameLst>
                                          <p:attrName>style.visibility</p:attrName>
                                        </p:attrNameLst>
                                      </p:cBhvr>
                                      <p:to>
                                        <p:strVal val="hidden"/>
                                      </p:to>
                                    </p:set>
                                  </p:childTnLst>
                                </p:cTn>
                              </p:par>
                            </p:childTnLst>
                          </p:cTn>
                        </p:par>
                        <p:par>
                          <p:cTn id="49" fill="hold">
                            <p:stCondLst>
                              <p:cond delay="15000"/>
                            </p:stCondLst>
                            <p:childTnLst>
                              <p:par>
                                <p:cTn id="50" presetID="1" presetClass="exit" presetSubtype="0" fill="hold" grpId="0" nodeType="afterEffect">
                                  <p:stCondLst>
                                    <p:cond delay="1000"/>
                                  </p:stCondLst>
                                  <p:childTnLst>
                                    <p:set>
                                      <p:cBhvr>
                                        <p:cTn id="51" dur="1" fill="hold">
                                          <p:stCondLst>
                                            <p:cond delay="0"/>
                                          </p:stCondLst>
                                        </p:cTn>
                                        <p:tgtEl>
                                          <p:spTgt spid="149"/>
                                        </p:tgtEl>
                                        <p:attrNameLst>
                                          <p:attrName>style.visibility</p:attrName>
                                        </p:attrNameLst>
                                      </p:cBhvr>
                                      <p:to>
                                        <p:strVal val="hidden"/>
                                      </p:to>
                                    </p:set>
                                  </p:childTnLst>
                                </p:cTn>
                              </p:par>
                            </p:childTnLst>
                          </p:cTn>
                        </p:par>
                        <p:par>
                          <p:cTn id="52" fill="hold">
                            <p:stCondLst>
                              <p:cond delay="16000"/>
                            </p:stCondLst>
                            <p:childTnLst>
                              <p:par>
                                <p:cTn id="53" presetID="1" presetClass="exit" presetSubtype="0" fill="hold" grpId="0" nodeType="afterEffect">
                                  <p:stCondLst>
                                    <p:cond delay="1000"/>
                                  </p:stCondLst>
                                  <p:childTnLst>
                                    <p:set>
                                      <p:cBhvr>
                                        <p:cTn id="54" dur="1" fill="hold">
                                          <p:stCondLst>
                                            <p:cond delay="0"/>
                                          </p:stCondLst>
                                        </p:cTn>
                                        <p:tgtEl>
                                          <p:spTgt spid="148"/>
                                        </p:tgtEl>
                                        <p:attrNameLst>
                                          <p:attrName>style.visibility</p:attrName>
                                        </p:attrNameLst>
                                      </p:cBhvr>
                                      <p:to>
                                        <p:strVal val="hidden"/>
                                      </p:to>
                                    </p:set>
                                  </p:childTnLst>
                                </p:cTn>
                              </p:par>
                            </p:childTnLst>
                          </p:cTn>
                        </p:par>
                        <p:par>
                          <p:cTn id="55" fill="hold">
                            <p:stCondLst>
                              <p:cond delay="17000"/>
                            </p:stCondLst>
                            <p:childTnLst>
                              <p:par>
                                <p:cTn id="56" presetID="1" presetClass="exit" presetSubtype="0" fill="hold" grpId="0" nodeType="afterEffect">
                                  <p:stCondLst>
                                    <p:cond delay="1000"/>
                                  </p:stCondLst>
                                  <p:childTnLst>
                                    <p:set>
                                      <p:cBhvr>
                                        <p:cTn id="57" dur="1" fill="hold">
                                          <p:stCondLst>
                                            <p:cond delay="0"/>
                                          </p:stCondLst>
                                        </p:cTn>
                                        <p:tgtEl>
                                          <p:spTgt spid="147"/>
                                        </p:tgtEl>
                                        <p:attrNameLst>
                                          <p:attrName>style.visibility</p:attrName>
                                        </p:attrNameLst>
                                      </p:cBhvr>
                                      <p:to>
                                        <p:strVal val="hidden"/>
                                      </p:to>
                                    </p:set>
                                  </p:childTnLst>
                                </p:cTn>
                              </p:par>
                            </p:childTnLst>
                          </p:cTn>
                        </p:par>
                        <p:par>
                          <p:cTn id="58" fill="hold">
                            <p:stCondLst>
                              <p:cond delay="18000"/>
                            </p:stCondLst>
                            <p:childTnLst>
                              <p:par>
                                <p:cTn id="59" presetID="1" presetClass="exit" presetSubtype="0" fill="hold" grpId="0" nodeType="afterEffect">
                                  <p:stCondLst>
                                    <p:cond delay="1000"/>
                                  </p:stCondLst>
                                  <p:childTnLst>
                                    <p:set>
                                      <p:cBhvr>
                                        <p:cTn id="60" dur="1" fill="hold">
                                          <p:stCondLst>
                                            <p:cond delay="0"/>
                                          </p:stCondLst>
                                        </p:cTn>
                                        <p:tgtEl>
                                          <p:spTgt spid="146"/>
                                        </p:tgtEl>
                                        <p:attrNameLst>
                                          <p:attrName>style.visibility</p:attrName>
                                        </p:attrNameLst>
                                      </p:cBhvr>
                                      <p:to>
                                        <p:strVal val="hidden"/>
                                      </p:to>
                                    </p:set>
                                  </p:childTnLst>
                                </p:cTn>
                              </p:par>
                            </p:childTnLst>
                          </p:cTn>
                        </p:par>
                        <p:par>
                          <p:cTn id="61" fill="hold">
                            <p:stCondLst>
                              <p:cond delay="19000"/>
                            </p:stCondLst>
                            <p:childTnLst>
                              <p:par>
                                <p:cTn id="62" presetID="1" presetClass="exit" presetSubtype="0" fill="hold" grpId="0" nodeType="afterEffect">
                                  <p:stCondLst>
                                    <p:cond delay="1000"/>
                                  </p:stCondLst>
                                  <p:childTnLst>
                                    <p:set>
                                      <p:cBhvr>
                                        <p:cTn id="63" dur="1" fill="hold">
                                          <p:stCondLst>
                                            <p:cond delay="0"/>
                                          </p:stCondLst>
                                        </p:cTn>
                                        <p:tgtEl>
                                          <p:spTgt spid="145"/>
                                        </p:tgtEl>
                                        <p:attrNameLst>
                                          <p:attrName>style.visibility</p:attrName>
                                        </p:attrNameLst>
                                      </p:cBhvr>
                                      <p:to>
                                        <p:strVal val="hidden"/>
                                      </p:to>
                                    </p:set>
                                  </p:childTnLst>
                                </p:cTn>
                              </p:par>
                            </p:childTnLst>
                          </p:cTn>
                        </p:par>
                        <p:par>
                          <p:cTn id="64" fill="hold">
                            <p:stCondLst>
                              <p:cond delay="20000"/>
                            </p:stCondLst>
                            <p:childTnLst>
                              <p:par>
                                <p:cTn id="65" presetID="1" presetClass="exit" presetSubtype="0" fill="hold" grpId="0" nodeType="afterEffect">
                                  <p:stCondLst>
                                    <p:cond delay="1000"/>
                                  </p:stCondLst>
                                  <p:childTnLst>
                                    <p:set>
                                      <p:cBhvr>
                                        <p:cTn id="66" dur="1" fill="hold">
                                          <p:stCondLst>
                                            <p:cond delay="0"/>
                                          </p:stCondLst>
                                        </p:cTn>
                                        <p:tgtEl>
                                          <p:spTgt spid="144"/>
                                        </p:tgtEl>
                                        <p:attrNameLst>
                                          <p:attrName>style.visibility</p:attrName>
                                        </p:attrNameLst>
                                      </p:cBhvr>
                                      <p:to>
                                        <p:strVal val="hidden"/>
                                      </p:to>
                                    </p:set>
                                  </p:childTnLst>
                                </p:cTn>
                              </p:par>
                            </p:childTnLst>
                          </p:cTn>
                        </p:par>
                        <p:par>
                          <p:cTn id="67" fill="hold">
                            <p:stCondLst>
                              <p:cond delay="21000"/>
                            </p:stCondLst>
                            <p:childTnLst>
                              <p:par>
                                <p:cTn id="68" presetID="1" presetClass="exit" presetSubtype="0" fill="hold" grpId="0" nodeType="afterEffect">
                                  <p:stCondLst>
                                    <p:cond delay="1000"/>
                                  </p:stCondLst>
                                  <p:childTnLst>
                                    <p:set>
                                      <p:cBhvr>
                                        <p:cTn id="69" dur="1" fill="hold">
                                          <p:stCondLst>
                                            <p:cond delay="0"/>
                                          </p:stCondLst>
                                        </p:cTn>
                                        <p:tgtEl>
                                          <p:spTgt spid="143"/>
                                        </p:tgtEl>
                                        <p:attrNameLst>
                                          <p:attrName>style.visibility</p:attrName>
                                        </p:attrNameLst>
                                      </p:cBhvr>
                                      <p:to>
                                        <p:strVal val="hidden"/>
                                      </p:to>
                                    </p:set>
                                  </p:childTnLst>
                                </p:cTn>
                              </p:par>
                            </p:childTnLst>
                          </p:cTn>
                        </p:par>
                        <p:par>
                          <p:cTn id="70" fill="hold">
                            <p:stCondLst>
                              <p:cond delay="22000"/>
                            </p:stCondLst>
                            <p:childTnLst>
                              <p:par>
                                <p:cTn id="71" presetID="1" presetClass="exit" presetSubtype="0" fill="hold" grpId="0" nodeType="afterEffect">
                                  <p:stCondLst>
                                    <p:cond delay="1000"/>
                                  </p:stCondLst>
                                  <p:childTnLst>
                                    <p:set>
                                      <p:cBhvr>
                                        <p:cTn id="72" dur="1" fill="hold">
                                          <p:stCondLst>
                                            <p:cond delay="0"/>
                                          </p:stCondLst>
                                        </p:cTn>
                                        <p:tgtEl>
                                          <p:spTgt spid="142"/>
                                        </p:tgtEl>
                                        <p:attrNameLst>
                                          <p:attrName>style.visibility</p:attrName>
                                        </p:attrNameLst>
                                      </p:cBhvr>
                                      <p:to>
                                        <p:strVal val="hidden"/>
                                      </p:to>
                                    </p:set>
                                  </p:childTnLst>
                                </p:cTn>
                              </p:par>
                            </p:childTnLst>
                          </p:cTn>
                        </p:par>
                        <p:par>
                          <p:cTn id="73" fill="hold">
                            <p:stCondLst>
                              <p:cond delay="23000"/>
                            </p:stCondLst>
                            <p:childTnLst>
                              <p:par>
                                <p:cTn id="74" presetID="1" presetClass="exit" presetSubtype="0" fill="hold" grpId="0" nodeType="afterEffect">
                                  <p:stCondLst>
                                    <p:cond delay="1000"/>
                                  </p:stCondLst>
                                  <p:childTnLst>
                                    <p:set>
                                      <p:cBhvr>
                                        <p:cTn id="75" dur="1" fill="hold">
                                          <p:stCondLst>
                                            <p:cond delay="0"/>
                                          </p:stCondLst>
                                        </p:cTn>
                                        <p:tgtEl>
                                          <p:spTgt spid="141"/>
                                        </p:tgtEl>
                                        <p:attrNameLst>
                                          <p:attrName>style.visibility</p:attrName>
                                        </p:attrNameLst>
                                      </p:cBhvr>
                                      <p:to>
                                        <p:strVal val="hidden"/>
                                      </p:to>
                                    </p:set>
                                  </p:childTnLst>
                                </p:cTn>
                              </p:par>
                            </p:childTnLst>
                          </p:cTn>
                        </p:par>
                        <p:par>
                          <p:cTn id="76" fill="hold">
                            <p:stCondLst>
                              <p:cond delay="24000"/>
                            </p:stCondLst>
                            <p:childTnLst>
                              <p:par>
                                <p:cTn id="77" presetID="1" presetClass="exit" presetSubtype="0" fill="hold" grpId="0" nodeType="afterEffect">
                                  <p:stCondLst>
                                    <p:cond delay="1000"/>
                                  </p:stCondLst>
                                  <p:childTnLst>
                                    <p:set>
                                      <p:cBhvr>
                                        <p:cTn id="78" dur="1" fill="hold">
                                          <p:stCondLst>
                                            <p:cond delay="0"/>
                                          </p:stCondLst>
                                        </p:cTn>
                                        <p:tgtEl>
                                          <p:spTgt spid="140"/>
                                        </p:tgtEl>
                                        <p:attrNameLst>
                                          <p:attrName>style.visibility</p:attrName>
                                        </p:attrNameLst>
                                      </p:cBhvr>
                                      <p:to>
                                        <p:strVal val="hidden"/>
                                      </p:to>
                                    </p:set>
                                  </p:childTnLst>
                                </p:cTn>
                              </p:par>
                            </p:childTnLst>
                          </p:cTn>
                        </p:par>
                        <p:par>
                          <p:cTn id="79" fill="hold">
                            <p:stCondLst>
                              <p:cond delay="25000"/>
                            </p:stCondLst>
                            <p:childTnLst>
                              <p:par>
                                <p:cTn id="80" presetID="1" presetClass="exit" presetSubtype="0" fill="hold" grpId="0" nodeType="afterEffect">
                                  <p:stCondLst>
                                    <p:cond delay="1000"/>
                                  </p:stCondLst>
                                  <p:childTnLst>
                                    <p:set>
                                      <p:cBhvr>
                                        <p:cTn id="81" dur="1" fill="hold">
                                          <p:stCondLst>
                                            <p:cond delay="0"/>
                                          </p:stCondLst>
                                        </p:cTn>
                                        <p:tgtEl>
                                          <p:spTgt spid="139"/>
                                        </p:tgtEl>
                                        <p:attrNameLst>
                                          <p:attrName>style.visibility</p:attrName>
                                        </p:attrNameLst>
                                      </p:cBhvr>
                                      <p:to>
                                        <p:strVal val="hidden"/>
                                      </p:to>
                                    </p:set>
                                  </p:childTnLst>
                                </p:cTn>
                              </p:par>
                            </p:childTnLst>
                          </p:cTn>
                        </p:par>
                        <p:par>
                          <p:cTn id="82" fill="hold">
                            <p:stCondLst>
                              <p:cond delay="26000"/>
                            </p:stCondLst>
                            <p:childTnLst>
                              <p:par>
                                <p:cTn id="83" presetID="1" presetClass="exit" presetSubtype="0" fill="hold" grpId="0" nodeType="afterEffect">
                                  <p:stCondLst>
                                    <p:cond delay="1000"/>
                                  </p:stCondLst>
                                  <p:childTnLst>
                                    <p:set>
                                      <p:cBhvr>
                                        <p:cTn id="84" dur="1" fill="hold">
                                          <p:stCondLst>
                                            <p:cond delay="0"/>
                                          </p:stCondLst>
                                        </p:cTn>
                                        <p:tgtEl>
                                          <p:spTgt spid="138"/>
                                        </p:tgtEl>
                                        <p:attrNameLst>
                                          <p:attrName>style.visibility</p:attrName>
                                        </p:attrNameLst>
                                      </p:cBhvr>
                                      <p:to>
                                        <p:strVal val="hidden"/>
                                      </p:to>
                                    </p:set>
                                  </p:childTnLst>
                                </p:cTn>
                              </p:par>
                            </p:childTnLst>
                          </p:cTn>
                        </p:par>
                        <p:par>
                          <p:cTn id="85" fill="hold">
                            <p:stCondLst>
                              <p:cond delay="27000"/>
                            </p:stCondLst>
                            <p:childTnLst>
                              <p:par>
                                <p:cTn id="86" presetID="1" presetClass="exit" presetSubtype="0" fill="hold" grpId="0" nodeType="afterEffect">
                                  <p:stCondLst>
                                    <p:cond delay="1000"/>
                                  </p:stCondLst>
                                  <p:childTnLst>
                                    <p:set>
                                      <p:cBhvr>
                                        <p:cTn id="87" dur="1" fill="hold">
                                          <p:stCondLst>
                                            <p:cond delay="0"/>
                                          </p:stCondLst>
                                        </p:cTn>
                                        <p:tgtEl>
                                          <p:spTgt spid="137"/>
                                        </p:tgtEl>
                                        <p:attrNameLst>
                                          <p:attrName>style.visibility</p:attrName>
                                        </p:attrNameLst>
                                      </p:cBhvr>
                                      <p:to>
                                        <p:strVal val="hidden"/>
                                      </p:to>
                                    </p:set>
                                  </p:childTnLst>
                                </p:cTn>
                              </p:par>
                            </p:childTnLst>
                          </p:cTn>
                        </p:par>
                        <p:par>
                          <p:cTn id="88" fill="hold">
                            <p:stCondLst>
                              <p:cond delay="28000"/>
                            </p:stCondLst>
                            <p:childTnLst>
                              <p:par>
                                <p:cTn id="89" presetID="1" presetClass="exit" presetSubtype="0" fill="hold" grpId="0" nodeType="afterEffect">
                                  <p:stCondLst>
                                    <p:cond delay="1000"/>
                                  </p:stCondLst>
                                  <p:childTnLst>
                                    <p:set>
                                      <p:cBhvr>
                                        <p:cTn id="90" dur="1" fill="hold">
                                          <p:stCondLst>
                                            <p:cond delay="0"/>
                                          </p:stCondLst>
                                        </p:cTn>
                                        <p:tgtEl>
                                          <p:spTgt spid="136"/>
                                        </p:tgtEl>
                                        <p:attrNameLst>
                                          <p:attrName>style.visibility</p:attrName>
                                        </p:attrNameLst>
                                      </p:cBhvr>
                                      <p:to>
                                        <p:strVal val="hidden"/>
                                      </p:to>
                                    </p:set>
                                  </p:childTnLst>
                                </p:cTn>
                              </p:par>
                            </p:childTnLst>
                          </p:cTn>
                        </p:par>
                        <p:par>
                          <p:cTn id="91" fill="hold">
                            <p:stCondLst>
                              <p:cond delay="29000"/>
                            </p:stCondLst>
                            <p:childTnLst>
                              <p:par>
                                <p:cTn id="92" presetID="1" presetClass="exit" presetSubtype="0" fill="hold" grpId="0" nodeType="afterEffect">
                                  <p:stCondLst>
                                    <p:cond delay="1000"/>
                                  </p:stCondLst>
                                  <p:childTnLst>
                                    <p:set>
                                      <p:cBhvr>
                                        <p:cTn id="93" dur="1" fill="hold">
                                          <p:stCondLst>
                                            <p:cond delay="0"/>
                                          </p:stCondLst>
                                        </p:cTn>
                                        <p:tgtEl>
                                          <p:spTgt spid="135"/>
                                        </p:tgtEl>
                                        <p:attrNameLst>
                                          <p:attrName>style.visibility</p:attrName>
                                        </p:attrNameLst>
                                      </p:cBhvr>
                                      <p:to>
                                        <p:strVal val="hidden"/>
                                      </p:to>
                                    </p:set>
                                  </p:childTnLst>
                                </p:cTn>
                              </p:par>
                            </p:childTnLst>
                          </p:cTn>
                        </p:par>
                        <p:par>
                          <p:cTn id="94" fill="hold">
                            <p:stCondLst>
                              <p:cond delay="30000"/>
                            </p:stCondLst>
                            <p:childTnLst>
                              <p:par>
                                <p:cTn id="95" presetID="1" presetClass="exit" presetSubtype="0" fill="hold" grpId="0" nodeType="afterEffect">
                                  <p:stCondLst>
                                    <p:cond delay="1000"/>
                                  </p:stCondLst>
                                  <p:childTnLst>
                                    <p:set>
                                      <p:cBhvr>
                                        <p:cTn id="96" dur="1" fill="hold">
                                          <p:stCondLst>
                                            <p:cond delay="0"/>
                                          </p:stCondLst>
                                        </p:cTn>
                                        <p:tgtEl>
                                          <p:spTgt spid="134"/>
                                        </p:tgtEl>
                                        <p:attrNameLst>
                                          <p:attrName>style.visibility</p:attrName>
                                        </p:attrNameLst>
                                      </p:cBhvr>
                                      <p:to>
                                        <p:strVal val="hidden"/>
                                      </p:to>
                                    </p:set>
                                  </p:childTnLst>
                                </p:cTn>
                              </p:par>
                            </p:childTnLst>
                          </p:cTn>
                        </p:par>
                        <p:par>
                          <p:cTn id="97" fill="hold">
                            <p:stCondLst>
                              <p:cond delay="31000"/>
                            </p:stCondLst>
                            <p:childTnLst>
                              <p:par>
                                <p:cTn id="98" presetID="1" presetClass="exit" presetSubtype="0" fill="hold" grpId="0" nodeType="afterEffect">
                                  <p:stCondLst>
                                    <p:cond delay="1000"/>
                                  </p:stCondLst>
                                  <p:childTnLst>
                                    <p:set>
                                      <p:cBhvr>
                                        <p:cTn id="99" dur="1" fill="hold">
                                          <p:stCondLst>
                                            <p:cond delay="0"/>
                                          </p:stCondLst>
                                        </p:cTn>
                                        <p:tgtEl>
                                          <p:spTgt spid="133"/>
                                        </p:tgtEl>
                                        <p:attrNameLst>
                                          <p:attrName>style.visibility</p:attrName>
                                        </p:attrNameLst>
                                      </p:cBhvr>
                                      <p:to>
                                        <p:strVal val="hidden"/>
                                      </p:to>
                                    </p:set>
                                  </p:childTnLst>
                                </p:cTn>
                              </p:par>
                            </p:childTnLst>
                          </p:cTn>
                        </p:par>
                        <p:par>
                          <p:cTn id="100" fill="hold">
                            <p:stCondLst>
                              <p:cond delay="32000"/>
                            </p:stCondLst>
                            <p:childTnLst>
                              <p:par>
                                <p:cTn id="101" presetID="1" presetClass="exit" presetSubtype="0" fill="hold" grpId="0" nodeType="afterEffect">
                                  <p:stCondLst>
                                    <p:cond delay="1000"/>
                                  </p:stCondLst>
                                  <p:childTnLst>
                                    <p:set>
                                      <p:cBhvr>
                                        <p:cTn id="102" dur="1" fill="hold">
                                          <p:stCondLst>
                                            <p:cond delay="0"/>
                                          </p:stCondLst>
                                        </p:cTn>
                                        <p:tgtEl>
                                          <p:spTgt spid="132"/>
                                        </p:tgtEl>
                                        <p:attrNameLst>
                                          <p:attrName>style.visibility</p:attrName>
                                        </p:attrNameLst>
                                      </p:cBhvr>
                                      <p:to>
                                        <p:strVal val="hidden"/>
                                      </p:to>
                                    </p:set>
                                  </p:childTnLst>
                                </p:cTn>
                              </p:par>
                            </p:childTnLst>
                          </p:cTn>
                        </p:par>
                        <p:par>
                          <p:cTn id="103" fill="hold">
                            <p:stCondLst>
                              <p:cond delay="33000"/>
                            </p:stCondLst>
                            <p:childTnLst>
                              <p:par>
                                <p:cTn id="104" presetID="1" presetClass="exit" presetSubtype="0" fill="hold" grpId="0" nodeType="afterEffect">
                                  <p:stCondLst>
                                    <p:cond delay="1000"/>
                                  </p:stCondLst>
                                  <p:childTnLst>
                                    <p:set>
                                      <p:cBhvr>
                                        <p:cTn id="105" dur="1" fill="hold">
                                          <p:stCondLst>
                                            <p:cond delay="0"/>
                                          </p:stCondLst>
                                        </p:cTn>
                                        <p:tgtEl>
                                          <p:spTgt spid="131"/>
                                        </p:tgtEl>
                                        <p:attrNameLst>
                                          <p:attrName>style.visibility</p:attrName>
                                        </p:attrNameLst>
                                      </p:cBhvr>
                                      <p:to>
                                        <p:strVal val="hidden"/>
                                      </p:to>
                                    </p:set>
                                  </p:childTnLst>
                                </p:cTn>
                              </p:par>
                            </p:childTnLst>
                          </p:cTn>
                        </p:par>
                        <p:par>
                          <p:cTn id="106" fill="hold">
                            <p:stCondLst>
                              <p:cond delay="34000"/>
                            </p:stCondLst>
                            <p:childTnLst>
                              <p:par>
                                <p:cTn id="107" presetID="1" presetClass="exit" presetSubtype="0" fill="hold" grpId="0" nodeType="afterEffect">
                                  <p:stCondLst>
                                    <p:cond delay="1000"/>
                                  </p:stCondLst>
                                  <p:childTnLst>
                                    <p:set>
                                      <p:cBhvr>
                                        <p:cTn id="108" dur="1" fill="hold">
                                          <p:stCondLst>
                                            <p:cond delay="0"/>
                                          </p:stCondLst>
                                        </p:cTn>
                                        <p:tgtEl>
                                          <p:spTgt spid="130"/>
                                        </p:tgtEl>
                                        <p:attrNameLst>
                                          <p:attrName>style.visibility</p:attrName>
                                        </p:attrNameLst>
                                      </p:cBhvr>
                                      <p:to>
                                        <p:strVal val="hidden"/>
                                      </p:to>
                                    </p:set>
                                  </p:childTnLst>
                                </p:cTn>
                              </p:par>
                            </p:childTnLst>
                          </p:cTn>
                        </p:par>
                        <p:par>
                          <p:cTn id="109" fill="hold">
                            <p:stCondLst>
                              <p:cond delay="35000"/>
                            </p:stCondLst>
                            <p:childTnLst>
                              <p:par>
                                <p:cTn id="110" presetID="1" presetClass="exit" presetSubtype="0" fill="hold" grpId="0" nodeType="afterEffect">
                                  <p:stCondLst>
                                    <p:cond delay="1000"/>
                                  </p:stCondLst>
                                  <p:childTnLst>
                                    <p:set>
                                      <p:cBhvr>
                                        <p:cTn id="111" dur="1" fill="hold">
                                          <p:stCondLst>
                                            <p:cond delay="0"/>
                                          </p:stCondLst>
                                        </p:cTn>
                                        <p:tgtEl>
                                          <p:spTgt spid="129"/>
                                        </p:tgtEl>
                                        <p:attrNameLst>
                                          <p:attrName>style.visibility</p:attrName>
                                        </p:attrNameLst>
                                      </p:cBhvr>
                                      <p:to>
                                        <p:strVal val="hidden"/>
                                      </p:to>
                                    </p:set>
                                  </p:childTnLst>
                                </p:cTn>
                              </p:par>
                            </p:childTnLst>
                          </p:cTn>
                        </p:par>
                        <p:par>
                          <p:cTn id="112" fill="hold">
                            <p:stCondLst>
                              <p:cond delay="36000"/>
                            </p:stCondLst>
                            <p:childTnLst>
                              <p:par>
                                <p:cTn id="113" presetID="1" presetClass="exit" presetSubtype="0" fill="hold" grpId="0" nodeType="afterEffect">
                                  <p:stCondLst>
                                    <p:cond delay="1000"/>
                                  </p:stCondLst>
                                  <p:childTnLst>
                                    <p:set>
                                      <p:cBhvr>
                                        <p:cTn id="114" dur="1" fill="hold">
                                          <p:stCondLst>
                                            <p:cond delay="0"/>
                                          </p:stCondLst>
                                        </p:cTn>
                                        <p:tgtEl>
                                          <p:spTgt spid="128"/>
                                        </p:tgtEl>
                                        <p:attrNameLst>
                                          <p:attrName>style.visibility</p:attrName>
                                        </p:attrNameLst>
                                      </p:cBhvr>
                                      <p:to>
                                        <p:strVal val="hidden"/>
                                      </p:to>
                                    </p:set>
                                  </p:childTnLst>
                                </p:cTn>
                              </p:par>
                            </p:childTnLst>
                          </p:cTn>
                        </p:par>
                        <p:par>
                          <p:cTn id="115" fill="hold">
                            <p:stCondLst>
                              <p:cond delay="37000"/>
                            </p:stCondLst>
                            <p:childTnLst>
                              <p:par>
                                <p:cTn id="116" presetID="1" presetClass="exit" presetSubtype="0" fill="hold" grpId="0" nodeType="afterEffect">
                                  <p:stCondLst>
                                    <p:cond delay="1000"/>
                                  </p:stCondLst>
                                  <p:childTnLst>
                                    <p:set>
                                      <p:cBhvr>
                                        <p:cTn id="117" dur="1" fill="hold">
                                          <p:stCondLst>
                                            <p:cond delay="0"/>
                                          </p:stCondLst>
                                        </p:cTn>
                                        <p:tgtEl>
                                          <p:spTgt spid="127"/>
                                        </p:tgtEl>
                                        <p:attrNameLst>
                                          <p:attrName>style.visibility</p:attrName>
                                        </p:attrNameLst>
                                      </p:cBhvr>
                                      <p:to>
                                        <p:strVal val="hidden"/>
                                      </p:to>
                                    </p:set>
                                  </p:childTnLst>
                                </p:cTn>
                              </p:par>
                            </p:childTnLst>
                          </p:cTn>
                        </p:par>
                        <p:par>
                          <p:cTn id="118" fill="hold">
                            <p:stCondLst>
                              <p:cond delay="38000"/>
                            </p:stCondLst>
                            <p:childTnLst>
                              <p:par>
                                <p:cTn id="119" presetID="1" presetClass="exit" presetSubtype="0" fill="hold" grpId="0" nodeType="afterEffect">
                                  <p:stCondLst>
                                    <p:cond delay="1000"/>
                                  </p:stCondLst>
                                  <p:childTnLst>
                                    <p:set>
                                      <p:cBhvr>
                                        <p:cTn id="120" dur="1" fill="hold">
                                          <p:stCondLst>
                                            <p:cond delay="0"/>
                                          </p:stCondLst>
                                        </p:cTn>
                                        <p:tgtEl>
                                          <p:spTgt spid="126"/>
                                        </p:tgtEl>
                                        <p:attrNameLst>
                                          <p:attrName>style.visibility</p:attrName>
                                        </p:attrNameLst>
                                      </p:cBhvr>
                                      <p:to>
                                        <p:strVal val="hidden"/>
                                      </p:to>
                                    </p:set>
                                  </p:childTnLst>
                                </p:cTn>
                              </p:par>
                            </p:childTnLst>
                          </p:cTn>
                        </p:par>
                        <p:par>
                          <p:cTn id="121" fill="hold">
                            <p:stCondLst>
                              <p:cond delay="39000"/>
                            </p:stCondLst>
                            <p:childTnLst>
                              <p:par>
                                <p:cTn id="122" presetID="1" presetClass="exit" presetSubtype="0" fill="hold" grpId="0" nodeType="afterEffect">
                                  <p:stCondLst>
                                    <p:cond delay="1000"/>
                                  </p:stCondLst>
                                  <p:childTnLst>
                                    <p:set>
                                      <p:cBhvr>
                                        <p:cTn id="123" dur="1" fill="hold">
                                          <p:stCondLst>
                                            <p:cond delay="0"/>
                                          </p:stCondLst>
                                        </p:cTn>
                                        <p:tgtEl>
                                          <p:spTgt spid="125"/>
                                        </p:tgtEl>
                                        <p:attrNameLst>
                                          <p:attrName>style.visibility</p:attrName>
                                        </p:attrNameLst>
                                      </p:cBhvr>
                                      <p:to>
                                        <p:strVal val="hidden"/>
                                      </p:to>
                                    </p:set>
                                  </p:childTnLst>
                                </p:cTn>
                              </p:par>
                            </p:childTnLst>
                          </p:cTn>
                        </p:par>
                        <p:par>
                          <p:cTn id="124" fill="hold">
                            <p:stCondLst>
                              <p:cond delay="40000"/>
                            </p:stCondLst>
                            <p:childTnLst>
                              <p:par>
                                <p:cTn id="125" presetID="1" presetClass="exit" presetSubtype="0" fill="hold" grpId="0" nodeType="afterEffect">
                                  <p:stCondLst>
                                    <p:cond delay="1000"/>
                                  </p:stCondLst>
                                  <p:childTnLst>
                                    <p:set>
                                      <p:cBhvr>
                                        <p:cTn id="126" dur="1" fill="hold">
                                          <p:stCondLst>
                                            <p:cond delay="0"/>
                                          </p:stCondLst>
                                        </p:cTn>
                                        <p:tgtEl>
                                          <p:spTgt spid="124"/>
                                        </p:tgtEl>
                                        <p:attrNameLst>
                                          <p:attrName>style.visibility</p:attrName>
                                        </p:attrNameLst>
                                      </p:cBhvr>
                                      <p:to>
                                        <p:strVal val="hidden"/>
                                      </p:to>
                                    </p:set>
                                  </p:childTnLst>
                                </p:cTn>
                              </p:par>
                            </p:childTnLst>
                          </p:cTn>
                        </p:par>
                        <p:par>
                          <p:cTn id="127" fill="hold">
                            <p:stCondLst>
                              <p:cond delay="41000"/>
                            </p:stCondLst>
                            <p:childTnLst>
                              <p:par>
                                <p:cTn id="128" presetID="1" presetClass="exit" presetSubtype="0" fill="hold" grpId="0" nodeType="afterEffect">
                                  <p:stCondLst>
                                    <p:cond delay="1000"/>
                                  </p:stCondLst>
                                  <p:childTnLst>
                                    <p:set>
                                      <p:cBhvr>
                                        <p:cTn id="129" dur="1" fill="hold">
                                          <p:stCondLst>
                                            <p:cond delay="0"/>
                                          </p:stCondLst>
                                        </p:cTn>
                                        <p:tgtEl>
                                          <p:spTgt spid="123"/>
                                        </p:tgtEl>
                                        <p:attrNameLst>
                                          <p:attrName>style.visibility</p:attrName>
                                        </p:attrNameLst>
                                      </p:cBhvr>
                                      <p:to>
                                        <p:strVal val="hidden"/>
                                      </p:to>
                                    </p:set>
                                  </p:childTnLst>
                                </p:cTn>
                              </p:par>
                            </p:childTnLst>
                          </p:cTn>
                        </p:par>
                        <p:par>
                          <p:cTn id="130" fill="hold">
                            <p:stCondLst>
                              <p:cond delay="42000"/>
                            </p:stCondLst>
                            <p:childTnLst>
                              <p:par>
                                <p:cTn id="131" presetID="1" presetClass="exit" presetSubtype="0" fill="hold" grpId="0" nodeType="afterEffect">
                                  <p:stCondLst>
                                    <p:cond delay="1000"/>
                                  </p:stCondLst>
                                  <p:childTnLst>
                                    <p:set>
                                      <p:cBhvr>
                                        <p:cTn id="132" dur="1" fill="hold">
                                          <p:stCondLst>
                                            <p:cond delay="0"/>
                                          </p:stCondLst>
                                        </p:cTn>
                                        <p:tgtEl>
                                          <p:spTgt spid="122"/>
                                        </p:tgtEl>
                                        <p:attrNameLst>
                                          <p:attrName>style.visibility</p:attrName>
                                        </p:attrNameLst>
                                      </p:cBhvr>
                                      <p:to>
                                        <p:strVal val="hidden"/>
                                      </p:to>
                                    </p:set>
                                  </p:childTnLst>
                                </p:cTn>
                              </p:par>
                            </p:childTnLst>
                          </p:cTn>
                        </p:par>
                        <p:par>
                          <p:cTn id="133" fill="hold">
                            <p:stCondLst>
                              <p:cond delay="43000"/>
                            </p:stCondLst>
                            <p:childTnLst>
                              <p:par>
                                <p:cTn id="134" presetID="1" presetClass="exit" presetSubtype="0" fill="hold" grpId="0" nodeType="afterEffect">
                                  <p:stCondLst>
                                    <p:cond delay="1000"/>
                                  </p:stCondLst>
                                  <p:childTnLst>
                                    <p:set>
                                      <p:cBhvr>
                                        <p:cTn id="135" dur="1" fill="hold">
                                          <p:stCondLst>
                                            <p:cond delay="0"/>
                                          </p:stCondLst>
                                        </p:cTn>
                                        <p:tgtEl>
                                          <p:spTgt spid="121"/>
                                        </p:tgtEl>
                                        <p:attrNameLst>
                                          <p:attrName>style.visibility</p:attrName>
                                        </p:attrNameLst>
                                      </p:cBhvr>
                                      <p:to>
                                        <p:strVal val="hidden"/>
                                      </p:to>
                                    </p:set>
                                  </p:childTnLst>
                                </p:cTn>
                              </p:par>
                            </p:childTnLst>
                          </p:cTn>
                        </p:par>
                        <p:par>
                          <p:cTn id="136" fill="hold">
                            <p:stCondLst>
                              <p:cond delay="44000"/>
                            </p:stCondLst>
                            <p:childTnLst>
                              <p:par>
                                <p:cTn id="137" presetID="1" presetClass="exit" presetSubtype="0" fill="hold" grpId="0" nodeType="afterEffect">
                                  <p:stCondLst>
                                    <p:cond delay="1000"/>
                                  </p:stCondLst>
                                  <p:childTnLst>
                                    <p:set>
                                      <p:cBhvr>
                                        <p:cTn id="138" dur="1" fill="hold">
                                          <p:stCondLst>
                                            <p:cond delay="0"/>
                                          </p:stCondLst>
                                        </p:cTn>
                                        <p:tgtEl>
                                          <p:spTgt spid="120"/>
                                        </p:tgtEl>
                                        <p:attrNameLst>
                                          <p:attrName>style.visibility</p:attrName>
                                        </p:attrNameLst>
                                      </p:cBhvr>
                                      <p:to>
                                        <p:strVal val="hidden"/>
                                      </p:to>
                                    </p:set>
                                  </p:childTnLst>
                                </p:cTn>
                              </p:par>
                            </p:childTnLst>
                          </p:cTn>
                        </p:par>
                        <p:par>
                          <p:cTn id="139" fill="hold">
                            <p:stCondLst>
                              <p:cond delay="45000"/>
                            </p:stCondLst>
                            <p:childTnLst>
                              <p:par>
                                <p:cTn id="140" presetID="1" presetClass="exit" presetSubtype="0" fill="hold" grpId="0" nodeType="afterEffect">
                                  <p:stCondLst>
                                    <p:cond delay="1000"/>
                                  </p:stCondLst>
                                  <p:childTnLst>
                                    <p:set>
                                      <p:cBhvr>
                                        <p:cTn id="141" dur="1" fill="hold">
                                          <p:stCondLst>
                                            <p:cond delay="0"/>
                                          </p:stCondLst>
                                        </p:cTn>
                                        <p:tgtEl>
                                          <p:spTgt spid="119"/>
                                        </p:tgtEl>
                                        <p:attrNameLst>
                                          <p:attrName>style.visibility</p:attrName>
                                        </p:attrNameLst>
                                      </p:cBhvr>
                                      <p:to>
                                        <p:strVal val="hidden"/>
                                      </p:to>
                                    </p:set>
                                  </p:childTnLst>
                                </p:cTn>
                              </p:par>
                            </p:childTnLst>
                          </p:cTn>
                        </p:par>
                        <p:par>
                          <p:cTn id="142" fill="hold">
                            <p:stCondLst>
                              <p:cond delay="46000"/>
                            </p:stCondLst>
                            <p:childTnLst>
                              <p:par>
                                <p:cTn id="143" presetID="1" presetClass="exit" presetSubtype="0" fill="hold" grpId="0" nodeType="afterEffect">
                                  <p:stCondLst>
                                    <p:cond delay="1000"/>
                                  </p:stCondLst>
                                  <p:childTnLst>
                                    <p:set>
                                      <p:cBhvr>
                                        <p:cTn id="144" dur="1" fill="hold">
                                          <p:stCondLst>
                                            <p:cond delay="0"/>
                                          </p:stCondLst>
                                        </p:cTn>
                                        <p:tgtEl>
                                          <p:spTgt spid="118"/>
                                        </p:tgtEl>
                                        <p:attrNameLst>
                                          <p:attrName>style.visibility</p:attrName>
                                        </p:attrNameLst>
                                      </p:cBhvr>
                                      <p:to>
                                        <p:strVal val="hidden"/>
                                      </p:to>
                                    </p:set>
                                  </p:childTnLst>
                                </p:cTn>
                              </p:par>
                            </p:childTnLst>
                          </p:cTn>
                        </p:par>
                        <p:par>
                          <p:cTn id="145" fill="hold">
                            <p:stCondLst>
                              <p:cond delay="47000"/>
                            </p:stCondLst>
                            <p:childTnLst>
                              <p:par>
                                <p:cTn id="146" presetID="1" presetClass="exit" presetSubtype="0" fill="hold" grpId="0" nodeType="afterEffect">
                                  <p:stCondLst>
                                    <p:cond delay="1000"/>
                                  </p:stCondLst>
                                  <p:childTnLst>
                                    <p:set>
                                      <p:cBhvr>
                                        <p:cTn id="147" dur="1" fill="hold">
                                          <p:stCondLst>
                                            <p:cond delay="0"/>
                                          </p:stCondLst>
                                        </p:cTn>
                                        <p:tgtEl>
                                          <p:spTgt spid="117"/>
                                        </p:tgtEl>
                                        <p:attrNameLst>
                                          <p:attrName>style.visibility</p:attrName>
                                        </p:attrNameLst>
                                      </p:cBhvr>
                                      <p:to>
                                        <p:strVal val="hidden"/>
                                      </p:to>
                                    </p:set>
                                  </p:childTnLst>
                                </p:cTn>
                              </p:par>
                            </p:childTnLst>
                          </p:cTn>
                        </p:par>
                        <p:par>
                          <p:cTn id="148" fill="hold">
                            <p:stCondLst>
                              <p:cond delay="48000"/>
                            </p:stCondLst>
                            <p:childTnLst>
                              <p:par>
                                <p:cTn id="149" presetID="1" presetClass="exit" presetSubtype="0" fill="hold" grpId="0" nodeType="afterEffect">
                                  <p:stCondLst>
                                    <p:cond delay="1000"/>
                                  </p:stCondLst>
                                  <p:childTnLst>
                                    <p:set>
                                      <p:cBhvr>
                                        <p:cTn id="150" dur="1" fill="hold">
                                          <p:stCondLst>
                                            <p:cond delay="0"/>
                                          </p:stCondLst>
                                        </p:cTn>
                                        <p:tgtEl>
                                          <p:spTgt spid="116"/>
                                        </p:tgtEl>
                                        <p:attrNameLst>
                                          <p:attrName>style.visibility</p:attrName>
                                        </p:attrNameLst>
                                      </p:cBhvr>
                                      <p:to>
                                        <p:strVal val="hidden"/>
                                      </p:to>
                                    </p:set>
                                  </p:childTnLst>
                                </p:cTn>
                              </p:par>
                            </p:childTnLst>
                          </p:cTn>
                        </p:par>
                        <p:par>
                          <p:cTn id="151" fill="hold">
                            <p:stCondLst>
                              <p:cond delay="49000"/>
                            </p:stCondLst>
                            <p:childTnLst>
                              <p:par>
                                <p:cTn id="152" presetID="1" presetClass="exit" presetSubtype="0" fill="hold" grpId="0" nodeType="afterEffect">
                                  <p:stCondLst>
                                    <p:cond delay="1000"/>
                                  </p:stCondLst>
                                  <p:childTnLst>
                                    <p:set>
                                      <p:cBhvr>
                                        <p:cTn id="153" dur="1" fill="hold">
                                          <p:stCondLst>
                                            <p:cond delay="0"/>
                                          </p:stCondLst>
                                        </p:cTn>
                                        <p:tgtEl>
                                          <p:spTgt spid="115"/>
                                        </p:tgtEl>
                                        <p:attrNameLst>
                                          <p:attrName>style.visibility</p:attrName>
                                        </p:attrNameLst>
                                      </p:cBhvr>
                                      <p:to>
                                        <p:strVal val="hidden"/>
                                      </p:to>
                                    </p:set>
                                  </p:childTnLst>
                                </p:cTn>
                              </p:par>
                            </p:childTnLst>
                          </p:cTn>
                        </p:par>
                        <p:par>
                          <p:cTn id="154" fill="hold">
                            <p:stCondLst>
                              <p:cond delay="50000"/>
                            </p:stCondLst>
                            <p:childTnLst>
                              <p:par>
                                <p:cTn id="155" presetID="1" presetClass="exit" presetSubtype="0" fill="hold" grpId="0" nodeType="afterEffect">
                                  <p:stCondLst>
                                    <p:cond delay="1000"/>
                                  </p:stCondLst>
                                  <p:childTnLst>
                                    <p:set>
                                      <p:cBhvr>
                                        <p:cTn id="156" dur="1" fill="hold">
                                          <p:stCondLst>
                                            <p:cond delay="0"/>
                                          </p:stCondLst>
                                        </p:cTn>
                                        <p:tgtEl>
                                          <p:spTgt spid="114"/>
                                        </p:tgtEl>
                                        <p:attrNameLst>
                                          <p:attrName>style.visibility</p:attrName>
                                        </p:attrNameLst>
                                      </p:cBhvr>
                                      <p:to>
                                        <p:strVal val="hidden"/>
                                      </p:to>
                                    </p:set>
                                  </p:childTnLst>
                                </p:cTn>
                              </p:par>
                            </p:childTnLst>
                          </p:cTn>
                        </p:par>
                        <p:par>
                          <p:cTn id="157" fill="hold">
                            <p:stCondLst>
                              <p:cond delay="51000"/>
                            </p:stCondLst>
                            <p:childTnLst>
                              <p:par>
                                <p:cTn id="158" presetID="1" presetClass="exit" presetSubtype="0" fill="hold" grpId="0" nodeType="afterEffect">
                                  <p:stCondLst>
                                    <p:cond delay="1000"/>
                                  </p:stCondLst>
                                  <p:childTnLst>
                                    <p:set>
                                      <p:cBhvr>
                                        <p:cTn id="159" dur="1" fill="hold">
                                          <p:stCondLst>
                                            <p:cond delay="0"/>
                                          </p:stCondLst>
                                        </p:cTn>
                                        <p:tgtEl>
                                          <p:spTgt spid="113"/>
                                        </p:tgtEl>
                                        <p:attrNameLst>
                                          <p:attrName>style.visibility</p:attrName>
                                        </p:attrNameLst>
                                      </p:cBhvr>
                                      <p:to>
                                        <p:strVal val="hidden"/>
                                      </p:to>
                                    </p:set>
                                  </p:childTnLst>
                                </p:cTn>
                              </p:par>
                            </p:childTnLst>
                          </p:cTn>
                        </p:par>
                        <p:par>
                          <p:cTn id="160" fill="hold">
                            <p:stCondLst>
                              <p:cond delay="52000"/>
                            </p:stCondLst>
                            <p:childTnLst>
                              <p:par>
                                <p:cTn id="161" presetID="1" presetClass="exit" presetSubtype="0" fill="hold" grpId="0" nodeType="afterEffect">
                                  <p:stCondLst>
                                    <p:cond delay="1000"/>
                                  </p:stCondLst>
                                  <p:childTnLst>
                                    <p:set>
                                      <p:cBhvr>
                                        <p:cTn id="162" dur="1" fill="hold">
                                          <p:stCondLst>
                                            <p:cond delay="0"/>
                                          </p:stCondLst>
                                        </p:cTn>
                                        <p:tgtEl>
                                          <p:spTgt spid="112"/>
                                        </p:tgtEl>
                                        <p:attrNameLst>
                                          <p:attrName>style.visibility</p:attrName>
                                        </p:attrNameLst>
                                      </p:cBhvr>
                                      <p:to>
                                        <p:strVal val="hidden"/>
                                      </p:to>
                                    </p:set>
                                  </p:childTnLst>
                                </p:cTn>
                              </p:par>
                            </p:childTnLst>
                          </p:cTn>
                        </p:par>
                        <p:par>
                          <p:cTn id="163" fill="hold">
                            <p:stCondLst>
                              <p:cond delay="53000"/>
                            </p:stCondLst>
                            <p:childTnLst>
                              <p:par>
                                <p:cTn id="164" presetID="1" presetClass="exit" presetSubtype="0" fill="hold" grpId="0" nodeType="afterEffect">
                                  <p:stCondLst>
                                    <p:cond delay="1000"/>
                                  </p:stCondLst>
                                  <p:childTnLst>
                                    <p:set>
                                      <p:cBhvr>
                                        <p:cTn id="165" dur="1" fill="hold">
                                          <p:stCondLst>
                                            <p:cond delay="0"/>
                                          </p:stCondLst>
                                        </p:cTn>
                                        <p:tgtEl>
                                          <p:spTgt spid="111"/>
                                        </p:tgtEl>
                                        <p:attrNameLst>
                                          <p:attrName>style.visibility</p:attrName>
                                        </p:attrNameLst>
                                      </p:cBhvr>
                                      <p:to>
                                        <p:strVal val="hidden"/>
                                      </p:to>
                                    </p:set>
                                  </p:childTnLst>
                                </p:cTn>
                              </p:par>
                            </p:childTnLst>
                          </p:cTn>
                        </p:par>
                        <p:par>
                          <p:cTn id="166" fill="hold">
                            <p:stCondLst>
                              <p:cond delay="54000"/>
                            </p:stCondLst>
                            <p:childTnLst>
                              <p:par>
                                <p:cTn id="167" presetID="1" presetClass="exit" presetSubtype="0" fill="hold" grpId="0" nodeType="afterEffect">
                                  <p:stCondLst>
                                    <p:cond delay="1000"/>
                                  </p:stCondLst>
                                  <p:childTnLst>
                                    <p:set>
                                      <p:cBhvr>
                                        <p:cTn id="168" dur="1" fill="hold">
                                          <p:stCondLst>
                                            <p:cond delay="0"/>
                                          </p:stCondLst>
                                        </p:cTn>
                                        <p:tgtEl>
                                          <p:spTgt spid="110"/>
                                        </p:tgtEl>
                                        <p:attrNameLst>
                                          <p:attrName>style.visibility</p:attrName>
                                        </p:attrNameLst>
                                      </p:cBhvr>
                                      <p:to>
                                        <p:strVal val="hidden"/>
                                      </p:to>
                                    </p:set>
                                  </p:childTnLst>
                                </p:cTn>
                              </p:par>
                            </p:childTnLst>
                          </p:cTn>
                        </p:par>
                        <p:par>
                          <p:cTn id="169" fill="hold">
                            <p:stCondLst>
                              <p:cond delay="55000"/>
                            </p:stCondLst>
                            <p:childTnLst>
                              <p:par>
                                <p:cTn id="170" presetID="1" presetClass="exit" presetSubtype="0" fill="hold" grpId="0" nodeType="afterEffect">
                                  <p:stCondLst>
                                    <p:cond delay="1000"/>
                                  </p:stCondLst>
                                  <p:childTnLst>
                                    <p:set>
                                      <p:cBhvr>
                                        <p:cTn id="171" dur="1" fill="hold">
                                          <p:stCondLst>
                                            <p:cond delay="0"/>
                                          </p:stCondLst>
                                        </p:cTn>
                                        <p:tgtEl>
                                          <p:spTgt spid="109"/>
                                        </p:tgtEl>
                                        <p:attrNameLst>
                                          <p:attrName>style.visibility</p:attrName>
                                        </p:attrNameLst>
                                      </p:cBhvr>
                                      <p:to>
                                        <p:strVal val="hidden"/>
                                      </p:to>
                                    </p:set>
                                  </p:childTnLst>
                                </p:cTn>
                              </p:par>
                            </p:childTnLst>
                          </p:cTn>
                        </p:par>
                        <p:par>
                          <p:cTn id="172" fill="hold">
                            <p:stCondLst>
                              <p:cond delay="56000"/>
                            </p:stCondLst>
                            <p:childTnLst>
                              <p:par>
                                <p:cTn id="173" presetID="1" presetClass="exit" presetSubtype="0" fill="hold" grpId="0" nodeType="afterEffect">
                                  <p:stCondLst>
                                    <p:cond delay="1000"/>
                                  </p:stCondLst>
                                  <p:childTnLst>
                                    <p:set>
                                      <p:cBhvr>
                                        <p:cTn id="174" dur="1" fill="hold">
                                          <p:stCondLst>
                                            <p:cond delay="0"/>
                                          </p:stCondLst>
                                        </p:cTn>
                                        <p:tgtEl>
                                          <p:spTgt spid="108"/>
                                        </p:tgtEl>
                                        <p:attrNameLst>
                                          <p:attrName>style.visibility</p:attrName>
                                        </p:attrNameLst>
                                      </p:cBhvr>
                                      <p:to>
                                        <p:strVal val="hidden"/>
                                      </p:to>
                                    </p:set>
                                  </p:childTnLst>
                                </p:cTn>
                              </p:par>
                            </p:childTnLst>
                          </p:cTn>
                        </p:par>
                        <p:par>
                          <p:cTn id="175" fill="hold">
                            <p:stCondLst>
                              <p:cond delay="57000"/>
                            </p:stCondLst>
                            <p:childTnLst>
                              <p:par>
                                <p:cTn id="176" presetID="1" presetClass="exit" presetSubtype="0" fill="hold" grpId="0" nodeType="afterEffect">
                                  <p:stCondLst>
                                    <p:cond delay="1000"/>
                                  </p:stCondLst>
                                  <p:childTnLst>
                                    <p:set>
                                      <p:cBhvr>
                                        <p:cTn id="177" dur="1" fill="hold">
                                          <p:stCondLst>
                                            <p:cond delay="0"/>
                                          </p:stCondLst>
                                        </p:cTn>
                                        <p:tgtEl>
                                          <p:spTgt spid="107"/>
                                        </p:tgtEl>
                                        <p:attrNameLst>
                                          <p:attrName>style.visibility</p:attrName>
                                        </p:attrNameLst>
                                      </p:cBhvr>
                                      <p:to>
                                        <p:strVal val="hidden"/>
                                      </p:to>
                                    </p:set>
                                  </p:childTnLst>
                                </p:cTn>
                              </p:par>
                            </p:childTnLst>
                          </p:cTn>
                        </p:par>
                        <p:par>
                          <p:cTn id="178" fill="hold">
                            <p:stCondLst>
                              <p:cond delay="58000"/>
                            </p:stCondLst>
                            <p:childTnLst>
                              <p:par>
                                <p:cTn id="179" presetID="1" presetClass="exit" presetSubtype="0" fill="hold" grpId="0" nodeType="afterEffect">
                                  <p:stCondLst>
                                    <p:cond delay="1000"/>
                                  </p:stCondLst>
                                  <p:childTnLst>
                                    <p:set>
                                      <p:cBhvr>
                                        <p:cTn id="180" dur="1" fill="hold">
                                          <p:stCondLst>
                                            <p:cond delay="0"/>
                                          </p:stCondLst>
                                        </p:cTn>
                                        <p:tgtEl>
                                          <p:spTgt spid="106"/>
                                        </p:tgtEl>
                                        <p:attrNameLst>
                                          <p:attrName>style.visibility</p:attrName>
                                        </p:attrNameLst>
                                      </p:cBhvr>
                                      <p:to>
                                        <p:strVal val="hidden"/>
                                      </p:to>
                                    </p:set>
                                  </p:childTnLst>
                                </p:cTn>
                              </p:par>
                            </p:childTnLst>
                          </p:cTn>
                        </p:par>
                        <p:par>
                          <p:cTn id="181" fill="hold">
                            <p:stCondLst>
                              <p:cond delay="59000"/>
                            </p:stCondLst>
                            <p:childTnLst>
                              <p:par>
                                <p:cTn id="182" presetID="1" presetClass="exit" presetSubtype="0" fill="hold" grpId="0" nodeType="afterEffect">
                                  <p:stCondLst>
                                    <p:cond delay="1000"/>
                                  </p:stCondLst>
                                  <p:childTnLst>
                                    <p:set>
                                      <p:cBhvr>
                                        <p:cTn id="183" dur="1" fill="hold">
                                          <p:stCondLst>
                                            <p:cond delay="0"/>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724F3F-E0CA-786B-4EA5-FD93E01470C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2A695F2-D087-E5B4-E875-D2E4B60D415F}"/>
              </a:ext>
            </a:extLst>
          </p:cNvPr>
          <p:cNvSpPr>
            <a:spLocks noGrp="1"/>
          </p:cNvSpPr>
          <p:nvPr>
            <p:ph type="title"/>
          </p:nvPr>
        </p:nvSpPr>
        <p:spPr/>
        <p:txBody>
          <a:bodyPr/>
          <a:lstStyle/>
          <a:p>
            <a:r>
              <a:rPr lang="en-US" dirty="0"/>
              <a:t>CONSUMER CHOICES – SCENARIO 4</a:t>
            </a:r>
          </a:p>
        </p:txBody>
      </p:sp>
      <p:sp>
        <p:nvSpPr>
          <p:cNvPr id="6" name="Content Placeholder 5">
            <a:extLst>
              <a:ext uri="{FF2B5EF4-FFF2-40B4-BE49-F238E27FC236}">
                <a16:creationId xmlns:a16="http://schemas.microsoft.com/office/drawing/2014/main" id="{0D0F13E9-CA77-389B-7611-6B235A5C259C}"/>
              </a:ext>
            </a:extLst>
          </p:cNvPr>
          <p:cNvSpPr>
            <a:spLocks noGrp="1"/>
          </p:cNvSpPr>
          <p:nvPr>
            <p:ph idx="1"/>
          </p:nvPr>
        </p:nvSpPr>
        <p:spPr/>
        <p:txBody>
          <a:bodyPr/>
          <a:lstStyle/>
          <a:p>
            <a:r>
              <a:rPr lang="en-US" dirty="0"/>
              <a:t>It’s getting colder, but you’ve noticed your winter coat now has holes in the elbows. What will you choose?</a:t>
            </a:r>
            <a:br>
              <a:rPr lang="en-US" dirty="0"/>
            </a:br>
            <a:endParaRPr lang="en-US" dirty="0"/>
          </a:p>
          <a:p>
            <a:pPr lvl="2"/>
            <a:r>
              <a:rPr lang="en-US" dirty="0"/>
              <a:t>It’s your lucky day! A brand you follow is having a sale – their coats are on trend, UK made and just reduced from £150 to £85 – what a bargain! </a:t>
            </a:r>
            <a:r>
              <a:rPr lang="en-US" b="1" dirty="0"/>
              <a:t>£85 </a:t>
            </a:r>
          </a:p>
          <a:p>
            <a:pPr lvl="2"/>
            <a:r>
              <a:rPr lang="en-US" dirty="0"/>
              <a:t>You’ve spotted a couple of coats in a local charity shop. They’re not your best </a:t>
            </a:r>
            <a:r>
              <a:rPr lang="en-US" dirty="0" err="1"/>
              <a:t>colour</a:t>
            </a:r>
            <a:r>
              <a:rPr lang="en-US" dirty="0"/>
              <a:t>, but do fit OK: </a:t>
            </a:r>
            <a:r>
              <a:rPr lang="en-US" b="1" dirty="0"/>
              <a:t>£25 </a:t>
            </a:r>
          </a:p>
          <a:p>
            <a:pPr lvl="2"/>
            <a:r>
              <a:rPr lang="en-US" dirty="0"/>
              <a:t>Free delivery and returns! There are so many options online that look great and are super cheap: </a:t>
            </a:r>
            <a:r>
              <a:rPr lang="en-US" b="1" dirty="0"/>
              <a:t>£30</a:t>
            </a:r>
            <a:endParaRPr lang="en-US" dirty="0"/>
          </a:p>
          <a:p>
            <a:endParaRPr lang="en-US" dirty="0"/>
          </a:p>
        </p:txBody>
      </p:sp>
      <p:sp>
        <p:nvSpPr>
          <p:cNvPr id="4" name="Slide Number Placeholder 3">
            <a:extLst>
              <a:ext uri="{FF2B5EF4-FFF2-40B4-BE49-F238E27FC236}">
                <a16:creationId xmlns:a16="http://schemas.microsoft.com/office/drawing/2014/main" id="{100195BE-9269-2F9C-CD5A-F7F85207B7CC}"/>
              </a:ext>
            </a:extLst>
          </p:cNvPr>
          <p:cNvSpPr>
            <a:spLocks noGrp="1"/>
          </p:cNvSpPr>
          <p:nvPr>
            <p:ph type="sldNum" sz="quarter" idx="12"/>
          </p:nvPr>
        </p:nvSpPr>
        <p:spPr/>
        <p:txBody>
          <a:bodyPr/>
          <a:lstStyle/>
          <a:p>
            <a:fld id="{D6962620-C4D5-8044-B051-69557A86E839}" type="slidenum">
              <a:rPr lang="en-US" smtClean="0"/>
              <a:pPr/>
              <a:t>15</a:t>
            </a:fld>
            <a:endParaRPr lang="en-US" dirty="0"/>
          </a:p>
        </p:txBody>
      </p:sp>
      <p:sp>
        <p:nvSpPr>
          <p:cNvPr id="8" name="object 20">
            <a:extLst>
              <a:ext uri="{FF2B5EF4-FFF2-40B4-BE49-F238E27FC236}">
                <a16:creationId xmlns:a16="http://schemas.microsoft.com/office/drawing/2014/main" id="{8F3F871B-B087-FB57-F813-52CDC3FC79E8}"/>
              </a:ext>
            </a:extLst>
          </p:cNvPr>
          <p:cNvSpPr txBox="1"/>
          <p:nvPr/>
        </p:nvSpPr>
        <p:spPr>
          <a:xfrm>
            <a:off x="370098" y="5616399"/>
            <a:ext cx="5531350" cy="844810"/>
          </a:xfrm>
          <a:prstGeom prst="rect">
            <a:avLst/>
          </a:prstGeom>
          <a:solidFill>
            <a:srgbClr val="F4CFD5"/>
          </a:solidFill>
        </p:spPr>
        <p:txBody>
          <a:bodyPr vert="horz" wrap="square" lIns="270000" tIns="144000" rIns="270000" bIns="144000" rtlCol="0">
            <a:spAutoFit/>
          </a:bodyPr>
          <a:lstStyle/>
          <a:p>
            <a:pPr marL="635">
              <a:lnSpc>
                <a:spcPct val="100000"/>
              </a:lnSpc>
            </a:pPr>
            <a:r>
              <a:rPr lang="en-GB" sz="1800" b="1" dirty="0">
                <a:solidFill>
                  <a:srgbClr val="221F20"/>
                </a:solidFill>
                <a:latin typeface="Calibri"/>
                <a:cs typeface="Calibri"/>
              </a:rPr>
              <a:t>Task: </a:t>
            </a:r>
            <a:r>
              <a:rPr lang="en-GB" sz="1800" dirty="0">
                <a:solidFill>
                  <a:srgbClr val="221F20"/>
                </a:solidFill>
                <a:latin typeface="Calibri"/>
                <a:cs typeface="Calibri"/>
              </a:rPr>
              <a:t>Write down your choice, </a:t>
            </a:r>
          </a:p>
          <a:p>
            <a:pPr marL="635">
              <a:lnSpc>
                <a:spcPct val="100000"/>
              </a:lnSpc>
            </a:pPr>
            <a:r>
              <a:rPr lang="en-GB" sz="1800" dirty="0">
                <a:solidFill>
                  <a:srgbClr val="221F20"/>
                </a:solidFill>
                <a:latin typeface="Calibri"/>
                <a:cs typeface="Calibri"/>
              </a:rPr>
              <a:t>cost and reason.</a:t>
            </a:r>
          </a:p>
        </p:txBody>
      </p:sp>
      <p:grpSp>
        <p:nvGrpSpPr>
          <p:cNvPr id="92" name="Group 91">
            <a:extLst>
              <a:ext uri="{FF2B5EF4-FFF2-40B4-BE49-F238E27FC236}">
                <a16:creationId xmlns:a16="http://schemas.microsoft.com/office/drawing/2014/main" id="{B9F666A9-B055-7A8E-03BB-4851B7A09F4F}"/>
              </a:ext>
            </a:extLst>
          </p:cNvPr>
          <p:cNvGrpSpPr/>
          <p:nvPr/>
        </p:nvGrpSpPr>
        <p:grpSpPr>
          <a:xfrm>
            <a:off x="3653280" y="4757631"/>
            <a:ext cx="2248168" cy="1166756"/>
            <a:chOff x="306026" y="1426425"/>
            <a:chExt cx="2248168" cy="1166756"/>
          </a:xfrm>
        </p:grpSpPr>
        <p:sp>
          <p:nvSpPr>
            <p:cNvPr id="93" name="Text Placeholder 3">
              <a:extLst>
                <a:ext uri="{FF2B5EF4-FFF2-40B4-BE49-F238E27FC236}">
                  <a16:creationId xmlns:a16="http://schemas.microsoft.com/office/drawing/2014/main" id="{F8F2AB01-723A-E615-1FC5-1751110F4D74}"/>
                </a:ext>
              </a:extLst>
            </p:cNvPr>
            <p:cNvSpPr txBox="1">
              <a:spLocks/>
            </p:cNvSpPr>
            <p:nvPr/>
          </p:nvSpPr>
          <p:spPr>
            <a:xfrm>
              <a:off x="1256889" y="1822081"/>
              <a:ext cx="1297305" cy="492506"/>
            </a:xfrm>
            <a:prstGeom prst="rect">
              <a:avLst/>
            </a:prstGeom>
            <a:solidFill>
              <a:srgbClr val="1D428A"/>
            </a:solidFill>
          </p:spPr>
          <p:txBody>
            <a:bodyPr vert="horz" lIns="0" tIns="0" rIns="0" bIns="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0"/>
                </a:spcBef>
              </a:pPr>
              <a:r>
                <a:rPr lang="en-GB" sz="2000" dirty="0">
                  <a:latin typeface="Bahnschrift" panose="020B0502040204020203" pitchFamily="34" charset="0"/>
                </a:rPr>
                <a:t>SECONDS</a:t>
              </a:r>
            </a:p>
          </p:txBody>
        </p:sp>
        <p:grpSp>
          <p:nvGrpSpPr>
            <p:cNvPr id="94" name="Group 93">
              <a:extLst>
                <a:ext uri="{FF2B5EF4-FFF2-40B4-BE49-F238E27FC236}">
                  <a16:creationId xmlns:a16="http://schemas.microsoft.com/office/drawing/2014/main" id="{59A599D2-15FE-AC1D-86BF-0522CD49E212}"/>
                </a:ext>
              </a:extLst>
            </p:cNvPr>
            <p:cNvGrpSpPr/>
            <p:nvPr/>
          </p:nvGrpSpPr>
          <p:grpSpPr>
            <a:xfrm>
              <a:off x="306026" y="1426425"/>
              <a:ext cx="1034425" cy="1166756"/>
              <a:chOff x="4911548" y="4471770"/>
              <a:chExt cx="1338332" cy="1509540"/>
            </a:xfrm>
          </p:grpSpPr>
          <p:grpSp>
            <p:nvGrpSpPr>
              <p:cNvPr id="95" name="Group 94">
                <a:extLst>
                  <a:ext uri="{FF2B5EF4-FFF2-40B4-BE49-F238E27FC236}">
                    <a16:creationId xmlns:a16="http://schemas.microsoft.com/office/drawing/2014/main" id="{2F188F4D-FC0A-B2AA-CD36-2984C6DA6FA4}"/>
                  </a:ext>
                </a:extLst>
              </p:cNvPr>
              <p:cNvGrpSpPr/>
              <p:nvPr/>
            </p:nvGrpSpPr>
            <p:grpSpPr>
              <a:xfrm>
                <a:off x="5281830" y="4681843"/>
                <a:ext cx="597766" cy="750596"/>
                <a:chOff x="4443965" y="3426290"/>
                <a:chExt cx="597766" cy="750596"/>
              </a:xfrm>
            </p:grpSpPr>
            <p:sp>
              <p:nvSpPr>
                <p:cNvPr id="102" name="Rounded Rectangle 101">
                  <a:extLst>
                    <a:ext uri="{FF2B5EF4-FFF2-40B4-BE49-F238E27FC236}">
                      <a16:creationId xmlns:a16="http://schemas.microsoft.com/office/drawing/2014/main" id="{36872589-2CF5-68F0-F54A-90F28542AECE}"/>
                    </a:ext>
                  </a:extLst>
                </p:cNvPr>
                <p:cNvSpPr/>
                <p:nvPr/>
              </p:nvSpPr>
              <p:spPr>
                <a:xfrm rot="7939202">
                  <a:off x="4613742" y="3738893"/>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ounded Rectangle 102">
                  <a:extLst>
                    <a:ext uri="{FF2B5EF4-FFF2-40B4-BE49-F238E27FC236}">
                      <a16:creationId xmlns:a16="http://schemas.microsoft.com/office/drawing/2014/main" id="{60E4D510-8BB3-637A-8B87-E2199FE7BF15}"/>
                    </a:ext>
                  </a:extLst>
                </p:cNvPr>
                <p:cNvSpPr/>
                <p:nvPr/>
              </p:nvSpPr>
              <p:spPr>
                <a:xfrm rot="2700000">
                  <a:off x="4131362" y="3748898"/>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6" name="Group 95">
                <a:extLst>
                  <a:ext uri="{FF2B5EF4-FFF2-40B4-BE49-F238E27FC236}">
                    <a16:creationId xmlns:a16="http://schemas.microsoft.com/office/drawing/2014/main" id="{606A83A6-EE6C-1EE7-F6D7-7D0F5D8B155B}"/>
                  </a:ext>
                </a:extLst>
              </p:cNvPr>
              <p:cNvGrpSpPr/>
              <p:nvPr/>
            </p:nvGrpSpPr>
            <p:grpSpPr>
              <a:xfrm>
                <a:off x="5419652" y="4471770"/>
                <a:ext cx="322122" cy="332269"/>
                <a:chOff x="5419652" y="4471770"/>
                <a:chExt cx="322122" cy="332269"/>
              </a:xfrm>
            </p:grpSpPr>
            <p:sp>
              <p:nvSpPr>
                <p:cNvPr id="100" name="Rounded Rectangle 99">
                  <a:extLst>
                    <a:ext uri="{FF2B5EF4-FFF2-40B4-BE49-F238E27FC236}">
                      <a16:creationId xmlns:a16="http://schemas.microsoft.com/office/drawing/2014/main" id="{8CACABAA-DF66-2B7B-52EE-10EB0CA3B9DC}"/>
                    </a:ext>
                  </a:extLst>
                </p:cNvPr>
                <p:cNvSpPr/>
                <p:nvPr/>
              </p:nvSpPr>
              <p:spPr>
                <a:xfrm rot="5400000">
                  <a:off x="5419652" y="4585285"/>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ounded Rectangle 100">
                  <a:extLst>
                    <a:ext uri="{FF2B5EF4-FFF2-40B4-BE49-F238E27FC236}">
                      <a16:creationId xmlns:a16="http://schemas.microsoft.com/office/drawing/2014/main" id="{F5CB8584-DFB2-6A0D-E16B-2CFEBA89C8AB}"/>
                    </a:ext>
                  </a:extLst>
                </p:cNvPr>
                <p:cNvSpPr/>
                <p:nvPr/>
              </p:nvSpPr>
              <p:spPr>
                <a:xfrm>
                  <a:off x="5419652" y="4471770"/>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7" name="Oval 96">
                <a:extLst>
                  <a:ext uri="{FF2B5EF4-FFF2-40B4-BE49-F238E27FC236}">
                    <a16:creationId xmlns:a16="http://schemas.microsoft.com/office/drawing/2014/main" id="{C6F3F15F-C986-0EC9-FCB7-8B71EE5F9BAF}"/>
                  </a:ext>
                </a:extLst>
              </p:cNvPr>
              <p:cNvSpPr/>
              <p:nvPr/>
            </p:nvSpPr>
            <p:spPr>
              <a:xfrm>
                <a:off x="4911548" y="4642978"/>
                <a:ext cx="1338332" cy="1338332"/>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D8C6BDD4-DDAB-3A41-C6C7-17362C0D0475}"/>
                  </a:ext>
                </a:extLst>
              </p:cNvPr>
              <p:cNvSpPr/>
              <p:nvPr/>
            </p:nvSpPr>
            <p:spPr>
              <a:xfrm>
                <a:off x="4998871" y="4730301"/>
                <a:ext cx="1163687" cy="116368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3EA9ABFC-7E2A-028D-7698-091AEF005FBF}"/>
                  </a:ext>
                </a:extLst>
              </p:cNvPr>
              <p:cNvSpPr/>
              <p:nvPr/>
            </p:nvSpPr>
            <p:spPr>
              <a:xfrm>
                <a:off x="5067559" y="4798989"/>
                <a:ext cx="1026310" cy="1026310"/>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04" name="Oval 32">
            <a:extLst>
              <a:ext uri="{FF2B5EF4-FFF2-40B4-BE49-F238E27FC236}">
                <a16:creationId xmlns:a16="http://schemas.microsoft.com/office/drawing/2014/main" id="{615C577E-BFE9-B0F0-85BC-E2AAF123FBB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End</a:t>
            </a:r>
          </a:p>
        </p:txBody>
      </p:sp>
      <p:sp>
        <p:nvSpPr>
          <p:cNvPr id="105" name="Oval 32">
            <a:extLst>
              <a:ext uri="{FF2B5EF4-FFF2-40B4-BE49-F238E27FC236}">
                <a16:creationId xmlns:a16="http://schemas.microsoft.com/office/drawing/2014/main" id="{6007C334-23A1-C2DA-B1DF-50D476AD9F4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a:t>
            </a:r>
          </a:p>
        </p:txBody>
      </p:sp>
      <p:sp>
        <p:nvSpPr>
          <p:cNvPr id="106" name="Oval 31">
            <a:extLst>
              <a:ext uri="{FF2B5EF4-FFF2-40B4-BE49-F238E27FC236}">
                <a16:creationId xmlns:a16="http://schemas.microsoft.com/office/drawing/2014/main" id="{B9C55455-8CBD-0E8F-3A33-1B1848384B6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a:t>
            </a:r>
          </a:p>
        </p:txBody>
      </p:sp>
      <p:sp>
        <p:nvSpPr>
          <p:cNvPr id="107" name="Oval 30">
            <a:extLst>
              <a:ext uri="{FF2B5EF4-FFF2-40B4-BE49-F238E27FC236}">
                <a16:creationId xmlns:a16="http://schemas.microsoft.com/office/drawing/2014/main" id="{C1E6E36D-788F-3EA0-8798-70592F19AFF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3</a:t>
            </a:r>
          </a:p>
        </p:txBody>
      </p:sp>
      <p:sp>
        <p:nvSpPr>
          <p:cNvPr id="108" name="Oval 29">
            <a:extLst>
              <a:ext uri="{FF2B5EF4-FFF2-40B4-BE49-F238E27FC236}">
                <a16:creationId xmlns:a16="http://schemas.microsoft.com/office/drawing/2014/main" id="{8BEFC09C-BFCF-66F2-7DCA-997AB57036B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4</a:t>
            </a:r>
          </a:p>
        </p:txBody>
      </p:sp>
      <p:sp>
        <p:nvSpPr>
          <p:cNvPr id="109" name="Oval 28">
            <a:extLst>
              <a:ext uri="{FF2B5EF4-FFF2-40B4-BE49-F238E27FC236}">
                <a16:creationId xmlns:a16="http://schemas.microsoft.com/office/drawing/2014/main" id="{BF335B79-853F-317D-4F77-EB946A9FA80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5</a:t>
            </a:r>
          </a:p>
        </p:txBody>
      </p:sp>
      <p:sp>
        <p:nvSpPr>
          <p:cNvPr id="110" name="Oval 27">
            <a:extLst>
              <a:ext uri="{FF2B5EF4-FFF2-40B4-BE49-F238E27FC236}">
                <a16:creationId xmlns:a16="http://schemas.microsoft.com/office/drawing/2014/main" id="{54DE32BE-8624-7E40-D9E0-96E37E6F5EF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6</a:t>
            </a:r>
          </a:p>
        </p:txBody>
      </p:sp>
      <p:sp>
        <p:nvSpPr>
          <p:cNvPr id="111" name="Oval 26">
            <a:extLst>
              <a:ext uri="{FF2B5EF4-FFF2-40B4-BE49-F238E27FC236}">
                <a16:creationId xmlns:a16="http://schemas.microsoft.com/office/drawing/2014/main" id="{DF432325-46BB-D1FB-3A0A-720ECD2D977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7</a:t>
            </a:r>
          </a:p>
        </p:txBody>
      </p:sp>
      <p:sp>
        <p:nvSpPr>
          <p:cNvPr id="112" name="Oval 111">
            <a:extLst>
              <a:ext uri="{FF2B5EF4-FFF2-40B4-BE49-F238E27FC236}">
                <a16:creationId xmlns:a16="http://schemas.microsoft.com/office/drawing/2014/main" id="{6BA110EA-D2DF-5E9D-160B-D80844131F2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8</a:t>
            </a:r>
          </a:p>
        </p:txBody>
      </p:sp>
      <p:sp>
        <p:nvSpPr>
          <p:cNvPr id="113" name="Oval 112">
            <a:extLst>
              <a:ext uri="{FF2B5EF4-FFF2-40B4-BE49-F238E27FC236}">
                <a16:creationId xmlns:a16="http://schemas.microsoft.com/office/drawing/2014/main" id="{DE3D82BD-DF3A-E71B-C03C-AC33BBFE67E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9</a:t>
            </a:r>
          </a:p>
        </p:txBody>
      </p:sp>
      <p:sp>
        <p:nvSpPr>
          <p:cNvPr id="114" name="Oval 23">
            <a:extLst>
              <a:ext uri="{FF2B5EF4-FFF2-40B4-BE49-F238E27FC236}">
                <a16:creationId xmlns:a16="http://schemas.microsoft.com/office/drawing/2014/main" id="{8C2B6E4F-35D0-6F8C-2D62-31B6A0E4DE6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10</a:t>
            </a:r>
          </a:p>
        </p:txBody>
      </p:sp>
      <p:sp>
        <p:nvSpPr>
          <p:cNvPr id="115" name="Oval 22">
            <a:extLst>
              <a:ext uri="{FF2B5EF4-FFF2-40B4-BE49-F238E27FC236}">
                <a16:creationId xmlns:a16="http://schemas.microsoft.com/office/drawing/2014/main" id="{F2ADDF63-B2D7-8244-9D0A-C580E275E29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11</a:t>
            </a:r>
          </a:p>
        </p:txBody>
      </p:sp>
      <p:sp>
        <p:nvSpPr>
          <p:cNvPr id="116" name="Oval 21">
            <a:extLst>
              <a:ext uri="{FF2B5EF4-FFF2-40B4-BE49-F238E27FC236}">
                <a16:creationId xmlns:a16="http://schemas.microsoft.com/office/drawing/2014/main" id="{B8FE2E7B-9744-2EA4-4E5F-E330FD578FB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12</a:t>
            </a:r>
          </a:p>
        </p:txBody>
      </p:sp>
      <p:sp>
        <p:nvSpPr>
          <p:cNvPr id="117" name="Oval 116">
            <a:extLst>
              <a:ext uri="{FF2B5EF4-FFF2-40B4-BE49-F238E27FC236}">
                <a16:creationId xmlns:a16="http://schemas.microsoft.com/office/drawing/2014/main" id="{C9BC36CC-51BB-0106-4E5C-BABEB3CCB90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13</a:t>
            </a:r>
          </a:p>
        </p:txBody>
      </p:sp>
      <p:sp>
        <p:nvSpPr>
          <p:cNvPr id="118" name="Oval 117">
            <a:extLst>
              <a:ext uri="{FF2B5EF4-FFF2-40B4-BE49-F238E27FC236}">
                <a16:creationId xmlns:a16="http://schemas.microsoft.com/office/drawing/2014/main" id="{B1715A88-6504-5FBC-F04A-E3A5814E5E3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14</a:t>
            </a:r>
          </a:p>
        </p:txBody>
      </p:sp>
      <p:sp>
        <p:nvSpPr>
          <p:cNvPr id="119" name="Oval 18">
            <a:extLst>
              <a:ext uri="{FF2B5EF4-FFF2-40B4-BE49-F238E27FC236}">
                <a16:creationId xmlns:a16="http://schemas.microsoft.com/office/drawing/2014/main" id="{44279D57-277D-E152-8572-B9E13BA2771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15</a:t>
            </a:r>
          </a:p>
        </p:txBody>
      </p:sp>
      <p:sp>
        <p:nvSpPr>
          <p:cNvPr id="120" name="Oval 17">
            <a:extLst>
              <a:ext uri="{FF2B5EF4-FFF2-40B4-BE49-F238E27FC236}">
                <a16:creationId xmlns:a16="http://schemas.microsoft.com/office/drawing/2014/main" id="{71252C49-6005-7652-4D3E-3D5F4641659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16</a:t>
            </a:r>
          </a:p>
        </p:txBody>
      </p:sp>
      <p:sp>
        <p:nvSpPr>
          <p:cNvPr id="121" name="Oval 16">
            <a:extLst>
              <a:ext uri="{FF2B5EF4-FFF2-40B4-BE49-F238E27FC236}">
                <a16:creationId xmlns:a16="http://schemas.microsoft.com/office/drawing/2014/main" id="{97503D4E-113B-69AC-85C0-8B34A913D53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17</a:t>
            </a:r>
          </a:p>
        </p:txBody>
      </p:sp>
      <p:sp>
        <p:nvSpPr>
          <p:cNvPr id="122" name="Oval 15">
            <a:extLst>
              <a:ext uri="{FF2B5EF4-FFF2-40B4-BE49-F238E27FC236}">
                <a16:creationId xmlns:a16="http://schemas.microsoft.com/office/drawing/2014/main" id="{1EEA33D6-29C5-5C43-CC75-2CC838BB0B1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18</a:t>
            </a:r>
          </a:p>
        </p:txBody>
      </p:sp>
      <p:sp>
        <p:nvSpPr>
          <p:cNvPr id="123" name="Oval 14">
            <a:extLst>
              <a:ext uri="{FF2B5EF4-FFF2-40B4-BE49-F238E27FC236}">
                <a16:creationId xmlns:a16="http://schemas.microsoft.com/office/drawing/2014/main" id="{0C9E8AC6-32DA-BDA0-5B64-D32258EAAF5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19</a:t>
            </a:r>
          </a:p>
        </p:txBody>
      </p:sp>
      <p:sp>
        <p:nvSpPr>
          <p:cNvPr id="124" name="Oval 13">
            <a:extLst>
              <a:ext uri="{FF2B5EF4-FFF2-40B4-BE49-F238E27FC236}">
                <a16:creationId xmlns:a16="http://schemas.microsoft.com/office/drawing/2014/main" id="{E27BE1A9-5DE7-6ECD-ABFE-83861362980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20</a:t>
            </a:r>
          </a:p>
        </p:txBody>
      </p:sp>
      <p:sp>
        <p:nvSpPr>
          <p:cNvPr id="125" name="Oval 12">
            <a:extLst>
              <a:ext uri="{FF2B5EF4-FFF2-40B4-BE49-F238E27FC236}">
                <a16:creationId xmlns:a16="http://schemas.microsoft.com/office/drawing/2014/main" id="{308B77A5-AB80-F094-2303-F8CF2167CF6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21</a:t>
            </a:r>
          </a:p>
        </p:txBody>
      </p:sp>
      <p:sp>
        <p:nvSpPr>
          <p:cNvPr id="126" name="Oval 11">
            <a:extLst>
              <a:ext uri="{FF2B5EF4-FFF2-40B4-BE49-F238E27FC236}">
                <a16:creationId xmlns:a16="http://schemas.microsoft.com/office/drawing/2014/main" id="{5DD60C86-CE78-3268-0FAD-E54B11127F6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22</a:t>
            </a:r>
          </a:p>
        </p:txBody>
      </p:sp>
      <p:sp>
        <p:nvSpPr>
          <p:cNvPr id="127" name="Oval 10">
            <a:extLst>
              <a:ext uri="{FF2B5EF4-FFF2-40B4-BE49-F238E27FC236}">
                <a16:creationId xmlns:a16="http://schemas.microsoft.com/office/drawing/2014/main" id="{F334D8E4-4BF5-E8C3-7FF3-8659FA0F02A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23</a:t>
            </a:r>
          </a:p>
        </p:txBody>
      </p:sp>
      <p:sp>
        <p:nvSpPr>
          <p:cNvPr id="128" name="Oval 9">
            <a:extLst>
              <a:ext uri="{FF2B5EF4-FFF2-40B4-BE49-F238E27FC236}">
                <a16:creationId xmlns:a16="http://schemas.microsoft.com/office/drawing/2014/main" id="{F9B6E159-94A3-E4B3-3F0E-10FAAC4108A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24</a:t>
            </a:r>
          </a:p>
        </p:txBody>
      </p:sp>
      <p:sp>
        <p:nvSpPr>
          <p:cNvPr id="129" name="Oval 8">
            <a:extLst>
              <a:ext uri="{FF2B5EF4-FFF2-40B4-BE49-F238E27FC236}">
                <a16:creationId xmlns:a16="http://schemas.microsoft.com/office/drawing/2014/main" id="{439247C2-0A6B-1FBE-2521-BC03FFA6658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25</a:t>
            </a:r>
          </a:p>
        </p:txBody>
      </p:sp>
      <p:sp>
        <p:nvSpPr>
          <p:cNvPr id="130" name="Oval 7">
            <a:extLst>
              <a:ext uri="{FF2B5EF4-FFF2-40B4-BE49-F238E27FC236}">
                <a16:creationId xmlns:a16="http://schemas.microsoft.com/office/drawing/2014/main" id="{28BCA4F6-FF0A-B973-3933-ECAF2020CE6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26</a:t>
            </a:r>
          </a:p>
        </p:txBody>
      </p:sp>
      <p:sp>
        <p:nvSpPr>
          <p:cNvPr id="131" name="Oval 6">
            <a:extLst>
              <a:ext uri="{FF2B5EF4-FFF2-40B4-BE49-F238E27FC236}">
                <a16:creationId xmlns:a16="http://schemas.microsoft.com/office/drawing/2014/main" id="{4659BFB3-0ACC-4694-F5B7-163EC11A1EF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27</a:t>
            </a:r>
          </a:p>
        </p:txBody>
      </p:sp>
      <p:sp>
        <p:nvSpPr>
          <p:cNvPr id="132" name="Oval 5">
            <a:extLst>
              <a:ext uri="{FF2B5EF4-FFF2-40B4-BE49-F238E27FC236}">
                <a16:creationId xmlns:a16="http://schemas.microsoft.com/office/drawing/2014/main" id="{A7663D81-1AFF-3715-DD18-234C0F777AF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28</a:t>
            </a:r>
          </a:p>
        </p:txBody>
      </p:sp>
      <p:sp>
        <p:nvSpPr>
          <p:cNvPr id="133" name="Oval 4">
            <a:extLst>
              <a:ext uri="{FF2B5EF4-FFF2-40B4-BE49-F238E27FC236}">
                <a16:creationId xmlns:a16="http://schemas.microsoft.com/office/drawing/2014/main" id="{0C5A0B05-D86C-D0E2-50D2-6BAA8214B29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29</a:t>
            </a:r>
          </a:p>
        </p:txBody>
      </p:sp>
      <p:sp>
        <p:nvSpPr>
          <p:cNvPr id="134" name="Oval 3">
            <a:extLst>
              <a:ext uri="{FF2B5EF4-FFF2-40B4-BE49-F238E27FC236}">
                <a16:creationId xmlns:a16="http://schemas.microsoft.com/office/drawing/2014/main" id="{FC74856A-C105-3945-D5AC-28045C8202E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30</a:t>
            </a:r>
          </a:p>
        </p:txBody>
      </p:sp>
      <p:sp>
        <p:nvSpPr>
          <p:cNvPr id="135" name="Oval 32">
            <a:extLst>
              <a:ext uri="{FF2B5EF4-FFF2-40B4-BE49-F238E27FC236}">
                <a16:creationId xmlns:a16="http://schemas.microsoft.com/office/drawing/2014/main" id="{E9D93045-F5CF-DB7E-E8C7-295197D3285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31</a:t>
            </a:r>
          </a:p>
        </p:txBody>
      </p:sp>
      <p:sp>
        <p:nvSpPr>
          <p:cNvPr id="136" name="Oval 31">
            <a:extLst>
              <a:ext uri="{FF2B5EF4-FFF2-40B4-BE49-F238E27FC236}">
                <a16:creationId xmlns:a16="http://schemas.microsoft.com/office/drawing/2014/main" id="{6DA95A39-AD6C-25F6-0840-B26CB531AD7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32</a:t>
            </a:r>
          </a:p>
        </p:txBody>
      </p:sp>
      <p:sp>
        <p:nvSpPr>
          <p:cNvPr id="137" name="Oval 30">
            <a:extLst>
              <a:ext uri="{FF2B5EF4-FFF2-40B4-BE49-F238E27FC236}">
                <a16:creationId xmlns:a16="http://schemas.microsoft.com/office/drawing/2014/main" id="{02AA8A5B-34B9-BA48-8D78-40720A6AD45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33</a:t>
            </a:r>
          </a:p>
        </p:txBody>
      </p:sp>
      <p:sp>
        <p:nvSpPr>
          <p:cNvPr id="138" name="Oval 29">
            <a:extLst>
              <a:ext uri="{FF2B5EF4-FFF2-40B4-BE49-F238E27FC236}">
                <a16:creationId xmlns:a16="http://schemas.microsoft.com/office/drawing/2014/main" id="{BD854727-4510-1304-4C65-F128F9C9CA8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34</a:t>
            </a:r>
          </a:p>
        </p:txBody>
      </p:sp>
      <p:sp>
        <p:nvSpPr>
          <p:cNvPr id="139" name="Oval 28">
            <a:extLst>
              <a:ext uri="{FF2B5EF4-FFF2-40B4-BE49-F238E27FC236}">
                <a16:creationId xmlns:a16="http://schemas.microsoft.com/office/drawing/2014/main" id="{394AA3FF-C707-3723-FF1E-44483E7513D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35</a:t>
            </a:r>
          </a:p>
        </p:txBody>
      </p:sp>
      <p:sp>
        <p:nvSpPr>
          <p:cNvPr id="140" name="Oval 27">
            <a:extLst>
              <a:ext uri="{FF2B5EF4-FFF2-40B4-BE49-F238E27FC236}">
                <a16:creationId xmlns:a16="http://schemas.microsoft.com/office/drawing/2014/main" id="{918AB9CB-59CD-8A12-447D-9D70020274D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36</a:t>
            </a:r>
          </a:p>
        </p:txBody>
      </p:sp>
      <p:sp>
        <p:nvSpPr>
          <p:cNvPr id="141" name="Oval 26">
            <a:extLst>
              <a:ext uri="{FF2B5EF4-FFF2-40B4-BE49-F238E27FC236}">
                <a16:creationId xmlns:a16="http://schemas.microsoft.com/office/drawing/2014/main" id="{F3998237-3CAD-7D4E-CE2B-FE30715D80B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37</a:t>
            </a:r>
          </a:p>
        </p:txBody>
      </p:sp>
      <p:sp>
        <p:nvSpPr>
          <p:cNvPr id="142" name="Oval 25">
            <a:extLst>
              <a:ext uri="{FF2B5EF4-FFF2-40B4-BE49-F238E27FC236}">
                <a16:creationId xmlns:a16="http://schemas.microsoft.com/office/drawing/2014/main" id="{A49D73C4-F200-6B3A-D0F0-9E1ADA2C3D9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38</a:t>
            </a:r>
          </a:p>
        </p:txBody>
      </p:sp>
      <p:sp>
        <p:nvSpPr>
          <p:cNvPr id="143" name="Oval 24">
            <a:extLst>
              <a:ext uri="{FF2B5EF4-FFF2-40B4-BE49-F238E27FC236}">
                <a16:creationId xmlns:a16="http://schemas.microsoft.com/office/drawing/2014/main" id="{2AC456ED-CC0B-93E8-01EF-E87EA05B5AC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39</a:t>
            </a:r>
          </a:p>
        </p:txBody>
      </p:sp>
      <p:sp>
        <p:nvSpPr>
          <p:cNvPr id="144" name="Oval 23">
            <a:extLst>
              <a:ext uri="{FF2B5EF4-FFF2-40B4-BE49-F238E27FC236}">
                <a16:creationId xmlns:a16="http://schemas.microsoft.com/office/drawing/2014/main" id="{50AC1C7B-5EE8-73E6-E294-78D4A7903D8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40</a:t>
            </a:r>
          </a:p>
        </p:txBody>
      </p:sp>
      <p:sp>
        <p:nvSpPr>
          <p:cNvPr id="145" name="Oval 14">
            <a:extLst>
              <a:ext uri="{FF2B5EF4-FFF2-40B4-BE49-F238E27FC236}">
                <a16:creationId xmlns:a16="http://schemas.microsoft.com/office/drawing/2014/main" id="{3CB03F7A-7696-C765-E78C-BAE863FFA14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41</a:t>
            </a:r>
          </a:p>
        </p:txBody>
      </p:sp>
      <p:sp>
        <p:nvSpPr>
          <p:cNvPr id="146" name="Oval 15">
            <a:extLst>
              <a:ext uri="{FF2B5EF4-FFF2-40B4-BE49-F238E27FC236}">
                <a16:creationId xmlns:a16="http://schemas.microsoft.com/office/drawing/2014/main" id="{354BF689-D953-A9C5-F385-23751495830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42</a:t>
            </a:r>
          </a:p>
        </p:txBody>
      </p:sp>
      <p:sp>
        <p:nvSpPr>
          <p:cNvPr id="147" name="Oval 16">
            <a:extLst>
              <a:ext uri="{FF2B5EF4-FFF2-40B4-BE49-F238E27FC236}">
                <a16:creationId xmlns:a16="http://schemas.microsoft.com/office/drawing/2014/main" id="{96F820A0-EF10-DD01-9836-C4FB4360105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43</a:t>
            </a:r>
          </a:p>
        </p:txBody>
      </p:sp>
      <p:sp>
        <p:nvSpPr>
          <p:cNvPr id="148" name="Oval 17">
            <a:extLst>
              <a:ext uri="{FF2B5EF4-FFF2-40B4-BE49-F238E27FC236}">
                <a16:creationId xmlns:a16="http://schemas.microsoft.com/office/drawing/2014/main" id="{7082B78E-6AE5-E1B7-DE09-BB742C88933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44</a:t>
            </a:r>
          </a:p>
        </p:txBody>
      </p:sp>
      <p:sp>
        <p:nvSpPr>
          <p:cNvPr id="149" name="Oval 18">
            <a:extLst>
              <a:ext uri="{FF2B5EF4-FFF2-40B4-BE49-F238E27FC236}">
                <a16:creationId xmlns:a16="http://schemas.microsoft.com/office/drawing/2014/main" id="{0DD0439F-023F-DCDE-5E60-401E0F7878D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45</a:t>
            </a:r>
          </a:p>
        </p:txBody>
      </p:sp>
      <p:sp>
        <p:nvSpPr>
          <p:cNvPr id="150" name="Oval 149">
            <a:extLst>
              <a:ext uri="{FF2B5EF4-FFF2-40B4-BE49-F238E27FC236}">
                <a16:creationId xmlns:a16="http://schemas.microsoft.com/office/drawing/2014/main" id="{D85465DF-B6F9-7A19-A203-10DDDB59658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46</a:t>
            </a:r>
          </a:p>
        </p:txBody>
      </p:sp>
      <p:sp>
        <p:nvSpPr>
          <p:cNvPr id="151" name="Oval 20">
            <a:extLst>
              <a:ext uri="{FF2B5EF4-FFF2-40B4-BE49-F238E27FC236}">
                <a16:creationId xmlns:a16="http://schemas.microsoft.com/office/drawing/2014/main" id="{3EBC8400-F2DD-99E4-DBDD-D3D531F6A37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47</a:t>
            </a:r>
          </a:p>
        </p:txBody>
      </p:sp>
      <p:sp>
        <p:nvSpPr>
          <p:cNvPr id="152" name="Oval 21">
            <a:extLst>
              <a:ext uri="{FF2B5EF4-FFF2-40B4-BE49-F238E27FC236}">
                <a16:creationId xmlns:a16="http://schemas.microsoft.com/office/drawing/2014/main" id="{E174F4F2-CA7F-F9F5-8A9D-5ED3FCB22D9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48</a:t>
            </a:r>
          </a:p>
        </p:txBody>
      </p:sp>
      <p:sp>
        <p:nvSpPr>
          <p:cNvPr id="153" name="Oval 22">
            <a:extLst>
              <a:ext uri="{FF2B5EF4-FFF2-40B4-BE49-F238E27FC236}">
                <a16:creationId xmlns:a16="http://schemas.microsoft.com/office/drawing/2014/main" id="{7F07E859-F1CA-C876-008C-2384EDEFDE2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49</a:t>
            </a:r>
          </a:p>
        </p:txBody>
      </p:sp>
      <p:sp>
        <p:nvSpPr>
          <p:cNvPr id="154" name="Oval 23">
            <a:extLst>
              <a:ext uri="{FF2B5EF4-FFF2-40B4-BE49-F238E27FC236}">
                <a16:creationId xmlns:a16="http://schemas.microsoft.com/office/drawing/2014/main" id="{D55A126B-3ABF-8288-D070-892B7481A91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50</a:t>
            </a:r>
          </a:p>
        </p:txBody>
      </p:sp>
      <p:sp>
        <p:nvSpPr>
          <p:cNvPr id="155" name="Oval 24">
            <a:extLst>
              <a:ext uri="{FF2B5EF4-FFF2-40B4-BE49-F238E27FC236}">
                <a16:creationId xmlns:a16="http://schemas.microsoft.com/office/drawing/2014/main" id="{740BC5C2-7689-43A7-ECF3-DE462E41077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51</a:t>
            </a:r>
          </a:p>
        </p:txBody>
      </p:sp>
      <p:sp>
        <p:nvSpPr>
          <p:cNvPr id="156" name="Oval 155">
            <a:extLst>
              <a:ext uri="{FF2B5EF4-FFF2-40B4-BE49-F238E27FC236}">
                <a16:creationId xmlns:a16="http://schemas.microsoft.com/office/drawing/2014/main" id="{479B2879-32DA-C9C0-030F-A6CEEA6FF75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52</a:t>
            </a:r>
          </a:p>
        </p:txBody>
      </p:sp>
      <p:sp>
        <p:nvSpPr>
          <p:cNvPr id="157" name="Oval 26">
            <a:extLst>
              <a:ext uri="{FF2B5EF4-FFF2-40B4-BE49-F238E27FC236}">
                <a16:creationId xmlns:a16="http://schemas.microsoft.com/office/drawing/2014/main" id="{58DA6183-0DF9-AFED-CB24-235EF4D3D97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53</a:t>
            </a:r>
          </a:p>
        </p:txBody>
      </p:sp>
      <p:sp>
        <p:nvSpPr>
          <p:cNvPr id="158" name="Oval 27">
            <a:extLst>
              <a:ext uri="{FF2B5EF4-FFF2-40B4-BE49-F238E27FC236}">
                <a16:creationId xmlns:a16="http://schemas.microsoft.com/office/drawing/2014/main" id="{C8F2DAC2-191F-4624-0BCA-576A7B582DC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54</a:t>
            </a:r>
          </a:p>
        </p:txBody>
      </p:sp>
      <p:sp>
        <p:nvSpPr>
          <p:cNvPr id="159" name="Oval 28">
            <a:extLst>
              <a:ext uri="{FF2B5EF4-FFF2-40B4-BE49-F238E27FC236}">
                <a16:creationId xmlns:a16="http://schemas.microsoft.com/office/drawing/2014/main" id="{1855CC12-4892-7808-D5A5-DD51BCB438E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55</a:t>
            </a:r>
          </a:p>
        </p:txBody>
      </p:sp>
      <p:sp>
        <p:nvSpPr>
          <p:cNvPr id="160" name="Oval 29">
            <a:extLst>
              <a:ext uri="{FF2B5EF4-FFF2-40B4-BE49-F238E27FC236}">
                <a16:creationId xmlns:a16="http://schemas.microsoft.com/office/drawing/2014/main" id="{8EBD03D1-4347-714F-1D3E-EBDC1DC20FC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56</a:t>
            </a:r>
          </a:p>
        </p:txBody>
      </p:sp>
      <p:sp>
        <p:nvSpPr>
          <p:cNvPr id="161" name="Oval 30">
            <a:extLst>
              <a:ext uri="{FF2B5EF4-FFF2-40B4-BE49-F238E27FC236}">
                <a16:creationId xmlns:a16="http://schemas.microsoft.com/office/drawing/2014/main" id="{8FCB7F4E-A5D5-FFBD-9C5A-DDA585A26F8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57</a:t>
            </a:r>
          </a:p>
        </p:txBody>
      </p:sp>
      <p:sp>
        <p:nvSpPr>
          <p:cNvPr id="162" name="Oval 31">
            <a:extLst>
              <a:ext uri="{FF2B5EF4-FFF2-40B4-BE49-F238E27FC236}">
                <a16:creationId xmlns:a16="http://schemas.microsoft.com/office/drawing/2014/main" id="{D8B2812F-31EB-E25B-E3AB-C413B1E782B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58</a:t>
            </a:r>
          </a:p>
        </p:txBody>
      </p:sp>
      <p:sp>
        <p:nvSpPr>
          <p:cNvPr id="163" name="Oval 32">
            <a:extLst>
              <a:ext uri="{FF2B5EF4-FFF2-40B4-BE49-F238E27FC236}">
                <a16:creationId xmlns:a16="http://schemas.microsoft.com/office/drawing/2014/main" id="{0AE4A670-7E9C-1614-8957-B92D92D8156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59</a:t>
            </a:r>
          </a:p>
        </p:txBody>
      </p:sp>
      <p:sp>
        <p:nvSpPr>
          <p:cNvPr id="164" name="Oval 32">
            <a:extLst>
              <a:ext uri="{FF2B5EF4-FFF2-40B4-BE49-F238E27FC236}">
                <a16:creationId xmlns:a16="http://schemas.microsoft.com/office/drawing/2014/main" id="{A8F4FA37-8A63-D58B-9CA8-1F7CC023A57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60</a:t>
            </a:r>
          </a:p>
        </p:txBody>
      </p:sp>
      <p:pic>
        <p:nvPicPr>
          <p:cNvPr id="11" name="Picture Placeholder 10">
            <a:extLst>
              <a:ext uri="{FF2B5EF4-FFF2-40B4-BE49-F238E27FC236}">
                <a16:creationId xmlns:a16="http://schemas.microsoft.com/office/drawing/2014/main" id="{A79F42CB-360D-E293-6701-8D0F1F1A4FA6}"/>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p:blipFill>
        <p:spPr>
          <a:xfrm>
            <a:off x="6296450" y="1"/>
            <a:ext cx="4382054" cy="6857745"/>
          </a:xfrm>
        </p:spPr>
      </p:pic>
    </p:spTree>
    <p:extLst>
      <p:ext uri="{BB962C8B-B14F-4D97-AF65-F5344CB8AC3E}">
        <p14:creationId xmlns:p14="http://schemas.microsoft.com/office/powerpoint/2010/main" val="589484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1000"/>
                                  </p:stCondLst>
                                  <p:childTnLst>
                                    <p:set>
                                      <p:cBhvr>
                                        <p:cTn id="6" dur="1" fill="hold">
                                          <p:stCondLst>
                                            <p:cond delay="0"/>
                                          </p:stCondLst>
                                        </p:cTn>
                                        <p:tgtEl>
                                          <p:spTgt spid="164"/>
                                        </p:tgtEl>
                                        <p:attrNameLst>
                                          <p:attrName>style.visibility</p:attrName>
                                        </p:attrNameLst>
                                      </p:cBhvr>
                                      <p:to>
                                        <p:strVal val="hidden"/>
                                      </p:to>
                                    </p:set>
                                  </p:childTnLst>
                                </p:cTn>
                              </p:par>
                            </p:childTnLst>
                          </p:cTn>
                        </p:par>
                        <p:par>
                          <p:cTn id="7" fill="hold">
                            <p:stCondLst>
                              <p:cond delay="1000"/>
                            </p:stCondLst>
                            <p:childTnLst>
                              <p:par>
                                <p:cTn id="8" presetID="1" presetClass="exit" presetSubtype="0" fill="hold" grpId="0" nodeType="afterEffect">
                                  <p:stCondLst>
                                    <p:cond delay="1000"/>
                                  </p:stCondLst>
                                  <p:childTnLst>
                                    <p:set>
                                      <p:cBhvr>
                                        <p:cTn id="9" dur="1" fill="hold">
                                          <p:stCondLst>
                                            <p:cond delay="0"/>
                                          </p:stCondLst>
                                        </p:cTn>
                                        <p:tgtEl>
                                          <p:spTgt spid="163"/>
                                        </p:tgtEl>
                                        <p:attrNameLst>
                                          <p:attrName>style.visibility</p:attrName>
                                        </p:attrNameLst>
                                      </p:cBhvr>
                                      <p:to>
                                        <p:strVal val="hidden"/>
                                      </p:to>
                                    </p:set>
                                  </p:childTnLst>
                                </p:cTn>
                              </p:par>
                            </p:childTnLst>
                          </p:cTn>
                        </p:par>
                        <p:par>
                          <p:cTn id="10" fill="hold">
                            <p:stCondLst>
                              <p:cond delay="2000"/>
                            </p:stCondLst>
                            <p:childTnLst>
                              <p:par>
                                <p:cTn id="11" presetID="1" presetClass="exit" presetSubtype="0" fill="hold" grpId="0" nodeType="afterEffect">
                                  <p:stCondLst>
                                    <p:cond delay="1000"/>
                                  </p:stCondLst>
                                  <p:childTnLst>
                                    <p:set>
                                      <p:cBhvr>
                                        <p:cTn id="12" dur="1" fill="hold">
                                          <p:stCondLst>
                                            <p:cond delay="0"/>
                                          </p:stCondLst>
                                        </p:cTn>
                                        <p:tgtEl>
                                          <p:spTgt spid="162"/>
                                        </p:tgtEl>
                                        <p:attrNameLst>
                                          <p:attrName>style.visibility</p:attrName>
                                        </p:attrNameLst>
                                      </p:cBhvr>
                                      <p:to>
                                        <p:strVal val="hidden"/>
                                      </p:to>
                                    </p:set>
                                  </p:childTnLst>
                                </p:cTn>
                              </p:par>
                            </p:childTnLst>
                          </p:cTn>
                        </p:par>
                        <p:par>
                          <p:cTn id="13" fill="hold">
                            <p:stCondLst>
                              <p:cond delay="3000"/>
                            </p:stCondLst>
                            <p:childTnLst>
                              <p:par>
                                <p:cTn id="14" presetID="1" presetClass="exit" presetSubtype="0" fill="hold" grpId="0" nodeType="afterEffect">
                                  <p:stCondLst>
                                    <p:cond delay="1000"/>
                                  </p:stCondLst>
                                  <p:childTnLst>
                                    <p:set>
                                      <p:cBhvr>
                                        <p:cTn id="15" dur="1" fill="hold">
                                          <p:stCondLst>
                                            <p:cond delay="0"/>
                                          </p:stCondLst>
                                        </p:cTn>
                                        <p:tgtEl>
                                          <p:spTgt spid="161"/>
                                        </p:tgtEl>
                                        <p:attrNameLst>
                                          <p:attrName>style.visibility</p:attrName>
                                        </p:attrNameLst>
                                      </p:cBhvr>
                                      <p:to>
                                        <p:strVal val="hidden"/>
                                      </p:to>
                                    </p:set>
                                  </p:childTnLst>
                                </p:cTn>
                              </p:par>
                            </p:childTnLst>
                          </p:cTn>
                        </p:par>
                        <p:par>
                          <p:cTn id="16" fill="hold">
                            <p:stCondLst>
                              <p:cond delay="4000"/>
                            </p:stCondLst>
                            <p:childTnLst>
                              <p:par>
                                <p:cTn id="17" presetID="1" presetClass="exit" presetSubtype="0" fill="hold" grpId="0" nodeType="afterEffect">
                                  <p:stCondLst>
                                    <p:cond delay="1000"/>
                                  </p:stCondLst>
                                  <p:childTnLst>
                                    <p:set>
                                      <p:cBhvr>
                                        <p:cTn id="18" dur="1" fill="hold">
                                          <p:stCondLst>
                                            <p:cond delay="0"/>
                                          </p:stCondLst>
                                        </p:cTn>
                                        <p:tgtEl>
                                          <p:spTgt spid="160"/>
                                        </p:tgtEl>
                                        <p:attrNameLst>
                                          <p:attrName>style.visibility</p:attrName>
                                        </p:attrNameLst>
                                      </p:cBhvr>
                                      <p:to>
                                        <p:strVal val="hidden"/>
                                      </p:to>
                                    </p:set>
                                  </p:childTnLst>
                                </p:cTn>
                              </p:par>
                            </p:childTnLst>
                          </p:cTn>
                        </p:par>
                        <p:par>
                          <p:cTn id="19" fill="hold">
                            <p:stCondLst>
                              <p:cond delay="5000"/>
                            </p:stCondLst>
                            <p:childTnLst>
                              <p:par>
                                <p:cTn id="20" presetID="1" presetClass="exit" presetSubtype="0" fill="hold" grpId="0" nodeType="afterEffect">
                                  <p:stCondLst>
                                    <p:cond delay="1000"/>
                                  </p:stCondLst>
                                  <p:childTnLst>
                                    <p:set>
                                      <p:cBhvr>
                                        <p:cTn id="21" dur="1" fill="hold">
                                          <p:stCondLst>
                                            <p:cond delay="0"/>
                                          </p:stCondLst>
                                        </p:cTn>
                                        <p:tgtEl>
                                          <p:spTgt spid="159"/>
                                        </p:tgtEl>
                                        <p:attrNameLst>
                                          <p:attrName>style.visibility</p:attrName>
                                        </p:attrNameLst>
                                      </p:cBhvr>
                                      <p:to>
                                        <p:strVal val="hidden"/>
                                      </p:to>
                                    </p:set>
                                  </p:childTnLst>
                                </p:cTn>
                              </p:par>
                            </p:childTnLst>
                          </p:cTn>
                        </p:par>
                        <p:par>
                          <p:cTn id="22" fill="hold">
                            <p:stCondLst>
                              <p:cond delay="6000"/>
                            </p:stCondLst>
                            <p:childTnLst>
                              <p:par>
                                <p:cTn id="23" presetID="1" presetClass="exit" presetSubtype="0" fill="hold" grpId="0" nodeType="afterEffect">
                                  <p:stCondLst>
                                    <p:cond delay="1000"/>
                                  </p:stCondLst>
                                  <p:childTnLst>
                                    <p:set>
                                      <p:cBhvr>
                                        <p:cTn id="24" dur="1" fill="hold">
                                          <p:stCondLst>
                                            <p:cond delay="0"/>
                                          </p:stCondLst>
                                        </p:cTn>
                                        <p:tgtEl>
                                          <p:spTgt spid="158"/>
                                        </p:tgtEl>
                                        <p:attrNameLst>
                                          <p:attrName>style.visibility</p:attrName>
                                        </p:attrNameLst>
                                      </p:cBhvr>
                                      <p:to>
                                        <p:strVal val="hidden"/>
                                      </p:to>
                                    </p:set>
                                  </p:childTnLst>
                                </p:cTn>
                              </p:par>
                            </p:childTnLst>
                          </p:cTn>
                        </p:par>
                        <p:par>
                          <p:cTn id="25" fill="hold">
                            <p:stCondLst>
                              <p:cond delay="7000"/>
                            </p:stCondLst>
                            <p:childTnLst>
                              <p:par>
                                <p:cTn id="26" presetID="1" presetClass="exit" presetSubtype="0" fill="hold" grpId="0" nodeType="afterEffect">
                                  <p:stCondLst>
                                    <p:cond delay="1000"/>
                                  </p:stCondLst>
                                  <p:childTnLst>
                                    <p:set>
                                      <p:cBhvr>
                                        <p:cTn id="27" dur="1" fill="hold">
                                          <p:stCondLst>
                                            <p:cond delay="0"/>
                                          </p:stCondLst>
                                        </p:cTn>
                                        <p:tgtEl>
                                          <p:spTgt spid="157"/>
                                        </p:tgtEl>
                                        <p:attrNameLst>
                                          <p:attrName>style.visibility</p:attrName>
                                        </p:attrNameLst>
                                      </p:cBhvr>
                                      <p:to>
                                        <p:strVal val="hidden"/>
                                      </p:to>
                                    </p:set>
                                  </p:childTnLst>
                                </p:cTn>
                              </p:par>
                            </p:childTnLst>
                          </p:cTn>
                        </p:par>
                        <p:par>
                          <p:cTn id="28" fill="hold">
                            <p:stCondLst>
                              <p:cond delay="8000"/>
                            </p:stCondLst>
                            <p:childTnLst>
                              <p:par>
                                <p:cTn id="29" presetID="1" presetClass="exit" presetSubtype="0" fill="hold" grpId="0" nodeType="afterEffect">
                                  <p:stCondLst>
                                    <p:cond delay="1000"/>
                                  </p:stCondLst>
                                  <p:childTnLst>
                                    <p:set>
                                      <p:cBhvr>
                                        <p:cTn id="30" dur="1" fill="hold">
                                          <p:stCondLst>
                                            <p:cond delay="0"/>
                                          </p:stCondLst>
                                        </p:cTn>
                                        <p:tgtEl>
                                          <p:spTgt spid="156"/>
                                        </p:tgtEl>
                                        <p:attrNameLst>
                                          <p:attrName>style.visibility</p:attrName>
                                        </p:attrNameLst>
                                      </p:cBhvr>
                                      <p:to>
                                        <p:strVal val="hidden"/>
                                      </p:to>
                                    </p:set>
                                  </p:childTnLst>
                                </p:cTn>
                              </p:par>
                            </p:childTnLst>
                          </p:cTn>
                        </p:par>
                        <p:par>
                          <p:cTn id="31" fill="hold">
                            <p:stCondLst>
                              <p:cond delay="9000"/>
                            </p:stCondLst>
                            <p:childTnLst>
                              <p:par>
                                <p:cTn id="32" presetID="1" presetClass="exit" presetSubtype="0" fill="hold" grpId="0" nodeType="afterEffect">
                                  <p:stCondLst>
                                    <p:cond delay="1000"/>
                                  </p:stCondLst>
                                  <p:childTnLst>
                                    <p:set>
                                      <p:cBhvr>
                                        <p:cTn id="33" dur="1" fill="hold">
                                          <p:stCondLst>
                                            <p:cond delay="0"/>
                                          </p:stCondLst>
                                        </p:cTn>
                                        <p:tgtEl>
                                          <p:spTgt spid="155"/>
                                        </p:tgtEl>
                                        <p:attrNameLst>
                                          <p:attrName>style.visibility</p:attrName>
                                        </p:attrNameLst>
                                      </p:cBhvr>
                                      <p:to>
                                        <p:strVal val="hidden"/>
                                      </p:to>
                                    </p:set>
                                  </p:childTnLst>
                                </p:cTn>
                              </p:par>
                            </p:childTnLst>
                          </p:cTn>
                        </p:par>
                        <p:par>
                          <p:cTn id="34" fill="hold">
                            <p:stCondLst>
                              <p:cond delay="10000"/>
                            </p:stCondLst>
                            <p:childTnLst>
                              <p:par>
                                <p:cTn id="35" presetID="1" presetClass="exit" presetSubtype="0" fill="hold" grpId="0" nodeType="afterEffect">
                                  <p:stCondLst>
                                    <p:cond delay="1000"/>
                                  </p:stCondLst>
                                  <p:childTnLst>
                                    <p:set>
                                      <p:cBhvr>
                                        <p:cTn id="36" dur="1" fill="hold">
                                          <p:stCondLst>
                                            <p:cond delay="0"/>
                                          </p:stCondLst>
                                        </p:cTn>
                                        <p:tgtEl>
                                          <p:spTgt spid="154"/>
                                        </p:tgtEl>
                                        <p:attrNameLst>
                                          <p:attrName>style.visibility</p:attrName>
                                        </p:attrNameLst>
                                      </p:cBhvr>
                                      <p:to>
                                        <p:strVal val="hidden"/>
                                      </p:to>
                                    </p:set>
                                  </p:childTnLst>
                                </p:cTn>
                              </p:par>
                            </p:childTnLst>
                          </p:cTn>
                        </p:par>
                        <p:par>
                          <p:cTn id="37" fill="hold">
                            <p:stCondLst>
                              <p:cond delay="11000"/>
                            </p:stCondLst>
                            <p:childTnLst>
                              <p:par>
                                <p:cTn id="38" presetID="1" presetClass="exit" presetSubtype="0" fill="hold" grpId="0" nodeType="afterEffect">
                                  <p:stCondLst>
                                    <p:cond delay="1000"/>
                                  </p:stCondLst>
                                  <p:childTnLst>
                                    <p:set>
                                      <p:cBhvr>
                                        <p:cTn id="39" dur="1" fill="hold">
                                          <p:stCondLst>
                                            <p:cond delay="0"/>
                                          </p:stCondLst>
                                        </p:cTn>
                                        <p:tgtEl>
                                          <p:spTgt spid="153"/>
                                        </p:tgtEl>
                                        <p:attrNameLst>
                                          <p:attrName>style.visibility</p:attrName>
                                        </p:attrNameLst>
                                      </p:cBhvr>
                                      <p:to>
                                        <p:strVal val="hidden"/>
                                      </p:to>
                                    </p:set>
                                  </p:childTnLst>
                                </p:cTn>
                              </p:par>
                            </p:childTnLst>
                          </p:cTn>
                        </p:par>
                        <p:par>
                          <p:cTn id="40" fill="hold">
                            <p:stCondLst>
                              <p:cond delay="12000"/>
                            </p:stCondLst>
                            <p:childTnLst>
                              <p:par>
                                <p:cTn id="41" presetID="1" presetClass="exit" presetSubtype="0" fill="hold" grpId="0" nodeType="afterEffect">
                                  <p:stCondLst>
                                    <p:cond delay="1000"/>
                                  </p:stCondLst>
                                  <p:childTnLst>
                                    <p:set>
                                      <p:cBhvr>
                                        <p:cTn id="42" dur="1" fill="hold">
                                          <p:stCondLst>
                                            <p:cond delay="0"/>
                                          </p:stCondLst>
                                        </p:cTn>
                                        <p:tgtEl>
                                          <p:spTgt spid="152"/>
                                        </p:tgtEl>
                                        <p:attrNameLst>
                                          <p:attrName>style.visibility</p:attrName>
                                        </p:attrNameLst>
                                      </p:cBhvr>
                                      <p:to>
                                        <p:strVal val="hidden"/>
                                      </p:to>
                                    </p:set>
                                  </p:childTnLst>
                                </p:cTn>
                              </p:par>
                            </p:childTnLst>
                          </p:cTn>
                        </p:par>
                        <p:par>
                          <p:cTn id="43" fill="hold">
                            <p:stCondLst>
                              <p:cond delay="13000"/>
                            </p:stCondLst>
                            <p:childTnLst>
                              <p:par>
                                <p:cTn id="44" presetID="1" presetClass="exit" presetSubtype="0" fill="hold" grpId="0" nodeType="afterEffect">
                                  <p:stCondLst>
                                    <p:cond delay="1000"/>
                                  </p:stCondLst>
                                  <p:childTnLst>
                                    <p:set>
                                      <p:cBhvr>
                                        <p:cTn id="45" dur="1" fill="hold">
                                          <p:stCondLst>
                                            <p:cond delay="0"/>
                                          </p:stCondLst>
                                        </p:cTn>
                                        <p:tgtEl>
                                          <p:spTgt spid="151"/>
                                        </p:tgtEl>
                                        <p:attrNameLst>
                                          <p:attrName>style.visibility</p:attrName>
                                        </p:attrNameLst>
                                      </p:cBhvr>
                                      <p:to>
                                        <p:strVal val="hidden"/>
                                      </p:to>
                                    </p:set>
                                  </p:childTnLst>
                                </p:cTn>
                              </p:par>
                            </p:childTnLst>
                          </p:cTn>
                        </p:par>
                        <p:par>
                          <p:cTn id="46" fill="hold">
                            <p:stCondLst>
                              <p:cond delay="14000"/>
                            </p:stCondLst>
                            <p:childTnLst>
                              <p:par>
                                <p:cTn id="47" presetID="1" presetClass="exit" presetSubtype="0" fill="hold" grpId="0" nodeType="afterEffect">
                                  <p:stCondLst>
                                    <p:cond delay="1000"/>
                                  </p:stCondLst>
                                  <p:childTnLst>
                                    <p:set>
                                      <p:cBhvr>
                                        <p:cTn id="48" dur="1" fill="hold">
                                          <p:stCondLst>
                                            <p:cond delay="0"/>
                                          </p:stCondLst>
                                        </p:cTn>
                                        <p:tgtEl>
                                          <p:spTgt spid="150"/>
                                        </p:tgtEl>
                                        <p:attrNameLst>
                                          <p:attrName>style.visibility</p:attrName>
                                        </p:attrNameLst>
                                      </p:cBhvr>
                                      <p:to>
                                        <p:strVal val="hidden"/>
                                      </p:to>
                                    </p:set>
                                  </p:childTnLst>
                                </p:cTn>
                              </p:par>
                            </p:childTnLst>
                          </p:cTn>
                        </p:par>
                        <p:par>
                          <p:cTn id="49" fill="hold">
                            <p:stCondLst>
                              <p:cond delay="15000"/>
                            </p:stCondLst>
                            <p:childTnLst>
                              <p:par>
                                <p:cTn id="50" presetID="1" presetClass="exit" presetSubtype="0" fill="hold" grpId="0" nodeType="afterEffect">
                                  <p:stCondLst>
                                    <p:cond delay="1000"/>
                                  </p:stCondLst>
                                  <p:childTnLst>
                                    <p:set>
                                      <p:cBhvr>
                                        <p:cTn id="51" dur="1" fill="hold">
                                          <p:stCondLst>
                                            <p:cond delay="0"/>
                                          </p:stCondLst>
                                        </p:cTn>
                                        <p:tgtEl>
                                          <p:spTgt spid="149"/>
                                        </p:tgtEl>
                                        <p:attrNameLst>
                                          <p:attrName>style.visibility</p:attrName>
                                        </p:attrNameLst>
                                      </p:cBhvr>
                                      <p:to>
                                        <p:strVal val="hidden"/>
                                      </p:to>
                                    </p:set>
                                  </p:childTnLst>
                                </p:cTn>
                              </p:par>
                            </p:childTnLst>
                          </p:cTn>
                        </p:par>
                        <p:par>
                          <p:cTn id="52" fill="hold">
                            <p:stCondLst>
                              <p:cond delay="16000"/>
                            </p:stCondLst>
                            <p:childTnLst>
                              <p:par>
                                <p:cTn id="53" presetID="1" presetClass="exit" presetSubtype="0" fill="hold" grpId="0" nodeType="afterEffect">
                                  <p:stCondLst>
                                    <p:cond delay="1000"/>
                                  </p:stCondLst>
                                  <p:childTnLst>
                                    <p:set>
                                      <p:cBhvr>
                                        <p:cTn id="54" dur="1" fill="hold">
                                          <p:stCondLst>
                                            <p:cond delay="0"/>
                                          </p:stCondLst>
                                        </p:cTn>
                                        <p:tgtEl>
                                          <p:spTgt spid="148"/>
                                        </p:tgtEl>
                                        <p:attrNameLst>
                                          <p:attrName>style.visibility</p:attrName>
                                        </p:attrNameLst>
                                      </p:cBhvr>
                                      <p:to>
                                        <p:strVal val="hidden"/>
                                      </p:to>
                                    </p:set>
                                  </p:childTnLst>
                                </p:cTn>
                              </p:par>
                            </p:childTnLst>
                          </p:cTn>
                        </p:par>
                        <p:par>
                          <p:cTn id="55" fill="hold">
                            <p:stCondLst>
                              <p:cond delay="17000"/>
                            </p:stCondLst>
                            <p:childTnLst>
                              <p:par>
                                <p:cTn id="56" presetID="1" presetClass="exit" presetSubtype="0" fill="hold" grpId="0" nodeType="afterEffect">
                                  <p:stCondLst>
                                    <p:cond delay="1000"/>
                                  </p:stCondLst>
                                  <p:childTnLst>
                                    <p:set>
                                      <p:cBhvr>
                                        <p:cTn id="57" dur="1" fill="hold">
                                          <p:stCondLst>
                                            <p:cond delay="0"/>
                                          </p:stCondLst>
                                        </p:cTn>
                                        <p:tgtEl>
                                          <p:spTgt spid="147"/>
                                        </p:tgtEl>
                                        <p:attrNameLst>
                                          <p:attrName>style.visibility</p:attrName>
                                        </p:attrNameLst>
                                      </p:cBhvr>
                                      <p:to>
                                        <p:strVal val="hidden"/>
                                      </p:to>
                                    </p:set>
                                  </p:childTnLst>
                                </p:cTn>
                              </p:par>
                            </p:childTnLst>
                          </p:cTn>
                        </p:par>
                        <p:par>
                          <p:cTn id="58" fill="hold">
                            <p:stCondLst>
                              <p:cond delay="18000"/>
                            </p:stCondLst>
                            <p:childTnLst>
                              <p:par>
                                <p:cTn id="59" presetID="1" presetClass="exit" presetSubtype="0" fill="hold" grpId="0" nodeType="afterEffect">
                                  <p:stCondLst>
                                    <p:cond delay="1000"/>
                                  </p:stCondLst>
                                  <p:childTnLst>
                                    <p:set>
                                      <p:cBhvr>
                                        <p:cTn id="60" dur="1" fill="hold">
                                          <p:stCondLst>
                                            <p:cond delay="0"/>
                                          </p:stCondLst>
                                        </p:cTn>
                                        <p:tgtEl>
                                          <p:spTgt spid="146"/>
                                        </p:tgtEl>
                                        <p:attrNameLst>
                                          <p:attrName>style.visibility</p:attrName>
                                        </p:attrNameLst>
                                      </p:cBhvr>
                                      <p:to>
                                        <p:strVal val="hidden"/>
                                      </p:to>
                                    </p:set>
                                  </p:childTnLst>
                                </p:cTn>
                              </p:par>
                            </p:childTnLst>
                          </p:cTn>
                        </p:par>
                        <p:par>
                          <p:cTn id="61" fill="hold">
                            <p:stCondLst>
                              <p:cond delay="19000"/>
                            </p:stCondLst>
                            <p:childTnLst>
                              <p:par>
                                <p:cTn id="62" presetID="1" presetClass="exit" presetSubtype="0" fill="hold" grpId="0" nodeType="afterEffect">
                                  <p:stCondLst>
                                    <p:cond delay="1000"/>
                                  </p:stCondLst>
                                  <p:childTnLst>
                                    <p:set>
                                      <p:cBhvr>
                                        <p:cTn id="63" dur="1" fill="hold">
                                          <p:stCondLst>
                                            <p:cond delay="0"/>
                                          </p:stCondLst>
                                        </p:cTn>
                                        <p:tgtEl>
                                          <p:spTgt spid="145"/>
                                        </p:tgtEl>
                                        <p:attrNameLst>
                                          <p:attrName>style.visibility</p:attrName>
                                        </p:attrNameLst>
                                      </p:cBhvr>
                                      <p:to>
                                        <p:strVal val="hidden"/>
                                      </p:to>
                                    </p:set>
                                  </p:childTnLst>
                                </p:cTn>
                              </p:par>
                            </p:childTnLst>
                          </p:cTn>
                        </p:par>
                        <p:par>
                          <p:cTn id="64" fill="hold">
                            <p:stCondLst>
                              <p:cond delay="20000"/>
                            </p:stCondLst>
                            <p:childTnLst>
                              <p:par>
                                <p:cTn id="65" presetID="1" presetClass="exit" presetSubtype="0" fill="hold" grpId="0" nodeType="afterEffect">
                                  <p:stCondLst>
                                    <p:cond delay="1000"/>
                                  </p:stCondLst>
                                  <p:childTnLst>
                                    <p:set>
                                      <p:cBhvr>
                                        <p:cTn id="66" dur="1" fill="hold">
                                          <p:stCondLst>
                                            <p:cond delay="0"/>
                                          </p:stCondLst>
                                        </p:cTn>
                                        <p:tgtEl>
                                          <p:spTgt spid="144"/>
                                        </p:tgtEl>
                                        <p:attrNameLst>
                                          <p:attrName>style.visibility</p:attrName>
                                        </p:attrNameLst>
                                      </p:cBhvr>
                                      <p:to>
                                        <p:strVal val="hidden"/>
                                      </p:to>
                                    </p:set>
                                  </p:childTnLst>
                                </p:cTn>
                              </p:par>
                            </p:childTnLst>
                          </p:cTn>
                        </p:par>
                        <p:par>
                          <p:cTn id="67" fill="hold">
                            <p:stCondLst>
                              <p:cond delay="21000"/>
                            </p:stCondLst>
                            <p:childTnLst>
                              <p:par>
                                <p:cTn id="68" presetID="1" presetClass="exit" presetSubtype="0" fill="hold" grpId="0" nodeType="afterEffect">
                                  <p:stCondLst>
                                    <p:cond delay="1000"/>
                                  </p:stCondLst>
                                  <p:childTnLst>
                                    <p:set>
                                      <p:cBhvr>
                                        <p:cTn id="69" dur="1" fill="hold">
                                          <p:stCondLst>
                                            <p:cond delay="0"/>
                                          </p:stCondLst>
                                        </p:cTn>
                                        <p:tgtEl>
                                          <p:spTgt spid="143"/>
                                        </p:tgtEl>
                                        <p:attrNameLst>
                                          <p:attrName>style.visibility</p:attrName>
                                        </p:attrNameLst>
                                      </p:cBhvr>
                                      <p:to>
                                        <p:strVal val="hidden"/>
                                      </p:to>
                                    </p:set>
                                  </p:childTnLst>
                                </p:cTn>
                              </p:par>
                            </p:childTnLst>
                          </p:cTn>
                        </p:par>
                        <p:par>
                          <p:cTn id="70" fill="hold">
                            <p:stCondLst>
                              <p:cond delay="22000"/>
                            </p:stCondLst>
                            <p:childTnLst>
                              <p:par>
                                <p:cTn id="71" presetID="1" presetClass="exit" presetSubtype="0" fill="hold" grpId="0" nodeType="afterEffect">
                                  <p:stCondLst>
                                    <p:cond delay="1000"/>
                                  </p:stCondLst>
                                  <p:childTnLst>
                                    <p:set>
                                      <p:cBhvr>
                                        <p:cTn id="72" dur="1" fill="hold">
                                          <p:stCondLst>
                                            <p:cond delay="0"/>
                                          </p:stCondLst>
                                        </p:cTn>
                                        <p:tgtEl>
                                          <p:spTgt spid="142"/>
                                        </p:tgtEl>
                                        <p:attrNameLst>
                                          <p:attrName>style.visibility</p:attrName>
                                        </p:attrNameLst>
                                      </p:cBhvr>
                                      <p:to>
                                        <p:strVal val="hidden"/>
                                      </p:to>
                                    </p:set>
                                  </p:childTnLst>
                                </p:cTn>
                              </p:par>
                            </p:childTnLst>
                          </p:cTn>
                        </p:par>
                        <p:par>
                          <p:cTn id="73" fill="hold">
                            <p:stCondLst>
                              <p:cond delay="23000"/>
                            </p:stCondLst>
                            <p:childTnLst>
                              <p:par>
                                <p:cTn id="74" presetID="1" presetClass="exit" presetSubtype="0" fill="hold" grpId="0" nodeType="afterEffect">
                                  <p:stCondLst>
                                    <p:cond delay="1000"/>
                                  </p:stCondLst>
                                  <p:childTnLst>
                                    <p:set>
                                      <p:cBhvr>
                                        <p:cTn id="75" dur="1" fill="hold">
                                          <p:stCondLst>
                                            <p:cond delay="0"/>
                                          </p:stCondLst>
                                        </p:cTn>
                                        <p:tgtEl>
                                          <p:spTgt spid="141"/>
                                        </p:tgtEl>
                                        <p:attrNameLst>
                                          <p:attrName>style.visibility</p:attrName>
                                        </p:attrNameLst>
                                      </p:cBhvr>
                                      <p:to>
                                        <p:strVal val="hidden"/>
                                      </p:to>
                                    </p:set>
                                  </p:childTnLst>
                                </p:cTn>
                              </p:par>
                            </p:childTnLst>
                          </p:cTn>
                        </p:par>
                        <p:par>
                          <p:cTn id="76" fill="hold">
                            <p:stCondLst>
                              <p:cond delay="24000"/>
                            </p:stCondLst>
                            <p:childTnLst>
                              <p:par>
                                <p:cTn id="77" presetID="1" presetClass="exit" presetSubtype="0" fill="hold" grpId="0" nodeType="afterEffect">
                                  <p:stCondLst>
                                    <p:cond delay="1000"/>
                                  </p:stCondLst>
                                  <p:childTnLst>
                                    <p:set>
                                      <p:cBhvr>
                                        <p:cTn id="78" dur="1" fill="hold">
                                          <p:stCondLst>
                                            <p:cond delay="0"/>
                                          </p:stCondLst>
                                        </p:cTn>
                                        <p:tgtEl>
                                          <p:spTgt spid="140"/>
                                        </p:tgtEl>
                                        <p:attrNameLst>
                                          <p:attrName>style.visibility</p:attrName>
                                        </p:attrNameLst>
                                      </p:cBhvr>
                                      <p:to>
                                        <p:strVal val="hidden"/>
                                      </p:to>
                                    </p:set>
                                  </p:childTnLst>
                                </p:cTn>
                              </p:par>
                            </p:childTnLst>
                          </p:cTn>
                        </p:par>
                        <p:par>
                          <p:cTn id="79" fill="hold">
                            <p:stCondLst>
                              <p:cond delay="25000"/>
                            </p:stCondLst>
                            <p:childTnLst>
                              <p:par>
                                <p:cTn id="80" presetID="1" presetClass="exit" presetSubtype="0" fill="hold" grpId="0" nodeType="afterEffect">
                                  <p:stCondLst>
                                    <p:cond delay="1000"/>
                                  </p:stCondLst>
                                  <p:childTnLst>
                                    <p:set>
                                      <p:cBhvr>
                                        <p:cTn id="81" dur="1" fill="hold">
                                          <p:stCondLst>
                                            <p:cond delay="0"/>
                                          </p:stCondLst>
                                        </p:cTn>
                                        <p:tgtEl>
                                          <p:spTgt spid="139"/>
                                        </p:tgtEl>
                                        <p:attrNameLst>
                                          <p:attrName>style.visibility</p:attrName>
                                        </p:attrNameLst>
                                      </p:cBhvr>
                                      <p:to>
                                        <p:strVal val="hidden"/>
                                      </p:to>
                                    </p:set>
                                  </p:childTnLst>
                                </p:cTn>
                              </p:par>
                            </p:childTnLst>
                          </p:cTn>
                        </p:par>
                        <p:par>
                          <p:cTn id="82" fill="hold">
                            <p:stCondLst>
                              <p:cond delay="26000"/>
                            </p:stCondLst>
                            <p:childTnLst>
                              <p:par>
                                <p:cTn id="83" presetID="1" presetClass="exit" presetSubtype="0" fill="hold" grpId="0" nodeType="afterEffect">
                                  <p:stCondLst>
                                    <p:cond delay="1000"/>
                                  </p:stCondLst>
                                  <p:childTnLst>
                                    <p:set>
                                      <p:cBhvr>
                                        <p:cTn id="84" dur="1" fill="hold">
                                          <p:stCondLst>
                                            <p:cond delay="0"/>
                                          </p:stCondLst>
                                        </p:cTn>
                                        <p:tgtEl>
                                          <p:spTgt spid="138"/>
                                        </p:tgtEl>
                                        <p:attrNameLst>
                                          <p:attrName>style.visibility</p:attrName>
                                        </p:attrNameLst>
                                      </p:cBhvr>
                                      <p:to>
                                        <p:strVal val="hidden"/>
                                      </p:to>
                                    </p:set>
                                  </p:childTnLst>
                                </p:cTn>
                              </p:par>
                            </p:childTnLst>
                          </p:cTn>
                        </p:par>
                        <p:par>
                          <p:cTn id="85" fill="hold">
                            <p:stCondLst>
                              <p:cond delay="27000"/>
                            </p:stCondLst>
                            <p:childTnLst>
                              <p:par>
                                <p:cTn id="86" presetID="1" presetClass="exit" presetSubtype="0" fill="hold" grpId="0" nodeType="afterEffect">
                                  <p:stCondLst>
                                    <p:cond delay="1000"/>
                                  </p:stCondLst>
                                  <p:childTnLst>
                                    <p:set>
                                      <p:cBhvr>
                                        <p:cTn id="87" dur="1" fill="hold">
                                          <p:stCondLst>
                                            <p:cond delay="0"/>
                                          </p:stCondLst>
                                        </p:cTn>
                                        <p:tgtEl>
                                          <p:spTgt spid="137"/>
                                        </p:tgtEl>
                                        <p:attrNameLst>
                                          <p:attrName>style.visibility</p:attrName>
                                        </p:attrNameLst>
                                      </p:cBhvr>
                                      <p:to>
                                        <p:strVal val="hidden"/>
                                      </p:to>
                                    </p:set>
                                  </p:childTnLst>
                                </p:cTn>
                              </p:par>
                            </p:childTnLst>
                          </p:cTn>
                        </p:par>
                        <p:par>
                          <p:cTn id="88" fill="hold">
                            <p:stCondLst>
                              <p:cond delay="28000"/>
                            </p:stCondLst>
                            <p:childTnLst>
                              <p:par>
                                <p:cTn id="89" presetID="1" presetClass="exit" presetSubtype="0" fill="hold" grpId="0" nodeType="afterEffect">
                                  <p:stCondLst>
                                    <p:cond delay="1000"/>
                                  </p:stCondLst>
                                  <p:childTnLst>
                                    <p:set>
                                      <p:cBhvr>
                                        <p:cTn id="90" dur="1" fill="hold">
                                          <p:stCondLst>
                                            <p:cond delay="0"/>
                                          </p:stCondLst>
                                        </p:cTn>
                                        <p:tgtEl>
                                          <p:spTgt spid="136"/>
                                        </p:tgtEl>
                                        <p:attrNameLst>
                                          <p:attrName>style.visibility</p:attrName>
                                        </p:attrNameLst>
                                      </p:cBhvr>
                                      <p:to>
                                        <p:strVal val="hidden"/>
                                      </p:to>
                                    </p:set>
                                  </p:childTnLst>
                                </p:cTn>
                              </p:par>
                            </p:childTnLst>
                          </p:cTn>
                        </p:par>
                        <p:par>
                          <p:cTn id="91" fill="hold">
                            <p:stCondLst>
                              <p:cond delay="29000"/>
                            </p:stCondLst>
                            <p:childTnLst>
                              <p:par>
                                <p:cTn id="92" presetID="1" presetClass="exit" presetSubtype="0" fill="hold" grpId="0" nodeType="afterEffect">
                                  <p:stCondLst>
                                    <p:cond delay="1000"/>
                                  </p:stCondLst>
                                  <p:childTnLst>
                                    <p:set>
                                      <p:cBhvr>
                                        <p:cTn id="93" dur="1" fill="hold">
                                          <p:stCondLst>
                                            <p:cond delay="0"/>
                                          </p:stCondLst>
                                        </p:cTn>
                                        <p:tgtEl>
                                          <p:spTgt spid="135"/>
                                        </p:tgtEl>
                                        <p:attrNameLst>
                                          <p:attrName>style.visibility</p:attrName>
                                        </p:attrNameLst>
                                      </p:cBhvr>
                                      <p:to>
                                        <p:strVal val="hidden"/>
                                      </p:to>
                                    </p:set>
                                  </p:childTnLst>
                                </p:cTn>
                              </p:par>
                            </p:childTnLst>
                          </p:cTn>
                        </p:par>
                        <p:par>
                          <p:cTn id="94" fill="hold">
                            <p:stCondLst>
                              <p:cond delay="30000"/>
                            </p:stCondLst>
                            <p:childTnLst>
                              <p:par>
                                <p:cTn id="95" presetID="1" presetClass="exit" presetSubtype="0" fill="hold" grpId="0" nodeType="afterEffect">
                                  <p:stCondLst>
                                    <p:cond delay="1000"/>
                                  </p:stCondLst>
                                  <p:childTnLst>
                                    <p:set>
                                      <p:cBhvr>
                                        <p:cTn id="96" dur="1" fill="hold">
                                          <p:stCondLst>
                                            <p:cond delay="0"/>
                                          </p:stCondLst>
                                        </p:cTn>
                                        <p:tgtEl>
                                          <p:spTgt spid="134"/>
                                        </p:tgtEl>
                                        <p:attrNameLst>
                                          <p:attrName>style.visibility</p:attrName>
                                        </p:attrNameLst>
                                      </p:cBhvr>
                                      <p:to>
                                        <p:strVal val="hidden"/>
                                      </p:to>
                                    </p:set>
                                  </p:childTnLst>
                                </p:cTn>
                              </p:par>
                            </p:childTnLst>
                          </p:cTn>
                        </p:par>
                        <p:par>
                          <p:cTn id="97" fill="hold">
                            <p:stCondLst>
                              <p:cond delay="31000"/>
                            </p:stCondLst>
                            <p:childTnLst>
                              <p:par>
                                <p:cTn id="98" presetID="1" presetClass="exit" presetSubtype="0" fill="hold" grpId="0" nodeType="afterEffect">
                                  <p:stCondLst>
                                    <p:cond delay="1000"/>
                                  </p:stCondLst>
                                  <p:childTnLst>
                                    <p:set>
                                      <p:cBhvr>
                                        <p:cTn id="99" dur="1" fill="hold">
                                          <p:stCondLst>
                                            <p:cond delay="0"/>
                                          </p:stCondLst>
                                        </p:cTn>
                                        <p:tgtEl>
                                          <p:spTgt spid="133"/>
                                        </p:tgtEl>
                                        <p:attrNameLst>
                                          <p:attrName>style.visibility</p:attrName>
                                        </p:attrNameLst>
                                      </p:cBhvr>
                                      <p:to>
                                        <p:strVal val="hidden"/>
                                      </p:to>
                                    </p:set>
                                  </p:childTnLst>
                                </p:cTn>
                              </p:par>
                            </p:childTnLst>
                          </p:cTn>
                        </p:par>
                        <p:par>
                          <p:cTn id="100" fill="hold">
                            <p:stCondLst>
                              <p:cond delay="32000"/>
                            </p:stCondLst>
                            <p:childTnLst>
                              <p:par>
                                <p:cTn id="101" presetID="1" presetClass="exit" presetSubtype="0" fill="hold" grpId="0" nodeType="afterEffect">
                                  <p:stCondLst>
                                    <p:cond delay="1000"/>
                                  </p:stCondLst>
                                  <p:childTnLst>
                                    <p:set>
                                      <p:cBhvr>
                                        <p:cTn id="102" dur="1" fill="hold">
                                          <p:stCondLst>
                                            <p:cond delay="0"/>
                                          </p:stCondLst>
                                        </p:cTn>
                                        <p:tgtEl>
                                          <p:spTgt spid="132"/>
                                        </p:tgtEl>
                                        <p:attrNameLst>
                                          <p:attrName>style.visibility</p:attrName>
                                        </p:attrNameLst>
                                      </p:cBhvr>
                                      <p:to>
                                        <p:strVal val="hidden"/>
                                      </p:to>
                                    </p:set>
                                  </p:childTnLst>
                                </p:cTn>
                              </p:par>
                            </p:childTnLst>
                          </p:cTn>
                        </p:par>
                        <p:par>
                          <p:cTn id="103" fill="hold">
                            <p:stCondLst>
                              <p:cond delay="33000"/>
                            </p:stCondLst>
                            <p:childTnLst>
                              <p:par>
                                <p:cTn id="104" presetID="1" presetClass="exit" presetSubtype="0" fill="hold" grpId="0" nodeType="afterEffect">
                                  <p:stCondLst>
                                    <p:cond delay="1000"/>
                                  </p:stCondLst>
                                  <p:childTnLst>
                                    <p:set>
                                      <p:cBhvr>
                                        <p:cTn id="105" dur="1" fill="hold">
                                          <p:stCondLst>
                                            <p:cond delay="0"/>
                                          </p:stCondLst>
                                        </p:cTn>
                                        <p:tgtEl>
                                          <p:spTgt spid="131"/>
                                        </p:tgtEl>
                                        <p:attrNameLst>
                                          <p:attrName>style.visibility</p:attrName>
                                        </p:attrNameLst>
                                      </p:cBhvr>
                                      <p:to>
                                        <p:strVal val="hidden"/>
                                      </p:to>
                                    </p:set>
                                  </p:childTnLst>
                                </p:cTn>
                              </p:par>
                            </p:childTnLst>
                          </p:cTn>
                        </p:par>
                        <p:par>
                          <p:cTn id="106" fill="hold">
                            <p:stCondLst>
                              <p:cond delay="34000"/>
                            </p:stCondLst>
                            <p:childTnLst>
                              <p:par>
                                <p:cTn id="107" presetID="1" presetClass="exit" presetSubtype="0" fill="hold" grpId="0" nodeType="afterEffect">
                                  <p:stCondLst>
                                    <p:cond delay="1000"/>
                                  </p:stCondLst>
                                  <p:childTnLst>
                                    <p:set>
                                      <p:cBhvr>
                                        <p:cTn id="108" dur="1" fill="hold">
                                          <p:stCondLst>
                                            <p:cond delay="0"/>
                                          </p:stCondLst>
                                        </p:cTn>
                                        <p:tgtEl>
                                          <p:spTgt spid="130"/>
                                        </p:tgtEl>
                                        <p:attrNameLst>
                                          <p:attrName>style.visibility</p:attrName>
                                        </p:attrNameLst>
                                      </p:cBhvr>
                                      <p:to>
                                        <p:strVal val="hidden"/>
                                      </p:to>
                                    </p:set>
                                  </p:childTnLst>
                                </p:cTn>
                              </p:par>
                            </p:childTnLst>
                          </p:cTn>
                        </p:par>
                        <p:par>
                          <p:cTn id="109" fill="hold">
                            <p:stCondLst>
                              <p:cond delay="35000"/>
                            </p:stCondLst>
                            <p:childTnLst>
                              <p:par>
                                <p:cTn id="110" presetID="1" presetClass="exit" presetSubtype="0" fill="hold" grpId="0" nodeType="afterEffect">
                                  <p:stCondLst>
                                    <p:cond delay="1000"/>
                                  </p:stCondLst>
                                  <p:childTnLst>
                                    <p:set>
                                      <p:cBhvr>
                                        <p:cTn id="111" dur="1" fill="hold">
                                          <p:stCondLst>
                                            <p:cond delay="0"/>
                                          </p:stCondLst>
                                        </p:cTn>
                                        <p:tgtEl>
                                          <p:spTgt spid="129"/>
                                        </p:tgtEl>
                                        <p:attrNameLst>
                                          <p:attrName>style.visibility</p:attrName>
                                        </p:attrNameLst>
                                      </p:cBhvr>
                                      <p:to>
                                        <p:strVal val="hidden"/>
                                      </p:to>
                                    </p:set>
                                  </p:childTnLst>
                                </p:cTn>
                              </p:par>
                            </p:childTnLst>
                          </p:cTn>
                        </p:par>
                        <p:par>
                          <p:cTn id="112" fill="hold">
                            <p:stCondLst>
                              <p:cond delay="36000"/>
                            </p:stCondLst>
                            <p:childTnLst>
                              <p:par>
                                <p:cTn id="113" presetID="1" presetClass="exit" presetSubtype="0" fill="hold" grpId="0" nodeType="afterEffect">
                                  <p:stCondLst>
                                    <p:cond delay="1000"/>
                                  </p:stCondLst>
                                  <p:childTnLst>
                                    <p:set>
                                      <p:cBhvr>
                                        <p:cTn id="114" dur="1" fill="hold">
                                          <p:stCondLst>
                                            <p:cond delay="0"/>
                                          </p:stCondLst>
                                        </p:cTn>
                                        <p:tgtEl>
                                          <p:spTgt spid="128"/>
                                        </p:tgtEl>
                                        <p:attrNameLst>
                                          <p:attrName>style.visibility</p:attrName>
                                        </p:attrNameLst>
                                      </p:cBhvr>
                                      <p:to>
                                        <p:strVal val="hidden"/>
                                      </p:to>
                                    </p:set>
                                  </p:childTnLst>
                                </p:cTn>
                              </p:par>
                            </p:childTnLst>
                          </p:cTn>
                        </p:par>
                        <p:par>
                          <p:cTn id="115" fill="hold">
                            <p:stCondLst>
                              <p:cond delay="37000"/>
                            </p:stCondLst>
                            <p:childTnLst>
                              <p:par>
                                <p:cTn id="116" presetID="1" presetClass="exit" presetSubtype="0" fill="hold" grpId="0" nodeType="afterEffect">
                                  <p:stCondLst>
                                    <p:cond delay="1000"/>
                                  </p:stCondLst>
                                  <p:childTnLst>
                                    <p:set>
                                      <p:cBhvr>
                                        <p:cTn id="117" dur="1" fill="hold">
                                          <p:stCondLst>
                                            <p:cond delay="0"/>
                                          </p:stCondLst>
                                        </p:cTn>
                                        <p:tgtEl>
                                          <p:spTgt spid="127"/>
                                        </p:tgtEl>
                                        <p:attrNameLst>
                                          <p:attrName>style.visibility</p:attrName>
                                        </p:attrNameLst>
                                      </p:cBhvr>
                                      <p:to>
                                        <p:strVal val="hidden"/>
                                      </p:to>
                                    </p:set>
                                  </p:childTnLst>
                                </p:cTn>
                              </p:par>
                            </p:childTnLst>
                          </p:cTn>
                        </p:par>
                        <p:par>
                          <p:cTn id="118" fill="hold">
                            <p:stCondLst>
                              <p:cond delay="38000"/>
                            </p:stCondLst>
                            <p:childTnLst>
                              <p:par>
                                <p:cTn id="119" presetID="1" presetClass="exit" presetSubtype="0" fill="hold" grpId="0" nodeType="afterEffect">
                                  <p:stCondLst>
                                    <p:cond delay="1000"/>
                                  </p:stCondLst>
                                  <p:childTnLst>
                                    <p:set>
                                      <p:cBhvr>
                                        <p:cTn id="120" dur="1" fill="hold">
                                          <p:stCondLst>
                                            <p:cond delay="0"/>
                                          </p:stCondLst>
                                        </p:cTn>
                                        <p:tgtEl>
                                          <p:spTgt spid="126"/>
                                        </p:tgtEl>
                                        <p:attrNameLst>
                                          <p:attrName>style.visibility</p:attrName>
                                        </p:attrNameLst>
                                      </p:cBhvr>
                                      <p:to>
                                        <p:strVal val="hidden"/>
                                      </p:to>
                                    </p:set>
                                  </p:childTnLst>
                                </p:cTn>
                              </p:par>
                            </p:childTnLst>
                          </p:cTn>
                        </p:par>
                        <p:par>
                          <p:cTn id="121" fill="hold">
                            <p:stCondLst>
                              <p:cond delay="39000"/>
                            </p:stCondLst>
                            <p:childTnLst>
                              <p:par>
                                <p:cTn id="122" presetID="1" presetClass="exit" presetSubtype="0" fill="hold" grpId="0" nodeType="afterEffect">
                                  <p:stCondLst>
                                    <p:cond delay="1000"/>
                                  </p:stCondLst>
                                  <p:childTnLst>
                                    <p:set>
                                      <p:cBhvr>
                                        <p:cTn id="123" dur="1" fill="hold">
                                          <p:stCondLst>
                                            <p:cond delay="0"/>
                                          </p:stCondLst>
                                        </p:cTn>
                                        <p:tgtEl>
                                          <p:spTgt spid="125"/>
                                        </p:tgtEl>
                                        <p:attrNameLst>
                                          <p:attrName>style.visibility</p:attrName>
                                        </p:attrNameLst>
                                      </p:cBhvr>
                                      <p:to>
                                        <p:strVal val="hidden"/>
                                      </p:to>
                                    </p:set>
                                  </p:childTnLst>
                                </p:cTn>
                              </p:par>
                            </p:childTnLst>
                          </p:cTn>
                        </p:par>
                        <p:par>
                          <p:cTn id="124" fill="hold">
                            <p:stCondLst>
                              <p:cond delay="40000"/>
                            </p:stCondLst>
                            <p:childTnLst>
                              <p:par>
                                <p:cTn id="125" presetID="1" presetClass="exit" presetSubtype="0" fill="hold" grpId="0" nodeType="afterEffect">
                                  <p:stCondLst>
                                    <p:cond delay="1000"/>
                                  </p:stCondLst>
                                  <p:childTnLst>
                                    <p:set>
                                      <p:cBhvr>
                                        <p:cTn id="126" dur="1" fill="hold">
                                          <p:stCondLst>
                                            <p:cond delay="0"/>
                                          </p:stCondLst>
                                        </p:cTn>
                                        <p:tgtEl>
                                          <p:spTgt spid="124"/>
                                        </p:tgtEl>
                                        <p:attrNameLst>
                                          <p:attrName>style.visibility</p:attrName>
                                        </p:attrNameLst>
                                      </p:cBhvr>
                                      <p:to>
                                        <p:strVal val="hidden"/>
                                      </p:to>
                                    </p:set>
                                  </p:childTnLst>
                                </p:cTn>
                              </p:par>
                            </p:childTnLst>
                          </p:cTn>
                        </p:par>
                        <p:par>
                          <p:cTn id="127" fill="hold">
                            <p:stCondLst>
                              <p:cond delay="41000"/>
                            </p:stCondLst>
                            <p:childTnLst>
                              <p:par>
                                <p:cTn id="128" presetID="1" presetClass="exit" presetSubtype="0" fill="hold" grpId="0" nodeType="afterEffect">
                                  <p:stCondLst>
                                    <p:cond delay="1000"/>
                                  </p:stCondLst>
                                  <p:childTnLst>
                                    <p:set>
                                      <p:cBhvr>
                                        <p:cTn id="129" dur="1" fill="hold">
                                          <p:stCondLst>
                                            <p:cond delay="0"/>
                                          </p:stCondLst>
                                        </p:cTn>
                                        <p:tgtEl>
                                          <p:spTgt spid="123"/>
                                        </p:tgtEl>
                                        <p:attrNameLst>
                                          <p:attrName>style.visibility</p:attrName>
                                        </p:attrNameLst>
                                      </p:cBhvr>
                                      <p:to>
                                        <p:strVal val="hidden"/>
                                      </p:to>
                                    </p:set>
                                  </p:childTnLst>
                                </p:cTn>
                              </p:par>
                            </p:childTnLst>
                          </p:cTn>
                        </p:par>
                        <p:par>
                          <p:cTn id="130" fill="hold">
                            <p:stCondLst>
                              <p:cond delay="42000"/>
                            </p:stCondLst>
                            <p:childTnLst>
                              <p:par>
                                <p:cTn id="131" presetID="1" presetClass="exit" presetSubtype="0" fill="hold" grpId="0" nodeType="afterEffect">
                                  <p:stCondLst>
                                    <p:cond delay="1000"/>
                                  </p:stCondLst>
                                  <p:childTnLst>
                                    <p:set>
                                      <p:cBhvr>
                                        <p:cTn id="132" dur="1" fill="hold">
                                          <p:stCondLst>
                                            <p:cond delay="0"/>
                                          </p:stCondLst>
                                        </p:cTn>
                                        <p:tgtEl>
                                          <p:spTgt spid="122"/>
                                        </p:tgtEl>
                                        <p:attrNameLst>
                                          <p:attrName>style.visibility</p:attrName>
                                        </p:attrNameLst>
                                      </p:cBhvr>
                                      <p:to>
                                        <p:strVal val="hidden"/>
                                      </p:to>
                                    </p:set>
                                  </p:childTnLst>
                                </p:cTn>
                              </p:par>
                            </p:childTnLst>
                          </p:cTn>
                        </p:par>
                        <p:par>
                          <p:cTn id="133" fill="hold">
                            <p:stCondLst>
                              <p:cond delay="43000"/>
                            </p:stCondLst>
                            <p:childTnLst>
                              <p:par>
                                <p:cTn id="134" presetID="1" presetClass="exit" presetSubtype="0" fill="hold" grpId="0" nodeType="afterEffect">
                                  <p:stCondLst>
                                    <p:cond delay="1000"/>
                                  </p:stCondLst>
                                  <p:childTnLst>
                                    <p:set>
                                      <p:cBhvr>
                                        <p:cTn id="135" dur="1" fill="hold">
                                          <p:stCondLst>
                                            <p:cond delay="0"/>
                                          </p:stCondLst>
                                        </p:cTn>
                                        <p:tgtEl>
                                          <p:spTgt spid="121"/>
                                        </p:tgtEl>
                                        <p:attrNameLst>
                                          <p:attrName>style.visibility</p:attrName>
                                        </p:attrNameLst>
                                      </p:cBhvr>
                                      <p:to>
                                        <p:strVal val="hidden"/>
                                      </p:to>
                                    </p:set>
                                  </p:childTnLst>
                                </p:cTn>
                              </p:par>
                            </p:childTnLst>
                          </p:cTn>
                        </p:par>
                        <p:par>
                          <p:cTn id="136" fill="hold">
                            <p:stCondLst>
                              <p:cond delay="44000"/>
                            </p:stCondLst>
                            <p:childTnLst>
                              <p:par>
                                <p:cTn id="137" presetID="1" presetClass="exit" presetSubtype="0" fill="hold" grpId="0" nodeType="afterEffect">
                                  <p:stCondLst>
                                    <p:cond delay="1000"/>
                                  </p:stCondLst>
                                  <p:childTnLst>
                                    <p:set>
                                      <p:cBhvr>
                                        <p:cTn id="138" dur="1" fill="hold">
                                          <p:stCondLst>
                                            <p:cond delay="0"/>
                                          </p:stCondLst>
                                        </p:cTn>
                                        <p:tgtEl>
                                          <p:spTgt spid="120"/>
                                        </p:tgtEl>
                                        <p:attrNameLst>
                                          <p:attrName>style.visibility</p:attrName>
                                        </p:attrNameLst>
                                      </p:cBhvr>
                                      <p:to>
                                        <p:strVal val="hidden"/>
                                      </p:to>
                                    </p:set>
                                  </p:childTnLst>
                                </p:cTn>
                              </p:par>
                            </p:childTnLst>
                          </p:cTn>
                        </p:par>
                        <p:par>
                          <p:cTn id="139" fill="hold">
                            <p:stCondLst>
                              <p:cond delay="45000"/>
                            </p:stCondLst>
                            <p:childTnLst>
                              <p:par>
                                <p:cTn id="140" presetID="1" presetClass="exit" presetSubtype="0" fill="hold" grpId="0" nodeType="afterEffect">
                                  <p:stCondLst>
                                    <p:cond delay="1000"/>
                                  </p:stCondLst>
                                  <p:childTnLst>
                                    <p:set>
                                      <p:cBhvr>
                                        <p:cTn id="141" dur="1" fill="hold">
                                          <p:stCondLst>
                                            <p:cond delay="0"/>
                                          </p:stCondLst>
                                        </p:cTn>
                                        <p:tgtEl>
                                          <p:spTgt spid="119"/>
                                        </p:tgtEl>
                                        <p:attrNameLst>
                                          <p:attrName>style.visibility</p:attrName>
                                        </p:attrNameLst>
                                      </p:cBhvr>
                                      <p:to>
                                        <p:strVal val="hidden"/>
                                      </p:to>
                                    </p:set>
                                  </p:childTnLst>
                                </p:cTn>
                              </p:par>
                            </p:childTnLst>
                          </p:cTn>
                        </p:par>
                        <p:par>
                          <p:cTn id="142" fill="hold">
                            <p:stCondLst>
                              <p:cond delay="46000"/>
                            </p:stCondLst>
                            <p:childTnLst>
                              <p:par>
                                <p:cTn id="143" presetID="1" presetClass="exit" presetSubtype="0" fill="hold" grpId="0" nodeType="afterEffect">
                                  <p:stCondLst>
                                    <p:cond delay="1000"/>
                                  </p:stCondLst>
                                  <p:childTnLst>
                                    <p:set>
                                      <p:cBhvr>
                                        <p:cTn id="144" dur="1" fill="hold">
                                          <p:stCondLst>
                                            <p:cond delay="0"/>
                                          </p:stCondLst>
                                        </p:cTn>
                                        <p:tgtEl>
                                          <p:spTgt spid="118"/>
                                        </p:tgtEl>
                                        <p:attrNameLst>
                                          <p:attrName>style.visibility</p:attrName>
                                        </p:attrNameLst>
                                      </p:cBhvr>
                                      <p:to>
                                        <p:strVal val="hidden"/>
                                      </p:to>
                                    </p:set>
                                  </p:childTnLst>
                                </p:cTn>
                              </p:par>
                            </p:childTnLst>
                          </p:cTn>
                        </p:par>
                        <p:par>
                          <p:cTn id="145" fill="hold">
                            <p:stCondLst>
                              <p:cond delay="47000"/>
                            </p:stCondLst>
                            <p:childTnLst>
                              <p:par>
                                <p:cTn id="146" presetID="1" presetClass="exit" presetSubtype="0" fill="hold" grpId="0" nodeType="afterEffect">
                                  <p:stCondLst>
                                    <p:cond delay="1000"/>
                                  </p:stCondLst>
                                  <p:childTnLst>
                                    <p:set>
                                      <p:cBhvr>
                                        <p:cTn id="147" dur="1" fill="hold">
                                          <p:stCondLst>
                                            <p:cond delay="0"/>
                                          </p:stCondLst>
                                        </p:cTn>
                                        <p:tgtEl>
                                          <p:spTgt spid="117"/>
                                        </p:tgtEl>
                                        <p:attrNameLst>
                                          <p:attrName>style.visibility</p:attrName>
                                        </p:attrNameLst>
                                      </p:cBhvr>
                                      <p:to>
                                        <p:strVal val="hidden"/>
                                      </p:to>
                                    </p:set>
                                  </p:childTnLst>
                                </p:cTn>
                              </p:par>
                            </p:childTnLst>
                          </p:cTn>
                        </p:par>
                        <p:par>
                          <p:cTn id="148" fill="hold">
                            <p:stCondLst>
                              <p:cond delay="48000"/>
                            </p:stCondLst>
                            <p:childTnLst>
                              <p:par>
                                <p:cTn id="149" presetID="1" presetClass="exit" presetSubtype="0" fill="hold" grpId="0" nodeType="afterEffect">
                                  <p:stCondLst>
                                    <p:cond delay="1000"/>
                                  </p:stCondLst>
                                  <p:childTnLst>
                                    <p:set>
                                      <p:cBhvr>
                                        <p:cTn id="150" dur="1" fill="hold">
                                          <p:stCondLst>
                                            <p:cond delay="0"/>
                                          </p:stCondLst>
                                        </p:cTn>
                                        <p:tgtEl>
                                          <p:spTgt spid="116"/>
                                        </p:tgtEl>
                                        <p:attrNameLst>
                                          <p:attrName>style.visibility</p:attrName>
                                        </p:attrNameLst>
                                      </p:cBhvr>
                                      <p:to>
                                        <p:strVal val="hidden"/>
                                      </p:to>
                                    </p:set>
                                  </p:childTnLst>
                                </p:cTn>
                              </p:par>
                            </p:childTnLst>
                          </p:cTn>
                        </p:par>
                        <p:par>
                          <p:cTn id="151" fill="hold">
                            <p:stCondLst>
                              <p:cond delay="49000"/>
                            </p:stCondLst>
                            <p:childTnLst>
                              <p:par>
                                <p:cTn id="152" presetID="1" presetClass="exit" presetSubtype="0" fill="hold" grpId="0" nodeType="afterEffect">
                                  <p:stCondLst>
                                    <p:cond delay="1000"/>
                                  </p:stCondLst>
                                  <p:childTnLst>
                                    <p:set>
                                      <p:cBhvr>
                                        <p:cTn id="153" dur="1" fill="hold">
                                          <p:stCondLst>
                                            <p:cond delay="0"/>
                                          </p:stCondLst>
                                        </p:cTn>
                                        <p:tgtEl>
                                          <p:spTgt spid="115"/>
                                        </p:tgtEl>
                                        <p:attrNameLst>
                                          <p:attrName>style.visibility</p:attrName>
                                        </p:attrNameLst>
                                      </p:cBhvr>
                                      <p:to>
                                        <p:strVal val="hidden"/>
                                      </p:to>
                                    </p:set>
                                  </p:childTnLst>
                                </p:cTn>
                              </p:par>
                            </p:childTnLst>
                          </p:cTn>
                        </p:par>
                        <p:par>
                          <p:cTn id="154" fill="hold">
                            <p:stCondLst>
                              <p:cond delay="50000"/>
                            </p:stCondLst>
                            <p:childTnLst>
                              <p:par>
                                <p:cTn id="155" presetID="1" presetClass="exit" presetSubtype="0" fill="hold" grpId="0" nodeType="afterEffect">
                                  <p:stCondLst>
                                    <p:cond delay="1000"/>
                                  </p:stCondLst>
                                  <p:childTnLst>
                                    <p:set>
                                      <p:cBhvr>
                                        <p:cTn id="156" dur="1" fill="hold">
                                          <p:stCondLst>
                                            <p:cond delay="0"/>
                                          </p:stCondLst>
                                        </p:cTn>
                                        <p:tgtEl>
                                          <p:spTgt spid="114"/>
                                        </p:tgtEl>
                                        <p:attrNameLst>
                                          <p:attrName>style.visibility</p:attrName>
                                        </p:attrNameLst>
                                      </p:cBhvr>
                                      <p:to>
                                        <p:strVal val="hidden"/>
                                      </p:to>
                                    </p:set>
                                  </p:childTnLst>
                                </p:cTn>
                              </p:par>
                            </p:childTnLst>
                          </p:cTn>
                        </p:par>
                        <p:par>
                          <p:cTn id="157" fill="hold">
                            <p:stCondLst>
                              <p:cond delay="51000"/>
                            </p:stCondLst>
                            <p:childTnLst>
                              <p:par>
                                <p:cTn id="158" presetID="1" presetClass="exit" presetSubtype="0" fill="hold" grpId="0" nodeType="afterEffect">
                                  <p:stCondLst>
                                    <p:cond delay="1000"/>
                                  </p:stCondLst>
                                  <p:childTnLst>
                                    <p:set>
                                      <p:cBhvr>
                                        <p:cTn id="159" dur="1" fill="hold">
                                          <p:stCondLst>
                                            <p:cond delay="0"/>
                                          </p:stCondLst>
                                        </p:cTn>
                                        <p:tgtEl>
                                          <p:spTgt spid="113"/>
                                        </p:tgtEl>
                                        <p:attrNameLst>
                                          <p:attrName>style.visibility</p:attrName>
                                        </p:attrNameLst>
                                      </p:cBhvr>
                                      <p:to>
                                        <p:strVal val="hidden"/>
                                      </p:to>
                                    </p:set>
                                  </p:childTnLst>
                                </p:cTn>
                              </p:par>
                            </p:childTnLst>
                          </p:cTn>
                        </p:par>
                        <p:par>
                          <p:cTn id="160" fill="hold">
                            <p:stCondLst>
                              <p:cond delay="52000"/>
                            </p:stCondLst>
                            <p:childTnLst>
                              <p:par>
                                <p:cTn id="161" presetID="1" presetClass="exit" presetSubtype="0" fill="hold" grpId="0" nodeType="afterEffect">
                                  <p:stCondLst>
                                    <p:cond delay="1000"/>
                                  </p:stCondLst>
                                  <p:childTnLst>
                                    <p:set>
                                      <p:cBhvr>
                                        <p:cTn id="162" dur="1" fill="hold">
                                          <p:stCondLst>
                                            <p:cond delay="0"/>
                                          </p:stCondLst>
                                        </p:cTn>
                                        <p:tgtEl>
                                          <p:spTgt spid="112"/>
                                        </p:tgtEl>
                                        <p:attrNameLst>
                                          <p:attrName>style.visibility</p:attrName>
                                        </p:attrNameLst>
                                      </p:cBhvr>
                                      <p:to>
                                        <p:strVal val="hidden"/>
                                      </p:to>
                                    </p:set>
                                  </p:childTnLst>
                                </p:cTn>
                              </p:par>
                            </p:childTnLst>
                          </p:cTn>
                        </p:par>
                        <p:par>
                          <p:cTn id="163" fill="hold">
                            <p:stCondLst>
                              <p:cond delay="53000"/>
                            </p:stCondLst>
                            <p:childTnLst>
                              <p:par>
                                <p:cTn id="164" presetID="1" presetClass="exit" presetSubtype="0" fill="hold" grpId="0" nodeType="afterEffect">
                                  <p:stCondLst>
                                    <p:cond delay="1000"/>
                                  </p:stCondLst>
                                  <p:childTnLst>
                                    <p:set>
                                      <p:cBhvr>
                                        <p:cTn id="165" dur="1" fill="hold">
                                          <p:stCondLst>
                                            <p:cond delay="0"/>
                                          </p:stCondLst>
                                        </p:cTn>
                                        <p:tgtEl>
                                          <p:spTgt spid="111"/>
                                        </p:tgtEl>
                                        <p:attrNameLst>
                                          <p:attrName>style.visibility</p:attrName>
                                        </p:attrNameLst>
                                      </p:cBhvr>
                                      <p:to>
                                        <p:strVal val="hidden"/>
                                      </p:to>
                                    </p:set>
                                  </p:childTnLst>
                                </p:cTn>
                              </p:par>
                            </p:childTnLst>
                          </p:cTn>
                        </p:par>
                        <p:par>
                          <p:cTn id="166" fill="hold">
                            <p:stCondLst>
                              <p:cond delay="54000"/>
                            </p:stCondLst>
                            <p:childTnLst>
                              <p:par>
                                <p:cTn id="167" presetID="1" presetClass="exit" presetSubtype="0" fill="hold" grpId="0" nodeType="afterEffect">
                                  <p:stCondLst>
                                    <p:cond delay="1000"/>
                                  </p:stCondLst>
                                  <p:childTnLst>
                                    <p:set>
                                      <p:cBhvr>
                                        <p:cTn id="168" dur="1" fill="hold">
                                          <p:stCondLst>
                                            <p:cond delay="0"/>
                                          </p:stCondLst>
                                        </p:cTn>
                                        <p:tgtEl>
                                          <p:spTgt spid="110"/>
                                        </p:tgtEl>
                                        <p:attrNameLst>
                                          <p:attrName>style.visibility</p:attrName>
                                        </p:attrNameLst>
                                      </p:cBhvr>
                                      <p:to>
                                        <p:strVal val="hidden"/>
                                      </p:to>
                                    </p:set>
                                  </p:childTnLst>
                                </p:cTn>
                              </p:par>
                            </p:childTnLst>
                          </p:cTn>
                        </p:par>
                        <p:par>
                          <p:cTn id="169" fill="hold">
                            <p:stCondLst>
                              <p:cond delay="55000"/>
                            </p:stCondLst>
                            <p:childTnLst>
                              <p:par>
                                <p:cTn id="170" presetID="1" presetClass="exit" presetSubtype="0" fill="hold" grpId="0" nodeType="afterEffect">
                                  <p:stCondLst>
                                    <p:cond delay="1000"/>
                                  </p:stCondLst>
                                  <p:childTnLst>
                                    <p:set>
                                      <p:cBhvr>
                                        <p:cTn id="171" dur="1" fill="hold">
                                          <p:stCondLst>
                                            <p:cond delay="0"/>
                                          </p:stCondLst>
                                        </p:cTn>
                                        <p:tgtEl>
                                          <p:spTgt spid="109"/>
                                        </p:tgtEl>
                                        <p:attrNameLst>
                                          <p:attrName>style.visibility</p:attrName>
                                        </p:attrNameLst>
                                      </p:cBhvr>
                                      <p:to>
                                        <p:strVal val="hidden"/>
                                      </p:to>
                                    </p:set>
                                  </p:childTnLst>
                                </p:cTn>
                              </p:par>
                            </p:childTnLst>
                          </p:cTn>
                        </p:par>
                        <p:par>
                          <p:cTn id="172" fill="hold">
                            <p:stCondLst>
                              <p:cond delay="56000"/>
                            </p:stCondLst>
                            <p:childTnLst>
                              <p:par>
                                <p:cTn id="173" presetID="1" presetClass="exit" presetSubtype="0" fill="hold" grpId="0" nodeType="afterEffect">
                                  <p:stCondLst>
                                    <p:cond delay="1000"/>
                                  </p:stCondLst>
                                  <p:childTnLst>
                                    <p:set>
                                      <p:cBhvr>
                                        <p:cTn id="174" dur="1" fill="hold">
                                          <p:stCondLst>
                                            <p:cond delay="0"/>
                                          </p:stCondLst>
                                        </p:cTn>
                                        <p:tgtEl>
                                          <p:spTgt spid="108"/>
                                        </p:tgtEl>
                                        <p:attrNameLst>
                                          <p:attrName>style.visibility</p:attrName>
                                        </p:attrNameLst>
                                      </p:cBhvr>
                                      <p:to>
                                        <p:strVal val="hidden"/>
                                      </p:to>
                                    </p:set>
                                  </p:childTnLst>
                                </p:cTn>
                              </p:par>
                            </p:childTnLst>
                          </p:cTn>
                        </p:par>
                        <p:par>
                          <p:cTn id="175" fill="hold">
                            <p:stCondLst>
                              <p:cond delay="57000"/>
                            </p:stCondLst>
                            <p:childTnLst>
                              <p:par>
                                <p:cTn id="176" presetID="1" presetClass="exit" presetSubtype="0" fill="hold" grpId="0" nodeType="afterEffect">
                                  <p:stCondLst>
                                    <p:cond delay="1000"/>
                                  </p:stCondLst>
                                  <p:childTnLst>
                                    <p:set>
                                      <p:cBhvr>
                                        <p:cTn id="177" dur="1" fill="hold">
                                          <p:stCondLst>
                                            <p:cond delay="0"/>
                                          </p:stCondLst>
                                        </p:cTn>
                                        <p:tgtEl>
                                          <p:spTgt spid="107"/>
                                        </p:tgtEl>
                                        <p:attrNameLst>
                                          <p:attrName>style.visibility</p:attrName>
                                        </p:attrNameLst>
                                      </p:cBhvr>
                                      <p:to>
                                        <p:strVal val="hidden"/>
                                      </p:to>
                                    </p:set>
                                  </p:childTnLst>
                                </p:cTn>
                              </p:par>
                            </p:childTnLst>
                          </p:cTn>
                        </p:par>
                        <p:par>
                          <p:cTn id="178" fill="hold">
                            <p:stCondLst>
                              <p:cond delay="58000"/>
                            </p:stCondLst>
                            <p:childTnLst>
                              <p:par>
                                <p:cTn id="179" presetID="1" presetClass="exit" presetSubtype="0" fill="hold" grpId="0" nodeType="afterEffect">
                                  <p:stCondLst>
                                    <p:cond delay="1000"/>
                                  </p:stCondLst>
                                  <p:childTnLst>
                                    <p:set>
                                      <p:cBhvr>
                                        <p:cTn id="180" dur="1" fill="hold">
                                          <p:stCondLst>
                                            <p:cond delay="0"/>
                                          </p:stCondLst>
                                        </p:cTn>
                                        <p:tgtEl>
                                          <p:spTgt spid="106"/>
                                        </p:tgtEl>
                                        <p:attrNameLst>
                                          <p:attrName>style.visibility</p:attrName>
                                        </p:attrNameLst>
                                      </p:cBhvr>
                                      <p:to>
                                        <p:strVal val="hidden"/>
                                      </p:to>
                                    </p:set>
                                  </p:childTnLst>
                                </p:cTn>
                              </p:par>
                            </p:childTnLst>
                          </p:cTn>
                        </p:par>
                        <p:par>
                          <p:cTn id="181" fill="hold">
                            <p:stCondLst>
                              <p:cond delay="59000"/>
                            </p:stCondLst>
                            <p:childTnLst>
                              <p:par>
                                <p:cTn id="182" presetID="1" presetClass="exit" presetSubtype="0" fill="hold" grpId="0" nodeType="afterEffect">
                                  <p:stCondLst>
                                    <p:cond delay="1000"/>
                                  </p:stCondLst>
                                  <p:childTnLst>
                                    <p:set>
                                      <p:cBhvr>
                                        <p:cTn id="183" dur="1" fill="hold">
                                          <p:stCondLst>
                                            <p:cond delay="0"/>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65598-BE74-58AE-4790-87C9AFA802C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BC79430-2650-65E2-142D-67AFB9AE38D6}"/>
              </a:ext>
            </a:extLst>
          </p:cNvPr>
          <p:cNvSpPr>
            <a:spLocks noGrp="1"/>
          </p:cNvSpPr>
          <p:nvPr>
            <p:ph type="title"/>
          </p:nvPr>
        </p:nvSpPr>
        <p:spPr/>
        <p:txBody>
          <a:bodyPr/>
          <a:lstStyle/>
          <a:p>
            <a:r>
              <a:rPr lang="en-US" dirty="0"/>
              <a:t>CONSUMER CHOICES – SCENARIO 5</a:t>
            </a:r>
          </a:p>
        </p:txBody>
      </p:sp>
      <p:sp>
        <p:nvSpPr>
          <p:cNvPr id="6" name="Content Placeholder 5">
            <a:extLst>
              <a:ext uri="{FF2B5EF4-FFF2-40B4-BE49-F238E27FC236}">
                <a16:creationId xmlns:a16="http://schemas.microsoft.com/office/drawing/2014/main" id="{183C78AD-1A75-312D-BAC2-07DB9BD7F183}"/>
              </a:ext>
            </a:extLst>
          </p:cNvPr>
          <p:cNvSpPr>
            <a:spLocks noGrp="1"/>
          </p:cNvSpPr>
          <p:nvPr>
            <p:ph idx="1"/>
          </p:nvPr>
        </p:nvSpPr>
        <p:spPr>
          <a:xfrm>
            <a:off x="0" y="914400"/>
            <a:ext cx="6096000" cy="5943600"/>
          </a:xfrm>
        </p:spPr>
        <p:txBody>
          <a:bodyPr/>
          <a:lstStyle/>
          <a:p>
            <a:r>
              <a:rPr lang="en-US" dirty="0"/>
              <a:t>Your best friend just got some new trainers, and you’d also love a new pair. What will you choose?</a:t>
            </a:r>
          </a:p>
          <a:p>
            <a:pPr lvl="2"/>
            <a:endParaRPr lang="en-US" dirty="0"/>
          </a:p>
          <a:p>
            <a:pPr lvl="2"/>
            <a:r>
              <a:rPr lang="en-US" dirty="0"/>
              <a:t>There’s a sale on the brand worn by your </a:t>
            </a:r>
            <a:r>
              <a:rPr lang="en-US" dirty="0" err="1"/>
              <a:t>favourite</a:t>
            </a:r>
            <a:r>
              <a:rPr lang="en-US" dirty="0"/>
              <a:t> NBA player, £111 reduced to £63! Better hurry – the website says they’re almost gone! </a:t>
            </a:r>
            <a:r>
              <a:rPr lang="en-US" b="1" dirty="0"/>
              <a:t>£63.</a:t>
            </a:r>
          </a:p>
          <a:p>
            <a:pPr lvl="2"/>
            <a:r>
              <a:rPr lang="en-US" dirty="0"/>
              <a:t>You’ve found a pair that look similar to a pricey fashion brand – probably won’t last as long, but neither will the style! </a:t>
            </a:r>
            <a:r>
              <a:rPr lang="en-US" b="1" dirty="0"/>
              <a:t>£35.</a:t>
            </a:r>
          </a:p>
          <a:p>
            <a:pPr lvl="2"/>
            <a:r>
              <a:rPr lang="en-US" dirty="0"/>
              <a:t>You see pair of classic trainers in the window of a vintage shop – surely second hand is a bargain?! </a:t>
            </a:r>
            <a:r>
              <a:rPr lang="en-US" b="1" dirty="0"/>
              <a:t>£45.</a:t>
            </a:r>
          </a:p>
          <a:p>
            <a:pPr lvl="2"/>
            <a:endParaRPr lang="en-US" dirty="0"/>
          </a:p>
          <a:p>
            <a:pPr lvl="2"/>
            <a:endParaRPr lang="en-US" dirty="0"/>
          </a:p>
          <a:p>
            <a:endParaRPr lang="en-US" dirty="0"/>
          </a:p>
        </p:txBody>
      </p:sp>
      <p:sp>
        <p:nvSpPr>
          <p:cNvPr id="4" name="Slide Number Placeholder 3">
            <a:extLst>
              <a:ext uri="{FF2B5EF4-FFF2-40B4-BE49-F238E27FC236}">
                <a16:creationId xmlns:a16="http://schemas.microsoft.com/office/drawing/2014/main" id="{D909A5C2-FA5B-DF00-9355-309F118D11A3}"/>
              </a:ext>
            </a:extLst>
          </p:cNvPr>
          <p:cNvSpPr>
            <a:spLocks noGrp="1"/>
          </p:cNvSpPr>
          <p:nvPr>
            <p:ph type="sldNum" sz="quarter" idx="12"/>
          </p:nvPr>
        </p:nvSpPr>
        <p:spPr/>
        <p:txBody>
          <a:bodyPr/>
          <a:lstStyle/>
          <a:p>
            <a:fld id="{D6962620-C4D5-8044-B051-69557A86E839}" type="slidenum">
              <a:rPr lang="en-US" smtClean="0"/>
              <a:pPr/>
              <a:t>16</a:t>
            </a:fld>
            <a:endParaRPr lang="en-US" dirty="0"/>
          </a:p>
        </p:txBody>
      </p:sp>
      <p:sp>
        <p:nvSpPr>
          <p:cNvPr id="8" name="object 20">
            <a:extLst>
              <a:ext uri="{FF2B5EF4-FFF2-40B4-BE49-F238E27FC236}">
                <a16:creationId xmlns:a16="http://schemas.microsoft.com/office/drawing/2014/main" id="{9E502449-42DC-6A53-E5F8-CD973A1C70B7}"/>
              </a:ext>
            </a:extLst>
          </p:cNvPr>
          <p:cNvSpPr txBox="1"/>
          <p:nvPr/>
        </p:nvSpPr>
        <p:spPr>
          <a:xfrm>
            <a:off x="370098" y="5616399"/>
            <a:ext cx="5531350" cy="844810"/>
          </a:xfrm>
          <a:prstGeom prst="rect">
            <a:avLst/>
          </a:prstGeom>
          <a:solidFill>
            <a:srgbClr val="F4CFD5"/>
          </a:solidFill>
        </p:spPr>
        <p:txBody>
          <a:bodyPr vert="horz" wrap="square" lIns="270000" tIns="144000" rIns="270000" bIns="144000" rtlCol="0">
            <a:spAutoFit/>
          </a:bodyPr>
          <a:lstStyle/>
          <a:p>
            <a:pPr marL="635">
              <a:lnSpc>
                <a:spcPct val="100000"/>
              </a:lnSpc>
            </a:pPr>
            <a:r>
              <a:rPr lang="en-GB" sz="1800" b="1" dirty="0">
                <a:solidFill>
                  <a:srgbClr val="221F20"/>
                </a:solidFill>
                <a:latin typeface="Calibri"/>
                <a:cs typeface="Calibri"/>
              </a:rPr>
              <a:t>Task: </a:t>
            </a:r>
            <a:r>
              <a:rPr lang="en-GB" sz="1800" dirty="0">
                <a:solidFill>
                  <a:srgbClr val="221F20"/>
                </a:solidFill>
                <a:latin typeface="Calibri"/>
                <a:cs typeface="Calibri"/>
              </a:rPr>
              <a:t>Write down your choice, </a:t>
            </a:r>
          </a:p>
          <a:p>
            <a:pPr marL="635">
              <a:lnSpc>
                <a:spcPct val="100000"/>
              </a:lnSpc>
            </a:pPr>
            <a:r>
              <a:rPr lang="en-GB" sz="1800" dirty="0">
                <a:solidFill>
                  <a:srgbClr val="221F20"/>
                </a:solidFill>
                <a:latin typeface="Calibri"/>
                <a:cs typeface="Calibri"/>
              </a:rPr>
              <a:t>cost and reason.</a:t>
            </a:r>
          </a:p>
        </p:txBody>
      </p:sp>
      <p:grpSp>
        <p:nvGrpSpPr>
          <p:cNvPr id="92" name="Group 91">
            <a:extLst>
              <a:ext uri="{FF2B5EF4-FFF2-40B4-BE49-F238E27FC236}">
                <a16:creationId xmlns:a16="http://schemas.microsoft.com/office/drawing/2014/main" id="{4DB02472-B9FC-A778-49F6-4F79C1743E6E}"/>
              </a:ext>
            </a:extLst>
          </p:cNvPr>
          <p:cNvGrpSpPr/>
          <p:nvPr/>
        </p:nvGrpSpPr>
        <p:grpSpPr>
          <a:xfrm>
            <a:off x="3653280" y="4757631"/>
            <a:ext cx="2248168" cy="1166756"/>
            <a:chOff x="306026" y="1426425"/>
            <a:chExt cx="2248168" cy="1166756"/>
          </a:xfrm>
        </p:grpSpPr>
        <p:sp>
          <p:nvSpPr>
            <p:cNvPr id="93" name="Text Placeholder 3">
              <a:extLst>
                <a:ext uri="{FF2B5EF4-FFF2-40B4-BE49-F238E27FC236}">
                  <a16:creationId xmlns:a16="http://schemas.microsoft.com/office/drawing/2014/main" id="{B80DE66C-4042-C1C6-F767-357F68745277}"/>
                </a:ext>
              </a:extLst>
            </p:cNvPr>
            <p:cNvSpPr txBox="1">
              <a:spLocks/>
            </p:cNvSpPr>
            <p:nvPr/>
          </p:nvSpPr>
          <p:spPr>
            <a:xfrm>
              <a:off x="1256889" y="1822081"/>
              <a:ext cx="1297305" cy="492506"/>
            </a:xfrm>
            <a:prstGeom prst="rect">
              <a:avLst/>
            </a:prstGeom>
            <a:solidFill>
              <a:srgbClr val="1D428A"/>
            </a:solidFill>
          </p:spPr>
          <p:txBody>
            <a:bodyPr vert="horz" lIns="0" tIns="0" rIns="0" bIns="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0"/>
                </a:spcBef>
              </a:pPr>
              <a:r>
                <a:rPr lang="en-GB" sz="2000" dirty="0">
                  <a:latin typeface="Bahnschrift" panose="020B0502040204020203" pitchFamily="34" charset="0"/>
                </a:rPr>
                <a:t>SECONDS</a:t>
              </a:r>
            </a:p>
          </p:txBody>
        </p:sp>
        <p:grpSp>
          <p:nvGrpSpPr>
            <p:cNvPr id="94" name="Group 93">
              <a:extLst>
                <a:ext uri="{FF2B5EF4-FFF2-40B4-BE49-F238E27FC236}">
                  <a16:creationId xmlns:a16="http://schemas.microsoft.com/office/drawing/2014/main" id="{8C64BB1E-A355-D19A-E619-721878CC7DC1}"/>
                </a:ext>
              </a:extLst>
            </p:cNvPr>
            <p:cNvGrpSpPr/>
            <p:nvPr/>
          </p:nvGrpSpPr>
          <p:grpSpPr>
            <a:xfrm>
              <a:off x="306026" y="1426425"/>
              <a:ext cx="1034425" cy="1166756"/>
              <a:chOff x="4911548" y="4471770"/>
              <a:chExt cx="1338332" cy="1509540"/>
            </a:xfrm>
          </p:grpSpPr>
          <p:grpSp>
            <p:nvGrpSpPr>
              <p:cNvPr id="95" name="Group 94">
                <a:extLst>
                  <a:ext uri="{FF2B5EF4-FFF2-40B4-BE49-F238E27FC236}">
                    <a16:creationId xmlns:a16="http://schemas.microsoft.com/office/drawing/2014/main" id="{13242098-7411-E04F-E43D-2737C63259D1}"/>
                  </a:ext>
                </a:extLst>
              </p:cNvPr>
              <p:cNvGrpSpPr/>
              <p:nvPr/>
            </p:nvGrpSpPr>
            <p:grpSpPr>
              <a:xfrm>
                <a:off x="5281830" y="4681843"/>
                <a:ext cx="597766" cy="750596"/>
                <a:chOff x="4443965" y="3426290"/>
                <a:chExt cx="597766" cy="750596"/>
              </a:xfrm>
            </p:grpSpPr>
            <p:sp>
              <p:nvSpPr>
                <p:cNvPr id="102" name="Rounded Rectangle 101">
                  <a:extLst>
                    <a:ext uri="{FF2B5EF4-FFF2-40B4-BE49-F238E27FC236}">
                      <a16:creationId xmlns:a16="http://schemas.microsoft.com/office/drawing/2014/main" id="{15B7ED12-DA79-3CFC-F85A-6B11EBCC5C52}"/>
                    </a:ext>
                  </a:extLst>
                </p:cNvPr>
                <p:cNvSpPr/>
                <p:nvPr/>
              </p:nvSpPr>
              <p:spPr>
                <a:xfrm rot="7939202">
                  <a:off x="4613742" y="3738893"/>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ounded Rectangle 102">
                  <a:extLst>
                    <a:ext uri="{FF2B5EF4-FFF2-40B4-BE49-F238E27FC236}">
                      <a16:creationId xmlns:a16="http://schemas.microsoft.com/office/drawing/2014/main" id="{949DDAF6-A4BD-96C6-E13A-9172237DFE96}"/>
                    </a:ext>
                  </a:extLst>
                </p:cNvPr>
                <p:cNvSpPr/>
                <p:nvPr/>
              </p:nvSpPr>
              <p:spPr>
                <a:xfrm rot="2700000">
                  <a:off x="4131362" y="3748898"/>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6" name="Group 95">
                <a:extLst>
                  <a:ext uri="{FF2B5EF4-FFF2-40B4-BE49-F238E27FC236}">
                    <a16:creationId xmlns:a16="http://schemas.microsoft.com/office/drawing/2014/main" id="{B09FEF9A-443B-AB8A-A142-4178C021BF6A}"/>
                  </a:ext>
                </a:extLst>
              </p:cNvPr>
              <p:cNvGrpSpPr/>
              <p:nvPr/>
            </p:nvGrpSpPr>
            <p:grpSpPr>
              <a:xfrm>
                <a:off x="5419652" y="4471770"/>
                <a:ext cx="322122" cy="332269"/>
                <a:chOff x="5419652" y="4471770"/>
                <a:chExt cx="322122" cy="332269"/>
              </a:xfrm>
            </p:grpSpPr>
            <p:sp>
              <p:nvSpPr>
                <p:cNvPr id="100" name="Rounded Rectangle 99">
                  <a:extLst>
                    <a:ext uri="{FF2B5EF4-FFF2-40B4-BE49-F238E27FC236}">
                      <a16:creationId xmlns:a16="http://schemas.microsoft.com/office/drawing/2014/main" id="{36E8350C-3868-BAAF-B66D-B7DA3273CEA4}"/>
                    </a:ext>
                  </a:extLst>
                </p:cNvPr>
                <p:cNvSpPr/>
                <p:nvPr/>
              </p:nvSpPr>
              <p:spPr>
                <a:xfrm rot="5400000">
                  <a:off x="5419652" y="4585285"/>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ounded Rectangle 100">
                  <a:extLst>
                    <a:ext uri="{FF2B5EF4-FFF2-40B4-BE49-F238E27FC236}">
                      <a16:creationId xmlns:a16="http://schemas.microsoft.com/office/drawing/2014/main" id="{D08C1A86-94FC-FDA3-09B5-EC55D1326925}"/>
                    </a:ext>
                  </a:extLst>
                </p:cNvPr>
                <p:cNvSpPr/>
                <p:nvPr/>
              </p:nvSpPr>
              <p:spPr>
                <a:xfrm>
                  <a:off x="5419652" y="4471770"/>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7" name="Oval 96">
                <a:extLst>
                  <a:ext uri="{FF2B5EF4-FFF2-40B4-BE49-F238E27FC236}">
                    <a16:creationId xmlns:a16="http://schemas.microsoft.com/office/drawing/2014/main" id="{041402AA-2D80-CF05-DCF8-CB16E7F0C811}"/>
                  </a:ext>
                </a:extLst>
              </p:cNvPr>
              <p:cNvSpPr/>
              <p:nvPr/>
            </p:nvSpPr>
            <p:spPr>
              <a:xfrm>
                <a:off x="4911548" y="4642978"/>
                <a:ext cx="1338332" cy="1338332"/>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79481615-C98D-7182-8223-45CA15EF4F8F}"/>
                  </a:ext>
                </a:extLst>
              </p:cNvPr>
              <p:cNvSpPr/>
              <p:nvPr/>
            </p:nvSpPr>
            <p:spPr>
              <a:xfrm>
                <a:off x="4998871" y="4730301"/>
                <a:ext cx="1163687" cy="116368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A174F466-5F25-6CB5-408D-A2C949927BD5}"/>
                  </a:ext>
                </a:extLst>
              </p:cNvPr>
              <p:cNvSpPr/>
              <p:nvPr/>
            </p:nvSpPr>
            <p:spPr>
              <a:xfrm>
                <a:off x="5067559" y="4798989"/>
                <a:ext cx="1026310" cy="1026310"/>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04" name="Oval 32">
            <a:extLst>
              <a:ext uri="{FF2B5EF4-FFF2-40B4-BE49-F238E27FC236}">
                <a16:creationId xmlns:a16="http://schemas.microsoft.com/office/drawing/2014/main" id="{55E2CE7E-A742-6EF6-ECAD-A3C725F5478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End</a:t>
            </a:r>
          </a:p>
        </p:txBody>
      </p:sp>
      <p:sp>
        <p:nvSpPr>
          <p:cNvPr id="105" name="Oval 32">
            <a:extLst>
              <a:ext uri="{FF2B5EF4-FFF2-40B4-BE49-F238E27FC236}">
                <a16:creationId xmlns:a16="http://schemas.microsoft.com/office/drawing/2014/main" id="{8E4355FB-135F-9774-9AD0-F09A3E4D07F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a:t>
            </a:r>
          </a:p>
        </p:txBody>
      </p:sp>
      <p:sp>
        <p:nvSpPr>
          <p:cNvPr id="106" name="Oval 31">
            <a:extLst>
              <a:ext uri="{FF2B5EF4-FFF2-40B4-BE49-F238E27FC236}">
                <a16:creationId xmlns:a16="http://schemas.microsoft.com/office/drawing/2014/main" id="{1D830CCE-20AE-41BF-C5D3-D67A5DF398A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a:t>
            </a:r>
          </a:p>
        </p:txBody>
      </p:sp>
      <p:sp>
        <p:nvSpPr>
          <p:cNvPr id="107" name="Oval 30">
            <a:extLst>
              <a:ext uri="{FF2B5EF4-FFF2-40B4-BE49-F238E27FC236}">
                <a16:creationId xmlns:a16="http://schemas.microsoft.com/office/drawing/2014/main" id="{AC7B64E9-408A-3DB2-86E7-5C346375CE8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3</a:t>
            </a:r>
          </a:p>
        </p:txBody>
      </p:sp>
      <p:sp>
        <p:nvSpPr>
          <p:cNvPr id="108" name="Oval 29">
            <a:extLst>
              <a:ext uri="{FF2B5EF4-FFF2-40B4-BE49-F238E27FC236}">
                <a16:creationId xmlns:a16="http://schemas.microsoft.com/office/drawing/2014/main" id="{AEA2293A-E0AC-1A38-1D01-EA85FA888CB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4</a:t>
            </a:r>
          </a:p>
        </p:txBody>
      </p:sp>
      <p:sp>
        <p:nvSpPr>
          <p:cNvPr id="109" name="Oval 28">
            <a:extLst>
              <a:ext uri="{FF2B5EF4-FFF2-40B4-BE49-F238E27FC236}">
                <a16:creationId xmlns:a16="http://schemas.microsoft.com/office/drawing/2014/main" id="{AEAE1B85-23BE-0D0A-371E-7D9EBB6E42F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5</a:t>
            </a:r>
          </a:p>
        </p:txBody>
      </p:sp>
      <p:sp>
        <p:nvSpPr>
          <p:cNvPr id="110" name="Oval 27">
            <a:extLst>
              <a:ext uri="{FF2B5EF4-FFF2-40B4-BE49-F238E27FC236}">
                <a16:creationId xmlns:a16="http://schemas.microsoft.com/office/drawing/2014/main" id="{F36F43D7-AD66-E438-51A9-BC939E2D614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6</a:t>
            </a:r>
          </a:p>
        </p:txBody>
      </p:sp>
      <p:sp>
        <p:nvSpPr>
          <p:cNvPr id="111" name="Oval 26">
            <a:extLst>
              <a:ext uri="{FF2B5EF4-FFF2-40B4-BE49-F238E27FC236}">
                <a16:creationId xmlns:a16="http://schemas.microsoft.com/office/drawing/2014/main" id="{8A7B0AB1-6CD1-B552-5378-EF1AE886C89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7</a:t>
            </a:r>
          </a:p>
        </p:txBody>
      </p:sp>
      <p:sp>
        <p:nvSpPr>
          <p:cNvPr id="112" name="Oval 111">
            <a:extLst>
              <a:ext uri="{FF2B5EF4-FFF2-40B4-BE49-F238E27FC236}">
                <a16:creationId xmlns:a16="http://schemas.microsoft.com/office/drawing/2014/main" id="{52CFF2B0-E5F6-FDBE-010E-E9DEA47E948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8</a:t>
            </a:r>
          </a:p>
        </p:txBody>
      </p:sp>
      <p:sp>
        <p:nvSpPr>
          <p:cNvPr id="113" name="Oval 112">
            <a:extLst>
              <a:ext uri="{FF2B5EF4-FFF2-40B4-BE49-F238E27FC236}">
                <a16:creationId xmlns:a16="http://schemas.microsoft.com/office/drawing/2014/main" id="{1D7A57D2-5771-697A-FAEE-DCC38C8BBA4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9</a:t>
            </a:r>
          </a:p>
        </p:txBody>
      </p:sp>
      <p:sp>
        <p:nvSpPr>
          <p:cNvPr id="114" name="Oval 23">
            <a:extLst>
              <a:ext uri="{FF2B5EF4-FFF2-40B4-BE49-F238E27FC236}">
                <a16:creationId xmlns:a16="http://schemas.microsoft.com/office/drawing/2014/main" id="{07D9FCF5-01BE-B3AF-A630-76613297642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10</a:t>
            </a:r>
          </a:p>
        </p:txBody>
      </p:sp>
      <p:sp>
        <p:nvSpPr>
          <p:cNvPr id="115" name="Oval 22">
            <a:extLst>
              <a:ext uri="{FF2B5EF4-FFF2-40B4-BE49-F238E27FC236}">
                <a16:creationId xmlns:a16="http://schemas.microsoft.com/office/drawing/2014/main" id="{75FC1DF6-4347-4D4D-CF7C-79B200173A3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11</a:t>
            </a:r>
          </a:p>
        </p:txBody>
      </p:sp>
      <p:sp>
        <p:nvSpPr>
          <p:cNvPr id="116" name="Oval 21">
            <a:extLst>
              <a:ext uri="{FF2B5EF4-FFF2-40B4-BE49-F238E27FC236}">
                <a16:creationId xmlns:a16="http://schemas.microsoft.com/office/drawing/2014/main" id="{2AB0CC29-EE78-5487-CABE-932F01972C0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12</a:t>
            </a:r>
          </a:p>
        </p:txBody>
      </p:sp>
      <p:sp>
        <p:nvSpPr>
          <p:cNvPr id="117" name="Oval 116">
            <a:extLst>
              <a:ext uri="{FF2B5EF4-FFF2-40B4-BE49-F238E27FC236}">
                <a16:creationId xmlns:a16="http://schemas.microsoft.com/office/drawing/2014/main" id="{C44EF32F-5015-6721-CB62-E897B9CE50A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13</a:t>
            </a:r>
          </a:p>
        </p:txBody>
      </p:sp>
      <p:sp>
        <p:nvSpPr>
          <p:cNvPr id="118" name="Oval 117">
            <a:extLst>
              <a:ext uri="{FF2B5EF4-FFF2-40B4-BE49-F238E27FC236}">
                <a16:creationId xmlns:a16="http://schemas.microsoft.com/office/drawing/2014/main" id="{6675B254-F2F6-D503-3A13-AE62F145DA2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14</a:t>
            </a:r>
          </a:p>
        </p:txBody>
      </p:sp>
      <p:sp>
        <p:nvSpPr>
          <p:cNvPr id="119" name="Oval 18">
            <a:extLst>
              <a:ext uri="{FF2B5EF4-FFF2-40B4-BE49-F238E27FC236}">
                <a16:creationId xmlns:a16="http://schemas.microsoft.com/office/drawing/2014/main" id="{B1B6257F-5CD3-614E-6B66-9D393639D04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15</a:t>
            </a:r>
          </a:p>
        </p:txBody>
      </p:sp>
      <p:sp>
        <p:nvSpPr>
          <p:cNvPr id="120" name="Oval 17">
            <a:extLst>
              <a:ext uri="{FF2B5EF4-FFF2-40B4-BE49-F238E27FC236}">
                <a16:creationId xmlns:a16="http://schemas.microsoft.com/office/drawing/2014/main" id="{C1E98D03-C98E-34D6-5B3F-6AD73E9AB3F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16</a:t>
            </a:r>
          </a:p>
        </p:txBody>
      </p:sp>
      <p:sp>
        <p:nvSpPr>
          <p:cNvPr id="121" name="Oval 16">
            <a:extLst>
              <a:ext uri="{FF2B5EF4-FFF2-40B4-BE49-F238E27FC236}">
                <a16:creationId xmlns:a16="http://schemas.microsoft.com/office/drawing/2014/main" id="{42FA4705-0E7F-7BFA-D1A2-5249F7D7D0F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17</a:t>
            </a:r>
          </a:p>
        </p:txBody>
      </p:sp>
      <p:sp>
        <p:nvSpPr>
          <p:cNvPr id="122" name="Oval 15">
            <a:extLst>
              <a:ext uri="{FF2B5EF4-FFF2-40B4-BE49-F238E27FC236}">
                <a16:creationId xmlns:a16="http://schemas.microsoft.com/office/drawing/2014/main" id="{6FAED701-D5B3-04FD-B096-39466E2E8A9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18</a:t>
            </a:r>
          </a:p>
        </p:txBody>
      </p:sp>
      <p:sp>
        <p:nvSpPr>
          <p:cNvPr id="123" name="Oval 14">
            <a:extLst>
              <a:ext uri="{FF2B5EF4-FFF2-40B4-BE49-F238E27FC236}">
                <a16:creationId xmlns:a16="http://schemas.microsoft.com/office/drawing/2014/main" id="{983416E4-53ED-50B3-8F0C-522B0F58205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19</a:t>
            </a:r>
          </a:p>
        </p:txBody>
      </p:sp>
      <p:sp>
        <p:nvSpPr>
          <p:cNvPr id="124" name="Oval 13">
            <a:extLst>
              <a:ext uri="{FF2B5EF4-FFF2-40B4-BE49-F238E27FC236}">
                <a16:creationId xmlns:a16="http://schemas.microsoft.com/office/drawing/2014/main" id="{03C793ED-7B58-A182-AE94-66EB7727A48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20</a:t>
            </a:r>
          </a:p>
        </p:txBody>
      </p:sp>
      <p:sp>
        <p:nvSpPr>
          <p:cNvPr id="125" name="Oval 12">
            <a:extLst>
              <a:ext uri="{FF2B5EF4-FFF2-40B4-BE49-F238E27FC236}">
                <a16:creationId xmlns:a16="http://schemas.microsoft.com/office/drawing/2014/main" id="{5840EBF8-2BC9-EAB5-7EAA-7A70438261F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21</a:t>
            </a:r>
          </a:p>
        </p:txBody>
      </p:sp>
      <p:sp>
        <p:nvSpPr>
          <p:cNvPr id="126" name="Oval 11">
            <a:extLst>
              <a:ext uri="{FF2B5EF4-FFF2-40B4-BE49-F238E27FC236}">
                <a16:creationId xmlns:a16="http://schemas.microsoft.com/office/drawing/2014/main" id="{4CD3BF8D-95F7-E832-7ECD-FA0E603BC38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22</a:t>
            </a:r>
          </a:p>
        </p:txBody>
      </p:sp>
      <p:sp>
        <p:nvSpPr>
          <p:cNvPr id="127" name="Oval 10">
            <a:extLst>
              <a:ext uri="{FF2B5EF4-FFF2-40B4-BE49-F238E27FC236}">
                <a16:creationId xmlns:a16="http://schemas.microsoft.com/office/drawing/2014/main" id="{21B4C384-FF7B-00AA-8831-A8D5725B9E1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23</a:t>
            </a:r>
          </a:p>
        </p:txBody>
      </p:sp>
      <p:sp>
        <p:nvSpPr>
          <p:cNvPr id="128" name="Oval 9">
            <a:extLst>
              <a:ext uri="{FF2B5EF4-FFF2-40B4-BE49-F238E27FC236}">
                <a16:creationId xmlns:a16="http://schemas.microsoft.com/office/drawing/2014/main" id="{012821F3-3344-2435-1AA1-F5BBBFECCFB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24</a:t>
            </a:r>
          </a:p>
        </p:txBody>
      </p:sp>
      <p:sp>
        <p:nvSpPr>
          <p:cNvPr id="129" name="Oval 8">
            <a:extLst>
              <a:ext uri="{FF2B5EF4-FFF2-40B4-BE49-F238E27FC236}">
                <a16:creationId xmlns:a16="http://schemas.microsoft.com/office/drawing/2014/main" id="{213908A5-AFBD-6261-0311-592D1101135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25</a:t>
            </a:r>
          </a:p>
        </p:txBody>
      </p:sp>
      <p:sp>
        <p:nvSpPr>
          <p:cNvPr id="130" name="Oval 7">
            <a:extLst>
              <a:ext uri="{FF2B5EF4-FFF2-40B4-BE49-F238E27FC236}">
                <a16:creationId xmlns:a16="http://schemas.microsoft.com/office/drawing/2014/main" id="{43138FF8-A9FD-CBB0-AA21-3DD6E4ADB77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26</a:t>
            </a:r>
          </a:p>
        </p:txBody>
      </p:sp>
      <p:sp>
        <p:nvSpPr>
          <p:cNvPr id="131" name="Oval 6">
            <a:extLst>
              <a:ext uri="{FF2B5EF4-FFF2-40B4-BE49-F238E27FC236}">
                <a16:creationId xmlns:a16="http://schemas.microsoft.com/office/drawing/2014/main" id="{18007328-08C1-6521-C8D6-BAA3D899F0F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27</a:t>
            </a:r>
          </a:p>
        </p:txBody>
      </p:sp>
      <p:sp>
        <p:nvSpPr>
          <p:cNvPr id="132" name="Oval 5">
            <a:extLst>
              <a:ext uri="{FF2B5EF4-FFF2-40B4-BE49-F238E27FC236}">
                <a16:creationId xmlns:a16="http://schemas.microsoft.com/office/drawing/2014/main" id="{B2C1A41E-F985-64DC-BD9F-D5D37DE2E8A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28</a:t>
            </a:r>
          </a:p>
        </p:txBody>
      </p:sp>
      <p:sp>
        <p:nvSpPr>
          <p:cNvPr id="133" name="Oval 4">
            <a:extLst>
              <a:ext uri="{FF2B5EF4-FFF2-40B4-BE49-F238E27FC236}">
                <a16:creationId xmlns:a16="http://schemas.microsoft.com/office/drawing/2014/main" id="{F7B384E2-1B01-02DE-A483-65A66721B7E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29</a:t>
            </a:r>
          </a:p>
        </p:txBody>
      </p:sp>
      <p:sp>
        <p:nvSpPr>
          <p:cNvPr id="134" name="Oval 3">
            <a:extLst>
              <a:ext uri="{FF2B5EF4-FFF2-40B4-BE49-F238E27FC236}">
                <a16:creationId xmlns:a16="http://schemas.microsoft.com/office/drawing/2014/main" id="{102E1DA5-8B76-84B1-3A79-75C1F4A6EF0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30</a:t>
            </a:r>
          </a:p>
        </p:txBody>
      </p:sp>
      <p:sp>
        <p:nvSpPr>
          <p:cNvPr id="135" name="Oval 32">
            <a:extLst>
              <a:ext uri="{FF2B5EF4-FFF2-40B4-BE49-F238E27FC236}">
                <a16:creationId xmlns:a16="http://schemas.microsoft.com/office/drawing/2014/main" id="{370137F6-5AD1-EB6B-1920-494C6EA1CBF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31</a:t>
            </a:r>
          </a:p>
        </p:txBody>
      </p:sp>
      <p:sp>
        <p:nvSpPr>
          <p:cNvPr id="136" name="Oval 31">
            <a:extLst>
              <a:ext uri="{FF2B5EF4-FFF2-40B4-BE49-F238E27FC236}">
                <a16:creationId xmlns:a16="http://schemas.microsoft.com/office/drawing/2014/main" id="{AD432387-9E03-61E0-1696-48EB8A3CA49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32</a:t>
            </a:r>
          </a:p>
        </p:txBody>
      </p:sp>
      <p:sp>
        <p:nvSpPr>
          <p:cNvPr id="137" name="Oval 30">
            <a:extLst>
              <a:ext uri="{FF2B5EF4-FFF2-40B4-BE49-F238E27FC236}">
                <a16:creationId xmlns:a16="http://schemas.microsoft.com/office/drawing/2014/main" id="{49917D46-E3CD-2D9B-6C84-5DE05D21B32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33</a:t>
            </a:r>
          </a:p>
        </p:txBody>
      </p:sp>
      <p:sp>
        <p:nvSpPr>
          <p:cNvPr id="138" name="Oval 29">
            <a:extLst>
              <a:ext uri="{FF2B5EF4-FFF2-40B4-BE49-F238E27FC236}">
                <a16:creationId xmlns:a16="http://schemas.microsoft.com/office/drawing/2014/main" id="{57A40ED1-EFB0-CB5E-1072-D5D6D571A60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34</a:t>
            </a:r>
          </a:p>
        </p:txBody>
      </p:sp>
      <p:sp>
        <p:nvSpPr>
          <p:cNvPr id="139" name="Oval 28">
            <a:extLst>
              <a:ext uri="{FF2B5EF4-FFF2-40B4-BE49-F238E27FC236}">
                <a16:creationId xmlns:a16="http://schemas.microsoft.com/office/drawing/2014/main" id="{8D59A295-2AF8-3BB2-6E70-D5DB36BB8F6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35</a:t>
            </a:r>
          </a:p>
        </p:txBody>
      </p:sp>
      <p:sp>
        <p:nvSpPr>
          <p:cNvPr id="140" name="Oval 27">
            <a:extLst>
              <a:ext uri="{FF2B5EF4-FFF2-40B4-BE49-F238E27FC236}">
                <a16:creationId xmlns:a16="http://schemas.microsoft.com/office/drawing/2014/main" id="{0215AFC6-A9DE-E41E-4C50-D3768548377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36</a:t>
            </a:r>
          </a:p>
        </p:txBody>
      </p:sp>
      <p:sp>
        <p:nvSpPr>
          <p:cNvPr id="141" name="Oval 26">
            <a:extLst>
              <a:ext uri="{FF2B5EF4-FFF2-40B4-BE49-F238E27FC236}">
                <a16:creationId xmlns:a16="http://schemas.microsoft.com/office/drawing/2014/main" id="{B494D6A2-D1E2-20CE-6B2E-DB107BC1A68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37</a:t>
            </a:r>
          </a:p>
        </p:txBody>
      </p:sp>
      <p:sp>
        <p:nvSpPr>
          <p:cNvPr id="142" name="Oval 25">
            <a:extLst>
              <a:ext uri="{FF2B5EF4-FFF2-40B4-BE49-F238E27FC236}">
                <a16:creationId xmlns:a16="http://schemas.microsoft.com/office/drawing/2014/main" id="{1168F7A1-3991-EF11-B901-CDD13AC529A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38</a:t>
            </a:r>
          </a:p>
        </p:txBody>
      </p:sp>
      <p:sp>
        <p:nvSpPr>
          <p:cNvPr id="143" name="Oval 24">
            <a:extLst>
              <a:ext uri="{FF2B5EF4-FFF2-40B4-BE49-F238E27FC236}">
                <a16:creationId xmlns:a16="http://schemas.microsoft.com/office/drawing/2014/main" id="{89192E3E-6590-7E22-4F3E-010ED53CBFE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39</a:t>
            </a:r>
          </a:p>
        </p:txBody>
      </p:sp>
      <p:sp>
        <p:nvSpPr>
          <p:cNvPr id="144" name="Oval 23">
            <a:extLst>
              <a:ext uri="{FF2B5EF4-FFF2-40B4-BE49-F238E27FC236}">
                <a16:creationId xmlns:a16="http://schemas.microsoft.com/office/drawing/2014/main" id="{BD8682E2-71FC-4CF1-8BFA-4E608C53451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40</a:t>
            </a:r>
          </a:p>
        </p:txBody>
      </p:sp>
      <p:sp>
        <p:nvSpPr>
          <p:cNvPr id="145" name="Oval 14">
            <a:extLst>
              <a:ext uri="{FF2B5EF4-FFF2-40B4-BE49-F238E27FC236}">
                <a16:creationId xmlns:a16="http://schemas.microsoft.com/office/drawing/2014/main" id="{21CB0AE3-DEE7-8A09-636F-09933594496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41</a:t>
            </a:r>
          </a:p>
        </p:txBody>
      </p:sp>
      <p:sp>
        <p:nvSpPr>
          <p:cNvPr id="146" name="Oval 15">
            <a:extLst>
              <a:ext uri="{FF2B5EF4-FFF2-40B4-BE49-F238E27FC236}">
                <a16:creationId xmlns:a16="http://schemas.microsoft.com/office/drawing/2014/main" id="{5E488E1B-74FD-5B17-BBB1-0387DA71B45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42</a:t>
            </a:r>
          </a:p>
        </p:txBody>
      </p:sp>
      <p:sp>
        <p:nvSpPr>
          <p:cNvPr id="147" name="Oval 16">
            <a:extLst>
              <a:ext uri="{FF2B5EF4-FFF2-40B4-BE49-F238E27FC236}">
                <a16:creationId xmlns:a16="http://schemas.microsoft.com/office/drawing/2014/main" id="{0E5C8377-0042-A39B-B49E-2B6F5315D39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43</a:t>
            </a:r>
          </a:p>
        </p:txBody>
      </p:sp>
      <p:sp>
        <p:nvSpPr>
          <p:cNvPr id="148" name="Oval 17">
            <a:extLst>
              <a:ext uri="{FF2B5EF4-FFF2-40B4-BE49-F238E27FC236}">
                <a16:creationId xmlns:a16="http://schemas.microsoft.com/office/drawing/2014/main" id="{512FF8B6-0884-1467-4DC5-61042125B0E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44</a:t>
            </a:r>
          </a:p>
        </p:txBody>
      </p:sp>
      <p:sp>
        <p:nvSpPr>
          <p:cNvPr id="149" name="Oval 18">
            <a:extLst>
              <a:ext uri="{FF2B5EF4-FFF2-40B4-BE49-F238E27FC236}">
                <a16:creationId xmlns:a16="http://schemas.microsoft.com/office/drawing/2014/main" id="{8FFBA6E7-77B0-AE0A-EE6A-C207792F78D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45</a:t>
            </a:r>
          </a:p>
        </p:txBody>
      </p:sp>
      <p:sp>
        <p:nvSpPr>
          <p:cNvPr id="150" name="Oval 149">
            <a:extLst>
              <a:ext uri="{FF2B5EF4-FFF2-40B4-BE49-F238E27FC236}">
                <a16:creationId xmlns:a16="http://schemas.microsoft.com/office/drawing/2014/main" id="{3D225AB9-93CA-EDBF-83B1-F532A9DF259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46</a:t>
            </a:r>
          </a:p>
        </p:txBody>
      </p:sp>
      <p:sp>
        <p:nvSpPr>
          <p:cNvPr id="151" name="Oval 20">
            <a:extLst>
              <a:ext uri="{FF2B5EF4-FFF2-40B4-BE49-F238E27FC236}">
                <a16:creationId xmlns:a16="http://schemas.microsoft.com/office/drawing/2014/main" id="{996D85D4-A1A0-C6E2-C7B1-3C25DB06ABD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47</a:t>
            </a:r>
          </a:p>
        </p:txBody>
      </p:sp>
      <p:sp>
        <p:nvSpPr>
          <p:cNvPr id="152" name="Oval 21">
            <a:extLst>
              <a:ext uri="{FF2B5EF4-FFF2-40B4-BE49-F238E27FC236}">
                <a16:creationId xmlns:a16="http://schemas.microsoft.com/office/drawing/2014/main" id="{D215D467-DCCD-18A2-079D-9590E3A492D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48</a:t>
            </a:r>
          </a:p>
        </p:txBody>
      </p:sp>
      <p:sp>
        <p:nvSpPr>
          <p:cNvPr id="153" name="Oval 22">
            <a:extLst>
              <a:ext uri="{FF2B5EF4-FFF2-40B4-BE49-F238E27FC236}">
                <a16:creationId xmlns:a16="http://schemas.microsoft.com/office/drawing/2014/main" id="{62561CB5-989E-89D6-CD83-0A7A46DF033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49</a:t>
            </a:r>
          </a:p>
        </p:txBody>
      </p:sp>
      <p:sp>
        <p:nvSpPr>
          <p:cNvPr id="154" name="Oval 23">
            <a:extLst>
              <a:ext uri="{FF2B5EF4-FFF2-40B4-BE49-F238E27FC236}">
                <a16:creationId xmlns:a16="http://schemas.microsoft.com/office/drawing/2014/main" id="{E7393443-C029-F79C-48CF-548C7E845A3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50</a:t>
            </a:r>
          </a:p>
        </p:txBody>
      </p:sp>
      <p:sp>
        <p:nvSpPr>
          <p:cNvPr id="155" name="Oval 24">
            <a:extLst>
              <a:ext uri="{FF2B5EF4-FFF2-40B4-BE49-F238E27FC236}">
                <a16:creationId xmlns:a16="http://schemas.microsoft.com/office/drawing/2014/main" id="{D11B7AB7-93C4-3EC4-B29C-9DFFDC210DA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51</a:t>
            </a:r>
          </a:p>
        </p:txBody>
      </p:sp>
      <p:sp>
        <p:nvSpPr>
          <p:cNvPr id="156" name="Oval 155">
            <a:extLst>
              <a:ext uri="{FF2B5EF4-FFF2-40B4-BE49-F238E27FC236}">
                <a16:creationId xmlns:a16="http://schemas.microsoft.com/office/drawing/2014/main" id="{5F4E0BA3-7013-25D4-D511-41EA9FA38C6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52</a:t>
            </a:r>
          </a:p>
        </p:txBody>
      </p:sp>
      <p:sp>
        <p:nvSpPr>
          <p:cNvPr id="157" name="Oval 26">
            <a:extLst>
              <a:ext uri="{FF2B5EF4-FFF2-40B4-BE49-F238E27FC236}">
                <a16:creationId xmlns:a16="http://schemas.microsoft.com/office/drawing/2014/main" id="{419F898B-307C-3B91-F462-147C63316AC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53</a:t>
            </a:r>
          </a:p>
        </p:txBody>
      </p:sp>
      <p:sp>
        <p:nvSpPr>
          <p:cNvPr id="158" name="Oval 27">
            <a:extLst>
              <a:ext uri="{FF2B5EF4-FFF2-40B4-BE49-F238E27FC236}">
                <a16:creationId xmlns:a16="http://schemas.microsoft.com/office/drawing/2014/main" id="{4CD8F169-8FFE-D6A7-F328-2C2E81BA827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54</a:t>
            </a:r>
          </a:p>
        </p:txBody>
      </p:sp>
      <p:sp>
        <p:nvSpPr>
          <p:cNvPr id="159" name="Oval 28">
            <a:extLst>
              <a:ext uri="{FF2B5EF4-FFF2-40B4-BE49-F238E27FC236}">
                <a16:creationId xmlns:a16="http://schemas.microsoft.com/office/drawing/2014/main" id="{42C7042B-BC2A-6CA6-1032-AAF70F6C3C6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55</a:t>
            </a:r>
          </a:p>
        </p:txBody>
      </p:sp>
      <p:sp>
        <p:nvSpPr>
          <p:cNvPr id="160" name="Oval 29">
            <a:extLst>
              <a:ext uri="{FF2B5EF4-FFF2-40B4-BE49-F238E27FC236}">
                <a16:creationId xmlns:a16="http://schemas.microsoft.com/office/drawing/2014/main" id="{06E5D34E-7E14-89F8-4B1E-61C4AB42500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56</a:t>
            </a:r>
          </a:p>
        </p:txBody>
      </p:sp>
      <p:sp>
        <p:nvSpPr>
          <p:cNvPr id="161" name="Oval 30">
            <a:extLst>
              <a:ext uri="{FF2B5EF4-FFF2-40B4-BE49-F238E27FC236}">
                <a16:creationId xmlns:a16="http://schemas.microsoft.com/office/drawing/2014/main" id="{4F36C78E-A133-74CC-0647-8B8E714E2A1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57</a:t>
            </a:r>
          </a:p>
        </p:txBody>
      </p:sp>
      <p:sp>
        <p:nvSpPr>
          <p:cNvPr id="162" name="Oval 31">
            <a:extLst>
              <a:ext uri="{FF2B5EF4-FFF2-40B4-BE49-F238E27FC236}">
                <a16:creationId xmlns:a16="http://schemas.microsoft.com/office/drawing/2014/main" id="{FD3DA3EA-9C12-A68E-83FC-6FF4EFAB4E6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58</a:t>
            </a:r>
          </a:p>
        </p:txBody>
      </p:sp>
      <p:sp>
        <p:nvSpPr>
          <p:cNvPr id="163" name="Oval 32">
            <a:extLst>
              <a:ext uri="{FF2B5EF4-FFF2-40B4-BE49-F238E27FC236}">
                <a16:creationId xmlns:a16="http://schemas.microsoft.com/office/drawing/2014/main" id="{472E7494-D0A8-1D7B-26A8-CC9660141D4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59</a:t>
            </a:r>
          </a:p>
        </p:txBody>
      </p:sp>
      <p:sp>
        <p:nvSpPr>
          <p:cNvPr id="164" name="Oval 32">
            <a:extLst>
              <a:ext uri="{FF2B5EF4-FFF2-40B4-BE49-F238E27FC236}">
                <a16:creationId xmlns:a16="http://schemas.microsoft.com/office/drawing/2014/main" id="{6BE51A2D-5156-07D4-B5C6-DE813308646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60</a:t>
            </a:r>
          </a:p>
        </p:txBody>
      </p:sp>
      <p:pic>
        <p:nvPicPr>
          <p:cNvPr id="10" name="Picture Placeholder 9">
            <a:extLst>
              <a:ext uri="{FF2B5EF4-FFF2-40B4-BE49-F238E27FC236}">
                <a16:creationId xmlns:a16="http://schemas.microsoft.com/office/drawing/2014/main" id="{2478B12A-9C06-A0BE-C049-0738CA036742}"/>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p:blipFill>
        <p:spPr>
          <a:xfrm>
            <a:off x="6296450" y="1"/>
            <a:ext cx="4382054" cy="6857745"/>
          </a:xfrm>
        </p:spPr>
      </p:pic>
    </p:spTree>
    <p:extLst>
      <p:ext uri="{BB962C8B-B14F-4D97-AF65-F5344CB8AC3E}">
        <p14:creationId xmlns:p14="http://schemas.microsoft.com/office/powerpoint/2010/main" val="126335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1000"/>
                                  </p:stCondLst>
                                  <p:childTnLst>
                                    <p:set>
                                      <p:cBhvr>
                                        <p:cTn id="6" dur="1" fill="hold">
                                          <p:stCondLst>
                                            <p:cond delay="0"/>
                                          </p:stCondLst>
                                        </p:cTn>
                                        <p:tgtEl>
                                          <p:spTgt spid="164"/>
                                        </p:tgtEl>
                                        <p:attrNameLst>
                                          <p:attrName>style.visibility</p:attrName>
                                        </p:attrNameLst>
                                      </p:cBhvr>
                                      <p:to>
                                        <p:strVal val="hidden"/>
                                      </p:to>
                                    </p:set>
                                  </p:childTnLst>
                                </p:cTn>
                              </p:par>
                            </p:childTnLst>
                          </p:cTn>
                        </p:par>
                        <p:par>
                          <p:cTn id="7" fill="hold">
                            <p:stCondLst>
                              <p:cond delay="1000"/>
                            </p:stCondLst>
                            <p:childTnLst>
                              <p:par>
                                <p:cTn id="8" presetID="1" presetClass="exit" presetSubtype="0" fill="hold" grpId="0" nodeType="afterEffect">
                                  <p:stCondLst>
                                    <p:cond delay="1000"/>
                                  </p:stCondLst>
                                  <p:childTnLst>
                                    <p:set>
                                      <p:cBhvr>
                                        <p:cTn id="9" dur="1" fill="hold">
                                          <p:stCondLst>
                                            <p:cond delay="0"/>
                                          </p:stCondLst>
                                        </p:cTn>
                                        <p:tgtEl>
                                          <p:spTgt spid="163"/>
                                        </p:tgtEl>
                                        <p:attrNameLst>
                                          <p:attrName>style.visibility</p:attrName>
                                        </p:attrNameLst>
                                      </p:cBhvr>
                                      <p:to>
                                        <p:strVal val="hidden"/>
                                      </p:to>
                                    </p:set>
                                  </p:childTnLst>
                                </p:cTn>
                              </p:par>
                            </p:childTnLst>
                          </p:cTn>
                        </p:par>
                        <p:par>
                          <p:cTn id="10" fill="hold">
                            <p:stCondLst>
                              <p:cond delay="2000"/>
                            </p:stCondLst>
                            <p:childTnLst>
                              <p:par>
                                <p:cTn id="11" presetID="1" presetClass="exit" presetSubtype="0" fill="hold" grpId="0" nodeType="afterEffect">
                                  <p:stCondLst>
                                    <p:cond delay="1000"/>
                                  </p:stCondLst>
                                  <p:childTnLst>
                                    <p:set>
                                      <p:cBhvr>
                                        <p:cTn id="12" dur="1" fill="hold">
                                          <p:stCondLst>
                                            <p:cond delay="0"/>
                                          </p:stCondLst>
                                        </p:cTn>
                                        <p:tgtEl>
                                          <p:spTgt spid="162"/>
                                        </p:tgtEl>
                                        <p:attrNameLst>
                                          <p:attrName>style.visibility</p:attrName>
                                        </p:attrNameLst>
                                      </p:cBhvr>
                                      <p:to>
                                        <p:strVal val="hidden"/>
                                      </p:to>
                                    </p:set>
                                  </p:childTnLst>
                                </p:cTn>
                              </p:par>
                            </p:childTnLst>
                          </p:cTn>
                        </p:par>
                        <p:par>
                          <p:cTn id="13" fill="hold">
                            <p:stCondLst>
                              <p:cond delay="3000"/>
                            </p:stCondLst>
                            <p:childTnLst>
                              <p:par>
                                <p:cTn id="14" presetID="1" presetClass="exit" presetSubtype="0" fill="hold" grpId="0" nodeType="afterEffect">
                                  <p:stCondLst>
                                    <p:cond delay="1000"/>
                                  </p:stCondLst>
                                  <p:childTnLst>
                                    <p:set>
                                      <p:cBhvr>
                                        <p:cTn id="15" dur="1" fill="hold">
                                          <p:stCondLst>
                                            <p:cond delay="0"/>
                                          </p:stCondLst>
                                        </p:cTn>
                                        <p:tgtEl>
                                          <p:spTgt spid="161"/>
                                        </p:tgtEl>
                                        <p:attrNameLst>
                                          <p:attrName>style.visibility</p:attrName>
                                        </p:attrNameLst>
                                      </p:cBhvr>
                                      <p:to>
                                        <p:strVal val="hidden"/>
                                      </p:to>
                                    </p:set>
                                  </p:childTnLst>
                                </p:cTn>
                              </p:par>
                            </p:childTnLst>
                          </p:cTn>
                        </p:par>
                        <p:par>
                          <p:cTn id="16" fill="hold">
                            <p:stCondLst>
                              <p:cond delay="4000"/>
                            </p:stCondLst>
                            <p:childTnLst>
                              <p:par>
                                <p:cTn id="17" presetID="1" presetClass="exit" presetSubtype="0" fill="hold" grpId="0" nodeType="afterEffect">
                                  <p:stCondLst>
                                    <p:cond delay="1000"/>
                                  </p:stCondLst>
                                  <p:childTnLst>
                                    <p:set>
                                      <p:cBhvr>
                                        <p:cTn id="18" dur="1" fill="hold">
                                          <p:stCondLst>
                                            <p:cond delay="0"/>
                                          </p:stCondLst>
                                        </p:cTn>
                                        <p:tgtEl>
                                          <p:spTgt spid="160"/>
                                        </p:tgtEl>
                                        <p:attrNameLst>
                                          <p:attrName>style.visibility</p:attrName>
                                        </p:attrNameLst>
                                      </p:cBhvr>
                                      <p:to>
                                        <p:strVal val="hidden"/>
                                      </p:to>
                                    </p:set>
                                  </p:childTnLst>
                                </p:cTn>
                              </p:par>
                            </p:childTnLst>
                          </p:cTn>
                        </p:par>
                        <p:par>
                          <p:cTn id="19" fill="hold">
                            <p:stCondLst>
                              <p:cond delay="5000"/>
                            </p:stCondLst>
                            <p:childTnLst>
                              <p:par>
                                <p:cTn id="20" presetID="1" presetClass="exit" presetSubtype="0" fill="hold" grpId="0" nodeType="afterEffect">
                                  <p:stCondLst>
                                    <p:cond delay="1000"/>
                                  </p:stCondLst>
                                  <p:childTnLst>
                                    <p:set>
                                      <p:cBhvr>
                                        <p:cTn id="21" dur="1" fill="hold">
                                          <p:stCondLst>
                                            <p:cond delay="0"/>
                                          </p:stCondLst>
                                        </p:cTn>
                                        <p:tgtEl>
                                          <p:spTgt spid="159"/>
                                        </p:tgtEl>
                                        <p:attrNameLst>
                                          <p:attrName>style.visibility</p:attrName>
                                        </p:attrNameLst>
                                      </p:cBhvr>
                                      <p:to>
                                        <p:strVal val="hidden"/>
                                      </p:to>
                                    </p:set>
                                  </p:childTnLst>
                                </p:cTn>
                              </p:par>
                            </p:childTnLst>
                          </p:cTn>
                        </p:par>
                        <p:par>
                          <p:cTn id="22" fill="hold">
                            <p:stCondLst>
                              <p:cond delay="6000"/>
                            </p:stCondLst>
                            <p:childTnLst>
                              <p:par>
                                <p:cTn id="23" presetID="1" presetClass="exit" presetSubtype="0" fill="hold" grpId="0" nodeType="afterEffect">
                                  <p:stCondLst>
                                    <p:cond delay="1000"/>
                                  </p:stCondLst>
                                  <p:childTnLst>
                                    <p:set>
                                      <p:cBhvr>
                                        <p:cTn id="24" dur="1" fill="hold">
                                          <p:stCondLst>
                                            <p:cond delay="0"/>
                                          </p:stCondLst>
                                        </p:cTn>
                                        <p:tgtEl>
                                          <p:spTgt spid="158"/>
                                        </p:tgtEl>
                                        <p:attrNameLst>
                                          <p:attrName>style.visibility</p:attrName>
                                        </p:attrNameLst>
                                      </p:cBhvr>
                                      <p:to>
                                        <p:strVal val="hidden"/>
                                      </p:to>
                                    </p:set>
                                  </p:childTnLst>
                                </p:cTn>
                              </p:par>
                            </p:childTnLst>
                          </p:cTn>
                        </p:par>
                        <p:par>
                          <p:cTn id="25" fill="hold">
                            <p:stCondLst>
                              <p:cond delay="7000"/>
                            </p:stCondLst>
                            <p:childTnLst>
                              <p:par>
                                <p:cTn id="26" presetID="1" presetClass="exit" presetSubtype="0" fill="hold" grpId="0" nodeType="afterEffect">
                                  <p:stCondLst>
                                    <p:cond delay="1000"/>
                                  </p:stCondLst>
                                  <p:childTnLst>
                                    <p:set>
                                      <p:cBhvr>
                                        <p:cTn id="27" dur="1" fill="hold">
                                          <p:stCondLst>
                                            <p:cond delay="0"/>
                                          </p:stCondLst>
                                        </p:cTn>
                                        <p:tgtEl>
                                          <p:spTgt spid="157"/>
                                        </p:tgtEl>
                                        <p:attrNameLst>
                                          <p:attrName>style.visibility</p:attrName>
                                        </p:attrNameLst>
                                      </p:cBhvr>
                                      <p:to>
                                        <p:strVal val="hidden"/>
                                      </p:to>
                                    </p:set>
                                  </p:childTnLst>
                                </p:cTn>
                              </p:par>
                            </p:childTnLst>
                          </p:cTn>
                        </p:par>
                        <p:par>
                          <p:cTn id="28" fill="hold">
                            <p:stCondLst>
                              <p:cond delay="8000"/>
                            </p:stCondLst>
                            <p:childTnLst>
                              <p:par>
                                <p:cTn id="29" presetID="1" presetClass="exit" presetSubtype="0" fill="hold" grpId="0" nodeType="afterEffect">
                                  <p:stCondLst>
                                    <p:cond delay="1000"/>
                                  </p:stCondLst>
                                  <p:childTnLst>
                                    <p:set>
                                      <p:cBhvr>
                                        <p:cTn id="30" dur="1" fill="hold">
                                          <p:stCondLst>
                                            <p:cond delay="0"/>
                                          </p:stCondLst>
                                        </p:cTn>
                                        <p:tgtEl>
                                          <p:spTgt spid="156"/>
                                        </p:tgtEl>
                                        <p:attrNameLst>
                                          <p:attrName>style.visibility</p:attrName>
                                        </p:attrNameLst>
                                      </p:cBhvr>
                                      <p:to>
                                        <p:strVal val="hidden"/>
                                      </p:to>
                                    </p:set>
                                  </p:childTnLst>
                                </p:cTn>
                              </p:par>
                            </p:childTnLst>
                          </p:cTn>
                        </p:par>
                        <p:par>
                          <p:cTn id="31" fill="hold">
                            <p:stCondLst>
                              <p:cond delay="9000"/>
                            </p:stCondLst>
                            <p:childTnLst>
                              <p:par>
                                <p:cTn id="32" presetID="1" presetClass="exit" presetSubtype="0" fill="hold" grpId="0" nodeType="afterEffect">
                                  <p:stCondLst>
                                    <p:cond delay="1000"/>
                                  </p:stCondLst>
                                  <p:childTnLst>
                                    <p:set>
                                      <p:cBhvr>
                                        <p:cTn id="33" dur="1" fill="hold">
                                          <p:stCondLst>
                                            <p:cond delay="0"/>
                                          </p:stCondLst>
                                        </p:cTn>
                                        <p:tgtEl>
                                          <p:spTgt spid="155"/>
                                        </p:tgtEl>
                                        <p:attrNameLst>
                                          <p:attrName>style.visibility</p:attrName>
                                        </p:attrNameLst>
                                      </p:cBhvr>
                                      <p:to>
                                        <p:strVal val="hidden"/>
                                      </p:to>
                                    </p:set>
                                  </p:childTnLst>
                                </p:cTn>
                              </p:par>
                            </p:childTnLst>
                          </p:cTn>
                        </p:par>
                        <p:par>
                          <p:cTn id="34" fill="hold">
                            <p:stCondLst>
                              <p:cond delay="10000"/>
                            </p:stCondLst>
                            <p:childTnLst>
                              <p:par>
                                <p:cTn id="35" presetID="1" presetClass="exit" presetSubtype="0" fill="hold" grpId="0" nodeType="afterEffect">
                                  <p:stCondLst>
                                    <p:cond delay="1000"/>
                                  </p:stCondLst>
                                  <p:childTnLst>
                                    <p:set>
                                      <p:cBhvr>
                                        <p:cTn id="36" dur="1" fill="hold">
                                          <p:stCondLst>
                                            <p:cond delay="0"/>
                                          </p:stCondLst>
                                        </p:cTn>
                                        <p:tgtEl>
                                          <p:spTgt spid="154"/>
                                        </p:tgtEl>
                                        <p:attrNameLst>
                                          <p:attrName>style.visibility</p:attrName>
                                        </p:attrNameLst>
                                      </p:cBhvr>
                                      <p:to>
                                        <p:strVal val="hidden"/>
                                      </p:to>
                                    </p:set>
                                  </p:childTnLst>
                                </p:cTn>
                              </p:par>
                            </p:childTnLst>
                          </p:cTn>
                        </p:par>
                        <p:par>
                          <p:cTn id="37" fill="hold">
                            <p:stCondLst>
                              <p:cond delay="11000"/>
                            </p:stCondLst>
                            <p:childTnLst>
                              <p:par>
                                <p:cTn id="38" presetID="1" presetClass="exit" presetSubtype="0" fill="hold" grpId="0" nodeType="afterEffect">
                                  <p:stCondLst>
                                    <p:cond delay="1000"/>
                                  </p:stCondLst>
                                  <p:childTnLst>
                                    <p:set>
                                      <p:cBhvr>
                                        <p:cTn id="39" dur="1" fill="hold">
                                          <p:stCondLst>
                                            <p:cond delay="0"/>
                                          </p:stCondLst>
                                        </p:cTn>
                                        <p:tgtEl>
                                          <p:spTgt spid="153"/>
                                        </p:tgtEl>
                                        <p:attrNameLst>
                                          <p:attrName>style.visibility</p:attrName>
                                        </p:attrNameLst>
                                      </p:cBhvr>
                                      <p:to>
                                        <p:strVal val="hidden"/>
                                      </p:to>
                                    </p:set>
                                  </p:childTnLst>
                                </p:cTn>
                              </p:par>
                            </p:childTnLst>
                          </p:cTn>
                        </p:par>
                        <p:par>
                          <p:cTn id="40" fill="hold">
                            <p:stCondLst>
                              <p:cond delay="12000"/>
                            </p:stCondLst>
                            <p:childTnLst>
                              <p:par>
                                <p:cTn id="41" presetID="1" presetClass="exit" presetSubtype="0" fill="hold" grpId="0" nodeType="afterEffect">
                                  <p:stCondLst>
                                    <p:cond delay="1000"/>
                                  </p:stCondLst>
                                  <p:childTnLst>
                                    <p:set>
                                      <p:cBhvr>
                                        <p:cTn id="42" dur="1" fill="hold">
                                          <p:stCondLst>
                                            <p:cond delay="0"/>
                                          </p:stCondLst>
                                        </p:cTn>
                                        <p:tgtEl>
                                          <p:spTgt spid="152"/>
                                        </p:tgtEl>
                                        <p:attrNameLst>
                                          <p:attrName>style.visibility</p:attrName>
                                        </p:attrNameLst>
                                      </p:cBhvr>
                                      <p:to>
                                        <p:strVal val="hidden"/>
                                      </p:to>
                                    </p:set>
                                  </p:childTnLst>
                                </p:cTn>
                              </p:par>
                            </p:childTnLst>
                          </p:cTn>
                        </p:par>
                        <p:par>
                          <p:cTn id="43" fill="hold">
                            <p:stCondLst>
                              <p:cond delay="13000"/>
                            </p:stCondLst>
                            <p:childTnLst>
                              <p:par>
                                <p:cTn id="44" presetID="1" presetClass="exit" presetSubtype="0" fill="hold" grpId="0" nodeType="afterEffect">
                                  <p:stCondLst>
                                    <p:cond delay="1000"/>
                                  </p:stCondLst>
                                  <p:childTnLst>
                                    <p:set>
                                      <p:cBhvr>
                                        <p:cTn id="45" dur="1" fill="hold">
                                          <p:stCondLst>
                                            <p:cond delay="0"/>
                                          </p:stCondLst>
                                        </p:cTn>
                                        <p:tgtEl>
                                          <p:spTgt spid="151"/>
                                        </p:tgtEl>
                                        <p:attrNameLst>
                                          <p:attrName>style.visibility</p:attrName>
                                        </p:attrNameLst>
                                      </p:cBhvr>
                                      <p:to>
                                        <p:strVal val="hidden"/>
                                      </p:to>
                                    </p:set>
                                  </p:childTnLst>
                                </p:cTn>
                              </p:par>
                            </p:childTnLst>
                          </p:cTn>
                        </p:par>
                        <p:par>
                          <p:cTn id="46" fill="hold">
                            <p:stCondLst>
                              <p:cond delay="14000"/>
                            </p:stCondLst>
                            <p:childTnLst>
                              <p:par>
                                <p:cTn id="47" presetID="1" presetClass="exit" presetSubtype="0" fill="hold" grpId="0" nodeType="afterEffect">
                                  <p:stCondLst>
                                    <p:cond delay="1000"/>
                                  </p:stCondLst>
                                  <p:childTnLst>
                                    <p:set>
                                      <p:cBhvr>
                                        <p:cTn id="48" dur="1" fill="hold">
                                          <p:stCondLst>
                                            <p:cond delay="0"/>
                                          </p:stCondLst>
                                        </p:cTn>
                                        <p:tgtEl>
                                          <p:spTgt spid="150"/>
                                        </p:tgtEl>
                                        <p:attrNameLst>
                                          <p:attrName>style.visibility</p:attrName>
                                        </p:attrNameLst>
                                      </p:cBhvr>
                                      <p:to>
                                        <p:strVal val="hidden"/>
                                      </p:to>
                                    </p:set>
                                  </p:childTnLst>
                                </p:cTn>
                              </p:par>
                            </p:childTnLst>
                          </p:cTn>
                        </p:par>
                        <p:par>
                          <p:cTn id="49" fill="hold">
                            <p:stCondLst>
                              <p:cond delay="15000"/>
                            </p:stCondLst>
                            <p:childTnLst>
                              <p:par>
                                <p:cTn id="50" presetID="1" presetClass="exit" presetSubtype="0" fill="hold" grpId="0" nodeType="afterEffect">
                                  <p:stCondLst>
                                    <p:cond delay="1000"/>
                                  </p:stCondLst>
                                  <p:childTnLst>
                                    <p:set>
                                      <p:cBhvr>
                                        <p:cTn id="51" dur="1" fill="hold">
                                          <p:stCondLst>
                                            <p:cond delay="0"/>
                                          </p:stCondLst>
                                        </p:cTn>
                                        <p:tgtEl>
                                          <p:spTgt spid="149"/>
                                        </p:tgtEl>
                                        <p:attrNameLst>
                                          <p:attrName>style.visibility</p:attrName>
                                        </p:attrNameLst>
                                      </p:cBhvr>
                                      <p:to>
                                        <p:strVal val="hidden"/>
                                      </p:to>
                                    </p:set>
                                  </p:childTnLst>
                                </p:cTn>
                              </p:par>
                            </p:childTnLst>
                          </p:cTn>
                        </p:par>
                        <p:par>
                          <p:cTn id="52" fill="hold">
                            <p:stCondLst>
                              <p:cond delay="16000"/>
                            </p:stCondLst>
                            <p:childTnLst>
                              <p:par>
                                <p:cTn id="53" presetID="1" presetClass="exit" presetSubtype="0" fill="hold" grpId="0" nodeType="afterEffect">
                                  <p:stCondLst>
                                    <p:cond delay="1000"/>
                                  </p:stCondLst>
                                  <p:childTnLst>
                                    <p:set>
                                      <p:cBhvr>
                                        <p:cTn id="54" dur="1" fill="hold">
                                          <p:stCondLst>
                                            <p:cond delay="0"/>
                                          </p:stCondLst>
                                        </p:cTn>
                                        <p:tgtEl>
                                          <p:spTgt spid="148"/>
                                        </p:tgtEl>
                                        <p:attrNameLst>
                                          <p:attrName>style.visibility</p:attrName>
                                        </p:attrNameLst>
                                      </p:cBhvr>
                                      <p:to>
                                        <p:strVal val="hidden"/>
                                      </p:to>
                                    </p:set>
                                  </p:childTnLst>
                                </p:cTn>
                              </p:par>
                            </p:childTnLst>
                          </p:cTn>
                        </p:par>
                        <p:par>
                          <p:cTn id="55" fill="hold">
                            <p:stCondLst>
                              <p:cond delay="17000"/>
                            </p:stCondLst>
                            <p:childTnLst>
                              <p:par>
                                <p:cTn id="56" presetID="1" presetClass="exit" presetSubtype="0" fill="hold" grpId="0" nodeType="afterEffect">
                                  <p:stCondLst>
                                    <p:cond delay="1000"/>
                                  </p:stCondLst>
                                  <p:childTnLst>
                                    <p:set>
                                      <p:cBhvr>
                                        <p:cTn id="57" dur="1" fill="hold">
                                          <p:stCondLst>
                                            <p:cond delay="0"/>
                                          </p:stCondLst>
                                        </p:cTn>
                                        <p:tgtEl>
                                          <p:spTgt spid="147"/>
                                        </p:tgtEl>
                                        <p:attrNameLst>
                                          <p:attrName>style.visibility</p:attrName>
                                        </p:attrNameLst>
                                      </p:cBhvr>
                                      <p:to>
                                        <p:strVal val="hidden"/>
                                      </p:to>
                                    </p:set>
                                  </p:childTnLst>
                                </p:cTn>
                              </p:par>
                            </p:childTnLst>
                          </p:cTn>
                        </p:par>
                        <p:par>
                          <p:cTn id="58" fill="hold">
                            <p:stCondLst>
                              <p:cond delay="18000"/>
                            </p:stCondLst>
                            <p:childTnLst>
                              <p:par>
                                <p:cTn id="59" presetID="1" presetClass="exit" presetSubtype="0" fill="hold" grpId="0" nodeType="afterEffect">
                                  <p:stCondLst>
                                    <p:cond delay="1000"/>
                                  </p:stCondLst>
                                  <p:childTnLst>
                                    <p:set>
                                      <p:cBhvr>
                                        <p:cTn id="60" dur="1" fill="hold">
                                          <p:stCondLst>
                                            <p:cond delay="0"/>
                                          </p:stCondLst>
                                        </p:cTn>
                                        <p:tgtEl>
                                          <p:spTgt spid="146"/>
                                        </p:tgtEl>
                                        <p:attrNameLst>
                                          <p:attrName>style.visibility</p:attrName>
                                        </p:attrNameLst>
                                      </p:cBhvr>
                                      <p:to>
                                        <p:strVal val="hidden"/>
                                      </p:to>
                                    </p:set>
                                  </p:childTnLst>
                                </p:cTn>
                              </p:par>
                            </p:childTnLst>
                          </p:cTn>
                        </p:par>
                        <p:par>
                          <p:cTn id="61" fill="hold">
                            <p:stCondLst>
                              <p:cond delay="19000"/>
                            </p:stCondLst>
                            <p:childTnLst>
                              <p:par>
                                <p:cTn id="62" presetID="1" presetClass="exit" presetSubtype="0" fill="hold" grpId="0" nodeType="afterEffect">
                                  <p:stCondLst>
                                    <p:cond delay="1000"/>
                                  </p:stCondLst>
                                  <p:childTnLst>
                                    <p:set>
                                      <p:cBhvr>
                                        <p:cTn id="63" dur="1" fill="hold">
                                          <p:stCondLst>
                                            <p:cond delay="0"/>
                                          </p:stCondLst>
                                        </p:cTn>
                                        <p:tgtEl>
                                          <p:spTgt spid="145"/>
                                        </p:tgtEl>
                                        <p:attrNameLst>
                                          <p:attrName>style.visibility</p:attrName>
                                        </p:attrNameLst>
                                      </p:cBhvr>
                                      <p:to>
                                        <p:strVal val="hidden"/>
                                      </p:to>
                                    </p:set>
                                  </p:childTnLst>
                                </p:cTn>
                              </p:par>
                            </p:childTnLst>
                          </p:cTn>
                        </p:par>
                        <p:par>
                          <p:cTn id="64" fill="hold">
                            <p:stCondLst>
                              <p:cond delay="20000"/>
                            </p:stCondLst>
                            <p:childTnLst>
                              <p:par>
                                <p:cTn id="65" presetID="1" presetClass="exit" presetSubtype="0" fill="hold" grpId="0" nodeType="afterEffect">
                                  <p:stCondLst>
                                    <p:cond delay="1000"/>
                                  </p:stCondLst>
                                  <p:childTnLst>
                                    <p:set>
                                      <p:cBhvr>
                                        <p:cTn id="66" dur="1" fill="hold">
                                          <p:stCondLst>
                                            <p:cond delay="0"/>
                                          </p:stCondLst>
                                        </p:cTn>
                                        <p:tgtEl>
                                          <p:spTgt spid="144"/>
                                        </p:tgtEl>
                                        <p:attrNameLst>
                                          <p:attrName>style.visibility</p:attrName>
                                        </p:attrNameLst>
                                      </p:cBhvr>
                                      <p:to>
                                        <p:strVal val="hidden"/>
                                      </p:to>
                                    </p:set>
                                  </p:childTnLst>
                                </p:cTn>
                              </p:par>
                            </p:childTnLst>
                          </p:cTn>
                        </p:par>
                        <p:par>
                          <p:cTn id="67" fill="hold">
                            <p:stCondLst>
                              <p:cond delay="21000"/>
                            </p:stCondLst>
                            <p:childTnLst>
                              <p:par>
                                <p:cTn id="68" presetID="1" presetClass="exit" presetSubtype="0" fill="hold" grpId="0" nodeType="afterEffect">
                                  <p:stCondLst>
                                    <p:cond delay="1000"/>
                                  </p:stCondLst>
                                  <p:childTnLst>
                                    <p:set>
                                      <p:cBhvr>
                                        <p:cTn id="69" dur="1" fill="hold">
                                          <p:stCondLst>
                                            <p:cond delay="0"/>
                                          </p:stCondLst>
                                        </p:cTn>
                                        <p:tgtEl>
                                          <p:spTgt spid="143"/>
                                        </p:tgtEl>
                                        <p:attrNameLst>
                                          <p:attrName>style.visibility</p:attrName>
                                        </p:attrNameLst>
                                      </p:cBhvr>
                                      <p:to>
                                        <p:strVal val="hidden"/>
                                      </p:to>
                                    </p:set>
                                  </p:childTnLst>
                                </p:cTn>
                              </p:par>
                            </p:childTnLst>
                          </p:cTn>
                        </p:par>
                        <p:par>
                          <p:cTn id="70" fill="hold">
                            <p:stCondLst>
                              <p:cond delay="22000"/>
                            </p:stCondLst>
                            <p:childTnLst>
                              <p:par>
                                <p:cTn id="71" presetID="1" presetClass="exit" presetSubtype="0" fill="hold" grpId="0" nodeType="afterEffect">
                                  <p:stCondLst>
                                    <p:cond delay="1000"/>
                                  </p:stCondLst>
                                  <p:childTnLst>
                                    <p:set>
                                      <p:cBhvr>
                                        <p:cTn id="72" dur="1" fill="hold">
                                          <p:stCondLst>
                                            <p:cond delay="0"/>
                                          </p:stCondLst>
                                        </p:cTn>
                                        <p:tgtEl>
                                          <p:spTgt spid="142"/>
                                        </p:tgtEl>
                                        <p:attrNameLst>
                                          <p:attrName>style.visibility</p:attrName>
                                        </p:attrNameLst>
                                      </p:cBhvr>
                                      <p:to>
                                        <p:strVal val="hidden"/>
                                      </p:to>
                                    </p:set>
                                  </p:childTnLst>
                                </p:cTn>
                              </p:par>
                            </p:childTnLst>
                          </p:cTn>
                        </p:par>
                        <p:par>
                          <p:cTn id="73" fill="hold">
                            <p:stCondLst>
                              <p:cond delay="23000"/>
                            </p:stCondLst>
                            <p:childTnLst>
                              <p:par>
                                <p:cTn id="74" presetID="1" presetClass="exit" presetSubtype="0" fill="hold" grpId="0" nodeType="afterEffect">
                                  <p:stCondLst>
                                    <p:cond delay="1000"/>
                                  </p:stCondLst>
                                  <p:childTnLst>
                                    <p:set>
                                      <p:cBhvr>
                                        <p:cTn id="75" dur="1" fill="hold">
                                          <p:stCondLst>
                                            <p:cond delay="0"/>
                                          </p:stCondLst>
                                        </p:cTn>
                                        <p:tgtEl>
                                          <p:spTgt spid="141"/>
                                        </p:tgtEl>
                                        <p:attrNameLst>
                                          <p:attrName>style.visibility</p:attrName>
                                        </p:attrNameLst>
                                      </p:cBhvr>
                                      <p:to>
                                        <p:strVal val="hidden"/>
                                      </p:to>
                                    </p:set>
                                  </p:childTnLst>
                                </p:cTn>
                              </p:par>
                            </p:childTnLst>
                          </p:cTn>
                        </p:par>
                        <p:par>
                          <p:cTn id="76" fill="hold">
                            <p:stCondLst>
                              <p:cond delay="24000"/>
                            </p:stCondLst>
                            <p:childTnLst>
                              <p:par>
                                <p:cTn id="77" presetID="1" presetClass="exit" presetSubtype="0" fill="hold" grpId="0" nodeType="afterEffect">
                                  <p:stCondLst>
                                    <p:cond delay="1000"/>
                                  </p:stCondLst>
                                  <p:childTnLst>
                                    <p:set>
                                      <p:cBhvr>
                                        <p:cTn id="78" dur="1" fill="hold">
                                          <p:stCondLst>
                                            <p:cond delay="0"/>
                                          </p:stCondLst>
                                        </p:cTn>
                                        <p:tgtEl>
                                          <p:spTgt spid="140"/>
                                        </p:tgtEl>
                                        <p:attrNameLst>
                                          <p:attrName>style.visibility</p:attrName>
                                        </p:attrNameLst>
                                      </p:cBhvr>
                                      <p:to>
                                        <p:strVal val="hidden"/>
                                      </p:to>
                                    </p:set>
                                  </p:childTnLst>
                                </p:cTn>
                              </p:par>
                            </p:childTnLst>
                          </p:cTn>
                        </p:par>
                        <p:par>
                          <p:cTn id="79" fill="hold">
                            <p:stCondLst>
                              <p:cond delay="25000"/>
                            </p:stCondLst>
                            <p:childTnLst>
                              <p:par>
                                <p:cTn id="80" presetID="1" presetClass="exit" presetSubtype="0" fill="hold" grpId="0" nodeType="afterEffect">
                                  <p:stCondLst>
                                    <p:cond delay="1000"/>
                                  </p:stCondLst>
                                  <p:childTnLst>
                                    <p:set>
                                      <p:cBhvr>
                                        <p:cTn id="81" dur="1" fill="hold">
                                          <p:stCondLst>
                                            <p:cond delay="0"/>
                                          </p:stCondLst>
                                        </p:cTn>
                                        <p:tgtEl>
                                          <p:spTgt spid="139"/>
                                        </p:tgtEl>
                                        <p:attrNameLst>
                                          <p:attrName>style.visibility</p:attrName>
                                        </p:attrNameLst>
                                      </p:cBhvr>
                                      <p:to>
                                        <p:strVal val="hidden"/>
                                      </p:to>
                                    </p:set>
                                  </p:childTnLst>
                                </p:cTn>
                              </p:par>
                            </p:childTnLst>
                          </p:cTn>
                        </p:par>
                        <p:par>
                          <p:cTn id="82" fill="hold">
                            <p:stCondLst>
                              <p:cond delay="26000"/>
                            </p:stCondLst>
                            <p:childTnLst>
                              <p:par>
                                <p:cTn id="83" presetID="1" presetClass="exit" presetSubtype="0" fill="hold" grpId="0" nodeType="afterEffect">
                                  <p:stCondLst>
                                    <p:cond delay="1000"/>
                                  </p:stCondLst>
                                  <p:childTnLst>
                                    <p:set>
                                      <p:cBhvr>
                                        <p:cTn id="84" dur="1" fill="hold">
                                          <p:stCondLst>
                                            <p:cond delay="0"/>
                                          </p:stCondLst>
                                        </p:cTn>
                                        <p:tgtEl>
                                          <p:spTgt spid="138"/>
                                        </p:tgtEl>
                                        <p:attrNameLst>
                                          <p:attrName>style.visibility</p:attrName>
                                        </p:attrNameLst>
                                      </p:cBhvr>
                                      <p:to>
                                        <p:strVal val="hidden"/>
                                      </p:to>
                                    </p:set>
                                  </p:childTnLst>
                                </p:cTn>
                              </p:par>
                            </p:childTnLst>
                          </p:cTn>
                        </p:par>
                        <p:par>
                          <p:cTn id="85" fill="hold">
                            <p:stCondLst>
                              <p:cond delay="27000"/>
                            </p:stCondLst>
                            <p:childTnLst>
                              <p:par>
                                <p:cTn id="86" presetID="1" presetClass="exit" presetSubtype="0" fill="hold" grpId="0" nodeType="afterEffect">
                                  <p:stCondLst>
                                    <p:cond delay="1000"/>
                                  </p:stCondLst>
                                  <p:childTnLst>
                                    <p:set>
                                      <p:cBhvr>
                                        <p:cTn id="87" dur="1" fill="hold">
                                          <p:stCondLst>
                                            <p:cond delay="0"/>
                                          </p:stCondLst>
                                        </p:cTn>
                                        <p:tgtEl>
                                          <p:spTgt spid="137"/>
                                        </p:tgtEl>
                                        <p:attrNameLst>
                                          <p:attrName>style.visibility</p:attrName>
                                        </p:attrNameLst>
                                      </p:cBhvr>
                                      <p:to>
                                        <p:strVal val="hidden"/>
                                      </p:to>
                                    </p:set>
                                  </p:childTnLst>
                                </p:cTn>
                              </p:par>
                            </p:childTnLst>
                          </p:cTn>
                        </p:par>
                        <p:par>
                          <p:cTn id="88" fill="hold">
                            <p:stCondLst>
                              <p:cond delay="28000"/>
                            </p:stCondLst>
                            <p:childTnLst>
                              <p:par>
                                <p:cTn id="89" presetID="1" presetClass="exit" presetSubtype="0" fill="hold" grpId="0" nodeType="afterEffect">
                                  <p:stCondLst>
                                    <p:cond delay="1000"/>
                                  </p:stCondLst>
                                  <p:childTnLst>
                                    <p:set>
                                      <p:cBhvr>
                                        <p:cTn id="90" dur="1" fill="hold">
                                          <p:stCondLst>
                                            <p:cond delay="0"/>
                                          </p:stCondLst>
                                        </p:cTn>
                                        <p:tgtEl>
                                          <p:spTgt spid="136"/>
                                        </p:tgtEl>
                                        <p:attrNameLst>
                                          <p:attrName>style.visibility</p:attrName>
                                        </p:attrNameLst>
                                      </p:cBhvr>
                                      <p:to>
                                        <p:strVal val="hidden"/>
                                      </p:to>
                                    </p:set>
                                  </p:childTnLst>
                                </p:cTn>
                              </p:par>
                            </p:childTnLst>
                          </p:cTn>
                        </p:par>
                        <p:par>
                          <p:cTn id="91" fill="hold">
                            <p:stCondLst>
                              <p:cond delay="29000"/>
                            </p:stCondLst>
                            <p:childTnLst>
                              <p:par>
                                <p:cTn id="92" presetID="1" presetClass="exit" presetSubtype="0" fill="hold" grpId="0" nodeType="afterEffect">
                                  <p:stCondLst>
                                    <p:cond delay="1000"/>
                                  </p:stCondLst>
                                  <p:childTnLst>
                                    <p:set>
                                      <p:cBhvr>
                                        <p:cTn id="93" dur="1" fill="hold">
                                          <p:stCondLst>
                                            <p:cond delay="0"/>
                                          </p:stCondLst>
                                        </p:cTn>
                                        <p:tgtEl>
                                          <p:spTgt spid="135"/>
                                        </p:tgtEl>
                                        <p:attrNameLst>
                                          <p:attrName>style.visibility</p:attrName>
                                        </p:attrNameLst>
                                      </p:cBhvr>
                                      <p:to>
                                        <p:strVal val="hidden"/>
                                      </p:to>
                                    </p:set>
                                  </p:childTnLst>
                                </p:cTn>
                              </p:par>
                            </p:childTnLst>
                          </p:cTn>
                        </p:par>
                        <p:par>
                          <p:cTn id="94" fill="hold">
                            <p:stCondLst>
                              <p:cond delay="30000"/>
                            </p:stCondLst>
                            <p:childTnLst>
                              <p:par>
                                <p:cTn id="95" presetID="1" presetClass="exit" presetSubtype="0" fill="hold" grpId="0" nodeType="afterEffect">
                                  <p:stCondLst>
                                    <p:cond delay="1000"/>
                                  </p:stCondLst>
                                  <p:childTnLst>
                                    <p:set>
                                      <p:cBhvr>
                                        <p:cTn id="96" dur="1" fill="hold">
                                          <p:stCondLst>
                                            <p:cond delay="0"/>
                                          </p:stCondLst>
                                        </p:cTn>
                                        <p:tgtEl>
                                          <p:spTgt spid="134"/>
                                        </p:tgtEl>
                                        <p:attrNameLst>
                                          <p:attrName>style.visibility</p:attrName>
                                        </p:attrNameLst>
                                      </p:cBhvr>
                                      <p:to>
                                        <p:strVal val="hidden"/>
                                      </p:to>
                                    </p:set>
                                  </p:childTnLst>
                                </p:cTn>
                              </p:par>
                            </p:childTnLst>
                          </p:cTn>
                        </p:par>
                        <p:par>
                          <p:cTn id="97" fill="hold">
                            <p:stCondLst>
                              <p:cond delay="31000"/>
                            </p:stCondLst>
                            <p:childTnLst>
                              <p:par>
                                <p:cTn id="98" presetID="1" presetClass="exit" presetSubtype="0" fill="hold" grpId="0" nodeType="afterEffect">
                                  <p:stCondLst>
                                    <p:cond delay="1000"/>
                                  </p:stCondLst>
                                  <p:childTnLst>
                                    <p:set>
                                      <p:cBhvr>
                                        <p:cTn id="99" dur="1" fill="hold">
                                          <p:stCondLst>
                                            <p:cond delay="0"/>
                                          </p:stCondLst>
                                        </p:cTn>
                                        <p:tgtEl>
                                          <p:spTgt spid="133"/>
                                        </p:tgtEl>
                                        <p:attrNameLst>
                                          <p:attrName>style.visibility</p:attrName>
                                        </p:attrNameLst>
                                      </p:cBhvr>
                                      <p:to>
                                        <p:strVal val="hidden"/>
                                      </p:to>
                                    </p:set>
                                  </p:childTnLst>
                                </p:cTn>
                              </p:par>
                            </p:childTnLst>
                          </p:cTn>
                        </p:par>
                        <p:par>
                          <p:cTn id="100" fill="hold">
                            <p:stCondLst>
                              <p:cond delay="32000"/>
                            </p:stCondLst>
                            <p:childTnLst>
                              <p:par>
                                <p:cTn id="101" presetID="1" presetClass="exit" presetSubtype="0" fill="hold" grpId="0" nodeType="afterEffect">
                                  <p:stCondLst>
                                    <p:cond delay="1000"/>
                                  </p:stCondLst>
                                  <p:childTnLst>
                                    <p:set>
                                      <p:cBhvr>
                                        <p:cTn id="102" dur="1" fill="hold">
                                          <p:stCondLst>
                                            <p:cond delay="0"/>
                                          </p:stCondLst>
                                        </p:cTn>
                                        <p:tgtEl>
                                          <p:spTgt spid="132"/>
                                        </p:tgtEl>
                                        <p:attrNameLst>
                                          <p:attrName>style.visibility</p:attrName>
                                        </p:attrNameLst>
                                      </p:cBhvr>
                                      <p:to>
                                        <p:strVal val="hidden"/>
                                      </p:to>
                                    </p:set>
                                  </p:childTnLst>
                                </p:cTn>
                              </p:par>
                            </p:childTnLst>
                          </p:cTn>
                        </p:par>
                        <p:par>
                          <p:cTn id="103" fill="hold">
                            <p:stCondLst>
                              <p:cond delay="33000"/>
                            </p:stCondLst>
                            <p:childTnLst>
                              <p:par>
                                <p:cTn id="104" presetID="1" presetClass="exit" presetSubtype="0" fill="hold" grpId="0" nodeType="afterEffect">
                                  <p:stCondLst>
                                    <p:cond delay="1000"/>
                                  </p:stCondLst>
                                  <p:childTnLst>
                                    <p:set>
                                      <p:cBhvr>
                                        <p:cTn id="105" dur="1" fill="hold">
                                          <p:stCondLst>
                                            <p:cond delay="0"/>
                                          </p:stCondLst>
                                        </p:cTn>
                                        <p:tgtEl>
                                          <p:spTgt spid="131"/>
                                        </p:tgtEl>
                                        <p:attrNameLst>
                                          <p:attrName>style.visibility</p:attrName>
                                        </p:attrNameLst>
                                      </p:cBhvr>
                                      <p:to>
                                        <p:strVal val="hidden"/>
                                      </p:to>
                                    </p:set>
                                  </p:childTnLst>
                                </p:cTn>
                              </p:par>
                            </p:childTnLst>
                          </p:cTn>
                        </p:par>
                        <p:par>
                          <p:cTn id="106" fill="hold">
                            <p:stCondLst>
                              <p:cond delay="34000"/>
                            </p:stCondLst>
                            <p:childTnLst>
                              <p:par>
                                <p:cTn id="107" presetID="1" presetClass="exit" presetSubtype="0" fill="hold" grpId="0" nodeType="afterEffect">
                                  <p:stCondLst>
                                    <p:cond delay="1000"/>
                                  </p:stCondLst>
                                  <p:childTnLst>
                                    <p:set>
                                      <p:cBhvr>
                                        <p:cTn id="108" dur="1" fill="hold">
                                          <p:stCondLst>
                                            <p:cond delay="0"/>
                                          </p:stCondLst>
                                        </p:cTn>
                                        <p:tgtEl>
                                          <p:spTgt spid="130"/>
                                        </p:tgtEl>
                                        <p:attrNameLst>
                                          <p:attrName>style.visibility</p:attrName>
                                        </p:attrNameLst>
                                      </p:cBhvr>
                                      <p:to>
                                        <p:strVal val="hidden"/>
                                      </p:to>
                                    </p:set>
                                  </p:childTnLst>
                                </p:cTn>
                              </p:par>
                            </p:childTnLst>
                          </p:cTn>
                        </p:par>
                        <p:par>
                          <p:cTn id="109" fill="hold">
                            <p:stCondLst>
                              <p:cond delay="35000"/>
                            </p:stCondLst>
                            <p:childTnLst>
                              <p:par>
                                <p:cTn id="110" presetID="1" presetClass="exit" presetSubtype="0" fill="hold" grpId="0" nodeType="afterEffect">
                                  <p:stCondLst>
                                    <p:cond delay="1000"/>
                                  </p:stCondLst>
                                  <p:childTnLst>
                                    <p:set>
                                      <p:cBhvr>
                                        <p:cTn id="111" dur="1" fill="hold">
                                          <p:stCondLst>
                                            <p:cond delay="0"/>
                                          </p:stCondLst>
                                        </p:cTn>
                                        <p:tgtEl>
                                          <p:spTgt spid="129"/>
                                        </p:tgtEl>
                                        <p:attrNameLst>
                                          <p:attrName>style.visibility</p:attrName>
                                        </p:attrNameLst>
                                      </p:cBhvr>
                                      <p:to>
                                        <p:strVal val="hidden"/>
                                      </p:to>
                                    </p:set>
                                  </p:childTnLst>
                                </p:cTn>
                              </p:par>
                            </p:childTnLst>
                          </p:cTn>
                        </p:par>
                        <p:par>
                          <p:cTn id="112" fill="hold">
                            <p:stCondLst>
                              <p:cond delay="36000"/>
                            </p:stCondLst>
                            <p:childTnLst>
                              <p:par>
                                <p:cTn id="113" presetID="1" presetClass="exit" presetSubtype="0" fill="hold" grpId="0" nodeType="afterEffect">
                                  <p:stCondLst>
                                    <p:cond delay="1000"/>
                                  </p:stCondLst>
                                  <p:childTnLst>
                                    <p:set>
                                      <p:cBhvr>
                                        <p:cTn id="114" dur="1" fill="hold">
                                          <p:stCondLst>
                                            <p:cond delay="0"/>
                                          </p:stCondLst>
                                        </p:cTn>
                                        <p:tgtEl>
                                          <p:spTgt spid="128"/>
                                        </p:tgtEl>
                                        <p:attrNameLst>
                                          <p:attrName>style.visibility</p:attrName>
                                        </p:attrNameLst>
                                      </p:cBhvr>
                                      <p:to>
                                        <p:strVal val="hidden"/>
                                      </p:to>
                                    </p:set>
                                  </p:childTnLst>
                                </p:cTn>
                              </p:par>
                            </p:childTnLst>
                          </p:cTn>
                        </p:par>
                        <p:par>
                          <p:cTn id="115" fill="hold">
                            <p:stCondLst>
                              <p:cond delay="37000"/>
                            </p:stCondLst>
                            <p:childTnLst>
                              <p:par>
                                <p:cTn id="116" presetID="1" presetClass="exit" presetSubtype="0" fill="hold" grpId="0" nodeType="afterEffect">
                                  <p:stCondLst>
                                    <p:cond delay="1000"/>
                                  </p:stCondLst>
                                  <p:childTnLst>
                                    <p:set>
                                      <p:cBhvr>
                                        <p:cTn id="117" dur="1" fill="hold">
                                          <p:stCondLst>
                                            <p:cond delay="0"/>
                                          </p:stCondLst>
                                        </p:cTn>
                                        <p:tgtEl>
                                          <p:spTgt spid="127"/>
                                        </p:tgtEl>
                                        <p:attrNameLst>
                                          <p:attrName>style.visibility</p:attrName>
                                        </p:attrNameLst>
                                      </p:cBhvr>
                                      <p:to>
                                        <p:strVal val="hidden"/>
                                      </p:to>
                                    </p:set>
                                  </p:childTnLst>
                                </p:cTn>
                              </p:par>
                            </p:childTnLst>
                          </p:cTn>
                        </p:par>
                        <p:par>
                          <p:cTn id="118" fill="hold">
                            <p:stCondLst>
                              <p:cond delay="38000"/>
                            </p:stCondLst>
                            <p:childTnLst>
                              <p:par>
                                <p:cTn id="119" presetID="1" presetClass="exit" presetSubtype="0" fill="hold" grpId="0" nodeType="afterEffect">
                                  <p:stCondLst>
                                    <p:cond delay="1000"/>
                                  </p:stCondLst>
                                  <p:childTnLst>
                                    <p:set>
                                      <p:cBhvr>
                                        <p:cTn id="120" dur="1" fill="hold">
                                          <p:stCondLst>
                                            <p:cond delay="0"/>
                                          </p:stCondLst>
                                        </p:cTn>
                                        <p:tgtEl>
                                          <p:spTgt spid="126"/>
                                        </p:tgtEl>
                                        <p:attrNameLst>
                                          <p:attrName>style.visibility</p:attrName>
                                        </p:attrNameLst>
                                      </p:cBhvr>
                                      <p:to>
                                        <p:strVal val="hidden"/>
                                      </p:to>
                                    </p:set>
                                  </p:childTnLst>
                                </p:cTn>
                              </p:par>
                            </p:childTnLst>
                          </p:cTn>
                        </p:par>
                        <p:par>
                          <p:cTn id="121" fill="hold">
                            <p:stCondLst>
                              <p:cond delay="39000"/>
                            </p:stCondLst>
                            <p:childTnLst>
                              <p:par>
                                <p:cTn id="122" presetID="1" presetClass="exit" presetSubtype="0" fill="hold" grpId="0" nodeType="afterEffect">
                                  <p:stCondLst>
                                    <p:cond delay="1000"/>
                                  </p:stCondLst>
                                  <p:childTnLst>
                                    <p:set>
                                      <p:cBhvr>
                                        <p:cTn id="123" dur="1" fill="hold">
                                          <p:stCondLst>
                                            <p:cond delay="0"/>
                                          </p:stCondLst>
                                        </p:cTn>
                                        <p:tgtEl>
                                          <p:spTgt spid="125"/>
                                        </p:tgtEl>
                                        <p:attrNameLst>
                                          <p:attrName>style.visibility</p:attrName>
                                        </p:attrNameLst>
                                      </p:cBhvr>
                                      <p:to>
                                        <p:strVal val="hidden"/>
                                      </p:to>
                                    </p:set>
                                  </p:childTnLst>
                                </p:cTn>
                              </p:par>
                            </p:childTnLst>
                          </p:cTn>
                        </p:par>
                        <p:par>
                          <p:cTn id="124" fill="hold">
                            <p:stCondLst>
                              <p:cond delay="40000"/>
                            </p:stCondLst>
                            <p:childTnLst>
                              <p:par>
                                <p:cTn id="125" presetID="1" presetClass="exit" presetSubtype="0" fill="hold" grpId="0" nodeType="afterEffect">
                                  <p:stCondLst>
                                    <p:cond delay="1000"/>
                                  </p:stCondLst>
                                  <p:childTnLst>
                                    <p:set>
                                      <p:cBhvr>
                                        <p:cTn id="126" dur="1" fill="hold">
                                          <p:stCondLst>
                                            <p:cond delay="0"/>
                                          </p:stCondLst>
                                        </p:cTn>
                                        <p:tgtEl>
                                          <p:spTgt spid="124"/>
                                        </p:tgtEl>
                                        <p:attrNameLst>
                                          <p:attrName>style.visibility</p:attrName>
                                        </p:attrNameLst>
                                      </p:cBhvr>
                                      <p:to>
                                        <p:strVal val="hidden"/>
                                      </p:to>
                                    </p:set>
                                  </p:childTnLst>
                                </p:cTn>
                              </p:par>
                            </p:childTnLst>
                          </p:cTn>
                        </p:par>
                        <p:par>
                          <p:cTn id="127" fill="hold">
                            <p:stCondLst>
                              <p:cond delay="41000"/>
                            </p:stCondLst>
                            <p:childTnLst>
                              <p:par>
                                <p:cTn id="128" presetID="1" presetClass="exit" presetSubtype="0" fill="hold" grpId="0" nodeType="afterEffect">
                                  <p:stCondLst>
                                    <p:cond delay="1000"/>
                                  </p:stCondLst>
                                  <p:childTnLst>
                                    <p:set>
                                      <p:cBhvr>
                                        <p:cTn id="129" dur="1" fill="hold">
                                          <p:stCondLst>
                                            <p:cond delay="0"/>
                                          </p:stCondLst>
                                        </p:cTn>
                                        <p:tgtEl>
                                          <p:spTgt spid="123"/>
                                        </p:tgtEl>
                                        <p:attrNameLst>
                                          <p:attrName>style.visibility</p:attrName>
                                        </p:attrNameLst>
                                      </p:cBhvr>
                                      <p:to>
                                        <p:strVal val="hidden"/>
                                      </p:to>
                                    </p:set>
                                  </p:childTnLst>
                                </p:cTn>
                              </p:par>
                            </p:childTnLst>
                          </p:cTn>
                        </p:par>
                        <p:par>
                          <p:cTn id="130" fill="hold">
                            <p:stCondLst>
                              <p:cond delay="42000"/>
                            </p:stCondLst>
                            <p:childTnLst>
                              <p:par>
                                <p:cTn id="131" presetID="1" presetClass="exit" presetSubtype="0" fill="hold" grpId="0" nodeType="afterEffect">
                                  <p:stCondLst>
                                    <p:cond delay="1000"/>
                                  </p:stCondLst>
                                  <p:childTnLst>
                                    <p:set>
                                      <p:cBhvr>
                                        <p:cTn id="132" dur="1" fill="hold">
                                          <p:stCondLst>
                                            <p:cond delay="0"/>
                                          </p:stCondLst>
                                        </p:cTn>
                                        <p:tgtEl>
                                          <p:spTgt spid="122"/>
                                        </p:tgtEl>
                                        <p:attrNameLst>
                                          <p:attrName>style.visibility</p:attrName>
                                        </p:attrNameLst>
                                      </p:cBhvr>
                                      <p:to>
                                        <p:strVal val="hidden"/>
                                      </p:to>
                                    </p:set>
                                  </p:childTnLst>
                                </p:cTn>
                              </p:par>
                            </p:childTnLst>
                          </p:cTn>
                        </p:par>
                        <p:par>
                          <p:cTn id="133" fill="hold">
                            <p:stCondLst>
                              <p:cond delay="43000"/>
                            </p:stCondLst>
                            <p:childTnLst>
                              <p:par>
                                <p:cTn id="134" presetID="1" presetClass="exit" presetSubtype="0" fill="hold" grpId="0" nodeType="afterEffect">
                                  <p:stCondLst>
                                    <p:cond delay="1000"/>
                                  </p:stCondLst>
                                  <p:childTnLst>
                                    <p:set>
                                      <p:cBhvr>
                                        <p:cTn id="135" dur="1" fill="hold">
                                          <p:stCondLst>
                                            <p:cond delay="0"/>
                                          </p:stCondLst>
                                        </p:cTn>
                                        <p:tgtEl>
                                          <p:spTgt spid="121"/>
                                        </p:tgtEl>
                                        <p:attrNameLst>
                                          <p:attrName>style.visibility</p:attrName>
                                        </p:attrNameLst>
                                      </p:cBhvr>
                                      <p:to>
                                        <p:strVal val="hidden"/>
                                      </p:to>
                                    </p:set>
                                  </p:childTnLst>
                                </p:cTn>
                              </p:par>
                            </p:childTnLst>
                          </p:cTn>
                        </p:par>
                        <p:par>
                          <p:cTn id="136" fill="hold">
                            <p:stCondLst>
                              <p:cond delay="44000"/>
                            </p:stCondLst>
                            <p:childTnLst>
                              <p:par>
                                <p:cTn id="137" presetID="1" presetClass="exit" presetSubtype="0" fill="hold" grpId="0" nodeType="afterEffect">
                                  <p:stCondLst>
                                    <p:cond delay="1000"/>
                                  </p:stCondLst>
                                  <p:childTnLst>
                                    <p:set>
                                      <p:cBhvr>
                                        <p:cTn id="138" dur="1" fill="hold">
                                          <p:stCondLst>
                                            <p:cond delay="0"/>
                                          </p:stCondLst>
                                        </p:cTn>
                                        <p:tgtEl>
                                          <p:spTgt spid="120"/>
                                        </p:tgtEl>
                                        <p:attrNameLst>
                                          <p:attrName>style.visibility</p:attrName>
                                        </p:attrNameLst>
                                      </p:cBhvr>
                                      <p:to>
                                        <p:strVal val="hidden"/>
                                      </p:to>
                                    </p:set>
                                  </p:childTnLst>
                                </p:cTn>
                              </p:par>
                            </p:childTnLst>
                          </p:cTn>
                        </p:par>
                        <p:par>
                          <p:cTn id="139" fill="hold">
                            <p:stCondLst>
                              <p:cond delay="45000"/>
                            </p:stCondLst>
                            <p:childTnLst>
                              <p:par>
                                <p:cTn id="140" presetID="1" presetClass="exit" presetSubtype="0" fill="hold" grpId="0" nodeType="afterEffect">
                                  <p:stCondLst>
                                    <p:cond delay="1000"/>
                                  </p:stCondLst>
                                  <p:childTnLst>
                                    <p:set>
                                      <p:cBhvr>
                                        <p:cTn id="141" dur="1" fill="hold">
                                          <p:stCondLst>
                                            <p:cond delay="0"/>
                                          </p:stCondLst>
                                        </p:cTn>
                                        <p:tgtEl>
                                          <p:spTgt spid="119"/>
                                        </p:tgtEl>
                                        <p:attrNameLst>
                                          <p:attrName>style.visibility</p:attrName>
                                        </p:attrNameLst>
                                      </p:cBhvr>
                                      <p:to>
                                        <p:strVal val="hidden"/>
                                      </p:to>
                                    </p:set>
                                  </p:childTnLst>
                                </p:cTn>
                              </p:par>
                            </p:childTnLst>
                          </p:cTn>
                        </p:par>
                        <p:par>
                          <p:cTn id="142" fill="hold">
                            <p:stCondLst>
                              <p:cond delay="46000"/>
                            </p:stCondLst>
                            <p:childTnLst>
                              <p:par>
                                <p:cTn id="143" presetID="1" presetClass="exit" presetSubtype="0" fill="hold" grpId="0" nodeType="afterEffect">
                                  <p:stCondLst>
                                    <p:cond delay="1000"/>
                                  </p:stCondLst>
                                  <p:childTnLst>
                                    <p:set>
                                      <p:cBhvr>
                                        <p:cTn id="144" dur="1" fill="hold">
                                          <p:stCondLst>
                                            <p:cond delay="0"/>
                                          </p:stCondLst>
                                        </p:cTn>
                                        <p:tgtEl>
                                          <p:spTgt spid="118"/>
                                        </p:tgtEl>
                                        <p:attrNameLst>
                                          <p:attrName>style.visibility</p:attrName>
                                        </p:attrNameLst>
                                      </p:cBhvr>
                                      <p:to>
                                        <p:strVal val="hidden"/>
                                      </p:to>
                                    </p:set>
                                  </p:childTnLst>
                                </p:cTn>
                              </p:par>
                            </p:childTnLst>
                          </p:cTn>
                        </p:par>
                        <p:par>
                          <p:cTn id="145" fill="hold">
                            <p:stCondLst>
                              <p:cond delay="47000"/>
                            </p:stCondLst>
                            <p:childTnLst>
                              <p:par>
                                <p:cTn id="146" presetID="1" presetClass="exit" presetSubtype="0" fill="hold" grpId="0" nodeType="afterEffect">
                                  <p:stCondLst>
                                    <p:cond delay="1000"/>
                                  </p:stCondLst>
                                  <p:childTnLst>
                                    <p:set>
                                      <p:cBhvr>
                                        <p:cTn id="147" dur="1" fill="hold">
                                          <p:stCondLst>
                                            <p:cond delay="0"/>
                                          </p:stCondLst>
                                        </p:cTn>
                                        <p:tgtEl>
                                          <p:spTgt spid="117"/>
                                        </p:tgtEl>
                                        <p:attrNameLst>
                                          <p:attrName>style.visibility</p:attrName>
                                        </p:attrNameLst>
                                      </p:cBhvr>
                                      <p:to>
                                        <p:strVal val="hidden"/>
                                      </p:to>
                                    </p:set>
                                  </p:childTnLst>
                                </p:cTn>
                              </p:par>
                            </p:childTnLst>
                          </p:cTn>
                        </p:par>
                        <p:par>
                          <p:cTn id="148" fill="hold">
                            <p:stCondLst>
                              <p:cond delay="48000"/>
                            </p:stCondLst>
                            <p:childTnLst>
                              <p:par>
                                <p:cTn id="149" presetID="1" presetClass="exit" presetSubtype="0" fill="hold" grpId="0" nodeType="afterEffect">
                                  <p:stCondLst>
                                    <p:cond delay="1000"/>
                                  </p:stCondLst>
                                  <p:childTnLst>
                                    <p:set>
                                      <p:cBhvr>
                                        <p:cTn id="150" dur="1" fill="hold">
                                          <p:stCondLst>
                                            <p:cond delay="0"/>
                                          </p:stCondLst>
                                        </p:cTn>
                                        <p:tgtEl>
                                          <p:spTgt spid="116"/>
                                        </p:tgtEl>
                                        <p:attrNameLst>
                                          <p:attrName>style.visibility</p:attrName>
                                        </p:attrNameLst>
                                      </p:cBhvr>
                                      <p:to>
                                        <p:strVal val="hidden"/>
                                      </p:to>
                                    </p:set>
                                  </p:childTnLst>
                                </p:cTn>
                              </p:par>
                            </p:childTnLst>
                          </p:cTn>
                        </p:par>
                        <p:par>
                          <p:cTn id="151" fill="hold">
                            <p:stCondLst>
                              <p:cond delay="49000"/>
                            </p:stCondLst>
                            <p:childTnLst>
                              <p:par>
                                <p:cTn id="152" presetID="1" presetClass="exit" presetSubtype="0" fill="hold" grpId="0" nodeType="afterEffect">
                                  <p:stCondLst>
                                    <p:cond delay="1000"/>
                                  </p:stCondLst>
                                  <p:childTnLst>
                                    <p:set>
                                      <p:cBhvr>
                                        <p:cTn id="153" dur="1" fill="hold">
                                          <p:stCondLst>
                                            <p:cond delay="0"/>
                                          </p:stCondLst>
                                        </p:cTn>
                                        <p:tgtEl>
                                          <p:spTgt spid="115"/>
                                        </p:tgtEl>
                                        <p:attrNameLst>
                                          <p:attrName>style.visibility</p:attrName>
                                        </p:attrNameLst>
                                      </p:cBhvr>
                                      <p:to>
                                        <p:strVal val="hidden"/>
                                      </p:to>
                                    </p:set>
                                  </p:childTnLst>
                                </p:cTn>
                              </p:par>
                            </p:childTnLst>
                          </p:cTn>
                        </p:par>
                        <p:par>
                          <p:cTn id="154" fill="hold">
                            <p:stCondLst>
                              <p:cond delay="50000"/>
                            </p:stCondLst>
                            <p:childTnLst>
                              <p:par>
                                <p:cTn id="155" presetID="1" presetClass="exit" presetSubtype="0" fill="hold" grpId="0" nodeType="afterEffect">
                                  <p:stCondLst>
                                    <p:cond delay="1000"/>
                                  </p:stCondLst>
                                  <p:childTnLst>
                                    <p:set>
                                      <p:cBhvr>
                                        <p:cTn id="156" dur="1" fill="hold">
                                          <p:stCondLst>
                                            <p:cond delay="0"/>
                                          </p:stCondLst>
                                        </p:cTn>
                                        <p:tgtEl>
                                          <p:spTgt spid="114"/>
                                        </p:tgtEl>
                                        <p:attrNameLst>
                                          <p:attrName>style.visibility</p:attrName>
                                        </p:attrNameLst>
                                      </p:cBhvr>
                                      <p:to>
                                        <p:strVal val="hidden"/>
                                      </p:to>
                                    </p:set>
                                  </p:childTnLst>
                                </p:cTn>
                              </p:par>
                            </p:childTnLst>
                          </p:cTn>
                        </p:par>
                        <p:par>
                          <p:cTn id="157" fill="hold">
                            <p:stCondLst>
                              <p:cond delay="51000"/>
                            </p:stCondLst>
                            <p:childTnLst>
                              <p:par>
                                <p:cTn id="158" presetID="1" presetClass="exit" presetSubtype="0" fill="hold" grpId="0" nodeType="afterEffect">
                                  <p:stCondLst>
                                    <p:cond delay="1000"/>
                                  </p:stCondLst>
                                  <p:childTnLst>
                                    <p:set>
                                      <p:cBhvr>
                                        <p:cTn id="159" dur="1" fill="hold">
                                          <p:stCondLst>
                                            <p:cond delay="0"/>
                                          </p:stCondLst>
                                        </p:cTn>
                                        <p:tgtEl>
                                          <p:spTgt spid="113"/>
                                        </p:tgtEl>
                                        <p:attrNameLst>
                                          <p:attrName>style.visibility</p:attrName>
                                        </p:attrNameLst>
                                      </p:cBhvr>
                                      <p:to>
                                        <p:strVal val="hidden"/>
                                      </p:to>
                                    </p:set>
                                  </p:childTnLst>
                                </p:cTn>
                              </p:par>
                            </p:childTnLst>
                          </p:cTn>
                        </p:par>
                        <p:par>
                          <p:cTn id="160" fill="hold">
                            <p:stCondLst>
                              <p:cond delay="52000"/>
                            </p:stCondLst>
                            <p:childTnLst>
                              <p:par>
                                <p:cTn id="161" presetID="1" presetClass="exit" presetSubtype="0" fill="hold" grpId="0" nodeType="afterEffect">
                                  <p:stCondLst>
                                    <p:cond delay="1000"/>
                                  </p:stCondLst>
                                  <p:childTnLst>
                                    <p:set>
                                      <p:cBhvr>
                                        <p:cTn id="162" dur="1" fill="hold">
                                          <p:stCondLst>
                                            <p:cond delay="0"/>
                                          </p:stCondLst>
                                        </p:cTn>
                                        <p:tgtEl>
                                          <p:spTgt spid="112"/>
                                        </p:tgtEl>
                                        <p:attrNameLst>
                                          <p:attrName>style.visibility</p:attrName>
                                        </p:attrNameLst>
                                      </p:cBhvr>
                                      <p:to>
                                        <p:strVal val="hidden"/>
                                      </p:to>
                                    </p:set>
                                  </p:childTnLst>
                                </p:cTn>
                              </p:par>
                            </p:childTnLst>
                          </p:cTn>
                        </p:par>
                        <p:par>
                          <p:cTn id="163" fill="hold">
                            <p:stCondLst>
                              <p:cond delay="53000"/>
                            </p:stCondLst>
                            <p:childTnLst>
                              <p:par>
                                <p:cTn id="164" presetID="1" presetClass="exit" presetSubtype="0" fill="hold" grpId="0" nodeType="afterEffect">
                                  <p:stCondLst>
                                    <p:cond delay="1000"/>
                                  </p:stCondLst>
                                  <p:childTnLst>
                                    <p:set>
                                      <p:cBhvr>
                                        <p:cTn id="165" dur="1" fill="hold">
                                          <p:stCondLst>
                                            <p:cond delay="0"/>
                                          </p:stCondLst>
                                        </p:cTn>
                                        <p:tgtEl>
                                          <p:spTgt spid="111"/>
                                        </p:tgtEl>
                                        <p:attrNameLst>
                                          <p:attrName>style.visibility</p:attrName>
                                        </p:attrNameLst>
                                      </p:cBhvr>
                                      <p:to>
                                        <p:strVal val="hidden"/>
                                      </p:to>
                                    </p:set>
                                  </p:childTnLst>
                                </p:cTn>
                              </p:par>
                            </p:childTnLst>
                          </p:cTn>
                        </p:par>
                        <p:par>
                          <p:cTn id="166" fill="hold">
                            <p:stCondLst>
                              <p:cond delay="54000"/>
                            </p:stCondLst>
                            <p:childTnLst>
                              <p:par>
                                <p:cTn id="167" presetID="1" presetClass="exit" presetSubtype="0" fill="hold" grpId="0" nodeType="afterEffect">
                                  <p:stCondLst>
                                    <p:cond delay="1000"/>
                                  </p:stCondLst>
                                  <p:childTnLst>
                                    <p:set>
                                      <p:cBhvr>
                                        <p:cTn id="168" dur="1" fill="hold">
                                          <p:stCondLst>
                                            <p:cond delay="0"/>
                                          </p:stCondLst>
                                        </p:cTn>
                                        <p:tgtEl>
                                          <p:spTgt spid="110"/>
                                        </p:tgtEl>
                                        <p:attrNameLst>
                                          <p:attrName>style.visibility</p:attrName>
                                        </p:attrNameLst>
                                      </p:cBhvr>
                                      <p:to>
                                        <p:strVal val="hidden"/>
                                      </p:to>
                                    </p:set>
                                  </p:childTnLst>
                                </p:cTn>
                              </p:par>
                            </p:childTnLst>
                          </p:cTn>
                        </p:par>
                        <p:par>
                          <p:cTn id="169" fill="hold">
                            <p:stCondLst>
                              <p:cond delay="55000"/>
                            </p:stCondLst>
                            <p:childTnLst>
                              <p:par>
                                <p:cTn id="170" presetID="1" presetClass="exit" presetSubtype="0" fill="hold" grpId="0" nodeType="afterEffect">
                                  <p:stCondLst>
                                    <p:cond delay="1000"/>
                                  </p:stCondLst>
                                  <p:childTnLst>
                                    <p:set>
                                      <p:cBhvr>
                                        <p:cTn id="171" dur="1" fill="hold">
                                          <p:stCondLst>
                                            <p:cond delay="0"/>
                                          </p:stCondLst>
                                        </p:cTn>
                                        <p:tgtEl>
                                          <p:spTgt spid="109"/>
                                        </p:tgtEl>
                                        <p:attrNameLst>
                                          <p:attrName>style.visibility</p:attrName>
                                        </p:attrNameLst>
                                      </p:cBhvr>
                                      <p:to>
                                        <p:strVal val="hidden"/>
                                      </p:to>
                                    </p:set>
                                  </p:childTnLst>
                                </p:cTn>
                              </p:par>
                            </p:childTnLst>
                          </p:cTn>
                        </p:par>
                        <p:par>
                          <p:cTn id="172" fill="hold">
                            <p:stCondLst>
                              <p:cond delay="56000"/>
                            </p:stCondLst>
                            <p:childTnLst>
                              <p:par>
                                <p:cTn id="173" presetID="1" presetClass="exit" presetSubtype="0" fill="hold" grpId="0" nodeType="afterEffect">
                                  <p:stCondLst>
                                    <p:cond delay="1000"/>
                                  </p:stCondLst>
                                  <p:childTnLst>
                                    <p:set>
                                      <p:cBhvr>
                                        <p:cTn id="174" dur="1" fill="hold">
                                          <p:stCondLst>
                                            <p:cond delay="0"/>
                                          </p:stCondLst>
                                        </p:cTn>
                                        <p:tgtEl>
                                          <p:spTgt spid="108"/>
                                        </p:tgtEl>
                                        <p:attrNameLst>
                                          <p:attrName>style.visibility</p:attrName>
                                        </p:attrNameLst>
                                      </p:cBhvr>
                                      <p:to>
                                        <p:strVal val="hidden"/>
                                      </p:to>
                                    </p:set>
                                  </p:childTnLst>
                                </p:cTn>
                              </p:par>
                            </p:childTnLst>
                          </p:cTn>
                        </p:par>
                        <p:par>
                          <p:cTn id="175" fill="hold">
                            <p:stCondLst>
                              <p:cond delay="57000"/>
                            </p:stCondLst>
                            <p:childTnLst>
                              <p:par>
                                <p:cTn id="176" presetID="1" presetClass="exit" presetSubtype="0" fill="hold" grpId="0" nodeType="afterEffect">
                                  <p:stCondLst>
                                    <p:cond delay="1000"/>
                                  </p:stCondLst>
                                  <p:childTnLst>
                                    <p:set>
                                      <p:cBhvr>
                                        <p:cTn id="177" dur="1" fill="hold">
                                          <p:stCondLst>
                                            <p:cond delay="0"/>
                                          </p:stCondLst>
                                        </p:cTn>
                                        <p:tgtEl>
                                          <p:spTgt spid="107"/>
                                        </p:tgtEl>
                                        <p:attrNameLst>
                                          <p:attrName>style.visibility</p:attrName>
                                        </p:attrNameLst>
                                      </p:cBhvr>
                                      <p:to>
                                        <p:strVal val="hidden"/>
                                      </p:to>
                                    </p:set>
                                  </p:childTnLst>
                                </p:cTn>
                              </p:par>
                            </p:childTnLst>
                          </p:cTn>
                        </p:par>
                        <p:par>
                          <p:cTn id="178" fill="hold">
                            <p:stCondLst>
                              <p:cond delay="58000"/>
                            </p:stCondLst>
                            <p:childTnLst>
                              <p:par>
                                <p:cTn id="179" presetID="1" presetClass="exit" presetSubtype="0" fill="hold" grpId="0" nodeType="afterEffect">
                                  <p:stCondLst>
                                    <p:cond delay="1000"/>
                                  </p:stCondLst>
                                  <p:childTnLst>
                                    <p:set>
                                      <p:cBhvr>
                                        <p:cTn id="180" dur="1" fill="hold">
                                          <p:stCondLst>
                                            <p:cond delay="0"/>
                                          </p:stCondLst>
                                        </p:cTn>
                                        <p:tgtEl>
                                          <p:spTgt spid="106"/>
                                        </p:tgtEl>
                                        <p:attrNameLst>
                                          <p:attrName>style.visibility</p:attrName>
                                        </p:attrNameLst>
                                      </p:cBhvr>
                                      <p:to>
                                        <p:strVal val="hidden"/>
                                      </p:to>
                                    </p:set>
                                  </p:childTnLst>
                                </p:cTn>
                              </p:par>
                            </p:childTnLst>
                          </p:cTn>
                        </p:par>
                        <p:par>
                          <p:cTn id="181" fill="hold">
                            <p:stCondLst>
                              <p:cond delay="59000"/>
                            </p:stCondLst>
                            <p:childTnLst>
                              <p:par>
                                <p:cTn id="182" presetID="1" presetClass="exit" presetSubtype="0" fill="hold" grpId="0" nodeType="afterEffect">
                                  <p:stCondLst>
                                    <p:cond delay="1000"/>
                                  </p:stCondLst>
                                  <p:childTnLst>
                                    <p:set>
                                      <p:cBhvr>
                                        <p:cTn id="183" dur="1" fill="hold">
                                          <p:stCondLst>
                                            <p:cond delay="0"/>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C0ED5-82AC-779D-4A71-48FA28FEBBC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4A061D8-CB4E-28DF-B82B-58E9CB6E4F26}"/>
              </a:ext>
            </a:extLst>
          </p:cNvPr>
          <p:cNvSpPr>
            <a:spLocks noGrp="1"/>
          </p:cNvSpPr>
          <p:nvPr>
            <p:ph type="title"/>
          </p:nvPr>
        </p:nvSpPr>
        <p:spPr/>
        <p:txBody>
          <a:bodyPr/>
          <a:lstStyle/>
          <a:p>
            <a:r>
              <a:rPr lang="en-US" dirty="0"/>
              <a:t>CONSUMER CHOICES – SCENARIO 6</a:t>
            </a:r>
          </a:p>
        </p:txBody>
      </p:sp>
      <p:sp>
        <p:nvSpPr>
          <p:cNvPr id="6" name="Content Placeholder 5">
            <a:extLst>
              <a:ext uri="{FF2B5EF4-FFF2-40B4-BE49-F238E27FC236}">
                <a16:creationId xmlns:a16="http://schemas.microsoft.com/office/drawing/2014/main" id="{7837814D-6CFF-373F-64BC-B5A71B481E2A}"/>
              </a:ext>
            </a:extLst>
          </p:cNvPr>
          <p:cNvSpPr>
            <a:spLocks noGrp="1"/>
          </p:cNvSpPr>
          <p:nvPr>
            <p:ph idx="1"/>
          </p:nvPr>
        </p:nvSpPr>
        <p:spPr>
          <a:xfrm>
            <a:off x="0" y="914400"/>
            <a:ext cx="6096000" cy="5943600"/>
          </a:xfrm>
        </p:spPr>
        <p:txBody>
          <a:bodyPr/>
          <a:lstStyle/>
          <a:p>
            <a:r>
              <a:rPr lang="en-US" dirty="0"/>
              <a:t>Ah! You’ve dropped your phone and the screen has completely smashed. What will you choose?</a:t>
            </a:r>
          </a:p>
          <a:p>
            <a:pPr lvl="2"/>
            <a:endParaRPr lang="en-US" dirty="0"/>
          </a:p>
          <a:p>
            <a:pPr lvl="2"/>
            <a:r>
              <a:rPr lang="en-US" dirty="0"/>
              <a:t>You were due an upgrade. Change contracts to get the latest model </a:t>
            </a:r>
            <a:r>
              <a:rPr lang="en-US" b="1" dirty="0"/>
              <a:t>£30 upfront (£42 a month contract).</a:t>
            </a:r>
          </a:p>
          <a:p>
            <a:pPr lvl="2"/>
            <a:r>
              <a:rPr lang="en-US" dirty="0"/>
              <a:t>Buy a mid-range replacement </a:t>
            </a:r>
            <a:r>
              <a:rPr lang="en-US" b="1" dirty="0"/>
              <a:t>£80 (£5 a month contract).</a:t>
            </a:r>
          </a:p>
          <a:p>
            <a:pPr lvl="2"/>
            <a:r>
              <a:rPr lang="en-US" dirty="0"/>
              <a:t>Get a refurbished basic model </a:t>
            </a:r>
            <a:r>
              <a:rPr lang="en-US" b="1" dirty="0"/>
              <a:t>£40 (£5 a month contract).</a:t>
            </a:r>
          </a:p>
          <a:p>
            <a:pPr lvl="2"/>
            <a:endParaRPr lang="en-US" dirty="0"/>
          </a:p>
          <a:p>
            <a:pPr lvl="2"/>
            <a:endParaRPr lang="en-US" dirty="0"/>
          </a:p>
          <a:p>
            <a:endParaRPr lang="en-US" dirty="0"/>
          </a:p>
        </p:txBody>
      </p:sp>
      <p:sp>
        <p:nvSpPr>
          <p:cNvPr id="4" name="Slide Number Placeholder 3">
            <a:extLst>
              <a:ext uri="{FF2B5EF4-FFF2-40B4-BE49-F238E27FC236}">
                <a16:creationId xmlns:a16="http://schemas.microsoft.com/office/drawing/2014/main" id="{5533B283-BF69-6661-6A9A-ECA32E61FF65}"/>
              </a:ext>
            </a:extLst>
          </p:cNvPr>
          <p:cNvSpPr>
            <a:spLocks noGrp="1"/>
          </p:cNvSpPr>
          <p:nvPr>
            <p:ph type="sldNum" sz="quarter" idx="12"/>
          </p:nvPr>
        </p:nvSpPr>
        <p:spPr/>
        <p:txBody>
          <a:bodyPr/>
          <a:lstStyle/>
          <a:p>
            <a:fld id="{D6962620-C4D5-8044-B051-69557A86E839}" type="slidenum">
              <a:rPr lang="en-US" smtClean="0"/>
              <a:pPr/>
              <a:t>17</a:t>
            </a:fld>
            <a:endParaRPr lang="en-US" dirty="0"/>
          </a:p>
        </p:txBody>
      </p:sp>
      <p:sp>
        <p:nvSpPr>
          <p:cNvPr id="8" name="object 20">
            <a:extLst>
              <a:ext uri="{FF2B5EF4-FFF2-40B4-BE49-F238E27FC236}">
                <a16:creationId xmlns:a16="http://schemas.microsoft.com/office/drawing/2014/main" id="{28F20385-09F8-9958-936B-3777F86FE7E3}"/>
              </a:ext>
            </a:extLst>
          </p:cNvPr>
          <p:cNvSpPr txBox="1"/>
          <p:nvPr/>
        </p:nvSpPr>
        <p:spPr>
          <a:xfrm>
            <a:off x="370098" y="5616399"/>
            <a:ext cx="5531350" cy="844810"/>
          </a:xfrm>
          <a:prstGeom prst="rect">
            <a:avLst/>
          </a:prstGeom>
          <a:solidFill>
            <a:srgbClr val="F4CFD5"/>
          </a:solidFill>
        </p:spPr>
        <p:txBody>
          <a:bodyPr vert="horz" wrap="square" lIns="270000" tIns="144000" rIns="270000" bIns="144000" rtlCol="0">
            <a:spAutoFit/>
          </a:bodyPr>
          <a:lstStyle/>
          <a:p>
            <a:pPr marL="635">
              <a:lnSpc>
                <a:spcPct val="100000"/>
              </a:lnSpc>
            </a:pPr>
            <a:r>
              <a:rPr lang="en-GB" sz="1800" b="1" dirty="0">
                <a:solidFill>
                  <a:srgbClr val="221F20"/>
                </a:solidFill>
                <a:latin typeface="Calibri"/>
                <a:cs typeface="Calibri"/>
              </a:rPr>
              <a:t>Task: </a:t>
            </a:r>
            <a:r>
              <a:rPr lang="en-GB" sz="1800" dirty="0">
                <a:solidFill>
                  <a:srgbClr val="221F20"/>
                </a:solidFill>
                <a:latin typeface="Calibri"/>
                <a:cs typeface="Calibri"/>
              </a:rPr>
              <a:t>Write down your choice, </a:t>
            </a:r>
          </a:p>
          <a:p>
            <a:pPr marL="635">
              <a:lnSpc>
                <a:spcPct val="100000"/>
              </a:lnSpc>
            </a:pPr>
            <a:r>
              <a:rPr lang="en-GB" sz="1800" dirty="0">
                <a:solidFill>
                  <a:srgbClr val="221F20"/>
                </a:solidFill>
                <a:latin typeface="Calibri"/>
                <a:cs typeface="Calibri"/>
              </a:rPr>
              <a:t>cost and reason.</a:t>
            </a:r>
          </a:p>
        </p:txBody>
      </p:sp>
      <p:grpSp>
        <p:nvGrpSpPr>
          <p:cNvPr id="92" name="Group 91">
            <a:extLst>
              <a:ext uri="{FF2B5EF4-FFF2-40B4-BE49-F238E27FC236}">
                <a16:creationId xmlns:a16="http://schemas.microsoft.com/office/drawing/2014/main" id="{2317FEE7-19C1-944A-CD3C-1BD1E864A5CC}"/>
              </a:ext>
            </a:extLst>
          </p:cNvPr>
          <p:cNvGrpSpPr/>
          <p:nvPr/>
        </p:nvGrpSpPr>
        <p:grpSpPr>
          <a:xfrm>
            <a:off x="3653280" y="4757631"/>
            <a:ext cx="2248168" cy="1166756"/>
            <a:chOff x="306026" y="1426425"/>
            <a:chExt cx="2248168" cy="1166756"/>
          </a:xfrm>
        </p:grpSpPr>
        <p:sp>
          <p:nvSpPr>
            <p:cNvPr id="93" name="Text Placeholder 3">
              <a:extLst>
                <a:ext uri="{FF2B5EF4-FFF2-40B4-BE49-F238E27FC236}">
                  <a16:creationId xmlns:a16="http://schemas.microsoft.com/office/drawing/2014/main" id="{FF777295-FB5F-767F-F92C-08FFB7339FBE}"/>
                </a:ext>
              </a:extLst>
            </p:cNvPr>
            <p:cNvSpPr txBox="1">
              <a:spLocks/>
            </p:cNvSpPr>
            <p:nvPr/>
          </p:nvSpPr>
          <p:spPr>
            <a:xfrm>
              <a:off x="1256889" y="1822081"/>
              <a:ext cx="1297305" cy="492506"/>
            </a:xfrm>
            <a:prstGeom prst="rect">
              <a:avLst/>
            </a:prstGeom>
            <a:solidFill>
              <a:srgbClr val="1D428A"/>
            </a:solidFill>
          </p:spPr>
          <p:txBody>
            <a:bodyPr vert="horz" lIns="0" tIns="0" rIns="0" bIns="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0"/>
                </a:spcBef>
              </a:pPr>
              <a:r>
                <a:rPr lang="en-GB" sz="2000" dirty="0">
                  <a:latin typeface="Bahnschrift" panose="020B0502040204020203" pitchFamily="34" charset="0"/>
                </a:rPr>
                <a:t>SECONDS</a:t>
              </a:r>
            </a:p>
          </p:txBody>
        </p:sp>
        <p:grpSp>
          <p:nvGrpSpPr>
            <p:cNvPr id="94" name="Group 93">
              <a:extLst>
                <a:ext uri="{FF2B5EF4-FFF2-40B4-BE49-F238E27FC236}">
                  <a16:creationId xmlns:a16="http://schemas.microsoft.com/office/drawing/2014/main" id="{80BECC5E-8EA6-B73A-4046-4A23782FF4F0}"/>
                </a:ext>
              </a:extLst>
            </p:cNvPr>
            <p:cNvGrpSpPr/>
            <p:nvPr/>
          </p:nvGrpSpPr>
          <p:grpSpPr>
            <a:xfrm>
              <a:off x="306026" y="1426425"/>
              <a:ext cx="1034425" cy="1166756"/>
              <a:chOff x="4911548" y="4471770"/>
              <a:chExt cx="1338332" cy="1509540"/>
            </a:xfrm>
          </p:grpSpPr>
          <p:grpSp>
            <p:nvGrpSpPr>
              <p:cNvPr id="95" name="Group 94">
                <a:extLst>
                  <a:ext uri="{FF2B5EF4-FFF2-40B4-BE49-F238E27FC236}">
                    <a16:creationId xmlns:a16="http://schemas.microsoft.com/office/drawing/2014/main" id="{003688F7-0063-873C-755C-1984A4E7025A}"/>
                  </a:ext>
                </a:extLst>
              </p:cNvPr>
              <p:cNvGrpSpPr/>
              <p:nvPr/>
            </p:nvGrpSpPr>
            <p:grpSpPr>
              <a:xfrm>
                <a:off x="5281830" y="4681843"/>
                <a:ext cx="597766" cy="750596"/>
                <a:chOff x="4443965" y="3426290"/>
                <a:chExt cx="597766" cy="750596"/>
              </a:xfrm>
            </p:grpSpPr>
            <p:sp>
              <p:nvSpPr>
                <p:cNvPr id="102" name="Rounded Rectangle 101">
                  <a:extLst>
                    <a:ext uri="{FF2B5EF4-FFF2-40B4-BE49-F238E27FC236}">
                      <a16:creationId xmlns:a16="http://schemas.microsoft.com/office/drawing/2014/main" id="{0768ADB9-5835-11A1-7F4E-7896CA024D7A}"/>
                    </a:ext>
                  </a:extLst>
                </p:cNvPr>
                <p:cNvSpPr/>
                <p:nvPr/>
              </p:nvSpPr>
              <p:spPr>
                <a:xfrm rot="7939202">
                  <a:off x="4613742" y="3738893"/>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ounded Rectangle 102">
                  <a:extLst>
                    <a:ext uri="{FF2B5EF4-FFF2-40B4-BE49-F238E27FC236}">
                      <a16:creationId xmlns:a16="http://schemas.microsoft.com/office/drawing/2014/main" id="{637A0C3A-555C-BBA4-D25A-111697432623}"/>
                    </a:ext>
                  </a:extLst>
                </p:cNvPr>
                <p:cNvSpPr/>
                <p:nvPr/>
              </p:nvSpPr>
              <p:spPr>
                <a:xfrm rot="2700000">
                  <a:off x="4131362" y="3748898"/>
                  <a:ext cx="740591"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6" name="Group 95">
                <a:extLst>
                  <a:ext uri="{FF2B5EF4-FFF2-40B4-BE49-F238E27FC236}">
                    <a16:creationId xmlns:a16="http://schemas.microsoft.com/office/drawing/2014/main" id="{C6272D38-F7CD-2F9F-E6A6-3109B5EA1E71}"/>
                  </a:ext>
                </a:extLst>
              </p:cNvPr>
              <p:cNvGrpSpPr/>
              <p:nvPr/>
            </p:nvGrpSpPr>
            <p:grpSpPr>
              <a:xfrm>
                <a:off x="5419652" y="4471770"/>
                <a:ext cx="322122" cy="332269"/>
                <a:chOff x="5419652" y="4471770"/>
                <a:chExt cx="322122" cy="332269"/>
              </a:xfrm>
            </p:grpSpPr>
            <p:sp>
              <p:nvSpPr>
                <p:cNvPr id="100" name="Rounded Rectangle 99">
                  <a:extLst>
                    <a:ext uri="{FF2B5EF4-FFF2-40B4-BE49-F238E27FC236}">
                      <a16:creationId xmlns:a16="http://schemas.microsoft.com/office/drawing/2014/main" id="{736AE8D6-3CB6-82F4-9DAE-3D932F9C14FF}"/>
                    </a:ext>
                  </a:extLst>
                </p:cNvPr>
                <p:cNvSpPr/>
                <p:nvPr/>
              </p:nvSpPr>
              <p:spPr>
                <a:xfrm rot="5400000">
                  <a:off x="5419652" y="4585285"/>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ounded Rectangle 100">
                  <a:extLst>
                    <a:ext uri="{FF2B5EF4-FFF2-40B4-BE49-F238E27FC236}">
                      <a16:creationId xmlns:a16="http://schemas.microsoft.com/office/drawing/2014/main" id="{D44CC5DB-B0C0-CB31-6032-74BCA26F5651}"/>
                    </a:ext>
                  </a:extLst>
                </p:cNvPr>
                <p:cNvSpPr/>
                <p:nvPr/>
              </p:nvSpPr>
              <p:spPr>
                <a:xfrm>
                  <a:off x="5419652" y="4471770"/>
                  <a:ext cx="322122" cy="115386"/>
                </a:xfrm>
                <a:prstGeom prst="roundRect">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7" name="Oval 96">
                <a:extLst>
                  <a:ext uri="{FF2B5EF4-FFF2-40B4-BE49-F238E27FC236}">
                    <a16:creationId xmlns:a16="http://schemas.microsoft.com/office/drawing/2014/main" id="{1F4A36CA-A30F-2ED7-C504-CE1C8358242C}"/>
                  </a:ext>
                </a:extLst>
              </p:cNvPr>
              <p:cNvSpPr/>
              <p:nvPr/>
            </p:nvSpPr>
            <p:spPr>
              <a:xfrm>
                <a:off x="4911548" y="4642978"/>
                <a:ext cx="1338332" cy="1338332"/>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A9912B4C-8296-BBAC-019D-0C90D221125E}"/>
                  </a:ext>
                </a:extLst>
              </p:cNvPr>
              <p:cNvSpPr/>
              <p:nvPr/>
            </p:nvSpPr>
            <p:spPr>
              <a:xfrm>
                <a:off x="4998871" y="4730301"/>
                <a:ext cx="1163687" cy="116368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28D054C0-8AB4-90CF-2014-2326A88F526E}"/>
                  </a:ext>
                </a:extLst>
              </p:cNvPr>
              <p:cNvSpPr/>
              <p:nvPr/>
            </p:nvSpPr>
            <p:spPr>
              <a:xfrm>
                <a:off x="5067559" y="4798989"/>
                <a:ext cx="1026310" cy="1026310"/>
              </a:xfrm>
              <a:prstGeom prst="ellipse">
                <a:avLst/>
              </a:prstGeom>
              <a:solidFill>
                <a:srgbClr val="1D42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04" name="Oval 32">
            <a:extLst>
              <a:ext uri="{FF2B5EF4-FFF2-40B4-BE49-F238E27FC236}">
                <a16:creationId xmlns:a16="http://schemas.microsoft.com/office/drawing/2014/main" id="{2183BE3E-25FF-475F-FD8B-C005E3CE804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End</a:t>
            </a:r>
          </a:p>
        </p:txBody>
      </p:sp>
      <p:sp>
        <p:nvSpPr>
          <p:cNvPr id="105" name="Oval 32">
            <a:extLst>
              <a:ext uri="{FF2B5EF4-FFF2-40B4-BE49-F238E27FC236}">
                <a16:creationId xmlns:a16="http://schemas.microsoft.com/office/drawing/2014/main" id="{B253BB83-A5BD-90B7-866B-1D5CA8CF431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a:t>
            </a:r>
          </a:p>
        </p:txBody>
      </p:sp>
      <p:sp>
        <p:nvSpPr>
          <p:cNvPr id="106" name="Oval 31">
            <a:extLst>
              <a:ext uri="{FF2B5EF4-FFF2-40B4-BE49-F238E27FC236}">
                <a16:creationId xmlns:a16="http://schemas.microsoft.com/office/drawing/2014/main" id="{70F57051-1440-9522-84C7-871C20D2323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a:t>
            </a:r>
          </a:p>
        </p:txBody>
      </p:sp>
      <p:sp>
        <p:nvSpPr>
          <p:cNvPr id="107" name="Oval 30">
            <a:extLst>
              <a:ext uri="{FF2B5EF4-FFF2-40B4-BE49-F238E27FC236}">
                <a16:creationId xmlns:a16="http://schemas.microsoft.com/office/drawing/2014/main" id="{82757E12-C0B2-7E33-F3E8-5ABFADAD631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3</a:t>
            </a:r>
          </a:p>
        </p:txBody>
      </p:sp>
      <p:sp>
        <p:nvSpPr>
          <p:cNvPr id="108" name="Oval 29">
            <a:extLst>
              <a:ext uri="{FF2B5EF4-FFF2-40B4-BE49-F238E27FC236}">
                <a16:creationId xmlns:a16="http://schemas.microsoft.com/office/drawing/2014/main" id="{FA3CCEAA-DEAF-E30C-4934-0BB1EBF4EA3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4</a:t>
            </a:r>
          </a:p>
        </p:txBody>
      </p:sp>
      <p:sp>
        <p:nvSpPr>
          <p:cNvPr id="109" name="Oval 28">
            <a:extLst>
              <a:ext uri="{FF2B5EF4-FFF2-40B4-BE49-F238E27FC236}">
                <a16:creationId xmlns:a16="http://schemas.microsoft.com/office/drawing/2014/main" id="{417D5A4D-B06E-EA57-A7FF-5BCBEB4455B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5</a:t>
            </a:r>
          </a:p>
        </p:txBody>
      </p:sp>
      <p:sp>
        <p:nvSpPr>
          <p:cNvPr id="110" name="Oval 27">
            <a:extLst>
              <a:ext uri="{FF2B5EF4-FFF2-40B4-BE49-F238E27FC236}">
                <a16:creationId xmlns:a16="http://schemas.microsoft.com/office/drawing/2014/main" id="{8AE967D4-3EBF-9F12-D723-0C7B1671FCF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6</a:t>
            </a:r>
          </a:p>
        </p:txBody>
      </p:sp>
      <p:sp>
        <p:nvSpPr>
          <p:cNvPr id="111" name="Oval 26">
            <a:extLst>
              <a:ext uri="{FF2B5EF4-FFF2-40B4-BE49-F238E27FC236}">
                <a16:creationId xmlns:a16="http://schemas.microsoft.com/office/drawing/2014/main" id="{A2E4B75C-F92A-3691-5C50-6A320EE3F18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7</a:t>
            </a:r>
          </a:p>
        </p:txBody>
      </p:sp>
      <p:sp>
        <p:nvSpPr>
          <p:cNvPr id="112" name="Oval 111">
            <a:extLst>
              <a:ext uri="{FF2B5EF4-FFF2-40B4-BE49-F238E27FC236}">
                <a16:creationId xmlns:a16="http://schemas.microsoft.com/office/drawing/2014/main" id="{36932489-9EAD-48D7-FF62-74D26A6ED5F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8</a:t>
            </a:r>
          </a:p>
        </p:txBody>
      </p:sp>
      <p:sp>
        <p:nvSpPr>
          <p:cNvPr id="113" name="Oval 112">
            <a:extLst>
              <a:ext uri="{FF2B5EF4-FFF2-40B4-BE49-F238E27FC236}">
                <a16:creationId xmlns:a16="http://schemas.microsoft.com/office/drawing/2014/main" id="{8B1FE447-C624-CEE3-2B83-E1ECDFD1435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9</a:t>
            </a:r>
          </a:p>
        </p:txBody>
      </p:sp>
      <p:sp>
        <p:nvSpPr>
          <p:cNvPr id="114" name="Oval 23">
            <a:extLst>
              <a:ext uri="{FF2B5EF4-FFF2-40B4-BE49-F238E27FC236}">
                <a16:creationId xmlns:a16="http://schemas.microsoft.com/office/drawing/2014/main" id="{D31B88CC-9742-CC6C-08C3-9ED3949F6B2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10</a:t>
            </a:r>
          </a:p>
        </p:txBody>
      </p:sp>
      <p:sp>
        <p:nvSpPr>
          <p:cNvPr id="115" name="Oval 22">
            <a:extLst>
              <a:ext uri="{FF2B5EF4-FFF2-40B4-BE49-F238E27FC236}">
                <a16:creationId xmlns:a16="http://schemas.microsoft.com/office/drawing/2014/main" id="{F0DC345A-A2F6-94A9-FC60-5E2A04C3B70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11</a:t>
            </a:r>
          </a:p>
        </p:txBody>
      </p:sp>
      <p:sp>
        <p:nvSpPr>
          <p:cNvPr id="116" name="Oval 21">
            <a:extLst>
              <a:ext uri="{FF2B5EF4-FFF2-40B4-BE49-F238E27FC236}">
                <a16:creationId xmlns:a16="http://schemas.microsoft.com/office/drawing/2014/main" id="{43CFFDE0-234C-8740-0DE3-8CDFFA1D981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12</a:t>
            </a:r>
          </a:p>
        </p:txBody>
      </p:sp>
      <p:sp>
        <p:nvSpPr>
          <p:cNvPr id="117" name="Oval 116">
            <a:extLst>
              <a:ext uri="{FF2B5EF4-FFF2-40B4-BE49-F238E27FC236}">
                <a16:creationId xmlns:a16="http://schemas.microsoft.com/office/drawing/2014/main" id="{067E9D7B-8BA1-66AC-D733-F3193FC56CA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13</a:t>
            </a:r>
          </a:p>
        </p:txBody>
      </p:sp>
      <p:sp>
        <p:nvSpPr>
          <p:cNvPr id="118" name="Oval 117">
            <a:extLst>
              <a:ext uri="{FF2B5EF4-FFF2-40B4-BE49-F238E27FC236}">
                <a16:creationId xmlns:a16="http://schemas.microsoft.com/office/drawing/2014/main" id="{B1ABD3D2-7418-C28E-6C6E-46D65933995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14</a:t>
            </a:r>
          </a:p>
        </p:txBody>
      </p:sp>
      <p:sp>
        <p:nvSpPr>
          <p:cNvPr id="119" name="Oval 18">
            <a:extLst>
              <a:ext uri="{FF2B5EF4-FFF2-40B4-BE49-F238E27FC236}">
                <a16:creationId xmlns:a16="http://schemas.microsoft.com/office/drawing/2014/main" id="{F126039C-C876-5A07-8DF4-A985E42D78B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15</a:t>
            </a:r>
          </a:p>
        </p:txBody>
      </p:sp>
      <p:sp>
        <p:nvSpPr>
          <p:cNvPr id="120" name="Oval 17">
            <a:extLst>
              <a:ext uri="{FF2B5EF4-FFF2-40B4-BE49-F238E27FC236}">
                <a16:creationId xmlns:a16="http://schemas.microsoft.com/office/drawing/2014/main" id="{944E4210-11FE-F30E-FC83-E0C07BFFC27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16</a:t>
            </a:r>
          </a:p>
        </p:txBody>
      </p:sp>
      <p:sp>
        <p:nvSpPr>
          <p:cNvPr id="121" name="Oval 16">
            <a:extLst>
              <a:ext uri="{FF2B5EF4-FFF2-40B4-BE49-F238E27FC236}">
                <a16:creationId xmlns:a16="http://schemas.microsoft.com/office/drawing/2014/main" id="{F830BA51-31D2-2C9A-F93C-79F4EF7D4CC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17</a:t>
            </a:r>
          </a:p>
        </p:txBody>
      </p:sp>
      <p:sp>
        <p:nvSpPr>
          <p:cNvPr id="122" name="Oval 15">
            <a:extLst>
              <a:ext uri="{FF2B5EF4-FFF2-40B4-BE49-F238E27FC236}">
                <a16:creationId xmlns:a16="http://schemas.microsoft.com/office/drawing/2014/main" id="{1C990F76-EA72-ACFF-F80D-B270AE6F0A1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18</a:t>
            </a:r>
          </a:p>
        </p:txBody>
      </p:sp>
      <p:sp>
        <p:nvSpPr>
          <p:cNvPr id="123" name="Oval 14">
            <a:extLst>
              <a:ext uri="{FF2B5EF4-FFF2-40B4-BE49-F238E27FC236}">
                <a16:creationId xmlns:a16="http://schemas.microsoft.com/office/drawing/2014/main" id="{E01CB1C4-40CE-5FE7-7778-DAC39450C96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19</a:t>
            </a:r>
          </a:p>
        </p:txBody>
      </p:sp>
      <p:sp>
        <p:nvSpPr>
          <p:cNvPr id="124" name="Oval 13">
            <a:extLst>
              <a:ext uri="{FF2B5EF4-FFF2-40B4-BE49-F238E27FC236}">
                <a16:creationId xmlns:a16="http://schemas.microsoft.com/office/drawing/2014/main" id="{FE743E14-AA4A-97E7-8301-0337FE8756F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20</a:t>
            </a:r>
          </a:p>
        </p:txBody>
      </p:sp>
      <p:sp>
        <p:nvSpPr>
          <p:cNvPr id="125" name="Oval 12">
            <a:extLst>
              <a:ext uri="{FF2B5EF4-FFF2-40B4-BE49-F238E27FC236}">
                <a16:creationId xmlns:a16="http://schemas.microsoft.com/office/drawing/2014/main" id="{39BD5664-A9F6-DF3B-7848-C4BD59592D3E}"/>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21</a:t>
            </a:r>
          </a:p>
        </p:txBody>
      </p:sp>
      <p:sp>
        <p:nvSpPr>
          <p:cNvPr id="126" name="Oval 11">
            <a:extLst>
              <a:ext uri="{FF2B5EF4-FFF2-40B4-BE49-F238E27FC236}">
                <a16:creationId xmlns:a16="http://schemas.microsoft.com/office/drawing/2014/main" id="{A8CE1768-5EEA-68DF-EAEB-C722B5BD6107}"/>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22</a:t>
            </a:r>
          </a:p>
        </p:txBody>
      </p:sp>
      <p:sp>
        <p:nvSpPr>
          <p:cNvPr id="127" name="Oval 10">
            <a:extLst>
              <a:ext uri="{FF2B5EF4-FFF2-40B4-BE49-F238E27FC236}">
                <a16:creationId xmlns:a16="http://schemas.microsoft.com/office/drawing/2014/main" id="{5CE54708-66FD-34D7-66A7-4400A3F566D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23</a:t>
            </a:r>
          </a:p>
        </p:txBody>
      </p:sp>
      <p:sp>
        <p:nvSpPr>
          <p:cNvPr id="128" name="Oval 9">
            <a:extLst>
              <a:ext uri="{FF2B5EF4-FFF2-40B4-BE49-F238E27FC236}">
                <a16:creationId xmlns:a16="http://schemas.microsoft.com/office/drawing/2014/main" id="{B4E6ED15-D3A0-C3B8-CE43-80E370F721F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24</a:t>
            </a:r>
          </a:p>
        </p:txBody>
      </p:sp>
      <p:sp>
        <p:nvSpPr>
          <p:cNvPr id="129" name="Oval 8">
            <a:extLst>
              <a:ext uri="{FF2B5EF4-FFF2-40B4-BE49-F238E27FC236}">
                <a16:creationId xmlns:a16="http://schemas.microsoft.com/office/drawing/2014/main" id="{10FAAAC0-A371-A5D9-F379-354B6AA15CD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25</a:t>
            </a:r>
          </a:p>
        </p:txBody>
      </p:sp>
      <p:sp>
        <p:nvSpPr>
          <p:cNvPr id="130" name="Oval 7">
            <a:extLst>
              <a:ext uri="{FF2B5EF4-FFF2-40B4-BE49-F238E27FC236}">
                <a16:creationId xmlns:a16="http://schemas.microsoft.com/office/drawing/2014/main" id="{A82E6596-1F02-01FD-3E7D-25BB2E5CC9E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a:solidFill>
                  <a:schemeClr val="bg1"/>
                </a:solidFill>
                <a:latin typeface=""/>
                <a:cs typeface="Arial" panose="020B0604020202020204" pitchFamily="34" charset="0"/>
              </a:rPr>
              <a:t>26</a:t>
            </a:r>
          </a:p>
        </p:txBody>
      </p:sp>
      <p:sp>
        <p:nvSpPr>
          <p:cNvPr id="131" name="Oval 6">
            <a:extLst>
              <a:ext uri="{FF2B5EF4-FFF2-40B4-BE49-F238E27FC236}">
                <a16:creationId xmlns:a16="http://schemas.microsoft.com/office/drawing/2014/main" id="{ADCD9031-454E-6430-8DB6-5D9719E7221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27</a:t>
            </a:r>
          </a:p>
        </p:txBody>
      </p:sp>
      <p:sp>
        <p:nvSpPr>
          <p:cNvPr id="132" name="Oval 5">
            <a:extLst>
              <a:ext uri="{FF2B5EF4-FFF2-40B4-BE49-F238E27FC236}">
                <a16:creationId xmlns:a16="http://schemas.microsoft.com/office/drawing/2014/main" id="{33DA4D24-3B74-0692-A055-E3C038B12313}"/>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28</a:t>
            </a:r>
          </a:p>
        </p:txBody>
      </p:sp>
      <p:sp>
        <p:nvSpPr>
          <p:cNvPr id="133" name="Oval 4">
            <a:extLst>
              <a:ext uri="{FF2B5EF4-FFF2-40B4-BE49-F238E27FC236}">
                <a16:creationId xmlns:a16="http://schemas.microsoft.com/office/drawing/2014/main" id="{315340C0-67AB-9ADA-787E-EC7EAE792FE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29</a:t>
            </a:r>
          </a:p>
        </p:txBody>
      </p:sp>
      <p:sp>
        <p:nvSpPr>
          <p:cNvPr id="134" name="Oval 3">
            <a:extLst>
              <a:ext uri="{FF2B5EF4-FFF2-40B4-BE49-F238E27FC236}">
                <a16:creationId xmlns:a16="http://schemas.microsoft.com/office/drawing/2014/main" id="{C4CE1E47-1A3B-2C91-25D1-F7BE0F4EEE4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30</a:t>
            </a:r>
          </a:p>
        </p:txBody>
      </p:sp>
      <p:sp>
        <p:nvSpPr>
          <p:cNvPr id="135" name="Oval 32">
            <a:extLst>
              <a:ext uri="{FF2B5EF4-FFF2-40B4-BE49-F238E27FC236}">
                <a16:creationId xmlns:a16="http://schemas.microsoft.com/office/drawing/2014/main" id="{FA1E7B9D-9F57-F8AE-BA22-52EB48F96B4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31</a:t>
            </a:r>
          </a:p>
        </p:txBody>
      </p:sp>
      <p:sp>
        <p:nvSpPr>
          <p:cNvPr id="136" name="Oval 31">
            <a:extLst>
              <a:ext uri="{FF2B5EF4-FFF2-40B4-BE49-F238E27FC236}">
                <a16:creationId xmlns:a16="http://schemas.microsoft.com/office/drawing/2014/main" id="{8340ABDD-FEF1-B3E8-D773-46D12FA9B7E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32</a:t>
            </a:r>
          </a:p>
        </p:txBody>
      </p:sp>
      <p:sp>
        <p:nvSpPr>
          <p:cNvPr id="137" name="Oval 30">
            <a:extLst>
              <a:ext uri="{FF2B5EF4-FFF2-40B4-BE49-F238E27FC236}">
                <a16:creationId xmlns:a16="http://schemas.microsoft.com/office/drawing/2014/main" id="{70275B73-6FCF-6CE2-2209-E451D52E9E8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33</a:t>
            </a:r>
          </a:p>
        </p:txBody>
      </p:sp>
      <p:sp>
        <p:nvSpPr>
          <p:cNvPr id="138" name="Oval 29">
            <a:extLst>
              <a:ext uri="{FF2B5EF4-FFF2-40B4-BE49-F238E27FC236}">
                <a16:creationId xmlns:a16="http://schemas.microsoft.com/office/drawing/2014/main" id="{0F299EFC-41E9-28D4-BECD-14D1908FA8A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34</a:t>
            </a:r>
          </a:p>
        </p:txBody>
      </p:sp>
      <p:sp>
        <p:nvSpPr>
          <p:cNvPr id="139" name="Oval 28">
            <a:extLst>
              <a:ext uri="{FF2B5EF4-FFF2-40B4-BE49-F238E27FC236}">
                <a16:creationId xmlns:a16="http://schemas.microsoft.com/office/drawing/2014/main" id="{25CB1E41-BCF2-7B0D-746E-C84C1DA3E60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35</a:t>
            </a:r>
          </a:p>
        </p:txBody>
      </p:sp>
      <p:sp>
        <p:nvSpPr>
          <p:cNvPr id="140" name="Oval 27">
            <a:extLst>
              <a:ext uri="{FF2B5EF4-FFF2-40B4-BE49-F238E27FC236}">
                <a16:creationId xmlns:a16="http://schemas.microsoft.com/office/drawing/2014/main" id="{D9D891AF-B4A4-A37E-57C6-FB83646DB6F8}"/>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36</a:t>
            </a:r>
          </a:p>
        </p:txBody>
      </p:sp>
      <p:sp>
        <p:nvSpPr>
          <p:cNvPr id="141" name="Oval 26">
            <a:extLst>
              <a:ext uri="{FF2B5EF4-FFF2-40B4-BE49-F238E27FC236}">
                <a16:creationId xmlns:a16="http://schemas.microsoft.com/office/drawing/2014/main" id="{BEA0DBDB-71AE-D68C-7B1B-204F25B2A59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37</a:t>
            </a:r>
          </a:p>
        </p:txBody>
      </p:sp>
      <p:sp>
        <p:nvSpPr>
          <p:cNvPr id="142" name="Oval 25">
            <a:extLst>
              <a:ext uri="{FF2B5EF4-FFF2-40B4-BE49-F238E27FC236}">
                <a16:creationId xmlns:a16="http://schemas.microsoft.com/office/drawing/2014/main" id="{C6C18D9B-0286-C045-E7E3-EA5478DD09B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38</a:t>
            </a:r>
          </a:p>
        </p:txBody>
      </p:sp>
      <p:sp>
        <p:nvSpPr>
          <p:cNvPr id="143" name="Oval 24">
            <a:extLst>
              <a:ext uri="{FF2B5EF4-FFF2-40B4-BE49-F238E27FC236}">
                <a16:creationId xmlns:a16="http://schemas.microsoft.com/office/drawing/2014/main" id="{E32EFB98-6E5F-CA07-2FD0-F54BB3BAE0E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39</a:t>
            </a:r>
          </a:p>
        </p:txBody>
      </p:sp>
      <p:sp>
        <p:nvSpPr>
          <p:cNvPr id="144" name="Oval 23">
            <a:extLst>
              <a:ext uri="{FF2B5EF4-FFF2-40B4-BE49-F238E27FC236}">
                <a16:creationId xmlns:a16="http://schemas.microsoft.com/office/drawing/2014/main" id="{ADD88A5A-9AD1-436D-E2BE-08714DE3799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40</a:t>
            </a:r>
          </a:p>
        </p:txBody>
      </p:sp>
      <p:sp>
        <p:nvSpPr>
          <p:cNvPr id="145" name="Oval 14">
            <a:extLst>
              <a:ext uri="{FF2B5EF4-FFF2-40B4-BE49-F238E27FC236}">
                <a16:creationId xmlns:a16="http://schemas.microsoft.com/office/drawing/2014/main" id="{F5DE6E9D-D4EC-F2E0-F1E0-873B196B140B}"/>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41</a:t>
            </a:r>
          </a:p>
        </p:txBody>
      </p:sp>
      <p:sp>
        <p:nvSpPr>
          <p:cNvPr id="146" name="Oval 15">
            <a:extLst>
              <a:ext uri="{FF2B5EF4-FFF2-40B4-BE49-F238E27FC236}">
                <a16:creationId xmlns:a16="http://schemas.microsoft.com/office/drawing/2014/main" id="{199948B0-782D-C126-DA33-C836CDC7D5E0}"/>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42</a:t>
            </a:r>
          </a:p>
        </p:txBody>
      </p:sp>
      <p:sp>
        <p:nvSpPr>
          <p:cNvPr id="147" name="Oval 16">
            <a:extLst>
              <a:ext uri="{FF2B5EF4-FFF2-40B4-BE49-F238E27FC236}">
                <a16:creationId xmlns:a16="http://schemas.microsoft.com/office/drawing/2014/main" id="{67AFCFF4-F9D5-A0F7-9B32-C88EAE0D3CDC}"/>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43</a:t>
            </a:r>
          </a:p>
        </p:txBody>
      </p:sp>
      <p:sp>
        <p:nvSpPr>
          <p:cNvPr id="148" name="Oval 17">
            <a:extLst>
              <a:ext uri="{FF2B5EF4-FFF2-40B4-BE49-F238E27FC236}">
                <a16:creationId xmlns:a16="http://schemas.microsoft.com/office/drawing/2014/main" id="{64A145E8-D6E5-1AD6-3EF8-C9EB4CE5C10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44</a:t>
            </a:r>
          </a:p>
        </p:txBody>
      </p:sp>
      <p:sp>
        <p:nvSpPr>
          <p:cNvPr id="149" name="Oval 18">
            <a:extLst>
              <a:ext uri="{FF2B5EF4-FFF2-40B4-BE49-F238E27FC236}">
                <a16:creationId xmlns:a16="http://schemas.microsoft.com/office/drawing/2014/main" id="{76CBAFEC-918B-C5BC-C89F-2C8438FFA01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45</a:t>
            </a:r>
          </a:p>
        </p:txBody>
      </p:sp>
      <p:sp>
        <p:nvSpPr>
          <p:cNvPr id="150" name="Oval 149">
            <a:extLst>
              <a:ext uri="{FF2B5EF4-FFF2-40B4-BE49-F238E27FC236}">
                <a16:creationId xmlns:a16="http://schemas.microsoft.com/office/drawing/2014/main" id="{7E1ECBF1-87F0-E0DE-154E-C130439BCD8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46</a:t>
            </a:r>
          </a:p>
        </p:txBody>
      </p:sp>
      <p:sp>
        <p:nvSpPr>
          <p:cNvPr id="151" name="Oval 20">
            <a:extLst>
              <a:ext uri="{FF2B5EF4-FFF2-40B4-BE49-F238E27FC236}">
                <a16:creationId xmlns:a16="http://schemas.microsoft.com/office/drawing/2014/main" id="{15AC482A-AD66-D46E-1B80-64D0D7422611}"/>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47</a:t>
            </a:r>
          </a:p>
        </p:txBody>
      </p:sp>
      <p:sp>
        <p:nvSpPr>
          <p:cNvPr id="152" name="Oval 21">
            <a:extLst>
              <a:ext uri="{FF2B5EF4-FFF2-40B4-BE49-F238E27FC236}">
                <a16:creationId xmlns:a16="http://schemas.microsoft.com/office/drawing/2014/main" id="{1CAA3759-3AC8-D1E5-FDFD-6F42B0648DB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48</a:t>
            </a:r>
          </a:p>
        </p:txBody>
      </p:sp>
      <p:sp>
        <p:nvSpPr>
          <p:cNvPr id="153" name="Oval 22">
            <a:extLst>
              <a:ext uri="{FF2B5EF4-FFF2-40B4-BE49-F238E27FC236}">
                <a16:creationId xmlns:a16="http://schemas.microsoft.com/office/drawing/2014/main" id="{AFBCE4EE-B173-A961-5A66-49E4C4AAD6E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49</a:t>
            </a:r>
          </a:p>
        </p:txBody>
      </p:sp>
      <p:sp>
        <p:nvSpPr>
          <p:cNvPr id="154" name="Oval 23">
            <a:extLst>
              <a:ext uri="{FF2B5EF4-FFF2-40B4-BE49-F238E27FC236}">
                <a16:creationId xmlns:a16="http://schemas.microsoft.com/office/drawing/2014/main" id="{6F5214CB-9108-BF06-01BD-94F6DC73586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50</a:t>
            </a:r>
          </a:p>
        </p:txBody>
      </p:sp>
      <p:sp>
        <p:nvSpPr>
          <p:cNvPr id="155" name="Oval 24">
            <a:extLst>
              <a:ext uri="{FF2B5EF4-FFF2-40B4-BE49-F238E27FC236}">
                <a16:creationId xmlns:a16="http://schemas.microsoft.com/office/drawing/2014/main" id="{B4CE4AE5-C85E-5935-4973-2570B6567FED}"/>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51</a:t>
            </a:r>
          </a:p>
        </p:txBody>
      </p:sp>
      <p:sp>
        <p:nvSpPr>
          <p:cNvPr id="156" name="Oval 155">
            <a:extLst>
              <a:ext uri="{FF2B5EF4-FFF2-40B4-BE49-F238E27FC236}">
                <a16:creationId xmlns:a16="http://schemas.microsoft.com/office/drawing/2014/main" id="{8A595D62-5FEA-EFD0-4500-B199FF1F309F}"/>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52</a:t>
            </a:r>
          </a:p>
        </p:txBody>
      </p:sp>
      <p:sp>
        <p:nvSpPr>
          <p:cNvPr id="157" name="Oval 26">
            <a:extLst>
              <a:ext uri="{FF2B5EF4-FFF2-40B4-BE49-F238E27FC236}">
                <a16:creationId xmlns:a16="http://schemas.microsoft.com/office/drawing/2014/main" id="{02A6A5D8-77FE-E5D5-5FBE-5F74FC063D7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53</a:t>
            </a:r>
          </a:p>
        </p:txBody>
      </p:sp>
      <p:sp>
        <p:nvSpPr>
          <p:cNvPr id="158" name="Oval 27">
            <a:extLst>
              <a:ext uri="{FF2B5EF4-FFF2-40B4-BE49-F238E27FC236}">
                <a16:creationId xmlns:a16="http://schemas.microsoft.com/office/drawing/2014/main" id="{85D95297-F5B2-DF31-0CB2-A08E18036F6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54</a:t>
            </a:r>
          </a:p>
        </p:txBody>
      </p:sp>
      <p:sp>
        <p:nvSpPr>
          <p:cNvPr id="159" name="Oval 28">
            <a:extLst>
              <a:ext uri="{FF2B5EF4-FFF2-40B4-BE49-F238E27FC236}">
                <a16:creationId xmlns:a16="http://schemas.microsoft.com/office/drawing/2014/main" id="{0F7B8CF8-7CC4-D922-D34A-D5A936AB1922}"/>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55</a:t>
            </a:r>
          </a:p>
        </p:txBody>
      </p:sp>
      <p:sp>
        <p:nvSpPr>
          <p:cNvPr id="160" name="Oval 29">
            <a:extLst>
              <a:ext uri="{FF2B5EF4-FFF2-40B4-BE49-F238E27FC236}">
                <a16:creationId xmlns:a16="http://schemas.microsoft.com/office/drawing/2014/main" id="{5E1F897B-7428-9C85-5551-95E82E49E9C9}"/>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56</a:t>
            </a:r>
          </a:p>
        </p:txBody>
      </p:sp>
      <p:sp>
        <p:nvSpPr>
          <p:cNvPr id="161" name="Oval 30">
            <a:extLst>
              <a:ext uri="{FF2B5EF4-FFF2-40B4-BE49-F238E27FC236}">
                <a16:creationId xmlns:a16="http://schemas.microsoft.com/office/drawing/2014/main" id="{6DAD8163-CB33-9A9C-2598-213CD9A5ACA5}"/>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57</a:t>
            </a:r>
          </a:p>
        </p:txBody>
      </p:sp>
      <p:sp>
        <p:nvSpPr>
          <p:cNvPr id="162" name="Oval 31">
            <a:extLst>
              <a:ext uri="{FF2B5EF4-FFF2-40B4-BE49-F238E27FC236}">
                <a16:creationId xmlns:a16="http://schemas.microsoft.com/office/drawing/2014/main" id="{D9CC9C89-435B-2DF1-46FC-DCB350F34B76}"/>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58</a:t>
            </a:r>
          </a:p>
        </p:txBody>
      </p:sp>
      <p:sp>
        <p:nvSpPr>
          <p:cNvPr id="163" name="Oval 32">
            <a:extLst>
              <a:ext uri="{FF2B5EF4-FFF2-40B4-BE49-F238E27FC236}">
                <a16:creationId xmlns:a16="http://schemas.microsoft.com/office/drawing/2014/main" id="{8FC9E695-0E3C-D909-D25E-4A38C05FA34A}"/>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59</a:t>
            </a:r>
          </a:p>
        </p:txBody>
      </p:sp>
      <p:sp>
        <p:nvSpPr>
          <p:cNvPr id="164" name="Oval 32">
            <a:extLst>
              <a:ext uri="{FF2B5EF4-FFF2-40B4-BE49-F238E27FC236}">
                <a16:creationId xmlns:a16="http://schemas.microsoft.com/office/drawing/2014/main" id="{0F999513-35C0-13AF-34BC-BE263D6C2AB4}"/>
              </a:ext>
            </a:extLst>
          </p:cNvPr>
          <p:cNvSpPr>
            <a:spLocks noChangeArrowheads="1"/>
          </p:cNvSpPr>
          <p:nvPr/>
        </p:nvSpPr>
        <p:spPr bwMode="auto">
          <a:xfrm>
            <a:off x="3825183" y="5043474"/>
            <a:ext cx="701842" cy="701842"/>
          </a:xfrm>
          <a:prstGeom prst="ellipse">
            <a:avLst/>
          </a:prstGeom>
          <a:solidFill>
            <a:srgbClr val="1D428A"/>
          </a:solidFill>
          <a:ln w="28575">
            <a:noFill/>
            <a:round/>
            <a:headEnd/>
            <a:tailEnd/>
          </a:ln>
          <a:effectLst/>
        </p:spPr>
        <p:txBody>
          <a:bodyPr wrap="none" anchor="ctr"/>
          <a:lstStyle/>
          <a:p>
            <a:pPr algn="ctr"/>
            <a:r>
              <a:rPr lang="en-GB" sz="2300" b="1" dirty="0">
                <a:solidFill>
                  <a:schemeClr val="bg1"/>
                </a:solidFill>
                <a:latin typeface=""/>
                <a:cs typeface="Arial" panose="020B0604020202020204" pitchFamily="34" charset="0"/>
              </a:rPr>
              <a:t>60</a:t>
            </a:r>
          </a:p>
        </p:txBody>
      </p:sp>
      <p:pic>
        <p:nvPicPr>
          <p:cNvPr id="10" name="Picture Placeholder 9">
            <a:extLst>
              <a:ext uri="{FF2B5EF4-FFF2-40B4-BE49-F238E27FC236}">
                <a16:creationId xmlns:a16="http://schemas.microsoft.com/office/drawing/2014/main" id="{F4453734-2041-76D7-4E33-0211C3DAC88B}"/>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p:blipFill>
        <p:spPr>
          <a:xfrm>
            <a:off x="6296450" y="1"/>
            <a:ext cx="4382054" cy="6857745"/>
          </a:xfrm>
        </p:spPr>
      </p:pic>
    </p:spTree>
    <p:extLst>
      <p:ext uri="{BB962C8B-B14F-4D97-AF65-F5344CB8AC3E}">
        <p14:creationId xmlns:p14="http://schemas.microsoft.com/office/powerpoint/2010/main" val="2157896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1000"/>
                                  </p:stCondLst>
                                  <p:childTnLst>
                                    <p:set>
                                      <p:cBhvr>
                                        <p:cTn id="6" dur="1" fill="hold">
                                          <p:stCondLst>
                                            <p:cond delay="0"/>
                                          </p:stCondLst>
                                        </p:cTn>
                                        <p:tgtEl>
                                          <p:spTgt spid="164"/>
                                        </p:tgtEl>
                                        <p:attrNameLst>
                                          <p:attrName>style.visibility</p:attrName>
                                        </p:attrNameLst>
                                      </p:cBhvr>
                                      <p:to>
                                        <p:strVal val="hidden"/>
                                      </p:to>
                                    </p:set>
                                  </p:childTnLst>
                                </p:cTn>
                              </p:par>
                            </p:childTnLst>
                          </p:cTn>
                        </p:par>
                        <p:par>
                          <p:cTn id="7" fill="hold">
                            <p:stCondLst>
                              <p:cond delay="1000"/>
                            </p:stCondLst>
                            <p:childTnLst>
                              <p:par>
                                <p:cTn id="8" presetID="1" presetClass="exit" presetSubtype="0" fill="hold" grpId="0" nodeType="afterEffect">
                                  <p:stCondLst>
                                    <p:cond delay="1000"/>
                                  </p:stCondLst>
                                  <p:childTnLst>
                                    <p:set>
                                      <p:cBhvr>
                                        <p:cTn id="9" dur="1" fill="hold">
                                          <p:stCondLst>
                                            <p:cond delay="0"/>
                                          </p:stCondLst>
                                        </p:cTn>
                                        <p:tgtEl>
                                          <p:spTgt spid="163"/>
                                        </p:tgtEl>
                                        <p:attrNameLst>
                                          <p:attrName>style.visibility</p:attrName>
                                        </p:attrNameLst>
                                      </p:cBhvr>
                                      <p:to>
                                        <p:strVal val="hidden"/>
                                      </p:to>
                                    </p:set>
                                  </p:childTnLst>
                                </p:cTn>
                              </p:par>
                            </p:childTnLst>
                          </p:cTn>
                        </p:par>
                        <p:par>
                          <p:cTn id="10" fill="hold">
                            <p:stCondLst>
                              <p:cond delay="2000"/>
                            </p:stCondLst>
                            <p:childTnLst>
                              <p:par>
                                <p:cTn id="11" presetID="1" presetClass="exit" presetSubtype="0" fill="hold" grpId="0" nodeType="afterEffect">
                                  <p:stCondLst>
                                    <p:cond delay="1000"/>
                                  </p:stCondLst>
                                  <p:childTnLst>
                                    <p:set>
                                      <p:cBhvr>
                                        <p:cTn id="12" dur="1" fill="hold">
                                          <p:stCondLst>
                                            <p:cond delay="0"/>
                                          </p:stCondLst>
                                        </p:cTn>
                                        <p:tgtEl>
                                          <p:spTgt spid="162"/>
                                        </p:tgtEl>
                                        <p:attrNameLst>
                                          <p:attrName>style.visibility</p:attrName>
                                        </p:attrNameLst>
                                      </p:cBhvr>
                                      <p:to>
                                        <p:strVal val="hidden"/>
                                      </p:to>
                                    </p:set>
                                  </p:childTnLst>
                                </p:cTn>
                              </p:par>
                            </p:childTnLst>
                          </p:cTn>
                        </p:par>
                        <p:par>
                          <p:cTn id="13" fill="hold">
                            <p:stCondLst>
                              <p:cond delay="3000"/>
                            </p:stCondLst>
                            <p:childTnLst>
                              <p:par>
                                <p:cTn id="14" presetID="1" presetClass="exit" presetSubtype="0" fill="hold" grpId="0" nodeType="afterEffect">
                                  <p:stCondLst>
                                    <p:cond delay="1000"/>
                                  </p:stCondLst>
                                  <p:childTnLst>
                                    <p:set>
                                      <p:cBhvr>
                                        <p:cTn id="15" dur="1" fill="hold">
                                          <p:stCondLst>
                                            <p:cond delay="0"/>
                                          </p:stCondLst>
                                        </p:cTn>
                                        <p:tgtEl>
                                          <p:spTgt spid="161"/>
                                        </p:tgtEl>
                                        <p:attrNameLst>
                                          <p:attrName>style.visibility</p:attrName>
                                        </p:attrNameLst>
                                      </p:cBhvr>
                                      <p:to>
                                        <p:strVal val="hidden"/>
                                      </p:to>
                                    </p:set>
                                  </p:childTnLst>
                                </p:cTn>
                              </p:par>
                            </p:childTnLst>
                          </p:cTn>
                        </p:par>
                        <p:par>
                          <p:cTn id="16" fill="hold">
                            <p:stCondLst>
                              <p:cond delay="4000"/>
                            </p:stCondLst>
                            <p:childTnLst>
                              <p:par>
                                <p:cTn id="17" presetID="1" presetClass="exit" presetSubtype="0" fill="hold" grpId="0" nodeType="afterEffect">
                                  <p:stCondLst>
                                    <p:cond delay="1000"/>
                                  </p:stCondLst>
                                  <p:childTnLst>
                                    <p:set>
                                      <p:cBhvr>
                                        <p:cTn id="18" dur="1" fill="hold">
                                          <p:stCondLst>
                                            <p:cond delay="0"/>
                                          </p:stCondLst>
                                        </p:cTn>
                                        <p:tgtEl>
                                          <p:spTgt spid="160"/>
                                        </p:tgtEl>
                                        <p:attrNameLst>
                                          <p:attrName>style.visibility</p:attrName>
                                        </p:attrNameLst>
                                      </p:cBhvr>
                                      <p:to>
                                        <p:strVal val="hidden"/>
                                      </p:to>
                                    </p:set>
                                  </p:childTnLst>
                                </p:cTn>
                              </p:par>
                            </p:childTnLst>
                          </p:cTn>
                        </p:par>
                        <p:par>
                          <p:cTn id="19" fill="hold">
                            <p:stCondLst>
                              <p:cond delay="5000"/>
                            </p:stCondLst>
                            <p:childTnLst>
                              <p:par>
                                <p:cTn id="20" presetID="1" presetClass="exit" presetSubtype="0" fill="hold" grpId="0" nodeType="afterEffect">
                                  <p:stCondLst>
                                    <p:cond delay="1000"/>
                                  </p:stCondLst>
                                  <p:childTnLst>
                                    <p:set>
                                      <p:cBhvr>
                                        <p:cTn id="21" dur="1" fill="hold">
                                          <p:stCondLst>
                                            <p:cond delay="0"/>
                                          </p:stCondLst>
                                        </p:cTn>
                                        <p:tgtEl>
                                          <p:spTgt spid="159"/>
                                        </p:tgtEl>
                                        <p:attrNameLst>
                                          <p:attrName>style.visibility</p:attrName>
                                        </p:attrNameLst>
                                      </p:cBhvr>
                                      <p:to>
                                        <p:strVal val="hidden"/>
                                      </p:to>
                                    </p:set>
                                  </p:childTnLst>
                                </p:cTn>
                              </p:par>
                            </p:childTnLst>
                          </p:cTn>
                        </p:par>
                        <p:par>
                          <p:cTn id="22" fill="hold">
                            <p:stCondLst>
                              <p:cond delay="6000"/>
                            </p:stCondLst>
                            <p:childTnLst>
                              <p:par>
                                <p:cTn id="23" presetID="1" presetClass="exit" presetSubtype="0" fill="hold" grpId="0" nodeType="afterEffect">
                                  <p:stCondLst>
                                    <p:cond delay="1000"/>
                                  </p:stCondLst>
                                  <p:childTnLst>
                                    <p:set>
                                      <p:cBhvr>
                                        <p:cTn id="24" dur="1" fill="hold">
                                          <p:stCondLst>
                                            <p:cond delay="0"/>
                                          </p:stCondLst>
                                        </p:cTn>
                                        <p:tgtEl>
                                          <p:spTgt spid="158"/>
                                        </p:tgtEl>
                                        <p:attrNameLst>
                                          <p:attrName>style.visibility</p:attrName>
                                        </p:attrNameLst>
                                      </p:cBhvr>
                                      <p:to>
                                        <p:strVal val="hidden"/>
                                      </p:to>
                                    </p:set>
                                  </p:childTnLst>
                                </p:cTn>
                              </p:par>
                            </p:childTnLst>
                          </p:cTn>
                        </p:par>
                        <p:par>
                          <p:cTn id="25" fill="hold">
                            <p:stCondLst>
                              <p:cond delay="7000"/>
                            </p:stCondLst>
                            <p:childTnLst>
                              <p:par>
                                <p:cTn id="26" presetID="1" presetClass="exit" presetSubtype="0" fill="hold" grpId="0" nodeType="afterEffect">
                                  <p:stCondLst>
                                    <p:cond delay="1000"/>
                                  </p:stCondLst>
                                  <p:childTnLst>
                                    <p:set>
                                      <p:cBhvr>
                                        <p:cTn id="27" dur="1" fill="hold">
                                          <p:stCondLst>
                                            <p:cond delay="0"/>
                                          </p:stCondLst>
                                        </p:cTn>
                                        <p:tgtEl>
                                          <p:spTgt spid="157"/>
                                        </p:tgtEl>
                                        <p:attrNameLst>
                                          <p:attrName>style.visibility</p:attrName>
                                        </p:attrNameLst>
                                      </p:cBhvr>
                                      <p:to>
                                        <p:strVal val="hidden"/>
                                      </p:to>
                                    </p:set>
                                  </p:childTnLst>
                                </p:cTn>
                              </p:par>
                            </p:childTnLst>
                          </p:cTn>
                        </p:par>
                        <p:par>
                          <p:cTn id="28" fill="hold">
                            <p:stCondLst>
                              <p:cond delay="8000"/>
                            </p:stCondLst>
                            <p:childTnLst>
                              <p:par>
                                <p:cTn id="29" presetID="1" presetClass="exit" presetSubtype="0" fill="hold" grpId="0" nodeType="afterEffect">
                                  <p:stCondLst>
                                    <p:cond delay="1000"/>
                                  </p:stCondLst>
                                  <p:childTnLst>
                                    <p:set>
                                      <p:cBhvr>
                                        <p:cTn id="30" dur="1" fill="hold">
                                          <p:stCondLst>
                                            <p:cond delay="0"/>
                                          </p:stCondLst>
                                        </p:cTn>
                                        <p:tgtEl>
                                          <p:spTgt spid="156"/>
                                        </p:tgtEl>
                                        <p:attrNameLst>
                                          <p:attrName>style.visibility</p:attrName>
                                        </p:attrNameLst>
                                      </p:cBhvr>
                                      <p:to>
                                        <p:strVal val="hidden"/>
                                      </p:to>
                                    </p:set>
                                  </p:childTnLst>
                                </p:cTn>
                              </p:par>
                            </p:childTnLst>
                          </p:cTn>
                        </p:par>
                        <p:par>
                          <p:cTn id="31" fill="hold">
                            <p:stCondLst>
                              <p:cond delay="9000"/>
                            </p:stCondLst>
                            <p:childTnLst>
                              <p:par>
                                <p:cTn id="32" presetID="1" presetClass="exit" presetSubtype="0" fill="hold" grpId="0" nodeType="afterEffect">
                                  <p:stCondLst>
                                    <p:cond delay="1000"/>
                                  </p:stCondLst>
                                  <p:childTnLst>
                                    <p:set>
                                      <p:cBhvr>
                                        <p:cTn id="33" dur="1" fill="hold">
                                          <p:stCondLst>
                                            <p:cond delay="0"/>
                                          </p:stCondLst>
                                        </p:cTn>
                                        <p:tgtEl>
                                          <p:spTgt spid="155"/>
                                        </p:tgtEl>
                                        <p:attrNameLst>
                                          <p:attrName>style.visibility</p:attrName>
                                        </p:attrNameLst>
                                      </p:cBhvr>
                                      <p:to>
                                        <p:strVal val="hidden"/>
                                      </p:to>
                                    </p:set>
                                  </p:childTnLst>
                                </p:cTn>
                              </p:par>
                            </p:childTnLst>
                          </p:cTn>
                        </p:par>
                        <p:par>
                          <p:cTn id="34" fill="hold">
                            <p:stCondLst>
                              <p:cond delay="10000"/>
                            </p:stCondLst>
                            <p:childTnLst>
                              <p:par>
                                <p:cTn id="35" presetID="1" presetClass="exit" presetSubtype="0" fill="hold" grpId="0" nodeType="afterEffect">
                                  <p:stCondLst>
                                    <p:cond delay="1000"/>
                                  </p:stCondLst>
                                  <p:childTnLst>
                                    <p:set>
                                      <p:cBhvr>
                                        <p:cTn id="36" dur="1" fill="hold">
                                          <p:stCondLst>
                                            <p:cond delay="0"/>
                                          </p:stCondLst>
                                        </p:cTn>
                                        <p:tgtEl>
                                          <p:spTgt spid="154"/>
                                        </p:tgtEl>
                                        <p:attrNameLst>
                                          <p:attrName>style.visibility</p:attrName>
                                        </p:attrNameLst>
                                      </p:cBhvr>
                                      <p:to>
                                        <p:strVal val="hidden"/>
                                      </p:to>
                                    </p:set>
                                  </p:childTnLst>
                                </p:cTn>
                              </p:par>
                            </p:childTnLst>
                          </p:cTn>
                        </p:par>
                        <p:par>
                          <p:cTn id="37" fill="hold">
                            <p:stCondLst>
                              <p:cond delay="11000"/>
                            </p:stCondLst>
                            <p:childTnLst>
                              <p:par>
                                <p:cTn id="38" presetID="1" presetClass="exit" presetSubtype="0" fill="hold" grpId="0" nodeType="afterEffect">
                                  <p:stCondLst>
                                    <p:cond delay="1000"/>
                                  </p:stCondLst>
                                  <p:childTnLst>
                                    <p:set>
                                      <p:cBhvr>
                                        <p:cTn id="39" dur="1" fill="hold">
                                          <p:stCondLst>
                                            <p:cond delay="0"/>
                                          </p:stCondLst>
                                        </p:cTn>
                                        <p:tgtEl>
                                          <p:spTgt spid="153"/>
                                        </p:tgtEl>
                                        <p:attrNameLst>
                                          <p:attrName>style.visibility</p:attrName>
                                        </p:attrNameLst>
                                      </p:cBhvr>
                                      <p:to>
                                        <p:strVal val="hidden"/>
                                      </p:to>
                                    </p:set>
                                  </p:childTnLst>
                                </p:cTn>
                              </p:par>
                            </p:childTnLst>
                          </p:cTn>
                        </p:par>
                        <p:par>
                          <p:cTn id="40" fill="hold">
                            <p:stCondLst>
                              <p:cond delay="12000"/>
                            </p:stCondLst>
                            <p:childTnLst>
                              <p:par>
                                <p:cTn id="41" presetID="1" presetClass="exit" presetSubtype="0" fill="hold" grpId="0" nodeType="afterEffect">
                                  <p:stCondLst>
                                    <p:cond delay="1000"/>
                                  </p:stCondLst>
                                  <p:childTnLst>
                                    <p:set>
                                      <p:cBhvr>
                                        <p:cTn id="42" dur="1" fill="hold">
                                          <p:stCondLst>
                                            <p:cond delay="0"/>
                                          </p:stCondLst>
                                        </p:cTn>
                                        <p:tgtEl>
                                          <p:spTgt spid="152"/>
                                        </p:tgtEl>
                                        <p:attrNameLst>
                                          <p:attrName>style.visibility</p:attrName>
                                        </p:attrNameLst>
                                      </p:cBhvr>
                                      <p:to>
                                        <p:strVal val="hidden"/>
                                      </p:to>
                                    </p:set>
                                  </p:childTnLst>
                                </p:cTn>
                              </p:par>
                            </p:childTnLst>
                          </p:cTn>
                        </p:par>
                        <p:par>
                          <p:cTn id="43" fill="hold">
                            <p:stCondLst>
                              <p:cond delay="13000"/>
                            </p:stCondLst>
                            <p:childTnLst>
                              <p:par>
                                <p:cTn id="44" presetID="1" presetClass="exit" presetSubtype="0" fill="hold" grpId="0" nodeType="afterEffect">
                                  <p:stCondLst>
                                    <p:cond delay="1000"/>
                                  </p:stCondLst>
                                  <p:childTnLst>
                                    <p:set>
                                      <p:cBhvr>
                                        <p:cTn id="45" dur="1" fill="hold">
                                          <p:stCondLst>
                                            <p:cond delay="0"/>
                                          </p:stCondLst>
                                        </p:cTn>
                                        <p:tgtEl>
                                          <p:spTgt spid="151"/>
                                        </p:tgtEl>
                                        <p:attrNameLst>
                                          <p:attrName>style.visibility</p:attrName>
                                        </p:attrNameLst>
                                      </p:cBhvr>
                                      <p:to>
                                        <p:strVal val="hidden"/>
                                      </p:to>
                                    </p:set>
                                  </p:childTnLst>
                                </p:cTn>
                              </p:par>
                            </p:childTnLst>
                          </p:cTn>
                        </p:par>
                        <p:par>
                          <p:cTn id="46" fill="hold">
                            <p:stCondLst>
                              <p:cond delay="14000"/>
                            </p:stCondLst>
                            <p:childTnLst>
                              <p:par>
                                <p:cTn id="47" presetID="1" presetClass="exit" presetSubtype="0" fill="hold" grpId="0" nodeType="afterEffect">
                                  <p:stCondLst>
                                    <p:cond delay="1000"/>
                                  </p:stCondLst>
                                  <p:childTnLst>
                                    <p:set>
                                      <p:cBhvr>
                                        <p:cTn id="48" dur="1" fill="hold">
                                          <p:stCondLst>
                                            <p:cond delay="0"/>
                                          </p:stCondLst>
                                        </p:cTn>
                                        <p:tgtEl>
                                          <p:spTgt spid="150"/>
                                        </p:tgtEl>
                                        <p:attrNameLst>
                                          <p:attrName>style.visibility</p:attrName>
                                        </p:attrNameLst>
                                      </p:cBhvr>
                                      <p:to>
                                        <p:strVal val="hidden"/>
                                      </p:to>
                                    </p:set>
                                  </p:childTnLst>
                                </p:cTn>
                              </p:par>
                            </p:childTnLst>
                          </p:cTn>
                        </p:par>
                        <p:par>
                          <p:cTn id="49" fill="hold">
                            <p:stCondLst>
                              <p:cond delay="15000"/>
                            </p:stCondLst>
                            <p:childTnLst>
                              <p:par>
                                <p:cTn id="50" presetID="1" presetClass="exit" presetSubtype="0" fill="hold" grpId="0" nodeType="afterEffect">
                                  <p:stCondLst>
                                    <p:cond delay="1000"/>
                                  </p:stCondLst>
                                  <p:childTnLst>
                                    <p:set>
                                      <p:cBhvr>
                                        <p:cTn id="51" dur="1" fill="hold">
                                          <p:stCondLst>
                                            <p:cond delay="0"/>
                                          </p:stCondLst>
                                        </p:cTn>
                                        <p:tgtEl>
                                          <p:spTgt spid="149"/>
                                        </p:tgtEl>
                                        <p:attrNameLst>
                                          <p:attrName>style.visibility</p:attrName>
                                        </p:attrNameLst>
                                      </p:cBhvr>
                                      <p:to>
                                        <p:strVal val="hidden"/>
                                      </p:to>
                                    </p:set>
                                  </p:childTnLst>
                                </p:cTn>
                              </p:par>
                            </p:childTnLst>
                          </p:cTn>
                        </p:par>
                        <p:par>
                          <p:cTn id="52" fill="hold">
                            <p:stCondLst>
                              <p:cond delay="16000"/>
                            </p:stCondLst>
                            <p:childTnLst>
                              <p:par>
                                <p:cTn id="53" presetID="1" presetClass="exit" presetSubtype="0" fill="hold" grpId="0" nodeType="afterEffect">
                                  <p:stCondLst>
                                    <p:cond delay="1000"/>
                                  </p:stCondLst>
                                  <p:childTnLst>
                                    <p:set>
                                      <p:cBhvr>
                                        <p:cTn id="54" dur="1" fill="hold">
                                          <p:stCondLst>
                                            <p:cond delay="0"/>
                                          </p:stCondLst>
                                        </p:cTn>
                                        <p:tgtEl>
                                          <p:spTgt spid="148"/>
                                        </p:tgtEl>
                                        <p:attrNameLst>
                                          <p:attrName>style.visibility</p:attrName>
                                        </p:attrNameLst>
                                      </p:cBhvr>
                                      <p:to>
                                        <p:strVal val="hidden"/>
                                      </p:to>
                                    </p:set>
                                  </p:childTnLst>
                                </p:cTn>
                              </p:par>
                            </p:childTnLst>
                          </p:cTn>
                        </p:par>
                        <p:par>
                          <p:cTn id="55" fill="hold">
                            <p:stCondLst>
                              <p:cond delay="17000"/>
                            </p:stCondLst>
                            <p:childTnLst>
                              <p:par>
                                <p:cTn id="56" presetID="1" presetClass="exit" presetSubtype="0" fill="hold" grpId="0" nodeType="afterEffect">
                                  <p:stCondLst>
                                    <p:cond delay="1000"/>
                                  </p:stCondLst>
                                  <p:childTnLst>
                                    <p:set>
                                      <p:cBhvr>
                                        <p:cTn id="57" dur="1" fill="hold">
                                          <p:stCondLst>
                                            <p:cond delay="0"/>
                                          </p:stCondLst>
                                        </p:cTn>
                                        <p:tgtEl>
                                          <p:spTgt spid="147"/>
                                        </p:tgtEl>
                                        <p:attrNameLst>
                                          <p:attrName>style.visibility</p:attrName>
                                        </p:attrNameLst>
                                      </p:cBhvr>
                                      <p:to>
                                        <p:strVal val="hidden"/>
                                      </p:to>
                                    </p:set>
                                  </p:childTnLst>
                                </p:cTn>
                              </p:par>
                            </p:childTnLst>
                          </p:cTn>
                        </p:par>
                        <p:par>
                          <p:cTn id="58" fill="hold">
                            <p:stCondLst>
                              <p:cond delay="18000"/>
                            </p:stCondLst>
                            <p:childTnLst>
                              <p:par>
                                <p:cTn id="59" presetID="1" presetClass="exit" presetSubtype="0" fill="hold" grpId="0" nodeType="afterEffect">
                                  <p:stCondLst>
                                    <p:cond delay="1000"/>
                                  </p:stCondLst>
                                  <p:childTnLst>
                                    <p:set>
                                      <p:cBhvr>
                                        <p:cTn id="60" dur="1" fill="hold">
                                          <p:stCondLst>
                                            <p:cond delay="0"/>
                                          </p:stCondLst>
                                        </p:cTn>
                                        <p:tgtEl>
                                          <p:spTgt spid="146"/>
                                        </p:tgtEl>
                                        <p:attrNameLst>
                                          <p:attrName>style.visibility</p:attrName>
                                        </p:attrNameLst>
                                      </p:cBhvr>
                                      <p:to>
                                        <p:strVal val="hidden"/>
                                      </p:to>
                                    </p:set>
                                  </p:childTnLst>
                                </p:cTn>
                              </p:par>
                            </p:childTnLst>
                          </p:cTn>
                        </p:par>
                        <p:par>
                          <p:cTn id="61" fill="hold">
                            <p:stCondLst>
                              <p:cond delay="19000"/>
                            </p:stCondLst>
                            <p:childTnLst>
                              <p:par>
                                <p:cTn id="62" presetID="1" presetClass="exit" presetSubtype="0" fill="hold" grpId="0" nodeType="afterEffect">
                                  <p:stCondLst>
                                    <p:cond delay="1000"/>
                                  </p:stCondLst>
                                  <p:childTnLst>
                                    <p:set>
                                      <p:cBhvr>
                                        <p:cTn id="63" dur="1" fill="hold">
                                          <p:stCondLst>
                                            <p:cond delay="0"/>
                                          </p:stCondLst>
                                        </p:cTn>
                                        <p:tgtEl>
                                          <p:spTgt spid="145"/>
                                        </p:tgtEl>
                                        <p:attrNameLst>
                                          <p:attrName>style.visibility</p:attrName>
                                        </p:attrNameLst>
                                      </p:cBhvr>
                                      <p:to>
                                        <p:strVal val="hidden"/>
                                      </p:to>
                                    </p:set>
                                  </p:childTnLst>
                                </p:cTn>
                              </p:par>
                            </p:childTnLst>
                          </p:cTn>
                        </p:par>
                        <p:par>
                          <p:cTn id="64" fill="hold">
                            <p:stCondLst>
                              <p:cond delay="20000"/>
                            </p:stCondLst>
                            <p:childTnLst>
                              <p:par>
                                <p:cTn id="65" presetID="1" presetClass="exit" presetSubtype="0" fill="hold" grpId="0" nodeType="afterEffect">
                                  <p:stCondLst>
                                    <p:cond delay="1000"/>
                                  </p:stCondLst>
                                  <p:childTnLst>
                                    <p:set>
                                      <p:cBhvr>
                                        <p:cTn id="66" dur="1" fill="hold">
                                          <p:stCondLst>
                                            <p:cond delay="0"/>
                                          </p:stCondLst>
                                        </p:cTn>
                                        <p:tgtEl>
                                          <p:spTgt spid="144"/>
                                        </p:tgtEl>
                                        <p:attrNameLst>
                                          <p:attrName>style.visibility</p:attrName>
                                        </p:attrNameLst>
                                      </p:cBhvr>
                                      <p:to>
                                        <p:strVal val="hidden"/>
                                      </p:to>
                                    </p:set>
                                  </p:childTnLst>
                                </p:cTn>
                              </p:par>
                            </p:childTnLst>
                          </p:cTn>
                        </p:par>
                        <p:par>
                          <p:cTn id="67" fill="hold">
                            <p:stCondLst>
                              <p:cond delay="21000"/>
                            </p:stCondLst>
                            <p:childTnLst>
                              <p:par>
                                <p:cTn id="68" presetID="1" presetClass="exit" presetSubtype="0" fill="hold" grpId="0" nodeType="afterEffect">
                                  <p:stCondLst>
                                    <p:cond delay="1000"/>
                                  </p:stCondLst>
                                  <p:childTnLst>
                                    <p:set>
                                      <p:cBhvr>
                                        <p:cTn id="69" dur="1" fill="hold">
                                          <p:stCondLst>
                                            <p:cond delay="0"/>
                                          </p:stCondLst>
                                        </p:cTn>
                                        <p:tgtEl>
                                          <p:spTgt spid="143"/>
                                        </p:tgtEl>
                                        <p:attrNameLst>
                                          <p:attrName>style.visibility</p:attrName>
                                        </p:attrNameLst>
                                      </p:cBhvr>
                                      <p:to>
                                        <p:strVal val="hidden"/>
                                      </p:to>
                                    </p:set>
                                  </p:childTnLst>
                                </p:cTn>
                              </p:par>
                            </p:childTnLst>
                          </p:cTn>
                        </p:par>
                        <p:par>
                          <p:cTn id="70" fill="hold">
                            <p:stCondLst>
                              <p:cond delay="22000"/>
                            </p:stCondLst>
                            <p:childTnLst>
                              <p:par>
                                <p:cTn id="71" presetID="1" presetClass="exit" presetSubtype="0" fill="hold" grpId="0" nodeType="afterEffect">
                                  <p:stCondLst>
                                    <p:cond delay="1000"/>
                                  </p:stCondLst>
                                  <p:childTnLst>
                                    <p:set>
                                      <p:cBhvr>
                                        <p:cTn id="72" dur="1" fill="hold">
                                          <p:stCondLst>
                                            <p:cond delay="0"/>
                                          </p:stCondLst>
                                        </p:cTn>
                                        <p:tgtEl>
                                          <p:spTgt spid="142"/>
                                        </p:tgtEl>
                                        <p:attrNameLst>
                                          <p:attrName>style.visibility</p:attrName>
                                        </p:attrNameLst>
                                      </p:cBhvr>
                                      <p:to>
                                        <p:strVal val="hidden"/>
                                      </p:to>
                                    </p:set>
                                  </p:childTnLst>
                                </p:cTn>
                              </p:par>
                            </p:childTnLst>
                          </p:cTn>
                        </p:par>
                        <p:par>
                          <p:cTn id="73" fill="hold">
                            <p:stCondLst>
                              <p:cond delay="23000"/>
                            </p:stCondLst>
                            <p:childTnLst>
                              <p:par>
                                <p:cTn id="74" presetID="1" presetClass="exit" presetSubtype="0" fill="hold" grpId="0" nodeType="afterEffect">
                                  <p:stCondLst>
                                    <p:cond delay="1000"/>
                                  </p:stCondLst>
                                  <p:childTnLst>
                                    <p:set>
                                      <p:cBhvr>
                                        <p:cTn id="75" dur="1" fill="hold">
                                          <p:stCondLst>
                                            <p:cond delay="0"/>
                                          </p:stCondLst>
                                        </p:cTn>
                                        <p:tgtEl>
                                          <p:spTgt spid="141"/>
                                        </p:tgtEl>
                                        <p:attrNameLst>
                                          <p:attrName>style.visibility</p:attrName>
                                        </p:attrNameLst>
                                      </p:cBhvr>
                                      <p:to>
                                        <p:strVal val="hidden"/>
                                      </p:to>
                                    </p:set>
                                  </p:childTnLst>
                                </p:cTn>
                              </p:par>
                            </p:childTnLst>
                          </p:cTn>
                        </p:par>
                        <p:par>
                          <p:cTn id="76" fill="hold">
                            <p:stCondLst>
                              <p:cond delay="24000"/>
                            </p:stCondLst>
                            <p:childTnLst>
                              <p:par>
                                <p:cTn id="77" presetID="1" presetClass="exit" presetSubtype="0" fill="hold" grpId="0" nodeType="afterEffect">
                                  <p:stCondLst>
                                    <p:cond delay="1000"/>
                                  </p:stCondLst>
                                  <p:childTnLst>
                                    <p:set>
                                      <p:cBhvr>
                                        <p:cTn id="78" dur="1" fill="hold">
                                          <p:stCondLst>
                                            <p:cond delay="0"/>
                                          </p:stCondLst>
                                        </p:cTn>
                                        <p:tgtEl>
                                          <p:spTgt spid="140"/>
                                        </p:tgtEl>
                                        <p:attrNameLst>
                                          <p:attrName>style.visibility</p:attrName>
                                        </p:attrNameLst>
                                      </p:cBhvr>
                                      <p:to>
                                        <p:strVal val="hidden"/>
                                      </p:to>
                                    </p:set>
                                  </p:childTnLst>
                                </p:cTn>
                              </p:par>
                            </p:childTnLst>
                          </p:cTn>
                        </p:par>
                        <p:par>
                          <p:cTn id="79" fill="hold">
                            <p:stCondLst>
                              <p:cond delay="25000"/>
                            </p:stCondLst>
                            <p:childTnLst>
                              <p:par>
                                <p:cTn id="80" presetID="1" presetClass="exit" presetSubtype="0" fill="hold" grpId="0" nodeType="afterEffect">
                                  <p:stCondLst>
                                    <p:cond delay="1000"/>
                                  </p:stCondLst>
                                  <p:childTnLst>
                                    <p:set>
                                      <p:cBhvr>
                                        <p:cTn id="81" dur="1" fill="hold">
                                          <p:stCondLst>
                                            <p:cond delay="0"/>
                                          </p:stCondLst>
                                        </p:cTn>
                                        <p:tgtEl>
                                          <p:spTgt spid="139"/>
                                        </p:tgtEl>
                                        <p:attrNameLst>
                                          <p:attrName>style.visibility</p:attrName>
                                        </p:attrNameLst>
                                      </p:cBhvr>
                                      <p:to>
                                        <p:strVal val="hidden"/>
                                      </p:to>
                                    </p:set>
                                  </p:childTnLst>
                                </p:cTn>
                              </p:par>
                            </p:childTnLst>
                          </p:cTn>
                        </p:par>
                        <p:par>
                          <p:cTn id="82" fill="hold">
                            <p:stCondLst>
                              <p:cond delay="26000"/>
                            </p:stCondLst>
                            <p:childTnLst>
                              <p:par>
                                <p:cTn id="83" presetID="1" presetClass="exit" presetSubtype="0" fill="hold" grpId="0" nodeType="afterEffect">
                                  <p:stCondLst>
                                    <p:cond delay="1000"/>
                                  </p:stCondLst>
                                  <p:childTnLst>
                                    <p:set>
                                      <p:cBhvr>
                                        <p:cTn id="84" dur="1" fill="hold">
                                          <p:stCondLst>
                                            <p:cond delay="0"/>
                                          </p:stCondLst>
                                        </p:cTn>
                                        <p:tgtEl>
                                          <p:spTgt spid="138"/>
                                        </p:tgtEl>
                                        <p:attrNameLst>
                                          <p:attrName>style.visibility</p:attrName>
                                        </p:attrNameLst>
                                      </p:cBhvr>
                                      <p:to>
                                        <p:strVal val="hidden"/>
                                      </p:to>
                                    </p:set>
                                  </p:childTnLst>
                                </p:cTn>
                              </p:par>
                            </p:childTnLst>
                          </p:cTn>
                        </p:par>
                        <p:par>
                          <p:cTn id="85" fill="hold">
                            <p:stCondLst>
                              <p:cond delay="27000"/>
                            </p:stCondLst>
                            <p:childTnLst>
                              <p:par>
                                <p:cTn id="86" presetID="1" presetClass="exit" presetSubtype="0" fill="hold" grpId="0" nodeType="afterEffect">
                                  <p:stCondLst>
                                    <p:cond delay="1000"/>
                                  </p:stCondLst>
                                  <p:childTnLst>
                                    <p:set>
                                      <p:cBhvr>
                                        <p:cTn id="87" dur="1" fill="hold">
                                          <p:stCondLst>
                                            <p:cond delay="0"/>
                                          </p:stCondLst>
                                        </p:cTn>
                                        <p:tgtEl>
                                          <p:spTgt spid="137"/>
                                        </p:tgtEl>
                                        <p:attrNameLst>
                                          <p:attrName>style.visibility</p:attrName>
                                        </p:attrNameLst>
                                      </p:cBhvr>
                                      <p:to>
                                        <p:strVal val="hidden"/>
                                      </p:to>
                                    </p:set>
                                  </p:childTnLst>
                                </p:cTn>
                              </p:par>
                            </p:childTnLst>
                          </p:cTn>
                        </p:par>
                        <p:par>
                          <p:cTn id="88" fill="hold">
                            <p:stCondLst>
                              <p:cond delay="28000"/>
                            </p:stCondLst>
                            <p:childTnLst>
                              <p:par>
                                <p:cTn id="89" presetID="1" presetClass="exit" presetSubtype="0" fill="hold" grpId="0" nodeType="afterEffect">
                                  <p:stCondLst>
                                    <p:cond delay="1000"/>
                                  </p:stCondLst>
                                  <p:childTnLst>
                                    <p:set>
                                      <p:cBhvr>
                                        <p:cTn id="90" dur="1" fill="hold">
                                          <p:stCondLst>
                                            <p:cond delay="0"/>
                                          </p:stCondLst>
                                        </p:cTn>
                                        <p:tgtEl>
                                          <p:spTgt spid="136"/>
                                        </p:tgtEl>
                                        <p:attrNameLst>
                                          <p:attrName>style.visibility</p:attrName>
                                        </p:attrNameLst>
                                      </p:cBhvr>
                                      <p:to>
                                        <p:strVal val="hidden"/>
                                      </p:to>
                                    </p:set>
                                  </p:childTnLst>
                                </p:cTn>
                              </p:par>
                            </p:childTnLst>
                          </p:cTn>
                        </p:par>
                        <p:par>
                          <p:cTn id="91" fill="hold">
                            <p:stCondLst>
                              <p:cond delay="29000"/>
                            </p:stCondLst>
                            <p:childTnLst>
                              <p:par>
                                <p:cTn id="92" presetID="1" presetClass="exit" presetSubtype="0" fill="hold" grpId="0" nodeType="afterEffect">
                                  <p:stCondLst>
                                    <p:cond delay="1000"/>
                                  </p:stCondLst>
                                  <p:childTnLst>
                                    <p:set>
                                      <p:cBhvr>
                                        <p:cTn id="93" dur="1" fill="hold">
                                          <p:stCondLst>
                                            <p:cond delay="0"/>
                                          </p:stCondLst>
                                        </p:cTn>
                                        <p:tgtEl>
                                          <p:spTgt spid="135"/>
                                        </p:tgtEl>
                                        <p:attrNameLst>
                                          <p:attrName>style.visibility</p:attrName>
                                        </p:attrNameLst>
                                      </p:cBhvr>
                                      <p:to>
                                        <p:strVal val="hidden"/>
                                      </p:to>
                                    </p:set>
                                  </p:childTnLst>
                                </p:cTn>
                              </p:par>
                            </p:childTnLst>
                          </p:cTn>
                        </p:par>
                        <p:par>
                          <p:cTn id="94" fill="hold">
                            <p:stCondLst>
                              <p:cond delay="30000"/>
                            </p:stCondLst>
                            <p:childTnLst>
                              <p:par>
                                <p:cTn id="95" presetID="1" presetClass="exit" presetSubtype="0" fill="hold" grpId="0" nodeType="afterEffect">
                                  <p:stCondLst>
                                    <p:cond delay="1000"/>
                                  </p:stCondLst>
                                  <p:childTnLst>
                                    <p:set>
                                      <p:cBhvr>
                                        <p:cTn id="96" dur="1" fill="hold">
                                          <p:stCondLst>
                                            <p:cond delay="0"/>
                                          </p:stCondLst>
                                        </p:cTn>
                                        <p:tgtEl>
                                          <p:spTgt spid="134"/>
                                        </p:tgtEl>
                                        <p:attrNameLst>
                                          <p:attrName>style.visibility</p:attrName>
                                        </p:attrNameLst>
                                      </p:cBhvr>
                                      <p:to>
                                        <p:strVal val="hidden"/>
                                      </p:to>
                                    </p:set>
                                  </p:childTnLst>
                                </p:cTn>
                              </p:par>
                            </p:childTnLst>
                          </p:cTn>
                        </p:par>
                        <p:par>
                          <p:cTn id="97" fill="hold">
                            <p:stCondLst>
                              <p:cond delay="31000"/>
                            </p:stCondLst>
                            <p:childTnLst>
                              <p:par>
                                <p:cTn id="98" presetID="1" presetClass="exit" presetSubtype="0" fill="hold" grpId="0" nodeType="afterEffect">
                                  <p:stCondLst>
                                    <p:cond delay="1000"/>
                                  </p:stCondLst>
                                  <p:childTnLst>
                                    <p:set>
                                      <p:cBhvr>
                                        <p:cTn id="99" dur="1" fill="hold">
                                          <p:stCondLst>
                                            <p:cond delay="0"/>
                                          </p:stCondLst>
                                        </p:cTn>
                                        <p:tgtEl>
                                          <p:spTgt spid="133"/>
                                        </p:tgtEl>
                                        <p:attrNameLst>
                                          <p:attrName>style.visibility</p:attrName>
                                        </p:attrNameLst>
                                      </p:cBhvr>
                                      <p:to>
                                        <p:strVal val="hidden"/>
                                      </p:to>
                                    </p:set>
                                  </p:childTnLst>
                                </p:cTn>
                              </p:par>
                            </p:childTnLst>
                          </p:cTn>
                        </p:par>
                        <p:par>
                          <p:cTn id="100" fill="hold">
                            <p:stCondLst>
                              <p:cond delay="32000"/>
                            </p:stCondLst>
                            <p:childTnLst>
                              <p:par>
                                <p:cTn id="101" presetID="1" presetClass="exit" presetSubtype="0" fill="hold" grpId="0" nodeType="afterEffect">
                                  <p:stCondLst>
                                    <p:cond delay="1000"/>
                                  </p:stCondLst>
                                  <p:childTnLst>
                                    <p:set>
                                      <p:cBhvr>
                                        <p:cTn id="102" dur="1" fill="hold">
                                          <p:stCondLst>
                                            <p:cond delay="0"/>
                                          </p:stCondLst>
                                        </p:cTn>
                                        <p:tgtEl>
                                          <p:spTgt spid="132"/>
                                        </p:tgtEl>
                                        <p:attrNameLst>
                                          <p:attrName>style.visibility</p:attrName>
                                        </p:attrNameLst>
                                      </p:cBhvr>
                                      <p:to>
                                        <p:strVal val="hidden"/>
                                      </p:to>
                                    </p:set>
                                  </p:childTnLst>
                                </p:cTn>
                              </p:par>
                            </p:childTnLst>
                          </p:cTn>
                        </p:par>
                        <p:par>
                          <p:cTn id="103" fill="hold">
                            <p:stCondLst>
                              <p:cond delay="33000"/>
                            </p:stCondLst>
                            <p:childTnLst>
                              <p:par>
                                <p:cTn id="104" presetID="1" presetClass="exit" presetSubtype="0" fill="hold" grpId="0" nodeType="afterEffect">
                                  <p:stCondLst>
                                    <p:cond delay="1000"/>
                                  </p:stCondLst>
                                  <p:childTnLst>
                                    <p:set>
                                      <p:cBhvr>
                                        <p:cTn id="105" dur="1" fill="hold">
                                          <p:stCondLst>
                                            <p:cond delay="0"/>
                                          </p:stCondLst>
                                        </p:cTn>
                                        <p:tgtEl>
                                          <p:spTgt spid="131"/>
                                        </p:tgtEl>
                                        <p:attrNameLst>
                                          <p:attrName>style.visibility</p:attrName>
                                        </p:attrNameLst>
                                      </p:cBhvr>
                                      <p:to>
                                        <p:strVal val="hidden"/>
                                      </p:to>
                                    </p:set>
                                  </p:childTnLst>
                                </p:cTn>
                              </p:par>
                            </p:childTnLst>
                          </p:cTn>
                        </p:par>
                        <p:par>
                          <p:cTn id="106" fill="hold">
                            <p:stCondLst>
                              <p:cond delay="34000"/>
                            </p:stCondLst>
                            <p:childTnLst>
                              <p:par>
                                <p:cTn id="107" presetID="1" presetClass="exit" presetSubtype="0" fill="hold" grpId="0" nodeType="afterEffect">
                                  <p:stCondLst>
                                    <p:cond delay="1000"/>
                                  </p:stCondLst>
                                  <p:childTnLst>
                                    <p:set>
                                      <p:cBhvr>
                                        <p:cTn id="108" dur="1" fill="hold">
                                          <p:stCondLst>
                                            <p:cond delay="0"/>
                                          </p:stCondLst>
                                        </p:cTn>
                                        <p:tgtEl>
                                          <p:spTgt spid="130"/>
                                        </p:tgtEl>
                                        <p:attrNameLst>
                                          <p:attrName>style.visibility</p:attrName>
                                        </p:attrNameLst>
                                      </p:cBhvr>
                                      <p:to>
                                        <p:strVal val="hidden"/>
                                      </p:to>
                                    </p:set>
                                  </p:childTnLst>
                                </p:cTn>
                              </p:par>
                            </p:childTnLst>
                          </p:cTn>
                        </p:par>
                        <p:par>
                          <p:cTn id="109" fill="hold">
                            <p:stCondLst>
                              <p:cond delay="35000"/>
                            </p:stCondLst>
                            <p:childTnLst>
                              <p:par>
                                <p:cTn id="110" presetID="1" presetClass="exit" presetSubtype="0" fill="hold" grpId="0" nodeType="afterEffect">
                                  <p:stCondLst>
                                    <p:cond delay="1000"/>
                                  </p:stCondLst>
                                  <p:childTnLst>
                                    <p:set>
                                      <p:cBhvr>
                                        <p:cTn id="111" dur="1" fill="hold">
                                          <p:stCondLst>
                                            <p:cond delay="0"/>
                                          </p:stCondLst>
                                        </p:cTn>
                                        <p:tgtEl>
                                          <p:spTgt spid="129"/>
                                        </p:tgtEl>
                                        <p:attrNameLst>
                                          <p:attrName>style.visibility</p:attrName>
                                        </p:attrNameLst>
                                      </p:cBhvr>
                                      <p:to>
                                        <p:strVal val="hidden"/>
                                      </p:to>
                                    </p:set>
                                  </p:childTnLst>
                                </p:cTn>
                              </p:par>
                            </p:childTnLst>
                          </p:cTn>
                        </p:par>
                        <p:par>
                          <p:cTn id="112" fill="hold">
                            <p:stCondLst>
                              <p:cond delay="36000"/>
                            </p:stCondLst>
                            <p:childTnLst>
                              <p:par>
                                <p:cTn id="113" presetID="1" presetClass="exit" presetSubtype="0" fill="hold" grpId="0" nodeType="afterEffect">
                                  <p:stCondLst>
                                    <p:cond delay="1000"/>
                                  </p:stCondLst>
                                  <p:childTnLst>
                                    <p:set>
                                      <p:cBhvr>
                                        <p:cTn id="114" dur="1" fill="hold">
                                          <p:stCondLst>
                                            <p:cond delay="0"/>
                                          </p:stCondLst>
                                        </p:cTn>
                                        <p:tgtEl>
                                          <p:spTgt spid="128"/>
                                        </p:tgtEl>
                                        <p:attrNameLst>
                                          <p:attrName>style.visibility</p:attrName>
                                        </p:attrNameLst>
                                      </p:cBhvr>
                                      <p:to>
                                        <p:strVal val="hidden"/>
                                      </p:to>
                                    </p:set>
                                  </p:childTnLst>
                                </p:cTn>
                              </p:par>
                            </p:childTnLst>
                          </p:cTn>
                        </p:par>
                        <p:par>
                          <p:cTn id="115" fill="hold">
                            <p:stCondLst>
                              <p:cond delay="37000"/>
                            </p:stCondLst>
                            <p:childTnLst>
                              <p:par>
                                <p:cTn id="116" presetID="1" presetClass="exit" presetSubtype="0" fill="hold" grpId="0" nodeType="afterEffect">
                                  <p:stCondLst>
                                    <p:cond delay="1000"/>
                                  </p:stCondLst>
                                  <p:childTnLst>
                                    <p:set>
                                      <p:cBhvr>
                                        <p:cTn id="117" dur="1" fill="hold">
                                          <p:stCondLst>
                                            <p:cond delay="0"/>
                                          </p:stCondLst>
                                        </p:cTn>
                                        <p:tgtEl>
                                          <p:spTgt spid="127"/>
                                        </p:tgtEl>
                                        <p:attrNameLst>
                                          <p:attrName>style.visibility</p:attrName>
                                        </p:attrNameLst>
                                      </p:cBhvr>
                                      <p:to>
                                        <p:strVal val="hidden"/>
                                      </p:to>
                                    </p:set>
                                  </p:childTnLst>
                                </p:cTn>
                              </p:par>
                            </p:childTnLst>
                          </p:cTn>
                        </p:par>
                        <p:par>
                          <p:cTn id="118" fill="hold">
                            <p:stCondLst>
                              <p:cond delay="38000"/>
                            </p:stCondLst>
                            <p:childTnLst>
                              <p:par>
                                <p:cTn id="119" presetID="1" presetClass="exit" presetSubtype="0" fill="hold" grpId="0" nodeType="afterEffect">
                                  <p:stCondLst>
                                    <p:cond delay="1000"/>
                                  </p:stCondLst>
                                  <p:childTnLst>
                                    <p:set>
                                      <p:cBhvr>
                                        <p:cTn id="120" dur="1" fill="hold">
                                          <p:stCondLst>
                                            <p:cond delay="0"/>
                                          </p:stCondLst>
                                        </p:cTn>
                                        <p:tgtEl>
                                          <p:spTgt spid="126"/>
                                        </p:tgtEl>
                                        <p:attrNameLst>
                                          <p:attrName>style.visibility</p:attrName>
                                        </p:attrNameLst>
                                      </p:cBhvr>
                                      <p:to>
                                        <p:strVal val="hidden"/>
                                      </p:to>
                                    </p:set>
                                  </p:childTnLst>
                                </p:cTn>
                              </p:par>
                            </p:childTnLst>
                          </p:cTn>
                        </p:par>
                        <p:par>
                          <p:cTn id="121" fill="hold">
                            <p:stCondLst>
                              <p:cond delay="39000"/>
                            </p:stCondLst>
                            <p:childTnLst>
                              <p:par>
                                <p:cTn id="122" presetID="1" presetClass="exit" presetSubtype="0" fill="hold" grpId="0" nodeType="afterEffect">
                                  <p:stCondLst>
                                    <p:cond delay="1000"/>
                                  </p:stCondLst>
                                  <p:childTnLst>
                                    <p:set>
                                      <p:cBhvr>
                                        <p:cTn id="123" dur="1" fill="hold">
                                          <p:stCondLst>
                                            <p:cond delay="0"/>
                                          </p:stCondLst>
                                        </p:cTn>
                                        <p:tgtEl>
                                          <p:spTgt spid="125"/>
                                        </p:tgtEl>
                                        <p:attrNameLst>
                                          <p:attrName>style.visibility</p:attrName>
                                        </p:attrNameLst>
                                      </p:cBhvr>
                                      <p:to>
                                        <p:strVal val="hidden"/>
                                      </p:to>
                                    </p:set>
                                  </p:childTnLst>
                                </p:cTn>
                              </p:par>
                            </p:childTnLst>
                          </p:cTn>
                        </p:par>
                        <p:par>
                          <p:cTn id="124" fill="hold">
                            <p:stCondLst>
                              <p:cond delay="40000"/>
                            </p:stCondLst>
                            <p:childTnLst>
                              <p:par>
                                <p:cTn id="125" presetID="1" presetClass="exit" presetSubtype="0" fill="hold" grpId="0" nodeType="afterEffect">
                                  <p:stCondLst>
                                    <p:cond delay="1000"/>
                                  </p:stCondLst>
                                  <p:childTnLst>
                                    <p:set>
                                      <p:cBhvr>
                                        <p:cTn id="126" dur="1" fill="hold">
                                          <p:stCondLst>
                                            <p:cond delay="0"/>
                                          </p:stCondLst>
                                        </p:cTn>
                                        <p:tgtEl>
                                          <p:spTgt spid="124"/>
                                        </p:tgtEl>
                                        <p:attrNameLst>
                                          <p:attrName>style.visibility</p:attrName>
                                        </p:attrNameLst>
                                      </p:cBhvr>
                                      <p:to>
                                        <p:strVal val="hidden"/>
                                      </p:to>
                                    </p:set>
                                  </p:childTnLst>
                                </p:cTn>
                              </p:par>
                            </p:childTnLst>
                          </p:cTn>
                        </p:par>
                        <p:par>
                          <p:cTn id="127" fill="hold">
                            <p:stCondLst>
                              <p:cond delay="41000"/>
                            </p:stCondLst>
                            <p:childTnLst>
                              <p:par>
                                <p:cTn id="128" presetID="1" presetClass="exit" presetSubtype="0" fill="hold" grpId="0" nodeType="afterEffect">
                                  <p:stCondLst>
                                    <p:cond delay="1000"/>
                                  </p:stCondLst>
                                  <p:childTnLst>
                                    <p:set>
                                      <p:cBhvr>
                                        <p:cTn id="129" dur="1" fill="hold">
                                          <p:stCondLst>
                                            <p:cond delay="0"/>
                                          </p:stCondLst>
                                        </p:cTn>
                                        <p:tgtEl>
                                          <p:spTgt spid="123"/>
                                        </p:tgtEl>
                                        <p:attrNameLst>
                                          <p:attrName>style.visibility</p:attrName>
                                        </p:attrNameLst>
                                      </p:cBhvr>
                                      <p:to>
                                        <p:strVal val="hidden"/>
                                      </p:to>
                                    </p:set>
                                  </p:childTnLst>
                                </p:cTn>
                              </p:par>
                            </p:childTnLst>
                          </p:cTn>
                        </p:par>
                        <p:par>
                          <p:cTn id="130" fill="hold">
                            <p:stCondLst>
                              <p:cond delay="42000"/>
                            </p:stCondLst>
                            <p:childTnLst>
                              <p:par>
                                <p:cTn id="131" presetID="1" presetClass="exit" presetSubtype="0" fill="hold" grpId="0" nodeType="afterEffect">
                                  <p:stCondLst>
                                    <p:cond delay="1000"/>
                                  </p:stCondLst>
                                  <p:childTnLst>
                                    <p:set>
                                      <p:cBhvr>
                                        <p:cTn id="132" dur="1" fill="hold">
                                          <p:stCondLst>
                                            <p:cond delay="0"/>
                                          </p:stCondLst>
                                        </p:cTn>
                                        <p:tgtEl>
                                          <p:spTgt spid="122"/>
                                        </p:tgtEl>
                                        <p:attrNameLst>
                                          <p:attrName>style.visibility</p:attrName>
                                        </p:attrNameLst>
                                      </p:cBhvr>
                                      <p:to>
                                        <p:strVal val="hidden"/>
                                      </p:to>
                                    </p:set>
                                  </p:childTnLst>
                                </p:cTn>
                              </p:par>
                            </p:childTnLst>
                          </p:cTn>
                        </p:par>
                        <p:par>
                          <p:cTn id="133" fill="hold">
                            <p:stCondLst>
                              <p:cond delay="43000"/>
                            </p:stCondLst>
                            <p:childTnLst>
                              <p:par>
                                <p:cTn id="134" presetID="1" presetClass="exit" presetSubtype="0" fill="hold" grpId="0" nodeType="afterEffect">
                                  <p:stCondLst>
                                    <p:cond delay="1000"/>
                                  </p:stCondLst>
                                  <p:childTnLst>
                                    <p:set>
                                      <p:cBhvr>
                                        <p:cTn id="135" dur="1" fill="hold">
                                          <p:stCondLst>
                                            <p:cond delay="0"/>
                                          </p:stCondLst>
                                        </p:cTn>
                                        <p:tgtEl>
                                          <p:spTgt spid="121"/>
                                        </p:tgtEl>
                                        <p:attrNameLst>
                                          <p:attrName>style.visibility</p:attrName>
                                        </p:attrNameLst>
                                      </p:cBhvr>
                                      <p:to>
                                        <p:strVal val="hidden"/>
                                      </p:to>
                                    </p:set>
                                  </p:childTnLst>
                                </p:cTn>
                              </p:par>
                            </p:childTnLst>
                          </p:cTn>
                        </p:par>
                        <p:par>
                          <p:cTn id="136" fill="hold">
                            <p:stCondLst>
                              <p:cond delay="44000"/>
                            </p:stCondLst>
                            <p:childTnLst>
                              <p:par>
                                <p:cTn id="137" presetID="1" presetClass="exit" presetSubtype="0" fill="hold" grpId="0" nodeType="afterEffect">
                                  <p:stCondLst>
                                    <p:cond delay="1000"/>
                                  </p:stCondLst>
                                  <p:childTnLst>
                                    <p:set>
                                      <p:cBhvr>
                                        <p:cTn id="138" dur="1" fill="hold">
                                          <p:stCondLst>
                                            <p:cond delay="0"/>
                                          </p:stCondLst>
                                        </p:cTn>
                                        <p:tgtEl>
                                          <p:spTgt spid="120"/>
                                        </p:tgtEl>
                                        <p:attrNameLst>
                                          <p:attrName>style.visibility</p:attrName>
                                        </p:attrNameLst>
                                      </p:cBhvr>
                                      <p:to>
                                        <p:strVal val="hidden"/>
                                      </p:to>
                                    </p:set>
                                  </p:childTnLst>
                                </p:cTn>
                              </p:par>
                            </p:childTnLst>
                          </p:cTn>
                        </p:par>
                        <p:par>
                          <p:cTn id="139" fill="hold">
                            <p:stCondLst>
                              <p:cond delay="45000"/>
                            </p:stCondLst>
                            <p:childTnLst>
                              <p:par>
                                <p:cTn id="140" presetID="1" presetClass="exit" presetSubtype="0" fill="hold" grpId="0" nodeType="afterEffect">
                                  <p:stCondLst>
                                    <p:cond delay="1000"/>
                                  </p:stCondLst>
                                  <p:childTnLst>
                                    <p:set>
                                      <p:cBhvr>
                                        <p:cTn id="141" dur="1" fill="hold">
                                          <p:stCondLst>
                                            <p:cond delay="0"/>
                                          </p:stCondLst>
                                        </p:cTn>
                                        <p:tgtEl>
                                          <p:spTgt spid="119"/>
                                        </p:tgtEl>
                                        <p:attrNameLst>
                                          <p:attrName>style.visibility</p:attrName>
                                        </p:attrNameLst>
                                      </p:cBhvr>
                                      <p:to>
                                        <p:strVal val="hidden"/>
                                      </p:to>
                                    </p:set>
                                  </p:childTnLst>
                                </p:cTn>
                              </p:par>
                            </p:childTnLst>
                          </p:cTn>
                        </p:par>
                        <p:par>
                          <p:cTn id="142" fill="hold">
                            <p:stCondLst>
                              <p:cond delay="46000"/>
                            </p:stCondLst>
                            <p:childTnLst>
                              <p:par>
                                <p:cTn id="143" presetID="1" presetClass="exit" presetSubtype="0" fill="hold" grpId="0" nodeType="afterEffect">
                                  <p:stCondLst>
                                    <p:cond delay="1000"/>
                                  </p:stCondLst>
                                  <p:childTnLst>
                                    <p:set>
                                      <p:cBhvr>
                                        <p:cTn id="144" dur="1" fill="hold">
                                          <p:stCondLst>
                                            <p:cond delay="0"/>
                                          </p:stCondLst>
                                        </p:cTn>
                                        <p:tgtEl>
                                          <p:spTgt spid="118"/>
                                        </p:tgtEl>
                                        <p:attrNameLst>
                                          <p:attrName>style.visibility</p:attrName>
                                        </p:attrNameLst>
                                      </p:cBhvr>
                                      <p:to>
                                        <p:strVal val="hidden"/>
                                      </p:to>
                                    </p:set>
                                  </p:childTnLst>
                                </p:cTn>
                              </p:par>
                            </p:childTnLst>
                          </p:cTn>
                        </p:par>
                        <p:par>
                          <p:cTn id="145" fill="hold">
                            <p:stCondLst>
                              <p:cond delay="47000"/>
                            </p:stCondLst>
                            <p:childTnLst>
                              <p:par>
                                <p:cTn id="146" presetID="1" presetClass="exit" presetSubtype="0" fill="hold" grpId="0" nodeType="afterEffect">
                                  <p:stCondLst>
                                    <p:cond delay="1000"/>
                                  </p:stCondLst>
                                  <p:childTnLst>
                                    <p:set>
                                      <p:cBhvr>
                                        <p:cTn id="147" dur="1" fill="hold">
                                          <p:stCondLst>
                                            <p:cond delay="0"/>
                                          </p:stCondLst>
                                        </p:cTn>
                                        <p:tgtEl>
                                          <p:spTgt spid="117"/>
                                        </p:tgtEl>
                                        <p:attrNameLst>
                                          <p:attrName>style.visibility</p:attrName>
                                        </p:attrNameLst>
                                      </p:cBhvr>
                                      <p:to>
                                        <p:strVal val="hidden"/>
                                      </p:to>
                                    </p:set>
                                  </p:childTnLst>
                                </p:cTn>
                              </p:par>
                            </p:childTnLst>
                          </p:cTn>
                        </p:par>
                        <p:par>
                          <p:cTn id="148" fill="hold">
                            <p:stCondLst>
                              <p:cond delay="48000"/>
                            </p:stCondLst>
                            <p:childTnLst>
                              <p:par>
                                <p:cTn id="149" presetID="1" presetClass="exit" presetSubtype="0" fill="hold" grpId="0" nodeType="afterEffect">
                                  <p:stCondLst>
                                    <p:cond delay="1000"/>
                                  </p:stCondLst>
                                  <p:childTnLst>
                                    <p:set>
                                      <p:cBhvr>
                                        <p:cTn id="150" dur="1" fill="hold">
                                          <p:stCondLst>
                                            <p:cond delay="0"/>
                                          </p:stCondLst>
                                        </p:cTn>
                                        <p:tgtEl>
                                          <p:spTgt spid="116"/>
                                        </p:tgtEl>
                                        <p:attrNameLst>
                                          <p:attrName>style.visibility</p:attrName>
                                        </p:attrNameLst>
                                      </p:cBhvr>
                                      <p:to>
                                        <p:strVal val="hidden"/>
                                      </p:to>
                                    </p:set>
                                  </p:childTnLst>
                                </p:cTn>
                              </p:par>
                            </p:childTnLst>
                          </p:cTn>
                        </p:par>
                        <p:par>
                          <p:cTn id="151" fill="hold">
                            <p:stCondLst>
                              <p:cond delay="49000"/>
                            </p:stCondLst>
                            <p:childTnLst>
                              <p:par>
                                <p:cTn id="152" presetID="1" presetClass="exit" presetSubtype="0" fill="hold" grpId="0" nodeType="afterEffect">
                                  <p:stCondLst>
                                    <p:cond delay="1000"/>
                                  </p:stCondLst>
                                  <p:childTnLst>
                                    <p:set>
                                      <p:cBhvr>
                                        <p:cTn id="153" dur="1" fill="hold">
                                          <p:stCondLst>
                                            <p:cond delay="0"/>
                                          </p:stCondLst>
                                        </p:cTn>
                                        <p:tgtEl>
                                          <p:spTgt spid="115"/>
                                        </p:tgtEl>
                                        <p:attrNameLst>
                                          <p:attrName>style.visibility</p:attrName>
                                        </p:attrNameLst>
                                      </p:cBhvr>
                                      <p:to>
                                        <p:strVal val="hidden"/>
                                      </p:to>
                                    </p:set>
                                  </p:childTnLst>
                                </p:cTn>
                              </p:par>
                            </p:childTnLst>
                          </p:cTn>
                        </p:par>
                        <p:par>
                          <p:cTn id="154" fill="hold">
                            <p:stCondLst>
                              <p:cond delay="50000"/>
                            </p:stCondLst>
                            <p:childTnLst>
                              <p:par>
                                <p:cTn id="155" presetID="1" presetClass="exit" presetSubtype="0" fill="hold" grpId="0" nodeType="afterEffect">
                                  <p:stCondLst>
                                    <p:cond delay="1000"/>
                                  </p:stCondLst>
                                  <p:childTnLst>
                                    <p:set>
                                      <p:cBhvr>
                                        <p:cTn id="156" dur="1" fill="hold">
                                          <p:stCondLst>
                                            <p:cond delay="0"/>
                                          </p:stCondLst>
                                        </p:cTn>
                                        <p:tgtEl>
                                          <p:spTgt spid="114"/>
                                        </p:tgtEl>
                                        <p:attrNameLst>
                                          <p:attrName>style.visibility</p:attrName>
                                        </p:attrNameLst>
                                      </p:cBhvr>
                                      <p:to>
                                        <p:strVal val="hidden"/>
                                      </p:to>
                                    </p:set>
                                  </p:childTnLst>
                                </p:cTn>
                              </p:par>
                            </p:childTnLst>
                          </p:cTn>
                        </p:par>
                        <p:par>
                          <p:cTn id="157" fill="hold">
                            <p:stCondLst>
                              <p:cond delay="51000"/>
                            </p:stCondLst>
                            <p:childTnLst>
                              <p:par>
                                <p:cTn id="158" presetID="1" presetClass="exit" presetSubtype="0" fill="hold" grpId="0" nodeType="afterEffect">
                                  <p:stCondLst>
                                    <p:cond delay="1000"/>
                                  </p:stCondLst>
                                  <p:childTnLst>
                                    <p:set>
                                      <p:cBhvr>
                                        <p:cTn id="159" dur="1" fill="hold">
                                          <p:stCondLst>
                                            <p:cond delay="0"/>
                                          </p:stCondLst>
                                        </p:cTn>
                                        <p:tgtEl>
                                          <p:spTgt spid="113"/>
                                        </p:tgtEl>
                                        <p:attrNameLst>
                                          <p:attrName>style.visibility</p:attrName>
                                        </p:attrNameLst>
                                      </p:cBhvr>
                                      <p:to>
                                        <p:strVal val="hidden"/>
                                      </p:to>
                                    </p:set>
                                  </p:childTnLst>
                                </p:cTn>
                              </p:par>
                            </p:childTnLst>
                          </p:cTn>
                        </p:par>
                        <p:par>
                          <p:cTn id="160" fill="hold">
                            <p:stCondLst>
                              <p:cond delay="52000"/>
                            </p:stCondLst>
                            <p:childTnLst>
                              <p:par>
                                <p:cTn id="161" presetID="1" presetClass="exit" presetSubtype="0" fill="hold" grpId="0" nodeType="afterEffect">
                                  <p:stCondLst>
                                    <p:cond delay="1000"/>
                                  </p:stCondLst>
                                  <p:childTnLst>
                                    <p:set>
                                      <p:cBhvr>
                                        <p:cTn id="162" dur="1" fill="hold">
                                          <p:stCondLst>
                                            <p:cond delay="0"/>
                                          </p:stCondLst>
                                        </p:cTn>
                                        <p:tgtEl>
                                          <p:spTgt spid="112"/>
                                        </p:tgtEl>
                                        <p:attrNameLst>
                                          <p:attrName>style.visibility</p:attrName>
                                        </p:attrNameLst>
                                      </p:cBhvr>
                                      <p:to>
                                        <p:strVal val="hidden"/>
                                      </p:to>
                                    </p:set>
                                  </p:childTnLst>
                                </p:cTn>
                              </p:par>
                            </p:childTnLst>
                          </p:cTn>
                        </p:par>
                        <p:par>
                          <p:cTn id="163" fill="hold">
                            <p:stCondLst>
                              <p:cond delay="53000"/>
                            </p:stCondLst>
                            <p:childTnLst>
                              <p:par>
                                <p:cTn id="164" presetID="1" presetClass="exit" presetSubtype="0" fill="hold" grpId="0" nodeType="afterEffect">
                                  <p:stCondLst>
                                    <p:cond delay="1000"/>
                                  </p:stCondLst>
                                  <p:childTnLst>
                                    <p:set>
                                      <p:cBhvr>
                                        <p:cTn id="165" dur="1" fill="hold">
                                          <p:stCondLst>
                                            <p:cond delay="0"/>
                                          </p:stCondLst>
                                        </p:cTn>
                                        <p:tgtEl>
                                          <p:spTgt spid="111"/>
                                        </p:tgtEl>
                                        <p:attrNameLst>
                                          <p:attrName>style.visibility</p:attrName>
                                        </p:attrNameLst>
                                      </p:cBhvr>
                                      <p:to>
                                        <p:strVal val="hidden"/>
                                      </p:to>
                                    </p:set>
                                  </p:childTnLst>
                                </p:cTn>
                              </p:par>
                            </p:childTnLst>
                          </p:cTn>
                        </p:par>
                        <p:par>
                          <p:cTn id="166" fill="hold">
                            <p:stCondLst>
                              <p:cond delay="54000"/>
                            </p:stCondLst>
                            <p:childTnLst>
                              <p:par>
                                <p:cTn id="167" presetID="1" presetClass="exit" presetSubtype="0" fill="hold" grpId="0" nodeType="afterEffect">
                                  <p:stCondLst>
                                    <p:cond delay="1000"/>
                                  </p:stCondLst>
                                  <p:childTnLst>
                                    <p:set>
                                      <p:cBhvr>
                                        <p:cTn id="168" dur="1" fill="hold">
                                          <p:stCondLst>
                                            <p:cond delay="0"/>
                                          </p:stCondLst>
                                        </p:cTn>
                                        <p:tgtEl>
                                          <p:spTgt spid="110"/>
                                        </p:tgtEl>
                                        <p:attrNameLst>
                                          <p:attrName>style.visibility</p:attrName>
                                        </p:attrNameLst>
                                      </p:cBhvr>
                                      <p:to>
                                        <p:strVal val="hidden"/>
                                      </p:to>
                                    </p:set>
                                  </p:childTnLst>
                                </p:cTn>
                              </p:par>
                            </p:childTnLst>
                          </p:cTn>
                        </p:par>
                        <p:par>
                          <p:cTn id="169" fill="hold">
                            <p:stCondLst>
                              <p:cond delay="55000"/>
                            </p:stCondLst>
                            <p:childTnLst>
                              <p:par>
                                <p:cTn id="170" presetID="1" presetClass="exit" presetSubtype="0" fill="hold" grpId="0" nodeType="afterEffect">
                                  <p:stCondLst>
                                    <p:cond delay="1000"/>
                                  </p:stCondLst>
                                  <p:childTnLst>
                                    <p:set>
                                      <p:cBhvr>
                                        <p:cTn id="171" dur="1" fill="hold">
                                          <p:stCondLst>
                                            <p:cond delay="0"/>
                                          </p:stCondLst>
                                        </p:cTn>
                                        <p:tgtEl>
                                          <p:spTgt spid="109"/>
                                        </p:tgtEl>
                                        <p:attrNameLst>
                                          <p:attrName>style.visibility</p:attrName>
                                        </p:attrNameLst>
                                      </p:cBhvr>
                                      <p:to>
                                        <p:strVal val="hidden"/>
                                      </p:to>
                                    </p:set>
                                  </p:childTnLst>
                                </p:cTn>
                              </p:par>
                            </p:childTnLst>
                          </p:cTn>
                        </p:par>
                        <p:par>
                          <p:cTn id="172" fill="hold">
                            <p:stCondLst>
                              <p:cond delay="56000"/>
                            </p:stCondLst>
                            <p:childTnLst>
                              <p:par>
                                <p:cTn id="173" presetID="1" presetClass="exit" presetSubtype="0" fill="hold" grpId="0" nodeType="afterEffect">
                                  <p:stCondLst>
                                    <p:cond delay="1000"/>
                                  </p:stCondLst>
                                  <p:childTnLst>
                                    <p:set>
                                      <p:cBhvr>
                                        <p:cTn id="174" dur="1" fill="hold">
                                          <p:stCondLst>
                                            <p:cond delay="0"/>
                                          </p:stCondLst>
                                        </p:cTn>
                                        <p:tgtEl>
                                          <p:spTgt spid="108"/>
                                        </p:tgtEl>
                                        <p:attrNameLst>
                                          <p:attrName>style.visibility</p:attrName>
                                        </p:attrNameLst>
                                      </p:cBhvr>
                                      <p:to>
                                        <p:strVal val="hidden"/>
                                      </p:to>
                                    </p:set>
                                  </p:childTnLst>
                                </p:cTn>
                              </p:par>
                            </p:childTnLst>
                          </p:cTn>
                        </p:par>
                        <p:par>
                          <p:cTn id="175" fill="hold">
                            <p:stCondLst>
                              <p:cond delay="57000"/>
                            </p:stCondLst>
                            <p:childTnLst>
                              <p:par>
                                <p:cTn id="176" presetID="1" presetClass="exit" presetSubtype="0" fill="hold" grpId="0" nodeType="afterEffect">
                                  <p:stCondLst>
                                    <p:cond delay="1000"/>
                                  </p:stCondLst>
                                  <p:childTnLst>
                                    <p:set>
                                      <p:cBhvr>
                                        <p:cTn id="177" dur="1" fill="hold">
                                          <p:stCondLst>
                                            <p:cond delay="0"/>
                                          </p:stCondLst>
                                        </p:cTn>
                                        <p:tgtEl>
                                          <p:spTgt spid="107"/>
                                        </p:tgtEl>
                                        <p:attrNameLst>
                                          <p:attrName>style.visibility</p:attrName>
                                        </p:attrNameLst>
                                      </p:cBhvr>
                                      <p:to>
                                        <p:strVal val="hidden"/>
                                      </p:to>
                                    </p:set>
                                  </p:childTnLst>
                                </p:cTn>
                              </p:par>
                            </p:childTnLst>
                          </p:cTn>
                        </p:par>
                        <p:par>
                          <p:cTn id="178" fill="hold">
                            <p:stCondLst>
                              <p:cond delay="58000"/>
                            </p:stCondLst>
                            <p:childTnLst>
                              <p:par>
                                <p:cTn id="179" presetID="1" presetClass="exit" presetSubtype="0" fill="hold" grpId="0" nodeType="afterEffect">
                                  <p:stCondLst>
                                    <p:cond delay="1000"/>
                                  </p:stCondLst>
                                  <p:childTnLst>
                                    <p:set>
                                      <p:cBhvr>
                                        <p:cTn id="180" dur="1" fill="hold">
                                          <p:stCondLst>
                                            <p:cond delay="0"/>
                                          </p:stCondLst>
                                        </p:cTn>
                                        <p:tgtEl>
                                          <p:spTgt spid="106"/>
                                        </p:tgtEl>
                                        <p:attrNameLst>
                                          <p:attrName>style.visibility</p:attrName>
                                        </p:attrNameLst>
                                      </p:cBhvr>
                                      <p:to>
                                        <p:strVal val="hidden"/>
                                      </p:to>
                                    </p:set>
                                  </p:childTnLst>
                                </p:cTn>
                              </p:par>
                            </p:childTnLst>
                          </p:cTn>
                        </p:par>
                        <p:par>
                          <p:cTn id="181" fill="hold">
                            <p:stCondLst>
                              <p:cond delay="59000"/>
                            </p:stCondLst>
                            <p:childTnLst>
                              <p:par>
                                <p:cTn id="182" presetID="1" presetClass="exit" presetSubtype="0" fill="hold" grpId="0" nodeType="afterEffect">
                                  <p:stCondLst>
                                    <p:cond delay="1000"/>
                                  </p:stCondLst>
                                  <p:childTnLst>
                                    <p:set>
                                      <p:cBhvr>
                                        <p:cTn id="183" dur="1" fill="hold">
                                          <p:stCondLst>
                                            <p:cond delay="0"/>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EA35B-B59D-7E1F-E721-229F393AAF2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1C4E24C-6D4A-59D9-4268-52032B665A2D}"/>
              </a:ext>
            </a:extLst>
          </p:cNvPr>
          <p:cNvSpPr>
            <a:spLocks noGrp="1"/>
          </p:cNvSpPr>
          <p:nvPr>
            <p:ph type="title"/>
          </p:nvPr>
        </p:nvSpPr>
        <p:spPr/>
        <p:txBody>
          <a:bodyPr/>
          <a:lstStyle/>
          <a:p>
            <a:r>
              <a:rPr lang="en-US" spc="-20" dirty="0"/>
              <a:t>ACTIVITY 1: CONSUMER CHOICES (PART 2)</a:t>
            </a:r>
          </a:p>
        </p:txBody>
      </p:sp>
      <p:sp>
        <p:nvSpPr>
          <p:cNvPr id="6" name="Content Placeholder 5">
            <a:extLst>
              <a:ext uri="{FF2B5EF4-FFF2-40B4-BE49-F238E27FC236}">
                <a16:creationId xmlns:a16="http://schemas.microsoft.com/office/drawing/2014/main" id="{544E726C-7331-067E-0CBD-7A439C7AFAF5}"/>
              </a:ext>
            </a:extLst>
          </p:cNvPr>
          <p:cNvSpPr>
            <a:spLocks noGrp="1"/>
          </p:cNvSpPr>
          <p:nvPr>
            <p:ph idx="1"/>
          </p:nvPr>
        </p:nvSpPr>
        <p:spPr>
          <a:xfrm>
            <a:off x="0" y="914400"/>
            <a:ext cx="5694630" cy="1260538"/>
          </a:xfrm>
        </p:spPr>
        <p:txBody>
          <a:bodyPr/>
          <a:lstStyle/>
          <a:p>
            <a:r>
              <a:rPr lang="en-US" dirty="0"/>
              <a:t>Calculate how much you spent and saved. </a:t>
            </a:r>
          </a:p>
          <a:p>
            <a:pPr lvl="1"/>
            <a:endParaRPr lang="en-US" dirty="0"/>
          </a:p>
          <a:p>
            <a:pPr lvl="1"/>
            <a:r>
              <a:rPr lang="en-US" dirty="0"/>
              <a:t>Discuss</a:t>
            </a:r>
          </a:p>
          <a:p>
            <a:pPr lvl="1"/>
            <a:endParaRPr lang="en-US" dirty="0"/>
          </a:p>
          <a:p>
            <a:pPr lvl="2"/>
            <a:r>
              <a:rPr lang="en-US" dirty="0"/>
              <a:t>What were your reasons for your choices? </a:t>
            </a:r>
            <a:br>
              <a:rPr lang="en-US" dirty="0"/>
            </a:br>
            <a:r>
              <a:rPr lang="en-US" dirty="0"/>
              <a:t>What </a:t>
            </a:r>
            <a:r>
              <a:rPr lang="en-US" b="1" dirty="0"/>
              <a:t>influenced</a:t>
            </a:r>
            <a:r>
              <a:rPr lang="en-US" dirty="0"/>
              <a:t> your character's decisions? </a:t>
            </a:r>
          </a:p>
          <a:p>
            <a:pPr lvl="2"/>
            <a:r>
              <a:rPr lang="en-US" dirty="0"/>
              <a:t>How did it feel having to make decisions quickly?</a:t>
            </a:r>
          </a:p>
          <a:p>
            <a:pPr lvl="2"/>
            <a:r>
              <a:rPr lang="en-US" dirty="0"/>
              <a:t>To what extent do you think your character made good spending choices?</a:t>
            </a:r>
          </a:p>
          <a:p>
            <a:pPr lvl="1"/>
            <a:endParaRPr lang="en-US" dirty="0"/>
          </a:p>
          <a:p>
            <a:pPr lvl="1"/>
            <a:r>
              <a:rPr lang="en-US" dirty="0"/>
              <a:t>Spending can be split into </a:t>
            </a:r>
            <a:r>
              <a:rPr lang="en-US" b="1" dirty="0"/>
              <a:t>needs</a:t>
            </a:r>
            <a:r>
              <a:rPr lang="en-US" dirty="0"/>
              <a:t> (things that a necessary to live) and </a:t>
            </a:r>
            <a:r>
              <a:rPr lang="en-US" b="1" dirty="0"/>
              <a:t>wants</a:t>
            </a:r>
            <a:r>
              <a:rPr lang="en-US" dirty="0"/>
              <a:t> (things that are nice to have). </a:t>
            </a:r>
          </a:p>
          <a:p>
            <a:pPr lvl="1"/>
            <a:endParaRPr lang="en-US" dirty="0"/>
          </a:p>
          <a:p>
            <a:pPr lvl="2"/>
            <a:r>
              <a:rPr lang="en-US" dirty="0"/>
              <a:t>Look back the scenarios – which were needs </a:t>
            </a:r>
            <a:br>
              <a:rPr lang="en-US" dirty="0"/>
            </a:br>
            <a:r>
              <a:rPr lang="en-US" dirty="0"/>
              <a:t>and which things were wants?</a:t>
            </a:r>
          </a:p>
          <a:p>
            <a:pPr lvl="2"/>
            <a:r>
              <a:rPr lang="en-US" dirty="0"/>
              <a:t>What else might your character need, or want, to by in a month?</a:t>
            </a:r>
          </a:p>
          <a:p>
            <a:pPr lvl="1"/>
            <a:endParaRPr lang="en-US" dirty="0"/>
          </a:p>
          <a:p>
            <a:pPr lvl="1"/>
            <a:endParaRPr lang="en-US" dirty="0"/>
          </a:p>
          <a:p>
            <a:pPr lvl="1"/>
            <a:endParaRPr lang="en-US" dirty="0"/>
          </a:p>
          <a:p>
            <a:pPr lvl="1"/>
            <a:endParaRPr lang="en-US" dirty="0"/>
          </a:p>
          <a:p>
            <a:endParaRPr lang="en-US" dirty="0"/>
          </a:p>
        </p:txBody>
      </p:sp>
      <p:sp>
        <p:nvSpPr>
          <p:cNvPr id="4" name="Slide Number Placeholder 3">
            <a:extLst>
              <a:ext uri="{FF2B5EF4-FFF2-40B4-BE49-F238E27FC236}">
                <a16:creationId xmlns:a16="http://schemas.microsoft.com/office/drawing/2014/main" id="{756D5CD1-54FA-78F0-9DA3-9D71C12DCE79}"/>
              </a:ext>
            </a:extLst>
          </p:cNvPr>
          <p:cNvSpPr>
            <a:spLocks noGrp="1"/>
          </p:cNvSpPr>
          <p:nvPr>
            <p:ph type="sldNum" sz="quarter" idx="12"/>
          </p:nvPr>
        </p:nvSpPr>
        <p:spPr/>
        <p:txBody>
          <a:bodyPr/>
          <a:lstStyle/>
          <a:p>
            <a:fld id="{D6962620-C4D5-8044-B051-69557A86E839}" type="slidenum">
              <a:rPr lang="en-US" smtClean="0"/>
              <a:pPr/>
              <a:t>18</a:t>
            </a:fld>
            <a:endParaRPr lang="en-US" dirty="0"/>
          </a:p>
        </p:txBody>
      </p:sp>
      <p:pic>
        <p:nvPicPr>
          <p:cNvPr id="14" name="Picture Placeholder 13">
            <a:extLst>
              <a:ext uri="{FF2B5EF4-FFF2-40B4-BE49-F238E27FC236}">
                <a16:creationId xmlns:a16="http://schemas.microsoft.com/office/drawing/2014/main" id="{DD62B551-DBF7-2170-1FE7-17C2412E547A}"/>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p:blipFill>
        <p:spPr>
          <a:xfrm>
            <a:off x="6296450" y="1"/>
            <a:ext cx="4382054" cy="6857745"/>
          </a:xfrm>
        </p:spPr>
      </p:pic>
    </p:spTree>
    <p:extLst>
      <p:ext uri="{BB962C8B-B14F-4D97-AF65-F5344CB8AC3E}">
        <p14:creationId xmlns:p14="http://schemas.microsoft.com/office/powerpoint/2010/main" val="1209371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5FC29D-1060-33B9-9236-C1C71D7BA18E}"/>
            </a:ext>
          </a:extLst>
        </p:cNvPr>
        <p:cNvGrpSpPr/>
        <p:nvPr/>
      </p:nvGrpSpPr>
      <p:grpSpPr>
        <a:xfrm>
          <a:off x="0" y="0"/>
          <a:ext cx="0" cy="0"/>
          <a:chOff x="0" y="0"/>
          <a:chExt cx="0" cy="0"/>
        </a:xfrm>
      </p:grpSpPr>
      <p:pic>
        <p:nvPicPr>
          <p:cNvPr id="5" name="Picture 4" descr="A picture containing person, sport, athletic game, crowd&#10;&#10;Description automatically generated">
            <a:extLst>
              <a:ext uri="{FF2B5EF4-FFF2-40B4-BE49-F238E27FC236}">
                <a16:creationId xmlns:a16="http://schemas.microsoft.com/office/drawing/2014/main" id="{369F7F0F-469B-BB17-9B88-D893E1A9CE2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490789" y="1293417"/>
            <a:ext cx="5331756" cy="2213447"/>
          </a:xfrm>
          <a:prstGeom prst="rect">
            <a:avLst/>
          </a:prstGeom>
        </p:spPr>
      </p:pic>
      <p:sp>
        <p:nvSpPr>
          <p:cNvPr id="2" name="Title 1">
            <a:extLst>
              <a:ext uri="{FF2B5EF4-FFF2-40B4-BE49-F238E27FC236}">
                <a16:creationId xmlns:a16="http://schemas.microsoft.com/office/drawing/2014/main" id="{967895A0-DC56-DF0C-49ED-93FA0ED4DFDE}"/>
              </a:ext>
            </a:extLst>
          </p:cNvPr>
          <p:cNvSpPr>
            <a:spLocks noGrp="1"/>
          </p:cNvSpPr>
          <p:nvPr>
            <p:ph type="title"/>
          </p:nvPr>
        </p:nvSpPr>
        <p:spPr/>
        <p:txBody>
          <a:bodyPr/>
          <a:lstStyle/>
          <a:p>
            <a:r>
              <a:rPr lang="en-US" dirty="0"/>
              <a:t>ACTIVITY 1: CONSUMER CHOICES (PART 2)</a:t>
            </a:r>
          </a:p>
        </p:txBody>
      </p:sp>
      <p:sp>
        <p:nvSpPr>
          <p:cNvPr id="3" name="Content Placeholder 2">
            <a:extLst>
              <a:ext uri="{FF2B5EF4-FFF2-40B4-BE49-F238E27FC236}">
                <a16:creationId xmlns:a16="http://schemas.microsoft.com/office/drawing/2014/main" id="{D4C56133-6863-FDA4-77F6-3E261C683FFC}"/>
              </a:ext>
            </a:extLst>
          </p:cNvPr>
          <p:cNvSpPr>
            <a:spLocks noGrp="1"/>
          </p:cNvSpPr>
          <p:nvPr>
            <p:ph idx="1"/>
          </p:nvPr>
        </p:nvSpPr>
        <p:spPr>
          <a:xfrm>
            <a:off x="2" y="914400"/>
            <a:ext cx="5701210" cy="5943600"/>
          </a:xfrm>
        </p:spPr>
        <p:txBody>
          <a:bodyPr/>
          <a:lstStyle/>
          <a:p>
            <a:r>
              <a:rPr lang="en-US" dirty="0"/>
              <a:t>What could characters do to meet their saving goals more quickly next time? </a:t>
            </a:r>
          </a:p>
          <a:p>
            <a:endParaRPr lang="en-US" dirty="0"/>
          </a:p>
          <a:p>
            <a:pPr lvl="1"/>
            <a:r>
              <a:rPr lang="en-US" dirty="0"/>
              <a:t>For example:</a:t>
            </a:r>
          </a:p>
          <a:p>
            <a:pPr lvl="2"/>
            <a:endParaRPr lang="en-US" dirty="0"/>
          </a:p>
          <a:p>
            <a:pPr lvl="2"/>
            <a:r>
              <a:rPr lang="en-US" dirty="0"/>
              <a:t>Create a budget.</a:t>
            </a:r>
          </a:p>
          <a:p>
            <a:pPr marL="630000" lvl="3"/>
            <a:r>
              <a:rPr lang="en-US" dirty="0"/>
              <a:t>Notebook </a:t>
            </a:r>
          </a:p>
          <a:p>
            <a:pPr marL="630000" lvl="3"/>
            <a:r>
              <a:rPr lang="en-US" dirty="0"/>
              <a:t>Spreadsheet</a:t>
            </a:r>
          </a:p>
          <a:p>
            <a:pPr marL="630000" lvl="3"/>
            <a:r>
              <a:rPr lang="en-US" dirty="0"/>
              <a:t>Banking app</a:t>
            </a:r>
          </a:p>
          <a:p>
            <a:pPr lvl="2"/>
            <a:r>
              <a:rPr lang="en-US" dirty="0"/>
              <a:t>Avoid impulse buying.</a:t>
            </a:r>
          </a:p>
          <a:p>
            <a:pPr lvl="2"/>
            <a:r>
              <a:rPr lang="en-US" dirty="0"/>
              <a:t>Set up a savings account or fixed term/bond account. </a:t>
            </a:r>
          </a:p>
          <a:p>
            <a:pPr lvl="2"/>
            <a:r>
              <a:rPr lang="en-US" dirty="0"/>
              <a:t>Ask to borrow money from friend/family.</a:t>
            </a:r>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endParaRPr lang="en-US" dirty="0"/>
          </a:p>
        </p:txBody>
      </p:sp>
      <p:sp>
        <p:nvSpPr>
          <p:cNvPr id="4" name="Slide Number Placeholder 3">
            <a:extLst>
              <a:ext uri="{FF2B5EF4-FFF2-40B4-BE49-F238E27FC236}">
                <a16:creationId xmlns:a16="http://schemas.microsoft.com/office/drawing/2014/main" id="{60645F13-050A-ED4E-C707-9D462AA92E66}"/>
              </a:ext>
            </a:extLst>
          </p:cNvPr>
          <p:cNvSpPr>
            <a:spLocks noGrp="1"/>
          </p:cNvSpPr>
          <p:nvPr>
            <p:ph type="sldNum" sz="quarter" idx="12"/>
          </p:nvPr>
        </p:nvSpPr>
        <p:spPr/>
        <p:txBody>
          <a:bodyPr/>
          <a:lstStyle/>
          <a:p>
            <a:fld id="{D6962620-C4D5-8044-B051-69557A86E839}" type="slidenum">
              <a:rPr lang="en-US" smtClean="0"/>
              <a:pPr/>
              <a:t>19</a:t>
            </a:fld>
            <a:endParaRPr lang="en-US" dirty="0"/>
          </a:p>
        </p:txBody>
      </p:sp>
      <p:sp>
        <p:nvSpPr>
          <p:cNvPr id="8" name="object 20">
            <a:extLst>
              <a:ext uri="{FF2B5EF4-FFF2-40B4-BE49-F238E27FC236}">
                <a16:creationId xmlns:a16="http://schemas.microsoft.com/office/drawing/2014/main" id="{34C5DFFA-8E99-5B4F-51AB-5F75553F0E78}"/>
              </a:ext>
            </a:extLst>
          </p:cNvPr>
          <p:cNvSpPr txBox="1"/>
          <p:nvPr/>
        </p:nvSpPr>
        <p:spPr>
          <a:xfrm>
            <a:off x="6490790" y="3501276"/>
            <a:ext cx="5331755" cy="2298276"/>
          </a:xfrm>
          <a:prstGeom prst="rect">
            <a:avLst/>
          </a:prstGeom>
          <a:solidFill>
            <a:srgbClr val="F5CFD5"/>
          </a:solidFill>
        </p:spPr>
        <p:txBody>
          <a:bodyPr vert="horz" wrap="square" lIns="270000" tIns="144000" rIns="270000" bIns="144000" rtlCol="0">
            <a:noAutofit/>
          </a:bodyPr>
          <a:lstStyle/>
          <a:p>
            <a:pPr marL="635">
              <a:lnSpc>
                <a:spcPct val="100000"/>
              </a:lnSpc>
            </a:pPr>
            <a:r>
              <a:rPr lang="en-GB" sz="1600" b="1" dirty="0">
                <a:solidFill>
                  <a:srgbClr val="221F20"/>
                </a:solidFill>
                <a:latin typeface="Calibri"/>
                <a:cs typeface="Calibri"/>
              </a:rPr>
              <a:t>50-30-20 or 70-20-10 'rules'</a:t>
            </a:r>
          </a:p>
          <a:p>
            <a:pPr marL="635">
              <a:lnSpc>
                <a:spcPct val="100000"/>
              </a:lnSpc>
            </a:pPr>
            <a:endParaRPr lang="en-GB" sz="1600" dirty="0">
              <a:solidFill>
                <a:srgbClr val="221F20"/>
              </a:solidFill>
              <a:latin typeface="Calibri"/>
              <a:cs typeface="Calibri"/>
            </a:endParaRPr>
          </a:p>
          <a:p>
            <a:pPr marL="635">
              <a:lnSpc>
                <a:spcPct val="100000"/>
              </a:lnSpc>
            </a:pPr>
            <a:r>
              <a:rPr lang="en-GB" sz="1600" dirty="0">
                <a:solidFill>
                  <a:srgbClr val="221F20"/>
                </a:solidFill>
                <a:latin typeface="Calibri"/>
                <a:cs typeface="Calibri"/>
              </a:rPr>
              <a:t>The 50-30-20 or 70-20-10 ‘rules’ can be useful as a rough spending guide.</a:t>
            </a:r>
          </a:p>
          <a:p>
            <a:pPr marL="635">
              <a:lnSpc>
                <a:spcPct val="100000"/>
              </a:lnSpc>
            </a:pPr>
            <a:endParaRPr lang="en-GB" sz="1600" dirty="0">
              <a:solidFill>
                <a:srgbClr val="221F20"/>
              </a:solidFill>
              <a:latin typeface="Calibri"/>
              <a:cs typeface="Calibri"/>
            </a:endParaRPr>
          </a:p>
          <a:p>
            <a:pPr marL="286385" indent="-285750">
              <a:buFont typeface="Arial" panose="020B0604020202020204" pitchFamily="34" charset="0"/>
              <a:buChar char="•"/>
            </a:pPr>
            <a:r>
              <a:rPr lang="en-GB" sz="1600" b="1" dirty="0">
                <a:solidFill>
                  <a:srgbClr val="221F20"/>
                </a:solidFill>
                <a:latin typeface="Calibri"/>
                <a:cs typeface="Calibri"/>
              </a:rPr>
              <a:t>Spend 50–70% </a:t>
            </a:r>
            <a:r>
              <a:rPr lang="en-GB" sz="1600" dirty="0">
                <a:solidFill>
                  <a:srgbClr val="221F20"/>
                </a:solidFill>
                <a:latin typeface="Calibri"/>
                <a:cs typeface="Calibri"/>
              </a:rPr>
              <a:t>on things you need </a:t>
            </a:r>
          </a:p>
          <a:p>
            <a:pPr marL="286385" indent="-285750">
              <a:buFont typeface="Arial" panose="020B0604020202020204" pitchFamily="34" charset="0"/>
              <a:buChar char="•"/>
            </a:pPr>
            <a:r>
              <a:rPr lang="en-GB" sz="1600" b="1" dirty="0">
                <a:solidFill>
                  <a:srgbClr val="221F20"/>
                </a:solidFill>
                <a:latin typeface="Calibri"/>
                <a:cs typeface="Calibri"/>
              </a:rPr>
              <a:t>Spend 20–30% </a:t>
            </a:r>
            <a:r>
              <a:rPr lang="en-GB" sz="1600" dirty="0">
                <a:solidFill>
                  <a:srgbClr val="221F20"/>
                </a:solidFill>
                <a:latin typeface="Calibri"/>
                <a:cs typeface="Calibri"/>
              </a:rPr>
              <a:t>on things you want</a:t>
            </a:r>
          </a:p>
          <a:p>
            <a:pPr marL="286385" indent="-285750">
              <a:buFont typeface="Arial" panose="020B0604020202020204" pitchFamily="34" charset="0"/>
              <a:buChar char="•"/>
            </a:pPr>
            <a:r>
              <a:rPr lang="en-GB" sz="1600" b="1" dirty="0">
                <a:solidFill>
                  <a:srgbClr val="221F20"/>
                </a:solidFill>
                <a:latin typeface="Calibri"/>
                <a:cs typeface="Calibri"/>
              </a:rPr>
              <a:t>Save 10–20%</a:t>
            </a:r>
            <a:r>
              <a:rPr lang="en-GB" sz="1600" dirty="0">
                <a:solidFill>
                  <a:srgbClr val="221F20"/>
                </a:solidFill>
                <a:latin typeface="Calibri"/>
                <a:cs typeface="Calibri"/>
              </a:rPr>
              <a:t> for the future</a:t>
            </a:r>
          </a:p>
        </p:txBody>
      </p:sp>
      <p:pic>
        <p:nvPicPr>
          <p:cNvPr id="6" name="Picture 5">
            <a:extLst>
              <a:ext uri="{FF2B5EF4-FFF2-40B4-BE49-F238E27FC236}">
                <a16:creationId xmlns:a16="http://schemas.microsoft.com/office/drawing/2014/main" id="{9CC9A798-BE10-67D5-E2A3-87E64FFB9B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6490789" y="1293417"/>
            <a:ext cx="5331756" cy="2207858"/>
          </a:xfrm>
          <a:prstGeom prst="rect">
            <a:avLst/>
          </a:prstGeom>
        </p:spPr>
      </p:pic>
    </p:spTree>
    <p:extLst>
      <p:ext uri="{BB962C8B-B14F-4D97-AF65-F5344CB8AC3E}">
        <p14:creationId xmlns:p14="http://schemas.microsoft.com/office/powerpoint/2010/main" val="2494969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0CD713-B36D-89DF-70AC-E5144DB23919}"/>
              </a:ext>
            </a:extLst>
          </p:cNvPr>
          <p:cNvSpPr>
            <a:spLocks noGrp="1"/>
          </p:cNvSpPr>
          <p:nvPr>
            <p:ph type="title"/>
          </p:nvPr>
        </p:nvSpPr>
        <p:spPr/>
        <p:txBody>
          <a:bodyPr/>
          <a:lstStyle/>
          <a:p>
            <a:r>
              <a:rPr lang="en-US"/>
              <a:t>TEACHER INFORMATION</a:t>
            </a:r>
            <a:endParaRPr lang="en-US" dirty="0"/>
          </a:p>
        </p:txBody>
      </p:sp>
      <p:sp>
        <p:nvSpPr>
          <p:cNvPr id="5" name="Content Placeholder 4">
            <a:extLst>
              <a:ext uri="{FF2B5EF4-FFF2-40B4-BE49-F238E27FC236}">
                <a16:creationId xmlns:a16="http://schemas.microsoft.com/office/drawing/2014/main" id="{DD5CAD78-051C-511F-61A7-174C572E48A2}"/>
              </a:ext>
            </a:extLst>
          </p:cNvPr>
          <p:cNvSpPr>
            <a:spLocks noGrp="1"/>
          </p:cNvSpPr>
          <p:nvPr>
            <p:ph idx="1"/>
          </p:nvPr>
        </p:nvSpPr>
        <p:spPr>
          <a:xfrm>
            <a:off x="0" y="914400"/>
            <a:ext cx="11924992" cy="5570806"/>
          </a:xfrm>
        </p:spPr>
        <p:txBody>
          <a:bodyPr/>
          <a:lstStyle/>
          <a:p>
            <a:r>
              <a:rPr lang="en-US" dirty="0"/>
              <a:t>Recommended age group</a:t>
            </a:r>
          </a:p>
          <a:p>
            <a:pPr lvl="1"/>
            <a:r>
              <a:rPr lang="en-US" dirty="0"/>
              <a:t>Students aged 11–16 (use support/challenge options as appropriate)</a:t>
            </a:r>
          </a:p>
          <a:p>
            <a:r>
              <a:rPr lang="en-US" dirty="0"/>
              <a:t>Duration</a:t>
            </a:r>
          </a:p>
          <a:p>
            <a:pPr lvl="1"/>
            <a:r>
              <a:rPr lang="en-US" dirty="0"/>
              <a:t>45–60 minutes</a:t>
            </a:r>
          </a:p>
          <a:p>
            <a:r>
              <a:rPr lang="en-US" dirty="0"/>
              <a:t>Resources/equipment</a:t>
            </a:r>
          </a:p>
          <a:p>
            <a:pPr lvl="1"/>
            <a:r>
              <a:rPr lang="en-US" dirty="0"/>
              <a:t>Slides and activity sheets included. Each student will need either mini-whiteboards or scrap paper, and a calculator. </a:t>
            </a:r>
          </a:p>
          <a:p>
            <a:r>
              <a:rPr lang="en-US" dirty="0"/>
              <a:t>Preparation</a:t>
            </a:r>
          </a:p>
          <a:p>
            <a:pPr lvl="2"/>
            <a:r>
              <a:rPr lang="en-US" dirty="0"/>
              <a:t>Choose your delivery option.</a:t>
            </a:r>
          </a:p>
          <a:p>
            <a:pPr lvl="2"/>
            <a:r>
              <a:rPr lang="en-US" dirty="0"/>
              <a:t>Review the slides to adapt and differentiate the activities.</a:t>
            </a:r>
          </a:p>
          <a:p>
            <a:r>
              <a:rPr lang="en-US" dirty="0"/>
              <a:t>Learning outcomes </a:t>
            </a:r>
          </a:p>
          <a:p>
            <a:pPr lvl="1"/>
            <a:r>
              <a:rPr lang="en-US" dirty="0"/>
              <a:t>By the end of the activity students will be able to:</a:t>
            </a:r>
          </a:p>
          <a:p>
            <a:pPr lvl="1"/>
            <a:endParaRPr lang="en-US" b="1" dirty="0"/>
          </a:p>
          <a:p>
            <a:pPr lvl="2"/>
            <a:r>
              <a:rPr lang="en-US" dirty="0"/>
              <a:t>give examples of key financial skills and why they’re important</a:t>
            </a:r>
          </a:p>
          <a:p>
            <a:pPr lvl="2"/>
            <a:r>
              <a:rPr lang="en-US" dirty="0"/>
              <a:t>explain the difference between spending ‘needs’ and ‘wants’ and the importance of saving</a:t>
            </a:r>
            <a:endParaRPr lang="en-US" b="1" dirty="0"/>
          </a:p>
          <a:p>
            <a:pPr lvl="2"/>
            <a:r>
              <a:rPr lang="en-US" dirty="0"/>
              <a:t>describe key considerations and influences that may impact financial decision making</a:t>
            </a:r>
            <a:endParaRPr lang="en-US" b="1" dirty="0"/>
          </a:p>
          <a:p>
            <a:pPr lvl="2"/>
            <a:r>
              <a:rPr lang="en-US" dirty="0"/>
              <a:t>evaluate different influences on financial decision making.</a:t>
            </a:r>
          </a:p>
          <a:p>
            <a:pPr lvl="1"/>
            <a:endParaRPr lang="en-US" dirty="0"/>
          </a:p>
          <a:p>
            <a:pPr lvl="1"/>
            <a:r>
              <a:rPr lang="en-US" dirty="0"/>
              <a:t>Support and challenge adaption suggestions are provided in the notes.</a:t>
            </a:r>
          </a:p>
          <a:p>
            <a:r>
              <a:rPr lang="en-US" dirty="0"/>
              <a:t>Gatsby Benchmarks</a:t>
            </a:r>
          </a:p>
          <a:p>
            <a:pPr lvl="2"/>
            <a:r>
              <a:rPr lang="en-US" dirty="0"/>
              <a:t>Learning from career and </a:t>
            </a:r>
            <a:r>
              <a:rPr lang="en-US" dirty="0" err="1"/>
              <a:t>labour</a:t>
            </a:r>
            <a:r>
              <a:rPr lang="en-US" dirty="0"/>
              <a:t> market information.</a:t>
            </a:r>
          </a:p>
          <a:p>
            <a:pPr lvl="2"/>
            <a:r>
              <a:rPr lang="en-US" dirty="0"/>
              <a:t>Linking curriculum learning to careers.</a:t>
            </a:r>
          </a:p>
          <a:p>
            <a:pPr lvl="2"/>
            <a:r>
              <a:rPr lang="en-US" dirty="0"/>
              <a:t>Encounters with employers and employees.</a:t>
            </a:r>
          </a:p>
          <a:p>
            <a:r>
              <a:rPr lang="en-US" dirty="0"/>
              <a:t>Guidance for creating a safe learning environment:</a:t>
            </a:r>
          </a:p>
          <a:p>
            <a:pPr lvl="1"/>
            <a:r>
              <a:rPr lang="en-US" dirty="0"/>
              <a:t>It is important to read through the guidance on creating a safe learning environment to follow best practice PSHE teaching. This lesson discusses sensitive issues including income, budgeting and debt, so it is important to consider any students who may need extra support. For example, allow the right to pass on questions, highlight the onward signposting and consider using an ask it box (or similar) where students can ask anonymous questions.  </a:t>
            </a:r>
          </a:p>
        </p:txBody>
      </p:sp>
    </p:spTree>
    <p:extLst>
      <p:ext uri="{BB962C8B-B14F-4D97-AF65-F5344CB8AC3E}">
        <p14:creationId xmlns:p14="http://schemas.microsoft.com/office/powerpoint/2010/main" val="40353050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4847D-004E-129F-341E-7846A57D254E}"/>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B16FD4F-54A5-44F0-4D47-5145D2DD908F}"/>
              </a:ext>
            </a:extLst>
          </p:cNvPr>
          <p:cNvSpPr>
            <a:spLocks noGrp="1"/>
          </p:cNvSpPr>
          <p:nvPr>
            <p:ph type="title"/>
          </p:nvPr>
        </p:nvSpPr>
        <p:spPr/>
        <p:txBody>
          <a:bodyPr/>
          <a:lstStyle/>
          <a:p>
            <a:r>
              <a:rPr lang="en-US" dirty="0"/>
              <a:t>PLENARY – TRUE OR FALSE</a:t>
            </a:r>
          </a:p>
        </p:txBody>
      </p:sp>
      <p:sp>
        <p:nvSpPr>
          <p:cNvPr id="7" name="Content Placeholder 6">
            <a:extLst>
              <a:ext uri="{FF2B5EF4-FFF2-40B4-BE49-F238E27FC236}">
                <a16:creationId xmlns:a16="http://schemas.microsoft.com/office/drawing/2014/main" id="{D0A8BA6B-E920-394A-3FCC-27750631A1FA}"/>
              </a:ext>
            </a:extLst>
          </p:cNvPr>
          <p:cNvSpPr>
            <a:spLocks noGrp="1"/>
          </p:cNvSpPr>
          <p:nvPr>
            <p:ph idx="1"/>
          </p:nvPr>
        </p:nvSpPr>
        <p:spPr>
          <a:xfrm>
            <a:off x="1" y="914400"/>
            <a:ext cx="8794142" cy="950259"/>
          </a:xfrm>
        </p:spPr>
        <p:txBody>
          <a:bodyPr/>
          <a:lstStyle/>
          <a:p>
            <a:r>
              <a:rPr lang="en-US" dirty="0"/>
              <a:t>True or false?</a:t>
            </a:r>
          </a:p>
        </p:txBody>
      </p:sp>
      <p:sp>
        <p:nvSpPr>
          <p:cNvPr id="4" name="Slide Number Placeholder 3">
            <a:extLst>
              <a:ext uri="{FF2B5EF4-FFF2-40B4-BE49-F238E27FC236}">
                <a16:creationId xmlns:a16="http://schemas.microsoft.com/office/drawing/2014/main" id="{F0D443A3-B0C0-782C-D490-232009616490}"/>
              </a:ext>
            </a:extLst>
          </p:cNvPr>
          <p:cNvSpPr>
            <a:spLocks noGrp="1"/>
          </p:cNvSpPr>
          <p:nvPr>
            <p:ph type="sldNum" sz="quarter" idx="12"/>
          </p:nvPr>
        </p:nvSpPr>
        <p:spPr/>
        <p:txBody>
          <a:bodyPr/>
          <a:lstStyle/>
          <a:p>
            <a:fld id="{D6962620-C4D5-8044-B051-69557A86E839}" type="slidenum">
              <a:rPr lang="en-US" smtClean="0"/>
              <a:pPr/>
              <a:t>20</a:t>
            </a:fld>
            <a:endParaRPr lang="en-US" dirty="0"/>
          </a:p>
        </p:txBody>
      </p:sp>
      <p:sp>
        <p:nvSpPr>
          <p:cNvPr id="24" name="object 20">
            <a:extLst>
              <a:ext uri="{FF2B5EF4-FFF2-40B4-BE49-F238E27FC236}">
                <a16:creationId xmlns:a16="http://schemas.microsoft.com/office/drawing/2014/main" id="{E5989F2E-CF1A-F35A-D51A-94D569DFC11A}"/>
              </a:ext>
            </a:extLst>
          </p:cNvPr>
          <p:cNvSpPr txBox="1"/>
          <p:nvPr/>
        </p:nvSpPr>
        <p:spPr>
          <a:xfrm>
            <a:off x="7846096" y="1862422"/>
            <a:ext cx="3325629" cy="1305663"/>
          </a:xfrm>
          <a:prstGeom prst="rect">
            <a:avLst/>
          </a:prstGeom>
          <a:solidFill>
            <a:srgbClr val="F4CFD5"/>
          </a:solidFill>
        </p:spPr>
        <p:txBody>
          <a:bodyPr vert="horz" wrap="square" lIns="270000" tIns="144000" rIns="270000" bIns="144000" rtlCol="0" anchor="ctr" anchorCtr="0">
            <a:noAutofit/>
          </a:bodyPr>
          <a:lstStyle/>
          <a:p>
            <a:pPr marL="635" algn="ctr"/>
            <a:r>
              <a:rPr lang="en-US" dirty="0"/>
              <a:t>“Replacing worn out shoes </a:t>
            </a:r>
            <a:br>
              <a:rPr lang="en-US" dirty="0"/>
            </a:br>
            <a:r>
              <a:rPr lang="en-US" dirty="0"/>
              <a:t>is a financial ‘want’.”</a:t>
            </a:r>
          </a:p>
        </p:txBody>
      </p:sp>
      <p:sp>
        <p:nvSpPr>
          <p:cNvPr id="32" name="object 20">
            <a:extLst>
              <a:ext uri="{FF2B5EF4-FFF2-40B4-BE49-F238E27FC236}">
                <a16:creationId xmlns:a16="http://schemas.microsoft.com/office/drawing/2014/main" id="{B175C586-37EE-1E8B-9606-178C853923E7}"/>
              </a:ext>
            </a:extLst>
          </p:cNvPr>
          <p:cNvSpPr txBox="1"/>
          <p:nvPr/>
        </p:nvSpPr>
        <p:spPr>
          <a:xfrm>
            <a:off x="398280" y="1862422"/>
            <a:ext cx="3325629" cy="1305663"/>
          </a:xfrm>
          <a:prstGeom prst="rect">
            <a:avLst/>
          </a:prstGeom>
          <a:solidFill>
            <a:srgbClr val="F4CFD5"/>
          </a:solidFill>
        </p:spPr>
        <p:txBody>
          <a:bodyPr vert="horz" wrap="square" lIns="270000" tIns="144000" rIns="270000" bIns="144000" rtlCol="0" anchor="ctr" anchorCtr="0">
            <a:noAutofit/>
          </a:bodyPr>
          <a:lstStyle/>
          <a:p>
            <a:pPr marL="635" algn="ctr">
              <a:lnSpc>
                <a:spcPct val="100000"/>
              </a:lnSpc>
            </a:pPr>
            <a:r>
              <a:rPr lang="en-GB" dirty="0">
                <a:solidFill>
                  <a:srgbClr val="221F20"/>
                </a:solidFill>
                <a:latin typeface="Calibri"/>
                <a:cs typeface="Calibri"/>
              </a:rPr>
              <a:t>“Only bankers </a:t>
            </a:r>
            <a:br>
              <a:rPr lang="en-GB" dirty="0">
                <a:solidFill>
                  <a:srgbClr val="221F20"/>
                </a:solidFill>
                <a:latin typeface="Calibri"/>
                <a:cs typeface="Calibri"/>
              </a:rPr>
            </a:br>
            <a:r>
              <a:rPr lang="en-GB" dirty="0">
                <a:solidFill>
                  <a:srgbClr val="221F20"/>
                </a:solidFill>
                <a:latin typeface="Calibri"/>
                <a:cs typeface="Calibri"/>
              </a:rPr>
              <a:t>and business people </a:t>
            </a:r>
            <a:br>
              <a:rPr lang="en-GB" dirty="0">
                <a:solidFill>
                  <a:srgbClr val="221F20"/>
                </a:solidFill>
                <a:latin typeface="Calibri"/>
                <a:cs typeface="Calibri"/>
              </a:rPr>
            </a:br>
            <a:r>
              <a:rPr lang="en-GB" dirty="0">
                <a:solidFill>
                  <a:srgbClr val="221F20"/>
                </a:solidFill>
                <a:latin typeface="Calibri"/>
                <a:cs typeface="Calibri"/>
              </a:rPr>
              <a:t>need financial skills”</a:t>
            </a:r>
          </a:p>
        </p:txBody>
      </p:sp>
      <p:sp>
        <p:nvSpPr>
          <p:cNvPr id="31" name="object 20">
            <a:extLst>
              <a:ext uri="{FF2B5EF4-FFF2-40B4-BE49-F238E27FC236}">
                <a16:creationId xmlns:a16="http://schemas.microsoft.com/office/drawing/2014/main" id="{312F4F6E-2315-E5B6-638E-8770093AEDAF}"/>
              </a:ext>
            </a:extLst>
          </p:cNvPr>
          <p:cNvSpPr txBox="1"/>
          <p:nvPr/>
        </p:nvSpPr>
        <p:spPr>
          <a:xfrm>
            <a:off x="4122188" y="1862422"/>
            <a:ext cx="3325629" cy="1305663"/>
          </a:xfrm>
          <a:prstGeom prst="rect">
            <a:avLst/>
          </a:prstGeom>
          <a:solidFill>
            <a:srgbClr val="A4B3D0"/>
          </a:solidFill>
        </p:spPr>
        <p:txBody>
          <a:bodyPr vert="horz" wrap="square" lIns="270000" tIns="144000" rIns="270000" bIns="144000" rtlCol="0" anchor="ctr" anchorCtr="0">
            <a:noAutofit/>
          </a:bodyPr>
          <a:lstStyle/>
          <a:p>
            <a:pPr marL="635" algn="ctr">
              <a:lnSpc>
                <a:spcPct val="100000"/>
              </a:lnSpc>
            </a:pPr>
            <a:r>
              <a:rPr lang="en-GB" dirty="0">
                <a:solidFill>
                  <a:srgbClr val="221F20"/>
                </a:solidFill>
                <a:latin typeface="Calibri"/>
                <a:cs typeface="Calibri"/>
              </a:rPr>
              <a:t>“We should aim to save </a:t>
            </a:r>
            <a:br>
              <a:rPr lang="en-GB" dirty="0">
                <a:solidFill>
                  <a:srgbClr val="221F20"/>
                </a:solidFill>
                <a:latin typeface="Calibri"/>
                <a:cs typeface="Calibri"/>
              </a:rPr>
            </a:br>
            <a:r>
              <a:rPr lang="en-GB" dirty="0">
                <a:solidFill>
                  <a:srgbClr val="221F20"/>
                </a:solidFill>
                <a:latin typeface="Calibri"/>
                <a:cs typeface="Calibri"/>
              </a:rPr>
              <a:t>70% of our income”</a:t>
            </a:r>
          </a:p>
        </p:txBody>
      </p:sp>
      <p:sp>
        <p:nvSpPr>
          <p:cNvPr id="15" name="object 20">
            <a:extLst>
              <a:ext uri="{FF2B5EF4-FFF2-40B4-BE49-F238E27FC236}">
                <a16:creationId xmlns:a16="http://schemas.microsoft.com/office/drawing/2014/main" id="{7194E1C4-C3E6-863E-79EE-D26C967B20D7}"/>
              </a:ext>
            </a:extLst>
          </p:cNvPr>
          <p:cNvSpPr txBox="1"/>
          <p:nvPr/>
        </p:nvSpPr>
        <p:spPr>
          <a:xfrm>
            <a:off x="7846096" y="3465513"/>
            <a:ext cx="3325629" cy="1305663"/>
          </a:xfrm>
          <a:prstGeom prst="rect">
            <a:avLst/>
          </a:prstGeom>
          <a:solidFill>
            <a:srgbClr val="A4B3D0"/>
          </a:solidFill>
        </p:spPr>
        <p:txBody>
          <a:bodyPr vert="horz" wrap="square" lIns="270000" tIns="144000" rIns="270000" bIns="144000" rtlCol="0" anchor="ctr" anchorCtr="0">
            <a:noAutofit/>
          </a:bodyPr>
          <a:lstStyle/>
          <a:p>
            <a:pPr marL="635" algn="ctr"/>
            <a:r>
              <a:rPr lang="en-US" dirty="0"/>
              <a:t>“The main money skills </a:t>
            </a:r>
            <a:br>
              <a:rPr lang="en-US" dirty="0"/>
            </a:br>
            <a:r>
              <a:rPr lang="en-US" dirty="0"/>
              <a:t>you need are earning </a:t>
            </a:r>
            <a:br>
              <a:rPr lang="en-US" dirty="0"/>
            </a:br>
            <a:r>
              <a:rPr lang="en-US" dirty="0"/>
              <a:t>and spending”</a:t>
            </a:r>
          </a:p>
        </p:txBody>
      </p:sp>
      <p:sp>
        <p:nvSpPr>
          <p:cNvPr id="16" name="object 20">
            <a:extLst>
              <a:ext uri="{FF2B5EF4-FFF2-40B4-BE49-F238E27FC236}">
                <a16:creationId xmlns:a16="http://schemas.microsoft.com/office/drawing/2014/main" id="{A8A597C7-E553-C164-5AC3-5947A5EEE308}"/>
              </a:ext>
            </a:extLst>
          </p:cNvPr>
          <p:cNvSpPr txBox="1"/>
          <p:nvPr/>
        </p:nvSpPr>
        <p:spPr>
          <a:xfrm>
            <a:off x="398280" y="3465513"/>
            <a:ext cx="3325629" cy="1305663"/>
          </a:xfrm>
          <a:prstGeom prst="rect">
            <a:avLst/>
          </a:prstGeom>
          <a:solidFill>
            <a:srgbClr val="A4B3D0"/>
          </a:solidFill>
        </p:spPr>
        <p:txBody>
          <a:bodyPr vert="horz" wrap="square" lIns="270000" tIns="144000" rIns="270000" bIns="144000" rtlCol="0" anchor="ctr" anchorCtr="0">
            <a:noAutofit/>
          </a:bodyPr>
          <a:lstStyle/>
          <a:p>
            <a:pPr marL="635" algn="ctr">
              <a:lnSpc>
                <a:spcPct val="100000"/>
              </a:lnSpc>
            </a:pPr>
            <a:r>
              <a:rPr lang="en-GB" dirty="0">
                <a:solidFill>
                  <a:srgbClr val="221F20"/>
                </a:solidFill>
                <a:latin typeface="Calibri"/>
                <a:cs typeface="Calibri"/>
              </a:rPr>
              <a:t>“You can access money </a:t>
            </a:r>
            <a:br>
              <a:rPr lang="en-GB" dirty="0">
                <a:solidFill>
                  <a:srgbClr val="221F20"/>
                </a:solidFill>
                <a:latin typeface="Calibri"/>
                <a:cs typeface="Calibri"/>
              </a:rPr>
            </a:br>
            <a:r>
              <a:rPr lang="en-GB" dirty="0">
                <a:solidFill>
                  <a:srgbClr val="221F20"/>
                </a:solidFill>
                <a:latin typeface="Calibri"/>
                <a:cs typeface="Calibri"/>
              </a:rPr>
              <a:t>in a savings account </a:t>
            </a:r>
            <a:br>
              <a:rPr lang="en-GB" dirty="0">
                <a:solidFill>
                  <a:srgbClr val="221F20"/>
                </a:solidFill>
                <a:latin typeface="Calibri"/>
                <a:cs typeface="Calibri"/>
              </a:rPr>
            </a:br>
            <a:r>
              <a:rPr lang="en-GB" dirty="0">
                <a:solidFill>
                  <a:srgbClr val="221F20"/>
                </a:solidFill>
                <a:latin typeface="Calibri"/>
                <a:cs typeface="Calibri"/>
              </a:rPr>
              <a:t>at any time” </a:t>
            </a:r>
          </a:p>
        </p:txBody>
      </p:sp>
      <p:sp>
        <p:nvSpPr>
          <p:cNvPr id="17" name="object 20">
            <a:extLst>
              <a:ext uri="{FF2B5EF4-FFF2-40B4-BE49-F238E27FC236}">
                <a16:creationId xmlns:a16="http://schemas.microsoft.com/office/drawing/2014/main" id="{F38DAD4D-D2DF-0437-62E5-9184B643A5D1}"/>
              </a:ext>
            </a:extLst>
          </p:cNvPr>
          <p:cNvSpPr txBox="1"/>
          <p:nvPr/>
        </p:nvSpPr>
        <p:spPr>
          <a:xfrm>
            <a:off x="4122188" y="3465513"/>
            <a:ext cx="3325629" cy="1305663"/>
          </a:xfrm>
          <a:prstGeom prst="rect">
            <a:avLst/>
          </a:prstGeom>
          <a:solidFill>
            <a:srgbClr val="F5CFD5"/>
          </a:solidFill>
        </p:spPr>
        <p:txBody>
          <a:bodyPr vert="horz" wrap="square" lIns="270000" tIns="144000" rIns="270000" bIns="144000" rtlCol="0" anchor="ctr" anchorCtr="0">
            <a:noAutofit/>
          </a:bodyPr>
          <a:lstStyle/>
          <a:p>
            <a:pPr marL="635" algn="ctr">
              <a:lnSpc>
                <a:spcPct val="100000"/>
              </a:lnSpc>
            </a:pPr>
            <a:r>
              <a:rPr lang="en-GB" dirty="0">
                <a:solidFill>
                  <a:srgbClr val="221F20"/>
                </a:solidFill>
                <a:latin typeface="Calibri"/>
                <a:cs typeface="Calibri"/>
              </a:rPr>
              <a:t>“If you’re rich, you don’t need to worry about money”</a:t>
            </a:r>
          </a:p>
        </p:txBody>
      </p:sp>
      <p:sp>
        <p:nvSpPr>
          <p:cNvPr id="18" name="Content Placeholder 6">
            <a:extLst>
              <a:ext uri="{FF2B5EF4-FFF2-40B4-BE49-F238E27FC236}">
                <a16:creationId xmlns:a16="http://schemas.microsoft.com/office/drawing/2014/main" id="{EA44C1AB-5EED-7E12-8477-3DD93F4F7561}"/>
              </a:ext>
            </a:extLst>
          </p:cNvPr>
          <p:cNvSpPr txBox="1">
            <a:spLocks/>
          </p:cNvSpPr>
          <p:nvPr/>
        </p:nvSpPr>
        <p:spPr>
          <a:xfrm>
            <a:off x="1" y="4771176"/>
            <a:ext cx="8794142" cy="950259"/>
          </a:xfrm>
          <a:prstGeom prst="rect">
            <a:avLst/>
          </a:prstGeom>
        </p:spPr>
        <p:txBody>
          <a:bodyPr vert="horz" wrap="square" lIns="360000" tIns="36000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2200" b="1" kern="1200">
                <a:solidFill>
                  <a:srgbClr val="1D428A"/>
                </a:solidFill>
                <a:latin typeface="+mn-lt"/>
                <a:ea typeface="+mn-ea"/>
                <a:cs typeface="+mn-cs"/>
              </a:defRPr>
            </a:lvl1pPr>
            <a:lvl2pPr marL="0" indent="0" algn="l" defTabSz="914400" rtl="0" eaLnBrk="1" latinLnBrk="0" hangingPunct="1">
              <a:lnSpc>
                <a:spcPct val="90000"/>
              </a:lnSpc>
              <a:spcBef>
                <a:spcPts val="200"/>
              </a:spcBef>
              <a:buFont typeface="Arial" panose="020B0604020202020204" pitchFamily="34" charset="0"/>
              <a:buNone/>
              <a:defRPr sz="1800" kern="1200">
                <a:solidFill>
                  <a:schemeClr val="tx1"/>
                </a:solidFill>
                <a:latin typeface="+mn-lt"/>
                <a:ea typeface="+mn-ea"/>
                <a:cs typeface="+mn-cs"/>
              </a:defRPr>
            </a:lvl2pPr>
            <a:lvl3pPr marL="270000" indent="-270000" algn="l" defTabSz="914400" rtl="0" eaLnBrk="1" latinLnBrk="0" hangingPunct="1">
              <a:lnSpc>
                <a:spcPct val="100000"/>
              </a:lnSpc>
              <a:spcBef>
                <a:spcPts val="200"/>
              </a:spcBef>
              <a:buFont typeface="Arial" panose="020B0604020202020204" pitchFamily="34" charset="0"/>
              <a:buChar char="•"/>
              <a:defRPr sz="1800" kern="1200">
                <a:solidFill>
                  <a:schemeClr val="tx1"/>
                </a:solidFill>
                <a:latin typeface="+mn-lt"/>
                <a:ea typeface="+mn-ea"/>
                <a:cs typeface="+mn-cs"/>
              </a:defRPr>
            </a:lvl3pPr>
            <a:lvl4pPr marL="270000" indent="-270000" algn="l" defTabSz="914400" rtl="0" eaLnBrk="1" latinLnBrk="0" hangingPunct="1">
              <a:lnSpc>
                <a:spcPct val="100000"/>
              </a:lnSpc>
              <a:spcBef>
                <a:spcPts val="200"/>
              </a:spcBef>
              <a:buFont typeface="Arial" panose="020B0604020202020204" pitchFamily="34" charset="0"/>
              <a:buChar char="•"/>
              <a:defRPr sz="1800" kern="1200">
                <a:solidFill>
                  <a:schemeClr val="tx1"/>
                </a:solidFill>
                <a:latin typeface="+mn-lt"/>
                <a:ea typeface="+mn-ea"/>
                <a:cs typeface="+mn-cs"/>
              </a:defRPr>
            </a:lvl4pPr>
            <a:lvl5pPr marL="270000" indent="-270000" algn="l" defTabSz="914400" rtl="0" eaLnBrk="1" latinLnBrk="0" hangingPunct="1">
              <a:lnSpc>
                <a:spcPct val="100000"/>
              </a:lnSpc>
              <a:spcBef>
                <a:spcPts val="2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Think about it</a:t>
            </a:r>
          </a:p>
          <a:p>
            <a:pPr lvl="1"/>
            <a:endParaRPr lang="en-US" dirty="0"/>
          </a:p>
          <a:p>
            <a:pPr lvl="1"/>
            <a:r>
              <a:rPr lang="en-US" dirty="0"/>
              <a:t>What do you want to remember about this lesson? Write down at least three points you want to remember, and one question you want to find out more about!</a:t>
            </a:r>
          </a:p>
          <a:p>
            <a:pPr lvl="1"/>
            <a:endParaRPr lang="en-US" dirty="0"/>
          </a:p>
          <a:p>
            <a:pPr lvl="1"/>
            <a:endParaRPr lang="en-US" dirty="0"/>
          </a:p>
          <a:p>
            <a:endParaRPr lang="en-US" dirty="0"/>
          </a:p>
        </p:txBody>
      </p:sp>
    </p:spTree>
    <p:extLst>
      <p:ext uri="{BB962C8B-B14F-4D97-AF65-F5344CB8AC3E}">
        <p14:creationId xmlns:p14="http://schemas.microsoft.com/office/powerpoint/2010/main" val="2876995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2" grpId="0" animBg="1"/>
      <p:bldP spid="31" grpId="0" animBg="1"/>
      <p:bldP spid="15" grpId="0" animBg="1"/>
      <p:bldP spid="16" grpId="0" animBg="1"/>
      <p:bldP spid="17"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31E14-EB83-EAA9-6CB3-E3BB2A9C9DFE}"/>
              </a:ext>
            </a:extLst>
          </p:cNvPr>
          <p:cNvSpPr>
            <a:spLocks noGrp="1"/>
          </p:cNvSpPr>
          <p:nvPr>
            <p:ph type="title"/>
          </p:nvPr>
        </p:nvSpPr>
        <p:spPr/>
        <p:txBody>
          <a:bodyPr/>
          <a:lstStyle/>
          <a:p>
            <a:r>
              <a:rPr lang="en-US" dirty="0"/>
              <a:t>TEACHER INFORMATION</a:t>
            </a:r>
          </a:p>
        </p:txBody>
      </p:sp>
      <p:sp>
        <p:nvSpPr>
          <p:cNvPr id="3" name="Content Placeholder 2">
            <a:extLst>
              <a:ext uri="{FF2B5EF4-FFF2-40B4-BE49-F238E27FC236}">
                <a16:creationId xmlns:a16="http://schemas.microsoft.com/office/drawing/2014/main" id="{C8299239-6B36-A610-13B3-338C72E755BE}"/>
              </a:ext>
            </a:extLst>
          </p:cNvPr>
          <p:cNvSpPr>
            <a:spLocks noGrp="1"/>
          </p:cNvSpPr>
          <p:nvPr>
            <p:ph idx="1"/>
          </p:nvPr>
        </p:nvSpPr>
        <p:spPr>
          <a:xfrm>
            <a:off x="0" y="914400"/>
            <a:ext cx="11924992" cy="702907"/>
          </a:xfrm>
        </p:spPr>
        <p:txBody>
          <a:bodyPr/>
          <a:lstStyle/>
          <a:p>
            <a:r>
              <a:rPr lang="en-US" dirty="0"/>
              <a:t>Delivery overview and suggested timings: Single lesson 45–60 minutes</a:t>
            </a:r>
          </a:p>
        </p:txBody>
      </p:sp>
      <p:sp>
        <p:nvSpPr>
          <p:cNvPr id="4" name="Slide Number Placeholder 3">
            <a:extLst>
              <a:ext uri="{FF2B5EF4-FFF2-40B4-BE49-F238E27FC236}">
                <a16:creationId xmlns:a16="http://schemas.microsoft.com/office/drawing/2014/main" id="{DFD6E818-1BB0-2C1C-8B4D-CB754B58E1AF}"/>
              </a:ext>
            </a:extLst>
          </p:cNvPr>
          <p:cNvSpPr>
            <a:spLocks noGrp="1"/>
          </p:cNvSpPr>
          <p:nvPr>
            <p:ph type="sldNum" sz="quarter" idx="4294967295"/>
          </p:nvPr>
        </p:nvSpPr>
        <p:spPr>
          <a:xfrm>
            <a:off x="11119298" y="6274988"/>
            <a:ext cx="805694" cy="365125"/>
          </a:xfrm>
        </p:spPr>
        <p:txBody>
          <a:bodyPr/>
          <a:lstStyle/>
          <a:p>
            <a:fld id="{D6962620-C4D5-8044-B051-69557A86E839}" type="slidenum">
              <a:rPr lang="en-US" smtClean="0"/>
              <a:pPr/>
              <a:t>3</a:t>
            </a:fld>
            <a:endParaRPr lang="en-US" dirty="0"/>
          </a:p>
        </p:txBody>
      </p:sp>
      <p:graphicFrame>
        <p:nvGraphicFramePr>
          <p:cNvPr id="5" name="Table 4">
            <a:extLst>
              <a:ext uri="{FF2B5EF4-FFF2-40B4-BE49-F238E27FC236}">
                <a16:creationId xmlns:a16="http://schemas.microsoft.com/office/drawing/2014/main" id="{43DEAD52-8293-F12C-55F3-F27D70A4326E}"/>
              </a:ext>
            </a:extLst>
          </p:cNvPr>
          <p:cNvGraphicFramePr>
            <a:graphicFrameLocks noGrp="1"/>
          </p:cNvGraphicFramePr>
          <p:nvPr>
            <p:extLst>
              <p:ext uri="{D42A27DB-BD31-4B8C-83A1-F6EECF244321}">
                <p14:modId xmlns:p14="http://schemas.microsoft.com/office/powerpoint/2010/main" val="4225275617"/>
              </p:ext>
            </p:extLst>
          </p:nvPr>
        </p:nvGraphicFramePr>
        <p:xfrm>
          <a:off x="345006" y="1617307"/>
          <a:ext cx="11579986" cy="3664817"/>
        </p:xfrm>
        <a:graphic>
          <a:graphicData uri="http://schemas.openxmlformats.org/drawingml/2006/table">
            <a:tbl>
              <a:tblPr firstRow="1" bandRow="1">
                <a:tableStyleId>{5C22544A-7EE6-4342-B048-85BDC9FD1C3A}</a:tableStyleId>
              </a:tblPr>
              <a:tblGrid>
                <a:gridCol w="2814883">
                  <a:extLst>
                    <a:ext uri="{9D8B030D-6E8A-4147-A177-3AD203B41FA5}">
                      <a16:colId xmlns:a16="http://schemas.microsoft.com/office/drawing/2014/main" val="3592321887"/>
                    </a:ext>
                  </a:extLst>
                </a:gridCol>
                <a:gridCol w="5132320">
                  <a:extLst>
                    <a:ext uri="{9D8B030D-6E8A-4147-A177-3AD203B41FA5}">
                      <a16:colId xmlns:a16="http://schemas.microsoft.com/office/drawing/2014/main" val="27554146"/>
                    </a:ext>
                  </a:extLst>
                </a:gridCol>
                <a:gridCol w="2563266">
                  <a:extLst>
                    <a:ext uri="{9D8B030D-6E8A-4147-A177-3AD203B41FA5}">
                      <a16:colId xmlns:a16="http://schemas.microsoft.com/office/drawing/2014/main" val="1892501075"/>
                    </a:ext>
                  </a:extLst>
                </a:gridCol>
                <a:gridCol w="1069517">
                  <a:extLst>
                    <a:ext uri="{9D8B030D-6E8A-4147-A177-3AD203B41FA5}">
                      <a16:colId xmlns:a16="http://schemas.microsoft.com/office/drawing/2014/main" val="1517638889"/>
                    </a:ext>
                  </a:extLst>
                </a:gridCol>
              </a:tblGrid>
              <a:tr h="227871">
                <a:tc>
                  <a:txBody>
                    <a:bodyPr/>
                    <a:lstStyle/>
                    <a:p>
                      <a:pPr algn="l" rtl="0" fontAlgn="ctr">
                        <a:buClr>
                          <a:srgbClr val="000000"/>
                        </a:buClr>
                        <a:buSzPts val="1400"/>
                        <a:buFont typeface="Arial" panose="020B0604020202020204" pitchFamily="34" charset="0"/>
                        <a:buNone/>
                      </a:pPr>
                      <a:r>
                        <a:rPr lang="en-NZ" sz="1100" b="1" i="0" u="none" strike="noStrike" dirty="0">
                          <a:solidFill>
                            <a:srgbClr val="231F20"/>
                          </a:solidFill>
                          <a:effectLst/>
                          <a:latin typeface="Calibri" panose="020F0502020204030204" pitchFamily="34" charset="0"/>
                          <a:cs typeface="Calibri" panose="020F0502020204030204" pitchFamily="34" charset="0"/>
                        </a:rPr>
                        <a:t>Activity</a:t>
                      </a:r>
                    </a:p>
                  </a:txBody>
                  <a:tcPr marL="180000" marR="72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5CFD5"/>
                    </a:solidFill>
                  </a:tcPr>
                </a:tc>
                <a:tc>
                  <a:txBody>
                    <a:bodyPr/>
                    <a:lstStyle/>
                    <a:p>
                      <a:pPr algn="l" rtl="0" fontAlgn="ctr">
                        <a:buClr>
                          <a:srgbClr val="000000"/>
                        </a:buClr>
                        <a:buSzPts val="1400"/>
                        <a:buFont typeface="Arial" panose="020B0604020202020204" pitchFamily="34" charset="0"/>
                        <a:buNone/>
                      </a:pPr>
                      <a:r>
                        <a:rPr lang="en-NZ" sz="1100" b="1" i="0" u="none" strike="noStrike" dirty="0">
                          <a:solidFill>
                            <a:srgbClr val="231F20"/>
                          </a:solidFill>
                          <a:effectLst/>
                          <a:latin typeface="Calibri" panose="020F0502020204030204" pitchFamily="34" charset="0"/>
                          <a:cs typeface="Calibri" panose="020F0502020204030204" pitchFamily="34" charset="0"/>
                        </a:rPr>
                        <a:t>Overview</a:t>
                      </a:r>
                    </a:p>
                  </a:txBody>
                  <a:tcPr marL="180000" marR="72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5CFD5"/>
                    </a:solidFill>
                  </a:tcPr>
                </a:tc>
                <a:tc>
                  <a:txBody>
                    <a:bodyPr/>
                    <a:lstStyle/>
                    <a:p>
                      <a:pPr algn="l" rtl="0" fontAlgn="ctr">
                        <a:buClr>
                          <a:srgbClr val="000000"/>
                        </a:buClr>
                        <a:buSzPts val="1400"/>
                        <a:buFont typeface="Arial" panose="020B0604020202020204" pitchFamily="34" charset="0"/>
                        <a:buNone/>
                      </a:pPr>
                      <a:r>
                        <a:rPr lang="en-NZ" sz="1100" b="1" i="0" u="none" strike="noStrike" dirty="0">
                          <a:solidFill>
                            <a:srgbClr val="231F20"/>
                          </a:solidFill>
                          <a:effectLst/>
                          <a:latin typeface="Calibri" panose="020F0502020204030204" pitchFamily="34" charset="0"/>
                          <a:cs typeface="Calibri" panose="020F0502020204030204" pitchFamily="34" charset="0"/>
                        </a:rPr>
                        <a:t>Resources</a:t>
                      </a:r>
                    </a:p>
                  </a:txBody>
                  <a:tcPr marL="180000" marR="72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5CFD5"/>
                    </a:solidFill>
                  </a:tcPr>
                </a:tc>
                <a:tc>
                  <a:txBody>
                    <a:bodyPr/>
                    <a:lstStyle/>
                    <a:p>
                      <a:pPr algn="ctr" rtl="0" fontAlgn="ctr"/>
                      <a:r>
                        <a:rPr lang="en-NZ" sz="1100" b="1" i="0" u="none" strike="noStrike" dirty="0">
                          <a:solidFill>
                            <a:srgbClr val="231F20"/>
                          </a:solidFill>
                          <a:effectLst/>
                          <a:latin typeface="Calibri" panose="020F0502020204030204" pitchFamily="34" charset="0"/>
                          <a:cs typeface="Calibri" panose="020F0502020204030204" pitchFamily="34" charset="0"/>
                        </a:rPr>
                        <a:t>Timings</a:t>
                      </a:r>
                    </a:p>
                  </a:txBody>
                  <a:tcPr marL="0" marR="72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5CFD5"/>
                    </a:solidFill>
                  </a:tcPr>
                </a:tc>
                <a:extLst>
                  <a:ext uri="{0D108BD9-81ED-4DB2-BD59-A6C34878D82A}">
                    <a16:rowId xmlns:a16="http://schemas.microsoft.com/office/drawing/2014/main" val="3590436970"/>
                  </a:ext>
                </a:extLst>
              </a:tr>
              <a:tr h="227871">
                <a:tc gridSpan="4">
                  <a:txBody>
                    <a:bodyPr/>
                    <a:lstStyle/>
                    <a:p>
                      <a:pPr marL="0" marR="0" lvl="0" indent="0" algn="l" defTabSz="1219170" rtl="0" eaLnBrk="1" fontAlgn="ctr"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NZ" sz="1100" b="1" i="0" u="none" strike="noStrike" dirty="0">
                          <a:solidFill>
                            <a:srgbClr val="000000"/>
                          </a:solidFill>
                          <a:effectLst/>
                          <a:latin typeface="Calibri" panose="020F0502020204030204" pitchFamily="34" charset="0"/>
                          <a:cs typeface="Calibri" panose="020F0502020204030204" pitchFamily="34" charset="0"/>
                        </a:rPr>
                        <a:t>NBA Money Managers</a:t>
                      </a:r>
                    </a:p>
                  </a:txBody>
                  <a:tcPr marL="180000" marR="72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BEBEB"/>
                    </a:solidFill>
                  </a:tcPr>
                </a:tc>
                <a:tc hMerge="1">
                  <a:txBody>
                    <a:bodyPr/>
                    <a:lstStyle/>
                    <a:p>
                      <a:endParaRPr lang="en-US"/>
                    </a:p>
                  </a:txBody>
                  <a:tcPr/>
                </a:tc>
                <a:tc hMerge="1">
                  <a:txBody>
                    <a:bodyPr/>
                    <a:lstStyle/>
                    <a:p>
                      <a:endParaRPr lang="en-US"/>
                    </a:p>
                  </a:txBody>
                  <a:tcPr>
                    <a:lnL w="3175" cap="flat" cmpd="sng" algn="ctr">
                      <a:solidFill>
                        <a:srgbClr val="333D47"/>
                      </a:solidFill>
                      <a:prstDash val="solid"/>
                      <a:round/>
                      <a:headEnd type="none" w="med" len="med"/>
                      <a:tailEnd type="none" w="med" len="med"/>
                    </a:lnL>
                    <a:lnT w="3175" cap="flat" cmpd="sng" algn="ctr">
                      <a:solidFill>
                        <a:srgbClr val="333D47"/>
                      </a:solidFill>
                      <a:prstDash val="solid"/>
                      <a:round/>
                      <a:headEnd type="none" w="med" len="med"/>
                      <a:tailEnd type="none" w="med" len="med"/>
                    </a:lnT>
                  </a:tcPr>
                </a:tc>
                <a:tc hMerge="1">
                  <a:txBody>
                    <a:bodyPr/>
                    <a:lstStyle/>
                    <a:p>
                      <a:pPr marL="0" marR="0" lvl="0" indent="0" algn="l" defTabSz="1219170" rtl="0" eaLnBrk="1" fontAlgn="ctr"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NZ" sz="1600" b="1" i="0" u="none" strike="noStrike" dirty="0">
                        <a:solidFill>
                          <a:srgbClr val="000000"/>
                        </a:solidFill>
                        <a:effectLst/>
                        <a:latin typeface="Calibri" panose="020F0502020204030204" pitchFamily="34" charset="0"/>
                      </a:endParaRPr>
                    </a:p>
                  </a:txBody>
                  <a:tcPr marL="180000" marR="72000" marT="0" marB="0" anchor="ctr">
                    <a:lnL w="12700" cap="flat" cmpd="sng" algn="ctr">
                      <a:solidFill>
                        <a:srgbClr val="DFDDDD"/>
                      </a:solidFill>
                      <a:prstDash val="solid"/>
                      <a:round/>
                      <a:headEnd type="none" w="med" len="med"/>
                      <a:tailEnd type="none" w="med" len="med"/>
                    </a:lnL>
                    <a:lnR w="12700" cap="flat" cmpd="sng" algn="ctr">
                      <a:solidFill>
                        <a:srgbClr val="DFDDDD"/>
                      </a:solidFill>
                      <a:prstDash val="solid"/>
                      <a:round/>
                      <a:headEnd type="none" w="med" len="med"/>
                      <a:tailEnd type="none" w="med" len="med"/>
                    </a:lnR>
                    <a:lnT w="12700" cap="flat" cmpd="sng" algn="ctr">
                      <a:solidFill>
                        <a:srgbClr val="DFDDDD"/>
                      </a:solidFill>
                      <a:prstDash val="solid"/>
                      <a:round/>
                      <a:headEnd type="none" w="med" len="med"/>
                      <a:tailEnd type="none" w="med" len="med"/>
                    </a:lnT>
                    <a:lnB w="12700" cap="flat" cmpd="sng" algn="ctr">
                      <a:solidFill>
                        <a:srgbClr val="DFDDDD"/>
                      </a:solidFill>
                      <a:prstDash val="solid"/>
                      <a:round/>
                      <a:headEnd type="none" w="med" len="med"/>
                      <a:tailEnd type="none" w="med" len="med"/>
                    </a:lnB>
                    <a:solidFill>
                      <a:srgbClr val="F8F8F8"/>
                    </a:solidFill>
                  </a:tcPr>
                </a:tc>
                <a:extLst>
                  <a:ext uri="{0D108BD9-81ED-4DB2-BD59-A6C34878D82A}">
                    <a16:rowId xmlns:a16="http://schemas.microsoft.com/office/drawing/2014/main" val="2835453146"/>
                  </a:ext>
                </a:extLst>
              </a:tr>
              <a:tr h="409937">
                <a:tc>
                  <a:txBody>
                    <a:bodyPr/>
                    <a:lstStyle/>
                    <a:p>
                      <a:pPr algn="l" rtl="0" fontAlgn="ctr">
                        <a:buClr>
                          <a:srgbClr val="000000"/>
                        </a:buClr>
                        <a:buSzPts val="1400"/>
                        <a:buFont typeface="Arial" panose="020B0604020202020204" pitchFamily="34" charset="0"/>
                        <a:buNone/>
                      </a:pPr>
                      <a:r>
                        <a:rPr lang="en-NZ" sz="1100" b="0" i="0" u="none" strike="noStrike" dirty="0">
                          <a:solidFill>
                            <a:srgbClr val="000000"/>
                          </a:solidFill>
                          <a:effectLst/>
                          <a:latin typeface="Calibri" panose="020F0502020204030204" pitchFamily="34" charset="0"/>
                          <a:cs typeface="Calibri" panose="020F0502020204030204" pitchFamily="34" charset="0"/>
                        </a:rPr>
                        <a:t>Starter</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Baselining task</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Slides and optional worksheet</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cs typeface="Calibri" panose="020F0502020204030204" pitchFamily="34" charset="0"/>
                        </a:rPr>
                        <a:t>5 mins</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8517596"/>
                  </a:ext>
                </a:extLst>
              </a:tr>
              <a:tr h="471581">
                <a:tc>
                  <a:txBody>
                    <a:bodyPr/>
                    <a:lstStyle/>
                    <a:p>
                      <a:pPr algn="l" rtl="0" fontAlgn="ctr">
                        <a:buClr>
                          <a:srgbClr val="000000"/>
                        </a:buClr>
                        <a:buSzPts val="1400"/>
                        <a:buFont typeface="Arial" panose="020B0604020202020204" pitchFamily="34" charset="0"/>
                        <a:buNone/>
                      </a:pPr>
                      <a:r>
                        <a:rPr lang="en-NZ" sz="1100" b="0" i="0" u="none" strike="noStrike" dirty="0">
                          <a:solidFill>
                            <a:srgbClr val="000000"/>
                          </a:solidFill>
                          <a:effectLst/>
                          <a:latin typeface="Calibri" panose="020F0502020204030204" pitchFamily="34" charset="0"/>
                          <a:cs typeface="Calibri" panose="020F0502020204030204" pitchFamily="34" charset="0"/>
                        </a:rPr>
                        <a:t>Learning outcomes </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Introducing learning outcomes</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cs typeface="Calibri" panose="020F0502020204030204" pitchFamily="34" charset="0"/>
                        </a:rPr>
                        <a:t>Slides only</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cs typeface="Calibri" panose="020F0502020204030204" pitchFamily="34" charset="0"/>
                        </a:rPr>
                        <a:t>1 mins</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4796610"/>
                  </a:ext>
                </a:extLst>
              </a:tr>
              <a:tr h="373977">
                <a:tc>
                  <a:txBody>
                    <a:bodyPr/>
                    <a:lstStyle/>
                    <a:p>
                      <a:pPr algn="l" rtl="0" fontAlgn="ctr">
                        <a:buClr>
                          <a:srgbClr val="000000"/>
                        </a:buClr>
                        <a:buSzPts val="1400"/>
                        <a:buFont typeface="Arial" panose="020B0604020202020204" pitchFamily="34" charset="0"/>
                        <a:buNone/>
                      </a:pPr>
                      <a:r>
                        <a:rPr lang="en-NZ" sz="1100" b="0" i="0" u="none" strike="noStrike" dirty="0">
                          <a:solidFill>
                            <a:srgbClr val="000000"/>
                          </a:solidFill>
                          <a:effectLst/>
                          <a:latin typeface="Calibri" panose="020F0502020204030204" pitchFamily="34" charset="0"/>
                          <a:cs typeface="Calibri" panose="020F0502020204030204" pitchFamily="34" charset="0"/>
                        </a:rPr>
                        <a:t>Introduction</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Introducing lesson, key focus and NBA context</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cs typeface="Calibri" panose="020F0502020204030204" pitchFamily="34" charset="0"/>
                        </a:rPr>
                        <a:t>Slides only</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cs typeface="Calibri" panose="020F0502020204030204" pitchFamily="34" charset="0"/>
                        </a:rPr>
                        <a:t>5 mins</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40213137"/>
                  </a:ext>
                </a:extLst>
              </a:tr>
              <a:tr h="466734">
                <a:tc>
                  <a:txBody>
                    <a:bodyPr/>
                    <a:lstStyle/>
                    <a:p>
                      <a:pPr algn="l" rtl="0" fontAlgn="ctr">
                        <a:buClr>
                          <a:srgbClr val="000000"/>
                        </a:buClr>
                        <a:buSzPts val="1400"/>
                        <a:buFont typeface="Arial" panose="020B0604020202020204" pitchFamily="34" charset="0"/>
                        <a:buNone/>
                      </a:pPr>
                      <a:r>
                        <a:rPr lang="en-NZ" sz="1100" b="0" i="0" u="none" strike="noStrike" dirty="0">
                          <a:solidFill>
                            <a:srgbClr val="000000"/>
                          </a:solidFill>
                          <a:effectLst/>
                          <a:latin typeface="Calibri" panose="020F0502020204030204" pitchFamily="34" charset="0"/>
                          <a:cs typeface="Calibri" panose="020F0502020204030204" pitchFamily="34" charset="0"/>
                        </a:rPr>
                        <a:t>Consumer choices activity part 1</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This fast-paced activity and discussion has been designed to introduce students to the core ideas of budgeting, spending, saving and being a critical consumer.</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Slides and worksheets</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15–20 mins</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5653872"/>
                  </a:ext>
                </a:extLst>
              </a:tr>
              <a:tr h="466734">
                <a:tc>
                  <a:txBody>
                    <a:bodyPr/>
                    <a:lstStyle/>
                    <a:p>
                      <a:pPr algn="l" rtl="0" fontAlgn="ctr">
                        <a:buClr>
                          <a:srgbClr val="000000"/>
                        </a:buClr>
                        <a:buSzPts val="1400"/>
                        <a:buFont typeface="Arial" panose="020B0604020202020204" pitchFamily="34" charset="0"/>
                        <a:buNone/>
                      </a:pPr>
                      <a:r>
                        <a:rPr lang="en-NZ" sz="1100" b="0" i="0" u="none" strike="noStrike" dirty="0">
                          <a:solidFill>
                            <a:srgbClr val="000000"/>
                          </a:solidFill>
                          <a:effectLst/>
                          <a:latin typeface="Calibri" panose="020F0502020204030204" pitchFamily="34" charset="0"/>
                          <a:cs typeface="Calibri" panose="020F0502020204030204" pitchFamily="34" charset="0"/>
                        </a:rPr>
                        <a:t>Consumer choices activity part 2</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Discussion and reflection on the activity to define needs, wants, savings and identify the different influences on purchasing decisions. Introduction to budgeting and the 50:20:30 rule. </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Slides and worksheets</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10–15 mins</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831537"/>
                  </a:ext>
                </a:extLst>
              </a:tr>
              <a:tr h="466734">
                <a:tc>
                  <a:txBody>
                    <a:bodyPr/>
                    <a:lstStyle/>
                    <a:p>
                      <a:pPr algn="l" rtl="0" fontAlgn="ctr">
                        <a:buClr>
                          <a:srgbClr val="000000"/>
                        </a:buClr>
                        <a:buSzPts val="1400"/>
                        <a:buFont typeface="Arial" panose="020B0604020202020204" pitchFamily="34" charset="0"/>
                        <a:buNone/>
                      </a:pPr>
                      <a:r>
                        <a:rPr lang="en-NZ" sz="1100" b="0" i="0" u="none" strike="noStrike" dirty="0">
                          <a:solidFill>
                            <a:srgbClr val="000000"/>
                          </a:solidFill>
                          <a:effectLst/>
                          <a:latin typeface="Calibri" panose="020F0502020204030204" pitchFamily="34" charset="0"/>
                          <a:cs typeface="Calibri" panose="020F0502020204030204" pitchFamily="34" charset="0"/>
                        </a:rPr>
                        <a:t>Plenary</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Activity to summarise and review learning. </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Slides only</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cs typeface="Calibri" panose="020F0502020204030204" pitchFamily="34" charset="0"/>
                        </a:rPr>
                        <a:t>5 mins</a:t>
                      </a:r>
                    </a:p>
                  </a:txBody>
                  <a:tcPr marL="137160" marR="137160" marT="137160" marB="1371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5832380"/>
                  </a:ext>
                </a:extLst>
              </a:tr>
            </a:tbl>
          </a:graphicData>
        </a:graphic>
      </p:graphicFrame>
    </p:spTree>
    <p:extLst>
      <p:ext uri="{BB962C8B-B14F-4D97-AF65-F5344CB8AC3E}">
        <p14:creationId xmlns:p14="http://schemas.microsoft.com/office/powerpoint/2010/main" val="2260446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0CD713-B36D-89DF-70AC-E5144DB23919}"/>
              </a:ext>
            </a:extLst>
          </p:cNvPr>
          <p:cNvSpPr>
            <a:spLocks noGrp="1"/>
          </p:cNvSpPr>
          <p:nvPr>
            <p:ph type="title"/>
          </p:nvPr>
        </p:nvSpPr>
        <p:spPr/>
        <p:txBody>
          <a:bodyPr/>
          <a:lstStyle/>
          <a:p>
            <a:r>
              <a:rPr lang="en-US" dirty="0"/>
              <a:t>CURRICULUM LINKS</a:t>
            </a:r>
          </a:p>
        </p:txBody>
      </p:sp>
      <p:sp>
        <p:nvSpPr>
          <p:cNvPr id="5" name="Content Placeholder 4">
            <a:extLst>
              <a:ext uri="{FF2B5EF4-FFF2-40B4-BE49-F238E27FC236}">
                <a16:creationId xmlns:a16="http://schemas.microsoft.com/office/drawing/2014/main" id="{DD5CAD78-051C-511F-61A7-174C572E48A2}"/>
              </a:ext>
            </a:extLst>
          </p:cNvPr>
          <p:cNvSpPr>
            <a:spLocks noGrp="1"/>
          </p:cNvSpPr>
          <p:nvPr>
            <p:ph idx="1"/>
          </p:nvPr>
        </p:nvSpPr>
        <p:spPr>
          <a:xfrm>
            <a:off x="0" y="914400"/>
            <a:ext cx="11924992" cy="6948908"/>
          </a:xfrm>
        </p:spPr>
        <p:txBody>
          <a:bodyPr/>
          <a:lstStyle/>
          <a:p>
            <a:r>
              <a:rPr lang="en-US" dirty="0"/>
              <a:t>England</a:t>
            </a:r>
          </a:p>
          <a:p>
            <a:pPr lvl="1"/>
            <a:r>
              <a:rPr lang="en-US" b="1" dirty="0"/>
              <a:t>PSHE Guidelines (11–14)</a:t>
            </a:r>
          </a:p>
          <a:p>
            <a:pPr lvl="1"/>
            <a:r>
              <a:rPr lang="en-US" dirty="0"/>
              <a:t>Students will have the opportunity to learn: </a:t>
            </a:r>
          </a:p>
          <a:p>
            <a:pPr lvl="2"/>
            <a:r>
              <a:rPr lang="en-US" dirty="0"/>
              <a:t>L15. to assess and manage risk in relation to financial decisions that young people might take</a:t>
            </a:r>
          </a:p>
          <a:p>
            <a:pPr lvl="2"/>
            <a:r>
              <a:rPr lang="en-US" dirty="0"/>
              <a:t>L16. about values and attitudes relating to finance, incl. debt</a:t>
            </a:r>
          </a:p>
          <a:p>
            <a:pPr lvl="2"/>
            <a:r>
              <a:rPr lang="en-US" dirty="0"/>
              <a:t>L17. to manage emotions in relation to money</a:t>
            </a:r>
          </a:p>
          <a:p>
            <a:pPr lvl="2"/>
            <a:r>
              <a:rPr lang="en-US" dirty="0"/>
              <a:t>L18. to evaluate social and moral dilemmas about the use of money, incl. the influence of advertising and peers on financial decisions.</a:t>
            </a:r>
          </a:p>
          <a:p>
            <a:r>
              <a:rPr lang="en-US" dirty="0"/>
              <a:t>Scotland</a:t>
            </a:r>
          </a:p>
          <a:p>
            <a:pPr lvl="1"/>
            <a:r>
              <a:rPr lang="en-US" b="1" dirty="0"/>
              <a:t>Health and Wellbeing Experience and Outcomes (Third) </a:t>
            </a:r>
          </a:p>
          <a:p>
            <a:pPr lvl="2"/>
            <a:r>
              <a:rPr lang="en-US" dirty="0"/>
              <a:t>I am developing the skills and attributes which I will need for learning, life and work. I am gaining understanding of the relevance of my current learning to future opportunities. This is helping me to make informed choices.</a:t>
            </a:r>
          </a:p>
          <a:p>
            <a:pPr lvl="2"/>
            <a:r>
              <a:rPr lang="en-US" dirty="0"/>
              <a:t>I am investigating different careers/occupations, ways of working, and learning and training paths. I am gaining experience that helps me </a:t>
            </a:r>
            <a:r>
              <a:rPr lang="en-US" dirty="0" err="1"/>
              <a:t>recognise</a:t>
            </a:r>
            <a:r>
              <a:rPr lang="en-US" dirty="0"/>
              <a:t> the relevance of my learning, skills and interests to my future life.</a:t>
            </a:r>
          </a:p>
          <a:p>
            <a:pPr lvl="2"/>
            <a:endParaRPr lang="en-US" dirty="0"/>
          </a:p>
          <a:p>
            <a:endParaRPr lang="en-US" dirty="0"/>
          </a:p>
          <a:p>
            <a:endParaRPr lang="en-US" dirty="0"/>
          </a:p>
          <a:p>
            <a:endParaRPr lang="en-US" dirty="0"/>
          </a:p>
          <a:p>
            <a:endParaRPr lang="en-US" dirty="0"/>
          </a:p>
          <a:p>
            <a:endParaRPr lang="en-US" dirty="0"/>
          </a:p>
          <a:p>
            <a:r>
              <a:rPr lang="en-US" dirty="0"/>
              <a:t>Wales</a:t>
            </a:r>
          </a:p>
          <a:p>
            <a:pPr lvl="1"/>
            <a:r>
              <a:rPr lang="en-US" b="1" dirty="0"/>
              <a:t>Health and Wellbeing Description of Learning (Step 3) </a:t>
            </a:r>
          </a:p>
          <a:p>
            <a:pPr lvl="2"/>
            <a:r>
              <a:rPr lang="en-US" dirty="0"/>
              <a:t>I can make considered decisions, taking into account available information, including past experiences.</a:t>
            </a:r>
          </a:p>
          <a:p>
            <a:pPr lvl="2"/>
            <a:r>
              <a:rPr lang="en-US" dirty="0"/>
              <a:t>I can set appropriate goals.</a:t>
            </a:r>
          </a:p>
          <a:p>
            <a:pPr lvl="2"/>
            <a:r>
              <a:rPr lang="en-US" dirty="0"/>
              <a:t>I can </a:t>
            </a:r>
            <a:r>
              <a:rPr lang="en-US" dirty="0" err="1"/>
              <a:t>recognise</a:t>
            </a:r>
            <a:r>
              <a:rPr lang="en-US" dirty="0"/>
              <a:t> that some decisions I make will have a long-term impact on my life and the lives of others.	</a:t>
            </a:r>
          </a:p>
          <a:p>
            <a:pPr lvl="2"/>
            <a:r>
              <a:rPr lang="en-US" dirty="0"/>
              <a:t>I can identify and assess risks, and I can take steps to reduce them.</a:t>
            </a:r>
          </a:p>
          <a:p>
            <a:r>
              <a:rPr lang="en-US" dirty="0"/>
              <a:t>Northern Ireland</a:t>
            </a:r>
          </a:p>
          <a:p>
            <a:pPr lvl="1"/>
            <a:r>
              <a:rPr lang="en-US" b="1" dirty="0"/>
              <a:t>Learning for Life and Work (KS3)</a:t>
            </a:r>
          </a:p>
          <a:p>
            <a:pPr lvl="1"/>
            <a:r>
              <a:rPr lang="en-NZ" dirty="0"/>
              <a:t>Students will have the opportunity to:</a:t>
            </a:r>
          </a:p>
          <a:p>
            <a:pPr lvl="2"/>
            <a:r>
              <a:rPr lang="en-US" dirty="0"/>
              <a:t>develop a range of skills to promote independence through planning, managing and using resources</a:t>
            </a:r>
          </a:p>
          <a:p>
            <a:pPr lvl="2"/>
            <a:r>
              <a:rPr lang="en-US" dirty="0"/>
              <a:t>investigate a range of factors that influence consumer choices and decisions</a:t>
            </a:r>
          </a:p>
        </p:txBody>
      </p:sp>
    </p:spTree>
    <p:extLst>
      <p:ext uri="{BB962C8B-B14F-4D97-AF65-F5344CB8AC3E}">
        <p14:creationId xmlns:p14="http://schemas.microsoft.com/office/powerpoint/2010/main" val="1474507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96A330D-B315-8DC9-F80C-CD64FAF775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EEA8054-09F6-2873-A83B-904A2CB24A77}"/>
              </a:ext>
            </a:extLst>
          </p:cNvPr>
          <p:cNvSpPr>
            <a:spLocks noGrp="1"/>
          </p:cNvSpPr>
          <p:nvPr>
            <p:ph type="title"/>
          </p:nvPr>
        </p:nvSpPr>
        <p:spPr/>
        <p:txBody>
          <a:bodyPr/>
          <a:lstStyle/>
          <a:p>
            <a:r>
              <a:rPr lang="en-US" dirty="0"/>
              <a:t>CURRICULUM LINKS - </a:t>
            </a:r>
            <a:r>
              <a:rPr lang="en-GB" b="1" dirty="0"/>
              <a:t>YOUNG MONEY FRAMEWORK</a:t>
            </a:r>
            <a:endParaRPr lang="en-US" dirty="0"/>
          </a:p>
        </p:txBody>
      </p:sp>
      <p:sp>
        <p:nvSpPr>
          <p:cNvPr id="5" name="Content Placeholder 4">
            <a:extLst>
              <a:ext uri="{FF2B5EF4-FFF2-40B4-BE49-F238E27FC236}">
                <a16:creationId xmlns:a16="http://schemas.microsoft.com/office/drawing/2014/main" id="{0774170E-5A29-5D5A-EFF3-E5327C2516C1}"/>
              </a:ext>
            </a:extLst>
          </p:cNvPr>
          <p:cNvSpPr>
            <a:spLocks noGrp="1"/>
          </p:cNvSpPr>
          <p:nvPr>
            <p:ph idx="1"/>
          </p:nvPr>
        </p:nvSpPr>
        <p:spPr>
          <a:xfrm>
            <a:off x="0" y="914400"/>
            <a:ext cx="11924992" cy="6948908"/>
          </a:xfrm>
        </p:spPr>
        <p:txBody>
          <a:bodyPr/>
          <a:lstStyle/>
          <a:p>
            <a:pPr lvl="1"/>
            <a:r>
              <a:rPr lang="en-US" dirty="0"/>
              <a:t>In addition to the curriculum links on the previous slide, this lesson also covers learning outlined in the Young Money Framework – guidance developed by Young Money and Young Enterprise to support the planning, teaching, and progression of financial education.*</a:t>
            </a:r>
          </a:p>
          <a:p>
            <a:r>
              <a:rPr lang="en-US" dirty="0"/>
              <a:t>Young Money Framework links</a:t>
            </a:r>
          </a:p>
          <a:p>
            <a:pPr lvl="1"/>
            <a:r>
              <a:rPr lang="en-US" b="1" dirty="0"/>
              <a:t>Core options:</a:t>
            </a:r>
          </a:p>
          <a:p>
            <a:pPr lvl="2"/>
            <a:r>
              <a:rPr lang="en-US" dirty="0"/>
              <a:t>I know some different ways in which companies and individuals may try to influence my saving and spending.</a:t>
            </a:r>
          </a:p>
          <a:p>
            <a:pPr lvl="2"/>
            <a:r>
              <a:rPr lang="en-US" dirty="0"/>
              <a:t>I </a:t>
            </a:r>
            <a:r>
              <a:rPr lang="en-US" dirty="0" err="1"/>
              <a:t>recognise</a:t>
            </a:r>
            <a:r>
              <a:rPr lang="en-US" dirty="0"/>
              <a:t> that being a critical consumer can help me make responsible saving and spending choices and that my choices may affect other people.</a:t>
            </a:r>
          </a:p>
          <a:p>
            <a:pPr lvl="2"/>
            <a:r>
              <a:rPr lang="en-US" dirty="0"/>
              <a:t>I know that there are different ways to calculate value for money and that price is only one factor.</a:t>
            </a:r>
          </a:p>
          <a:p>
            <a:pPr lvl="2"/>
            <a:r>
              <a:rPr lang="en-US" dirty="0"/>
              <a:t>I understand that my concept of value for money may be affected by my personal preferences and attitudes to factors such as buying local, fair trade and ethical trading.</a:t>
            </a:r>
          </a:p>
          <a:p>
            <a:pPr lvl="2"/>
            <a:r>
              <a:rPr lang="en-US" dirty="0"/>
              <a:t>I understand I need to take control of my money and alter my budget if my personal or financial circumstances change, or factors that affect everyone change e.g. economy, interest rates.</a:t>
            </a:r>
          </a:p>
          <a:p>
            <a:pPr lvl="2"/>
            <a:r>
              <a:rPr lang="en-US" dirty="0"/>
              <a:t>I know I can save or invest my money in the short-term to provide for my future (longer-term) needs and wants.</a:t>
            </a:r>
          </a:p>
          <a:p>
            <a:endParaRPr lang="en-US" dirty="0"/>
          </a:p>
          <a:p>
            <a:endParaRPr lang="en-US" dirty="0"/>
          </a:p>
          <a:p>
            <a:endParaRPr lang="en-US" dirty="0"/>
          </a:p>
          <a:p>
            <a:endParaRPr lang="en-US" dirty="0"/>
          </a:p>
          <a:p>
            <a:endParaRPr lang="en-US" dirty="0"/>
          </a:p>
          <a:p>
            <a:pPr lvl="1"/>
            <a:r>
              <a:rPr lang="en-US" b="1" dirty="0"/>
              <a:t>Challenge options:</a:t>
            </a:r>
          </a:p>
          <a:p>
            <a:pPr lvl="2"/>
            <a:r>
              <a:rPr lang="en-US" dirty="0"/>
              <a:t>I know that I can buy insurance to give me financial protection from different types of risk.</a:t>
            </a:r>
          </a:p>
          <a:p>
            <a:pPr lvl="2"/>
            <a:r>
              <a:rPr lang="en-US" dirty="0"/>
              <a:t>I know that saving and investing money can increase its value and that there are risks associated with these rewards.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972563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a:extLst>
              <a:ext uri="{FF2B5EF4-FFF2-40B4-BE49-F238E27FC236}">
                <a16:creationId xmlns:a16="http://schemas.microsoft.com/office/drawing/2014/main" id="{F660791E-177A-0DDE-E9B1-90A71B6C9B1B}"/>
              </a:ext>
            </a:extLst>
          </p:cNvPr>
          <p:cNvSpPr>
            <a:spLocks noGrp="1"/>
          </p:cNvSpPr>
          <p:nvPr>
            <p:ph type="title"/>
          </p:nvPr>
        </p:nvSpPr>
        <p:spPr>
          <a:xfrm>
            <a:off x="0" y="211493"/>
            <a:ext cx="9684000" cy="702907"/>
          </a:xfrm>
        </p:spPr>
        <p:txBody>
          <a:bodyPr/>
          <a:lstStyle/>
          <a:p>
            <a:r>
              <a:rPr lang="en-GB" dirty="0"/>
              <a:t>STARTER</a:t>
            </a:r>
            <a:endParaRPr lang="en-US" dirty="0"/>
          </a:p>
        </p:txBody>
      </p:sp>
      <p:sp>
        <p:nvSpPr>
          <p:cNvPr id="45" name="Slide Number Placeholder 44">
            <a:extLst>
              <a:ext uri="{FF2B5EF4-FFF2-40B4-BE49-F238E27FC236}">
                <a16:creationId xmlns:a16="http://schemas.microsoft.com/office/drawing/2014/main" id="{E6E05942-5D25-9AEF-C8B6-25367731B39E}"/>
              </a:ext>
            </a:extLst>
          </p:cNvPr>
          <p:cNvSpPr>
            <a:spLocks noGrp="1"/>
          </p:cNvSpPr>
          <p:nvPr>
            <p:ph type="sldNum" sz="quarter" idx="12"/>
          </p:nvPr>
        </p:nvSpPr>
        <p:spPr>
          <a:xfrm>
            <a:off x="11119298" y="6274988"/>
            <a:ext cx="805694" cy="365125"/>
          </a:xfrm>
        </p:spPr>
        <p:txBody>
          <a:bodyPr/>
          <a:lstStyle/>
          <a:p>
            <a:fld id="{D6962620-C4D5-8044-B051-69557A86E839}" type="slidenum">
              <a:rPr lang="en-US" sz="1800" b="0" smtClean="0">
                <a:solidFill>
                  <a:schemeClr val="tx1"/>
                </a:solidFill>
                <a:latin typeface="Calibri" panose="020F0502020204030204" pitchFamily="34" charset="0"/>
                <a:cs typeface="Calibri" panose="020F0502020204030204" pitchFamily="34" charset="0"/>
              </a:rPr>
              <a:pPr/>
              <a:t>6</a:t>
            </a:fld>
            <a:endParaRPr lang="en-US" sz="1800" b="0" dirty="0">
              <a:solidFill>
                <a:schemeClr val="tx1"/>
              </a:solidFill>
              <a:latin typeface="Calibri" panose="020F0502020204030204" pitchFamily="34" charset="0"/>
              <a:cs typeface="Calibri" panose="020F0502020204030204" pitchFamily="34" charset="0"/>
            </a:endParaRPr>
          </a:p>
        </p:txBody>
      </p:sp>
      <p:sp>
        <p:nvSpPr>
          <p:cNvPr id="38" name="Text Placeholder 41">
            <a:extLst>
              <a:ext uri="{FF2B5EF4-FFF2-40B4-BE49-F238E27FC236}">
                <a16:creationId xmlns:a16="http://schemas.microsoft.com/office/drawing/2014/main" id="{487A6F32-B8D2-5EF6-5DC2-38D119525044}"/>
              </a:ext>
            </a:extLst>
          </p:cNvPr>
          <p:cNvSpPr txBox="1">
            <a:spLocks/>
          </p:cNvSpPr>
          <p:nvPr/>
        </p:nvSpPr>
        <p:spPr>
          <a:xfrm>
            <a:off x="389724" y="1705824"/>
            <a:ext cx="1629263" cy="349702"/>
          </a:xfrm>
          <a:prstGeom prst="rect">
            <a:avLst/>
          </a:prstGeom>
          <a:solidFill>
            <a:srgbClr val="F5CFD5"/>
          </a:solidFill>
        </p:spPr>
        <p:txBody>
          <a:bodyPr vert="horz" wrap="square" lIns="54000" tIns="36000" rIns="54000" bIns="36000" rtlCol="0" anchor="ctr">
            <a:sp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800" dirty="0">
                <a:solidFill>
                  <a:schemeClr val="tx1"/>
                </a:solidFill>
              </a:rPr>
              <a:t>Income</a:t>
            </a:r>
          </a:p>
        </p:txBody>
      </p:sp>
      <p:sp>
        <p:nvSpPr>
          <p:cNvPr id="39" name="Text Placeholder 41">
            <a:extLst>
              <a:ext uri="{FF2B5EF4-FFF2-40B4-BE49-F238E27FC236}">
                <a16:creationId xmlns:a16="http://schemas.microsoft.com/office/drawing/2014/main" id="{0D9D93B2-0050-3CD7-9B78-CCD3C881D1FE}"/>
              </a:ext>
            </a:extLst>
          </p:cNvPr>
          <p:cNvSpPr txBox="1">
            <a:spLocks/>
          </p:cNvSpPr>
          <p:nvPr/>
        </p:nvSpPr>
        <p:spPr>
          <a:xfrm>
            <a:off x="389724" y="2223026"/>
            <a:ext cx="1629263" cy="349702"/>
          </a:xfrm>
          <a:prstGeom prst="rect">
            <a:avLst/>
          </a:prstGeom>
          <a:solidFill>
            <a:srgbClr val="F5CFD5"/>
          </a:solidFill>
        </p:spPr>
        <p:txBody>
          <a:bodyPr vert="horz" wrap="square" lIns="54000" tIns="36000" rIns="54000" bIns="36000" rtlCol="0" anchor="ctr">
            <a:sp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800" dirty="0">
                <a:solidFill>
                  <a:schemeClr val="tx1"/>
                </a:solidFill>
              </a:rPr>
              <a:t>Budget</a:t>
            </a:r>
          </a:p>
        </p:txBody>
      </p:sp>
      <p:sp>
        <p:nvSpPr>
          <p:cNvPr id="40" name="Text Placeholder 41">
            <a:extLst>
              <a:ext uri="{FF2B5EF4-FFF2-40B4-BE49-F238E27FC236}">
                <a16:creationId xmlns:a16="http://schemas.microsoft.com/office/drawing/2014/main" id="{4670AF94-F64E-5C2C-144B-567E3D14632E}"/>
              </a:ext>
            </a:extLst>
          </p:cNvPr>
          <p:cNvSpPr txBox="1">
            <a:spLocks/>
          </p:cNvSpPr>
          <p:nvPr/>
        </p:nvSpPr>
        <p:spPr>
          <a:xfrm>
            <a:off x="389724" y="2740228"/>
            <a:ext cx="1629263" cy="349702"/>
          </a:xfrm>
          <a:prstGeom prst="rect">
            <a:avLst/>
          </a:prstGeom>
          <a:solidFill>
            <a:srgbClr val="F5CFD5"/>
          </a:solidFill>
        </p:spPr>
        <p:txBody>
          <a:bodyPr vert="horz" wrap="square" lIns="54000" tIns="36000" rIns="54000" bIns="36000" rtlCol="0" anchor="ctr">
            <a:sp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800" dirty="0">
                <a:solidFill>
                  <a:schemeClr val="tx1"/>
                </a:solidFill>
              </a:rPr>
              <a:t>Bills</a:t>
            </a:r>
          </a:p>
        </p:txBody>
      </p:sp>
      <p:sp>
        <p:nvSpPr>
          <p:cNvPr id="41" name="Text Placeholder 41">
            <a:extLst>
              <a:ext uri="{FF2B5EF4-FFF2-40B4-BE49-F238E27FC236}">
                <a16:creationId xmlns:a16="http://schemas.microsoft.com/office/drawing/2014/main" id="{6B32C641-8F01-B0E1-B3E1-8BD61247BC54}"/>
              </a:ext>
            </a:extLst>
          </p:cNvPr>
          <p:cNvSpPr txBox="1">
            <a:spLocks/>
          </p:cNvSpPr>
          <p:nvPr/>
        </p:nvSpPr>
        <p:spPr>
          <a:xfrm>
            <a:off x="389724" y="3257430"/>
            <a:ext cx="1629263" cy="349702"/>
          </a:xfrm>
          <a:prstGeom prst="rect">
            <a:avLst/>
          </a:prstGeom>
          <a:solidFill>
            <a:srgbClr val="F5CFD5"/>
          </a:solidFill>
        </p:spPr>
        <p:txBody>
          <a:bodyPr vert="horz" wrap="square" lIns="54000" tIns="36000" rIns="54000" bIns="36000" rtlCol="0" anchor="ctr">
            <a:sp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800" dirty="0">
                <a:solidFill>
                  <a:schemeClr val="tx1"/>
                </a:solidFill>
              </a:rPr>
              <a:t>Interest</a:t>
            </a:r>
          </a:p>
        </p:txBody>
      </p:sp>
      <p:sp>
        <p:nvSpPr>
          <p:cNvPr id="42" name="Text Placeholder 41">
            <a:extLst>
              <a:ext uri="{FF2B5EF4-FFF2-40B4-BE49-F238E27FC236}">
                <a16:creationId xmlns:a16="http://schemas.microsoft.com/office/drawing/2014/main" id="{E3976263-8772-6F20-EDF1-97B187BAF0D2}"/>
              </a:ext>
            </a:extLst>
          </p:cNvPr>
          <p:cNvSpPr txBox="1">
            <a:spLocks/>
          </p:cNvSpPr>
          <p:nvPr/>
        </p:nvSpPr>
        <p:spPr>
          <a:xfrm>
            <a:off x="389724" y="3774632"/>
            <a:ext cx="1629263" cy="349702"/>
          </a:xfrm>
          <a:prstGeom prst="rect">
            <a:avLst/>
          </a:prstGeom>
          <a:solidFill>
            <a:srgbClr val="F5CFD5"/>
          </a:solidFill>
        </p:spPr>
        <p:txBody>
          <a:bodyPr vert="horz" wrap="square" lIns="54000" tIns="36000" rIns="54000" bIns="36000" rtlCol="0" anchor="ctr">
            <a:sp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800" dirty="0">
                <a:solidFill>
                  <a:schemeClr val="tx1"/>
                </a:solidFill>
              </a:rPr>
              <a:t>Debt</a:t>
            </a:r>
          </a:p>
        </p:txBody>
      </p:sp>
      <p:sp>
        <p:nvSpPr>
          <p:cNvPr id="43" name="Text Placeholder 41">
            <a:extLst>
              <a:ext uri="{FF2B5EF4-FFF2-40B4-BE49-F238E27FC236}">
                <a16:creationId xmlns:a16="http://schemas.microsoft.com/office/drawing/2014/main" id="{33286D84-F214-FE65-B0E7-0F5892B9BFA8}"/>
              </a:ext>
            </a:extLst>
          </p:cNvPr>
          <p:cNvSpPr txBox="1">
            <a:spLocks/>
          </p:cNvSpPr>
          <p:nvPr/>
        </p:nvSpPr>
        <p:spPr>
          <a:xfrm>
            <a:off x="389724" y="4291834"/>
            <a:ext cx="1629263" cy="349702"/>
          </a:xfrm>
          <a:prstGeom prst="rect">
            <a:avLst/>
          </a:prstGeom>
          <a:solidFill>
            <a:srgbClr val="F5CFD5"/>
          </a:solidFill>
        </p:spPr>
        <p:txBody>
          <a:bodyPr vert="horz" wrap="square" lIns="54000" tIns="36000" rIns="54000" bIns="36000" rtlCol="0" anchor="ctr">
            <a:sp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800" dirty="0">
                <a:solidFill>
                  <a:schemeClr val="tx1"/>
                </a:solidFill>
              </a:rPr>
              <a:t>Goods</a:t>
            </a:r>
          </a:p>
        </p:txBody>
      </p:sp>
      <p:sp>
        <p:nvSpPr>
          <p:cNvPr id="44" name="Text Placeholder 41">
            <a:extLst>
              <a:ext uri="{FF2B5EF4-FFF2-40B4-BE49-F238E27FC236}">
                <a16:creationId xmlns:a16="http://schemas.microsoft.com/office/drawing/2014/main" id="{F33E79B2-34B4-7116-6AD3-5761C582C5C1}"/>
              </a:ext>
            </a:extLst>
          </p:cNvPr>
          <p:cNvSpPr txBox="1">
            <a:spLocks/>
          </p:cNvSpPr>
          <p:nvPr/>
        </p:nvSpPr>
        <p:spPr>
          <a:xfrm>
            <a:off x="389724" y="4809036"/>
            <a:ext cx="1629263" cy="349702"/>
          </a:xfrm>
          <a:prstGeom prst="rect">
            <a:avLst/>
          </a:prstGeom>
          <a:solidFill>
            <a:srgbClr val="F5CFD5"/>
          </a:solidFill>
        </p:spPr>
        <p:txBody>
          <a:bodyPr vert="horz" wrap="square" lIns="54000" tIns="36000" rIns="54000" bIns="36000" rtlCol="0" anchor="ctr">
            <a:sp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800" dirty="0">
                <a:solidFill>
                  <a:schemeClr val="tx1"/>
                </a:solidFill>
              </a:rPr>
              <a:t>Spend</a:t>
            </a:r>
          </a:p>
        </p:txBody>
      </p:sp>
      <p:sp>
        <p:nvSpPr>
          <p:cNvPr id="46" name="Text Placeholder 41">
            <a:extLst>
              <a:ext uri="{FF2B5EF4-FFF2-40B4-BE49-F238E27FC236}">
                <a16:creationId xmlns:a16="http://schemas.microsoft.com/office/drawing/2014/main" id="{377A1F0E-A031-1E10-8808-3A3F7DA7D7C4}"/>
              </a:ext>
            </a:extLst>
          </p:cNvPr>
          <p:cNvSpPr txBox="1">
            <a:spLocks/>
          </p:cNvSpPr>
          <p:nvPr/>
        </p:nvSpPr>
        <p:spPr>
          <a:xfrm>
            <a:off x="389724" y="5326238"/>
            <a:ext cx="1629263" cy="349702"/>
          </a:xfrm>
          <a:prstGeom prst="rect">
            <a:avLst/>
          </a:prstGeom>
          <a:solidFill>
            <a:srgbClr val="F5CFD5"/>
          </a:solidFill>
        </p:spPr>
        <p:txBody>
          <a:bodyPr vert="horz" wrap="square" lIns="54000" tIns="36000" rIns="54000" bIns="36000" rtlCol="0" anchor="ctr">
            <a:sp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800" dirty="0">
                <a:solidFill>
                  <a:schemeClr val="tx1"/>
                </a:solidFill>
              </a:rPr>
              <a:t>Save</a:t>
            </a:r>
          </a:p>
        </p:txBody>
      </p:sp>
      <p:sp>
        <p:nvSpPr>
          <p:cNvPr id="47" name="Text Placeholder 41">
            <a:extLst>
              <a:ext uri="{FF2B5EF4-FFF2-40B4-BE49-F238E27FC236}">
                <a16:creationId xmlns:a16="http://schemas.microsoft.com/office/drawing/2014/main" id="{8F55AB71-AA17-CA1C-FA6B-2CFE7FB07B16}"/>
              </a:ext>
            </a:extLst>
          </p:cNvPr>
          <p:cNvSpPr txBox="1">
            <a:spLocks/>
          </p:cNvSpPr>
          <p:nvPr/>
        </p:nvSpPr>
        <p:spPr>
          <a:xfrm>
            <a:off x="389724" y="5843438"/>
            <a:ext cx="1629263" cy="349702"/>
          </a:xfrm>
          <a:prstGeom prst="rect">
            <a:avLst/>
          </a:prstGeom>
          <a:solidFill>
            <a:srgbClr val="F5CFD5"/>
          </a:solidFill>
        </p:spPr>
        <p:txBody>
          <a:bodyPr vert="horz" wrap="square" lIns="54000" tIns="36000" rIns="54000" bIns="36000" rtlCol="0" anchor="ctr">
            <a:sp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800" dirty="0">
                <a:solidFill>
                  <a:schemeClr val="tx1"/>
                </a:solidFill>
              </a:rPr>
              <a:t>Ethical trading</a:t>
            </a:r>
          </a:p>
        </p:txBody>
      </p:sp>
      <p:sp>
        <p:nvSpPr>
          <p:cNvPr id="48" name="Text Placeholder 41">
            <a:extLst>
              <a:ext uri="{FF2B5EF4-FFF2-40B4-BE49-F238E27FC236}">
                <a16:creationId xmlns:a16="http://schemas.microsoft.com/office/drawing/2014/main" id="{68128A43-ED7F-ECD8-A1A2-9C9BC92372D3}"/>
              </a:ext>
            </a:extLst>
          </p:cNvPr>
          <p:cNvSpPr txBox="1">
            <a:spLocks/>
          </p:cNvSpPr>
          <p:nvPr/>
        </p:nvSpPr>
        <p:spPr>
          <a:xfrm>
            <a:off x="389724" y="1188622"/>
            <a:ext cx="1629263" cy="349702"/>
          </a:xfrm>
          <a:prstGeom prst="rect">
            <a:avLst/>
          </a:prstGeom>
          <a:solidFill>
            <a:srgbClr val="F5CFD5"/>
          </a:solidFill>
        </p:spPr>
        <p:txBody>
          <a:bodyPr vert="horz" wrap="square" lIns="54000" tIns="36000" rIns="54000" bIns="36000" rtlCol="0" anchor="ctr">
            <a:sp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800" dirty="0">
                <a:solidFill>
                  <a:schemeClr val="tx1"/>
                </a:solidFill>
              </a:rPr>
              <a:t>Services</a:t>
            </a:r>
          </a:p>
        </p:txBody>
      </p:sp>
      <p:sp>
        <p:nvSpPr>
          <p:cNvPr id="50" name="Text Placeholder 7">
            <a:extLst>
              <a:ext uri="{FF2B5EF4-FFF2-40B4-BE49-F238E27FC236}">
                <a16:creationId xmlns:a16="http://schemas.microsoft.com/office/drawing/2014/main" id="{E4153799-A0E2-D111-58E7-96273B738536}"/>
              </a:ext>
            </a:extLst>
          </p:cNvPr>
          <p:cNvSpPr txBox="1">
            <a:spLocks/>
          </p:cNvSpPr>
          <p:nvPr/>
        </p:nvSpPr>
        <p:spPr>
          <a:xfrm>
            <a:off x="2291787" y="1188622"/>
            <a:ext cx="4690853" cy="905760"/>
          </a:xfrm>
          <a:prstGeom prst="rect">
            <a:avLst/>
          </a:prstGeom>
          <a:solidFill>
            <a:srgbClr val="A4B3D0"/>
          </a:solidFill>
        </p:spPr>
        <p:txBody>
          <a:bodyPr vert="horz" lIns="91440" tIns="45720" rIns="91440" bIns="4572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259200" indent="-540000" algn="l"/>
            <a:r>
              <a:rPr lang="en-NZ" sz="1800" dirty="0">
                <a:solidFill>
                  <a:schemeClr val="tx1"/>
                </a:solidFill>
              </a:rPr>
              <a:t>1. </a:t>
            </a:r>
            <a:r>
              <a:rPr lang="en-NZ" sz="1800" b="0" dirty="0">
                <a:solidFill>
                  <a:schemeClr val="tx1"/>
                </a:solidFill>
              </a:rPr>
              <a:t>Physical things (things you can touch) you can buy or provide (e.g. clothes, food or toys).</a:t>
            </a:r>
          </a:p>
        </p:txBody>
      </p:sp>
      <p:sp>
        <p:nvSpPr>
          <p:cNvPr id="53" name="Text Placeholder 8">
            <a:extLst>
              <a:ext uri="{FF2B5EF4-FFF2-40B4-BE49-F238E27FC236}">
                <a16:creationId xmlns:a16="http://schemas.microsoft.com/office/drawing/2014/main" id="{784A6E17-F666-1E5A-A715-31FF48BB6CAE}"/>
              </a:ext>
            </a:extLst>
          </p:cNvPr>
          <p:cNvSpPr txBox="1">
            <a:spLocks/>
          </p:cNvSpPr>
          <p:nvPr/>
        </p:nvSpPr>
        <p:spPr>
          <a:xfrm>
            <a:off x="2291787" y="2213312"/>
            <a:ext cx="4690853" cy="905760"/>
          </a:xfrm>
          <a:prstGeom prst="rect">
            <a:avLst/>
          </a:prstGeom>
          <a:solidFill>
            <a:srgbClr val="A4B3D0"/>
          </a:solidFill>
        </p:spPr>
        <p:txBody>
          <a:bodyPr vert="horz" lIns="91440" tIns="45720" rIns="91440" bIns="4572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259200" indent="-540000" algn="l"/>
            <a:r>
              <a:rPr lang="en-NZ" sz="1800" dirty="0">
                <a:solidFill>
                  <a:schemeClr val="tx1"/>
                </a:solidFill>
              </a:rPr>
              <a:t>2. </a:t>
            </a:r>
            <a:r>
              <a:rPr lang="en-NZ" sz="1800" b="0" dirty="0">
                <a:solidFill>
                  <a:schemeClr val="tx1"/>
                </a:solidFill>
              </a:rPr>
              <a:t>Non-physical things people do for </a:t>
            </a:r>
            <a:br>
              <a:rPr lang="en-NZ" sz="1800" b="0" dirty="0">
                <a:solidFill>
                  <a:schemeClr val="tx1"/>
                </a:solidFill>
              </a:rPr>
            </a:br>
            <a:r>
              <a:rPr lang="en-NZ" sz="1800" b="0" dirty="0">
                <a:solidFill>
                  <a:schemeClr val="tx1"/>
                </a:solidFill>
              </a:rPr>
              <a:t>others that you can buy or provide </a:t>
            </a:r>
            <a:br>
              <a:rPr lang="en-NZ" sz="1800" b="0" dirty="0">
                <a:solidFill>
                  <a:schemeClr val="tx1"/>
                </a:solidFill>
              </a:rPr>
            </a:br>
            <a:r>
              <a:rPr lang="en-NZ" sz="1800" b="0" dirty="0">
                <a:solidFill>
                  <a:schemeClr val="tx1"/>
                </a:solidFill>
              </a:rPr>
              <a:t>(e.g. electricity, haircuts).</a:t>
            </a:r>
          </a:p>
        </p:txBody>
      </p:sp>
      <p:sp>
        <p:nvSpPr>
          <p:cNvPr id="56" name="Text Placeholder 9">
            <a:extLst>
              <a:ext uri="{FF2B5EF4-FFF2-40B4-BE49-F238E27FC236}">
                <a16:creationId xmlns:a16="http://schemas.microsoft.com/office/drawing/2014/main" id="{294614B0-29C9-E833-52C3-065A8495C7DE}"/>
              </a:ext>
            </a:extLst>
          </p:cNvPr>
          <p:cNvSpPr txBox="1">
            <a:spLocks/>
          </p:cNvSpPr>
          <p:nvPr/>
        </p:nvSpPr>
        <p:spPr>
          <a:xfrm>
            <a:off x="2291787" y="3238002"/>
            <a:ext cx="4690853" cy="905760"/>
          </a:xfrm>
          <a:prstGeom prst="rect">
            <a:avLst/>
          </a:prstGeom>
          <a:solidFill>
            <a:srgbClr val="A4B3D0"/>
          </a:solidFill>
        </p:spPr>
        <p:txBody>
          <a:bodyPr vert="horz" lIns="91440" tIns="45720" rIns="91440" bIns="4572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259200" indent="-540000" algn="l"/>
            <a:r>
              <a:rPr lang="en-NZ" sz="1800" dirty="0">
                <a:solidFill>
                  <a:schemeClr val="tx1"/>
                </a:solidFill>
              </a:rPr>
              <a:t>3. </a:t>
            </a:r>
            <a:r>
              <a:rPr lang="en-NZ" sz="1800" b="0" dirty="0">
                <a:solidFill>
                  <a:schemeClr val="tx1"/>
                </a:solidFill>
              </a:rPr>
              <a:t>Money that comes to you through earnings, gifts, selling things you own, from family, etc. </a:t>
            </a:r>
          </a:p>
        </p:txBody>
      </p:sp>
      <p:sp>
        <p:nvSpPr>
          <p:cNvPr id="59" name="Text Placeholder 10">
            <a:extLst>
              <a:ext uri="{FF2B5EF4-FFF2-40B4-BE49-F238E27FC236}">
                <a16:creationId xmlns:a16="http://schemas.microsoft.com/office/drawing/2014/main" id="{AAE2ABFE-6A17-5E3E-FF4A-7AA4B35C8A37}"/>
              </a:ext>
            </a:extLst>
          </p:cNvPr>
          <p:cNvSpPr txBox="1">
            <a:spLocks/>
          </p:cNvSpPr>
          <p:nvPr/>
        </p:nvSpPr>
        <p:spPr>
          <a:xfrm>
            <a:off x="2291787" y="4262692"/>
            <a:ext cx="4690853" cy="905760"/>
          </a:xfrm>
          <a:prstGeom prst="rect">
            <a:avLst/>
          </a:prstGeom>
          <a:solidFill>
            <a:srgbClr val="A4B3D0"/>
          </a:solidFill>
        </p:spPr>
        <p:txBody>
          <a:bodyPr vert="horz" lIns="91440" tIns="45720" rIns="91440" bIns="4572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259200" indent="-540000" algn="l"/>
            <a:r>
              <a:rPr lang="en-NZ" sz="1800" dirty="0">
                <a:solidFill>
                  <a:schemeClr val="tx1"/>
                </a:solidFill>
              </a:rPr>
              <a:t>4. </a:t>
            </a:r>
            <a:r>
              <a:rPr lang="en-NZ" sz="1800" b="0" dirty="0">
                <a:solidFill>
                  <a:schemeClr val="tx1"/>
                </a:solidFill>
              </a:rPr>
              <a:t>To use money to buy goods or services </a:t>
            </a:r>
            <a:br>
              <a:rPr lang="en-NZ" sz="1800" b="0" dirty="0">
                <a:solidFill>
                  <a:schemeClr val="tx1"/>
                </a:solidFill>
              </a:rPr>
            </a:br>
            <a:r>
              <a:rPr lang="en-NZ" sz="1800" b="0" dirty="0">
                <a:solidFill>
                  <a:schemeClr val="tx1"/>
                </a:solidFill>
              </a:rPr>
              <a:t>that you need or want.</a:t>
            </a:r>
          </a:p>
        </p:txBody>
      </p:sp>
      <p:sp>
        <p:nvSpPr>
          <p:cNvPr id="62" name="Text Placeholder 11">
            <a:extLst>
              <a:ext uri="{FF2B5EF4-FFF2-40B4-BE49-F238E27FC236}">
                <a16:creationId xmlns:a16="http://schemas.microsoft.com/office/drawing/2014/main" id="{9A86E003-0962-3785-6521-04ECEBC557A1}"/>
              </a:ext>
            </a:extLst>
          </p:cNvPr>
          <p:cNvSpPr txBox="1">
            <a:spLocks/>
          </p:cNvSpPr>
          <p:nvPr/>
        </p:nvSpPr>
        <p:spPr>
          <a:xfrm>
            <a:off x="2291787" y="5287380"/>
            <a:ext cx="4690853" cy="905760"/>
          </a:xfrm>
          <a:prstGeom prst="rect">
            <a:avLst/>
          </a:prstGeom>
          <a:solidFill>
            <a:srgbClr val="A4B3D0"/>
          </a:solidFill>
        </p:spPr>
        <p:txBody>
          <a:bodyPr vert="horz" lIns="91440" tIns="45720" rIns="91440" bIns="4572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259200" indent="-540000" algn="l"/>
            <a:r>
              <a:rPr lang="en-NZ" sz="1800" dirty="0">
                <a:solidFill>
                  <a:schemeClr val="tx1"/>
                </a:solidFill>
              </a:rPr>
              <a:t>5. </a:t>
            </a:r>
            <a:r>
              <a:rPr lang="en-NZ" sz="1800" b="0" dirty="0">
                <a:solidFill>
                  <a:schemeClr val="tx1"/>
                </a:solidFill>
              </a:rPr>
              <a:t>To list your expected income and plan </a:t>
            </a:r>
            <a:br>
              <a:rPr lang="en-NZ" sz="1800" b="0" dirty="0">
                <a:solidFill>
                  <a:schemeClr val="tx1"/>
                </a:solidFill>
              </a:rPr>
            </a:br>
            <a:r>
              <a:rPr lang="en-NZ" sz="1800" b="0" dirty="0">
                <a:solidFill>
                  <a:schemeClr val="tx1"/>
                </a:solidFill>
              </a:rPr>
              <a:t>what you are going to spend.</a:t>
            </a:r>
          </a:p>
        </p:txBody>
      </p:sp>
      <p:sp>
        <p:nvSpPr>
          <p:cNvPr id="65" name="Text Placeholder 7">
            <a:extLst>
              <a:ext uri="{FF2B5EF4-FFF2-40B4-BE49-F238E27FC236}">
                <a16:creationId xmlns:a16="http://schemas.microsoft.com/office/drawing/2014/main" id="{2BD6F058-E246-3C60-E725-3D1ADABC3EEB}"/>
              </a:ext>
            </a:extLst>
          </p:cNvPr>
          <p:cNvSpPr txBox="1">
            <a:spLocks/>
          </p:cNvSpPr>
          <p:nvPr/>
        </p:nvSpPr>
        <p:spPr>
          <a:xfrm>
            <a:off x="7111423" y="1198710"/>
            <a:ext cx="4690853" cy="898677"/>
          </a:xfrm>
          <a:prstGeom prst="rect">
            <a:avLst/>
          </a:prstGeom>
          <a:solidFill>
            <a:srgbClr val="A4B3D0"/>
          </a:solidFill>
        </p:spPr>
        <p:txBody>
          <a:bodyPr vert="horz" lIns="91440" tIns="45720" rIns="91440" bIns="4572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259200" indent="-540000" algn="l"/>
            <a:r>
              <a:rPr lang="en-NZ" sz="1800" dirty="0">
                <a:solidFill>
                  <a:schemeClr val="tx1"/>
                </a:solidFill>
              </a:rPr>
              <a:t>6. </a:t>
            </a:r>
            <a:r>
              <a:rPr lang="en-NZ" sz="1800" b="0" dirty="0">
                <a:solidFill>
                  <a:schemeClr val="tx1"/>
                </a:solidFill>
              </a:rPr>
              <a:t>Statements that show how much money </a:t>
            </a:r>
            <a:br>
              <a:rPr lang="en-NZ" sz="1800" b="0" dirty="0">
                <a:solidFill>
                  <a:schemeClr val="tx1"/>
                </a:solidFill>
              </a:rPr>
            </a:br>
            <a:r>
              <a:rPr lang="en-NZ" sz="1800" b="0" dirty="0">
                <a:solidFill>
                  <a:schemeClr val="tx1"/>
                </a:solidFill>
              </a:rPr>
              <a:t>is owed for something (e.g. gas, phone).</a:t>
            </a:r>
          </a:p>
        </p:txBody>
      </p:sp>
      <p:sp>
        <p:nvSpPr>
          <p:cNvPr id="68" name="Text Placeholder 8">
            <a:extLst>
              <a:ext uri="{FF2B5EF4-FFF2-40B4-BE49-F238E27FC236}">
                <a16:creationId xmlns:a16="http://schemas.microsoft.com/office/drawing/2014/main" id="{A8A33B97-4B16-CCE9-94EE-BE4AE7D18C05}"/>
              </a:ext>
            </a:extLst>
          </p:cNvPr>
          <p:cNvSpPr txBox="1">
            <a:spLocks/>
          </p:cNvSpPr>
          <p:nvPr/>
        </p:nvSpPr>
        <p:spPr>
          <a:xfrm>
            <a:off x="7111423" y="2215566"/>
            <a:ext cx="4690853" cy="898675"/>
          </a:xfrm>
          <a:prstGeom prst="rect">
            <a:avLst/>
          </a:prstGeom>
          <a:solidFill>
            <a:srgbClr val="A4B3D0"/>
          </a:solidFill>
        </p:spPr>
        <p:txBody>
          <a:bodyPr vert="horz" lIns="91440" tIns="45720" rIns="91440" bIns="4572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259200" indent="-540000" algn="l"/>
            <a:r>
              <a:rPr lang="en-NZ" sz="1800" dirty="0">
                <a:solidFill>
                  <a:schemeClr val="tx1"/>
                </a:solidFill>
              </a:rPr>
              <a:t>7. </a:t>
            </a:r>
            <a:r>
              <a:rPr lang="en-NZ" sz="1800" b="0" dirty="0">
                <a:solidFill>
                  <a:schemeClr val="tx1"/>
                </a:solidFill>
              </a:rPr>
              <a:t>To put money aside for future use. It can </a:t>
            </a:r>
            <a:br>
              <a:rPr lang="en-NZ" sz="1800" b="0" dirty="0">
                <a:solidFill>
                  <a:schemeClr val="tx1"/>
                </a:solidFill>
              </a:rPr>
            </a:br>
            <a:r>
              <a:rPr lang="en-NZ" sz="1800" b="0" dirty="0">
                <a:solidFill>
                  <a:schemeClr val="tx1"/>
                </a:solidFill>
              </a:rPr>
              <a:t>also mean reducing the amount you spend.</a:t>
            </a:r>
          </a:p>
        </p:txBody>
      </p:sp>
      <p:sp>
        <p:nvSpPr>
          <p:cNvPr id="71" name="Text Placeholder 9">
            <a:extLst>
              <a:ext uri="{FF2B5EF4-FFF2-40B4-BE49-F238E27FC236}">
                <a16:creationId xmlns:a16="http://schemas.microsoft.com/office/drawing/2014/main" id="{08F4F776-6FD5-7323-BE04-EAF4DA10540A}"/>
              </a:ext>
            </a:extLst>
          </p:cNvPr>
          <p:cNvSpPr txBox="1">
            <a:spLocks/>
          </p:cNvSpPr>
          <p:nvPr/>
        </p:nvSpPr>
        <p:spPr>
          <a:xfrm>
            <a:off x="7111423" y="3232420"/>
            <a:ext cx="4690853" cy="912843"/>
          </a:xfrm>
          <a:prstGeom prst="rect">
            <a:avLst/>
          </a:prstGeom>
          <a:solidFill>
            <a:srgbClr val="A4B3D0"/>
          </a:solidFill>
        </p:spPr>
        <p:txBody>
          <a:bodyPr vert="horz" lIns="91440" tIns="45720" rIns="91440" bIns="4572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259200" indent="-540000" algn="l"/>
            <a:r>
              <a:rPr lang="en-NZ" sz="1800" dirty="0">
                <a:solidFill>
                  <a:schemeClr val="tx1"/>
                </a:solidFill>
              </a:rPr>
              <a:t>8. </a:t>
            </a:r>
            <a:r>
              <a:rPr lang="en-NZ" sz="1800" b="0" dirty="0">
                <a:solidFill>
                  <a:schemeClr val="tx1"/>
                </a:solidFill>
              </a:rPr>
              <a:t>Money you owe to another person </a:t>
            </a:r>
            <a:br>
              <a:rPr lang="en-NZ" sz="1800" b="0" dirty="0">
                <a:solidFill>
                  <a:schemeClr val="tx1"/>
                </a:solidFill>
              </a:rPr>
            </a:br>
            <a:r>
              <a:rPr lang="en-NZ" sz="1800" b="0" dirty="0">
                <a:solidFill>
                  <a:schemeClr val="tx1"/>
                </a:solidFill>
              </a:rPr>
              <a:t>or organisation. </a:t>
            </a:r>
          </a:p>
        </p:txBody>
      </p:sp>
      <p:sp>
        <p:nvSpPr>
          <p:cNvPr id="74" name="Text Placeholder 10">
            <a:extLst>
              <a:ext uri="{FF2B5EF4-FFF2-40B4-BE49-F238E27FC236}">
                <a16:creationId xmlns:a16="http://schemas.microsoft.com/office/drawing/2014/main" id="{15B5A585-610B-9973-CF21-61C04E538B6D}"/>
              </a:ext>
            </a:extLst>
          </p:cNvPr>
          <p:cNvSpPr txBox="1">
            <a:spLocks/>
          </p:cNvSpPr>
          <p:nvPr/>
        </p:nvSpPr>
        <p:spPr>
          <a:xfrm>
            <a:off x="7111423" y="4263442"/>
            <a:ext cx="4690853" cy="905761"/>
          </a:xfrm>
          <a:prstGeom prst="rect">
            <a:avLst/>
          </a:prstGeom>
          <a:solidFill>
            <a:srgbClr val="A4B3D0"/>
          </a:solidFill>
        </p:spPr>
        <p:txBody>
          <a:bodyPr vert="horz" lIns="91440" tIns="45720" rIns="91440" bIns="4572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259200" indent="-540000" algn="l"/>
            <a:r>
              <a:rPr lang="en-NZ" sz="1800" dirty="0">
                <a:solidFill>
                  <a:schemeClr val="tx1"/>
                </a:solidFill>
              </a:rPr>
              <a:t>9. </a:t>
            </a:r>
            <a:r>
              <a:rPr lang="en-NZ" sz="1800" b="0" dirty="0">
                <a:solidFill>
                  <a:schemeClr val="tx1"/>
                </a:solidFill>
              </a:rPr>
              <a:t>The product or service you are buying has been made and sold in a way that is socially and environmentally responsible.</a:t>
            </a:r>
          </a:p>
        </p:txBody>
      </p:sp>
      <p:sp>
        <p:nvSpPr>
          <p:cNvPr id="77" name="Text Placeholder 11">
            <a:extLst>
              <a:ext uri="{FF2B5EF4-FFF2-40B4-BE49-F238E27FC236}">
                <a16:creationId xmlns:a16="http://schemas.microsoft.com/office/drawing/2014/main" id="{15B550AD-5F85-99D0-38AC-A4CE8DB764D1}"/>
              </a:ext>
            </a:extLst>
          </p:cNvPr>
          <p:cNvSpPr txBox="1">
            <a:spLocks/>
          </p:cNvSpPr>
          <p:nvPr/>
        </p:nvSpPr>
        <p:spPr>
          <a:xfrm>
            <a:off x="7111423" y="5287380"/>
            <a:ext cx="4690853" cy="905760"/>
          </a:xfrm>
          <a:prstGeom prst="rect">
            <a:avLst/>
          </a:prstGeom>
          <a:solidFill>
            <a:srgbClr val="A4B3D0"/>
          </a:solidFill>
        </p:spPr>
        <p:txBody>
          <a:bodyPr vert="horz" lIns="91440" tIns="45720" rIns="91440" bIns="45720" rtlCol="0" anchor="ctr">
            <a:noAutofit/>
          </a:bodyPr>
          <a:lstStyle>
            <a:lvl1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1pPr>
            <a:lvl2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2pPr>
            <a:lvl3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3pPr>
            <a:lvl4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4pPr>
            <a:lvl5pPr marL="0" indent="0" algn="ctr" defTabSz="1219170" rtl="0" eaLnBrk="1" latinLnBrk="0" hangingPunct="1">
              <a:lnSpc>
                <a:spcPct val="100000"/>
              </a:lnSpc>
              <a:spcBef>
                <a:spcPts val="600"/>
              </a:spcBef>
              <a:spcAft>
                <a:spcPts val="0"/>
              </a:spcAft>
              <a:buFont typeface="Arial" panose="020B0604020202020204" pitchFamily="34" charset="0"/>
              <a:buNone/>
              <a:defRPr sz="2500" b="1" i="0" kern="1200">
                <a:solidFill>
                  <a:schemeClr val="bg1"/>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331200" indent="-540000" algn="l"/>
            <a:r>
              <a:rPr lang="en-NZ" sz="1800" dirty="0">
                <a:solidFill>
                  <a:schemeClr val="tx1"/>
                </a:solidFill>
              </a:rPr>
              <a:t>10. </a:t>
            </a:r>
            <a:r>
              <a:rPr lang="en-NZ" sz="1800" b="0" dirty="0">
                <a:solidFill>
                  <a:schemeClr val="tx1"/>
                </a:solidFill>
              </a:rPr>
              <a:t>The reward you get for keeping your money with a bank or a building society. It is also the cost you pay when you borrow money.</a:t>
            </a:r>
          </a:p>
        </p:txBody>
      </p:sp>
    </p:spTree>
    <p:extLst>
      <p:ext uri="{BB962C8B-B14F-4D97-AF65-F5344CB8AC3E}">
        <p14:creationId xmlns:p14="http://schemas.microsoft.com/office/powerpoint/2010/main" val="68033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500"/>
                                        <p:tgtEl>
                                          <p:spTgt spid="6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500"/>
                                        <p:tgtEl>
                                          <p:spTgt spid="7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fade">
                                      <p:cBhvr>
                                        <p:cTn id="47" dur="500"/>
                                        <p:tgtEl>
                                          <p:spTgt spid="7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3" grpId="0" animBg="1"/>
      <p:bldP spid="56" grpId="0" animBg="1"/>
      <p:bldP spid="59" grpId="0" animBg="1"/>
      <p:bldP spid="62" grpId="0" animBg="1"/>
      <p:bldP spid="65" grpId="0" animBg="1"/>
      <p:bldP spid="68" grpId="0" animBg="1"/>
      <p:bldP spid="71" grpId="0" animBg="1"/>
      <p:bldP spid="74" grpId="0" animBg="1"/>
      <p:bldP spid="7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2F5E84C-2541-0FAC-4961-FA20F0CA5AA4}"/>
              </a:ext>
            </a:extLst>
          </p:cNvPr>
          <p:cNvSpPr>
            <a:spLocks noGrp="1"/>
          </p:cNvSpPr>
          <p:nvPr>
            <p:ph type="title"/>
          </p:nvPr>
        </p:nvSpPr>
        <p:spPr/>
        <p:txBody>
          <a:bodyPr/>
          <a:lstStyle/>
          <a:p>
            <a:r>
              <a:rPr lang="en-US" dirty="0"/>
              <a:t>LEARNING OUTCOMES</a:t>
            </a:r>
          </a:p>
        </p:txBody>
      </p:sp>
      <p:sp>
        <p:nvSpPr>
          <p:cNvPr id="7" name="Content Placeholder 6">
            <a:extLst>
              <a:ext uri="{FF2B5EF4-FFF2-40B4-BE49-F238E27FC236}">
                <a16:creationId xmlns:a16="http://schemas.microsoft.com/office/drawing/2014/main" id="{CF8D8D89-14AA-E9C4-A988-CA3C2C0FF384}"/>
              </a:ext>
            </a:extLst>
          </p:cNvPr>
          <p:cNvSpPr>
            <a:spLocks noGrp="1"/>
          </p:cNvSpPr>
          <p:nvPr>
            <p:ph idx="1"/>
          </p:nvPr>
        </p:nvSpPr>
        <p:spPr>
          <a:xfrm>
            <a:off x="0" y="914400"/>
            <a:ext cx="10602723" cy="950259"/>
          </a:xfrm>
        </p:spPr>
        <p:txBody>
          <a:bodyPr/>
          <a:lstStyle/>
          <a:p>
            <a:r>
              <a:rPr lang="en-US" dirty="0"/>
              <a:t>By the end of the lesson you will be able to:</a:t>
            </a:r>
          </a:p>
        </p:txBody>
      </p:sp>
      <p:sp>
        <p:nvSpPr>
          <p:cNvPr id="4" name="Slide Number Placeholder 3">
            <a:extLst>
              <a:ext uri="{FF2B5EF4-FFF2-40B4-BE49-F238E27FC236}">
                <a16:creationId xmlns:a16="http://schemas.microsoft.com/office/drawing/2014/main" id="{038F9CA7-3B09-93BF-6C54-78EC114D4B92}"/>
              </a:ext>
            </a:extLst>
          </p:cNvPr>
          <p:cNvSpPr>
            <a:spLocks noGrp="1"/>
          </p:cNvSpPr>
          <p:nvPr>
            <p:ph type="sldNum" sz="quarter" idx="12"/>
          </p:nvPr>
        </p:nvSpPr>
        <p:spPr/>
        <p:txBody>
          <a:bodyPr/>
          <a:lstStyle/>
          <a:p>
            <a:fld id="{D6962620-C4D5-8044-B051-69557A86E839}" type="slidenum">
              <a:rPr lang="en-US" smtClean="0"/>
              <a:pPr/>
              <a:t>7</a:t>
            </a:fld>
            <a:endParaRPr lang="en-US" dirty="0"/>
          </a:p>
        </p:txBody>
      </p:sp>
      <p:grpSp>
        <p:nvGrpSpPr>
          <p:cNvPr id="16" name="Group 15">
            <a:extLst>
              <a:ext uri="{FF2B5EF4-FFF2-40B4-BE49-F238E27FC236}">
                <a16:creationId xmlns:a16="http://schemas.microsoft.com/office/drawing/2014/main" id="{EAB92E92-465A-CD01-1F4E-5EFFAD485392}"/>
              </a:ext>
            </a:extLst>
          </p:cNvPr>
          <p:cNvGrpSpPr/>
          <p:nvPr/>
        </p:nvGrpSpPr>
        <p:grpSpPr>
          <a:xfrm>
            <a:off x="370097" y="2030093"/>
            <a:ext cx="11207614" cy="3155365"/>
            <a:chOff x="370098" y="2218352"/>
            <a:chExt cx="2955808" cy="3155365"/>
          </a:xfrm>
        </p:grpSpPr>
        <p:sp>
          <p:nvSpPr>
            <p:cNvPr id="8" name="object 20">
              <a:extLst>
                <a:ext uri="{FF2B5EF4-FFF2-40B4-BE49-F238E27FC236}">
                  <a16:creationId xmlns:a16="http://schemas.microsoft.com/office/drawing/2014/main" id="{76219CB2-40A6-2CF3-4B10-4CCDE357E0B1}"/>
                </a:ext>
              </a:extLst>
            </p:cNvPr>
            <p:cNvSpPr txBox="1"/>
            <p:nvPr/>
          </p:nvSpPr>
          <p:spPr>
            <a:xfrm>
              <a:off x="370098" y="2218352"/>
              <a:ext cx="2955808" cy="567811"/>
            </a:xfrm>
            <a:prstGeom prst="rect">
              <a:avLst/>
            </a:prstGeom>
            <a:solidFill>
              <a:srgbClr val="A4B3D0"/>
            </a:solidFill>
          </p:spPr>
          <p:txBody>
            <a:bodyPr vert="horz" wrap="square" lIns="270000" tIns="144000" rIns="270000" bIns="144000" rtlCol="0">
              <a:spAutoFit/>
            </a:bodyPr>
            <a:lstStyle/>
            <a:p>
              <a:pPr marL="635">
                <a:lnSpc>
                  <a:spcPct val="100000"/>
                </a:lnSpc>
              </a:pPr>
              <a:endParaRPr lang="en-GB" sz="1800" b="1" dirty="0">
                <a:solidFill>
                  <a:srgbClr val="221F20"/>
                </a:solidFill>
                <a:latin typeface="Calibri"/>
                <a:cs typeface="Calibri"/>
              </a:endParaRPr>
            </a:p>
          </p:txBody>
        </p:sp>
        <p:sp>
          <p:nvSpPr>
            <p:cNvPr id="9" name="object 20">
              <a:extLst>
                <a:ext uri="{FF2B5EF4-FFF2-40B4-BE49-F238E27FC236}">
                  <a16:creationId xmlns:a16="http://schemas.microsoft.com/office/drawing/2014/main" id="{471A25F8-0A0F-C64D-BF21-47BF3266E142}"/>
                </a:ext>
              </a:extLst>
            </p:cNvPr>
            <p:cNvSpPr txBox="1"/>
            <p:nvPr/>
          </p:nvSpPr>
          <p:spPr>
            <a:xfrm>
              <a:off x="370098" y="2786163"/>
              <a:ext cx="2955808" cy="2587554"/>
            </a:xfrm>
            <a:prstGeom prst="rect">
              <a:avLst/>
            </a:prstGeom>
            <a:solidFill>
              <a:srgbClr val="EBEBEB"/>
            </a:solidFill>
          </p:spPr>
          <p:txBody>
            <a:bodyPr vert="horz" wrap="square" lIns="270000" tIns="144000" rIns="270000" bIns="144000" rtlCol="0">
              <a:noAutofit/>
            </a:bodyPr>
            <a:lstStyle/>
            <a:p>
              <a:pPr marL="342900" indent="-342900">
                <a:buFont typeface="Wingdings" pitchFamily="2" charset="2"/>
                <a:buChar char="q"/>
              </a:pPr>
              <a:r>
                <a:rPr lang="en-GB" sz="1800" dirty="0"/>
                <a:t>give examples of key financial skills and why they’re important</a:t>
              </a:r>
            </a:p>
            <a:p>
              <a:pPr marL="342900" indent="-342900">
                <a:buFont typeface="Wingdings" pitchFamily="2" charset="2"/>
                <a:buChar char="q"/>
              </a:pPr>
              <a:r>
                <a:rPr lang="en-GB" sz="1800" dirty="0"/>
                <a:t>explain the difference between spending ‘needs’ and ‘wants’ and the importance of saving</a:t>
              </a:r>
            </a:p>
            <a:p>
              <a:pPr marL="342900" indent="-342900">
                <a:buFont typeface="Wingdings" pitchFamily="2" charset="2"/>
                <a:buChar char="q"/>
              </a:pPr>
              <a:r>
                <a:rPr lang="en-GB" sz="1800" dirty="0"/>
                <a:t>describe key considerations and influences that may impact financial decision making</a:t>
              </a:r>
            </a:p>
            <a:p>
              <a:pPr marL="342900" indent="-342900">
                <a:buFont typeface="Wingdings" pitchFamily="2" charset="2"/>
                <a:buChar char="q"/>
              </a:pPr>
              <a:r>
                <a:rPr lang="en-GB" sz="1800" dirty="0"/>
                <a:t>evaluate different influences on financial decision making.</a:t>
              </a:r>
            </a:p>
            <a:p>
              <a:pPr marL="342900" indent="-342900">
                <a:buFont typeface="Wingdings" pitchFamily="2" charset="2"/>
                <a:buChar char="q"/>
              </a:pPr>
              <a:endParaRPr lang="en-GB" sz="1800" dirty="0"/>
            </a:p>
            <a:p>
              <a:pPr marL="342900" indent="-342900">
                <a:buFont typeface="Wingdings" pitchFamily="2" charset="2"/>
                <a:buChar char="q"/>
              </a:pPr>
              <a:endParaRPr lang="en-GB" sz="1800" dirty="0"/>
            </a:p>
            <a:p>
              <a:pPr marL="342900" indent="-342900">
                <a:buFont typeface="Wingdings" pitchFamily="2" charset="2"/>
                <a:buChar char="q"/>
              </a:pPr>
              <a:endParaRPr lang="en-GB" sz="1800" dirty="0"/>
            </a:p>
            <a:p>
              <a:pPr marL="342900" indent="-342900">
                <a:buFont typeface="Wingdings" pitchFamily="2" charset="2"/>
                <a:buChar char="q"/>
              </a:pPr>
              <a:endParaRPr lang="en-GB" sz="1800" dirty="0"/>
            </a:p>
            <a:p>
              <a:endParaRPr lang="en-GB" sz="1800" dirty="0"/>
            </a:p>
          </p:txBody>
        </p:sp>
      </p:grpSp>
    </p:spTree>
    <p:extLst>
      <p:ext uri="{BB962C8B-B14F-4D97-AF65-F5344CB8AC3E}">
        <p14:creationId xmlns:p14="http://schemas.microsoft.com/office/powerpoint/2010/main" val="2187003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2F5E84C-2541-0FAC-4961-FA20F0CA5AA4}"/>
              </a:ext>
            </a:extLst>
          </p:cNvPr>
          <p:cNvSpPr>
            <a:spLocks noGrp="1"/>
          </p:cNvSpPr>
          <p:nvPr>
            <p:ph type="title"/>
          </p:nvPr>
        </p:nvSpPr>
        <p:spPr/>
        <p:txBody>
          <a:bodyPr/>
          <a:lstStyle/>
          <a:p>
            <a:r>
              <a:rPr lang="en-US" dirty="0"/>
              <a:t>INTRODUCING FINANCIAL SKILLS</a:t>
            </a:r>
          </a:p>
        </p:txBody>
      </p:sp>
      <p:sp>
        <p:nvSpPr>
          <p:cNvPr id="7" name="Content Placeholder 6">
            <a:extLst>
              <a:ext uri="{FF2B5EF4-FFF2-40B4-BE49-F238E27FC236}">
                <a16:creationId xmlns:a16="http://schemas.microsoft.com/office/drawing/2014/main" id="{CF8D8D89-14AA-E9C4-A988-CA3C2C0FF384}"/>
              </a:ext>
            </a:extLst>
          </p:cNvPr>
          <p:cNvSpPr>
            <a:spLocks noGrp="1"/>
          </p:cNvSpPr>
          <p:nvPr>
            <p:ph idx="1"/>
          </p:nvPr>
        </p:nvSpPr>
        <p:spPr>
          <a:xfrm>
            <a:off x="1" y="914400"/>
            <a:ext cx="8794142" cy="950259"/>
          </a:xfrm>
        </p:spPr>
        <p:txBody>
          <a:bodyPr/>
          <a:lstStyle/>
          <a:p>
            <a:r>
              <a:rPr lang="en-US" dirty="0"/>
              <a:t>What are financial skills?</a:t>
            </a:r>
          </a:p>
          <a:p>
            <a:pPr lvl="1"/>
            <a:r>
              <a:rPr lang="en-US" dirty="0"/>
              <a:t>Financial skills are the skills that we use when we </a:t>
            </a:r>
            <a:r>
              <a:rPr lang="en-US" b="1" dirty="0"/>
              <a:t>earn</a:t>
            </a:r>
            <a:r>
              <a:rPr lang="en-US" dirty="0"/>
              <a:t>, </a:t>
            </a:r>
            <a:r>
              <a:rPr lang="en-US" b="1" dirty="0"/>
              <a:t>spend</a:t>
            </a:r>
            <a:r>
              <a:rPr lang="en-US" dirty="0"/>
              <a:t>, </a:t>
            </a:r>
            <a:r>
              <a:rPr lang="en-US" b="1" dirty="0"/>
              <a:t>save</a:t>
            </a:r>
            <a:r>
              <a:rPr lang="en-US" dirty="0"/>
              <a:t> and </a:t>
            </a:r>
            <a:r>
              <a:rPr lang="en-US" b="1" dirty="0"/>
              <a:t>budget</a:t>
            </a:r>
            <a:r>
              <a:rPr lang="en-US" dirty="0"/>
              <a:t> money.</a:t>
            </a:r>
          </a:p>
          <a:p>
            <a:endParaRPr lang="en-US" dirty="0"/>
          </a:p>
        </p:txBody>
      </p:sp>
      <p:sp>
        <p:nvSpPr>
          <p:cNvPr id="4" name="Slide Number Placeholder 3">
            <a:extLst>
              <a:ext uri="{FF2B5EF4-FFF2-40B4-BE49-F238E27FC236}">
                <a16:creationId xmlns:a16="http://schemas.microsoft.com/office/drawing/2014/main" id="{038F9CA7-3B09-93BF-6C54-78EC114D4B92}"/>
              </a:ext>
            </a:extLst>
          </p:cNvPr>
          <p:cNvSpPr>
            <a:spLocks noGrp="1"/>
          </p:cNvSpPr>
          <p:nvPr>
            <p:ph type="sldNum" sz="quarter" idx="12"/>
          </p:nvPr>
        </p:nvSpPr>
        <p:spPr/>
        <p:txBody>
          <a:bodyPr/>
          <a:lstStyle/>
          <a:p>
            <a:fld id="{D6962620-C4D5-8044-B051-69557A86E839}" type="slidenum">
              <a:rPr lang="en-US" smtClean="0"/>
              <a:pPr/>
              <a:t>8</a:t>
            </a:fld>
            <a:endParaRPr lang="en-US" dirty="0"/>
          </a:p>
        </p:txBody>
      </p:sp>
      <p:sp>
        <p:nvSpPr>
          <p:cNvPr id="2" name="Content Placeholder 6">
            <a:extLst>
              <a:ext uri="{FF2B5EF4-FFF2-40B4-BE49-F238E27FC236}">
                <a16:creationId xmlns:a16="http://schemas.microsoft.com/office/drawing/2014/main" id="{3CB9C0A0-B1C6-79C4-A1BE-68D85F8C09B8}"/>
              </a:ext>
            </a:extLst>
          </p:cNvPr>
          <p:cNvSpPr txBox="1">
            <a:spLocks/>
          </p:cNvSpPr>
          <p:nvPr/>
        </p:nvSpPr>
        <p:spPr>
          <a:xfrm>
            <a:off x="1" y="5326954"/>
            <a:ext cx="11227442" cy="950259"/>
          </a:xfrm>
          <a:prstGeom prst="rect">
            <a:avLst/>
          </a:prstGeom>
        </p:spPr>
        <p:txBody>
          <a:bodyPr vert="horz" wrap="square" lIns="360000" tIns="36000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2200" b="1" kern="1200">
                <a:solidFill>
                  <a:srgbClr val="1D428A"/>
                </a:solidFill>
                <a:latin typeface="+mn-lt"/>
                <a:ea typeface="+mn-ea"/>
                <a:cs typeface="+mn-cs"/>
              </a:defRPr>
            </a:lvl1pPr>
            <a:lvl2pPr marL="0" indent="0" algn="l" defTabSz="914400" rtl="0" eaLnBrk="1" latinLnBrk="0" hangingPunct="1">
              <a:lnSpc>
                <a:spcPct val="90000"/>
              </a:lnSpc>
              <a:spcBef>
                <a:spcPts val="200"/>
              </a:spcBef>
              <a:buFont typeface="Arial" panose="020B0604020202020204" pitchFamily="34" charset="0"/>
              <a:buNone/>
              <a:defRPr sz="1800" kern="1200">
                <a:solidFill>
                  <a:schemeClr val="tx1"/>
                </a:solidFill>
                <a:latin typeface="+mn-lt"/>
                <a:ea typeface="+mn-ea"/>
                <a:cs typeface="+mn-cs"/>
              </a:defRPr>
            </a:lvl2pPr>
            <a:lvl3pPr marL="270000" indent="-270000" algn="l" defTabSz="914400" rtl="0" eaLnBrk="1" latinLnBrk="0" hangingPunct="1">
              <a:lnSpc>
                <a:spcPct val="100000"/>
              </a:lnSpc>
              <a:spcBef>
                <a:spcPts val="200"/>
              </a:spcBef>
              <a:buFont typeface="Arial" panose="020B0604020202020204" pitchFamily="34" charset="0"/>
              <a:buChar char="•"/>
              <a:defRPr sz="1800" kern="1200">
                <a:solidFill>
                  <a:schemeClr val="tx1"/>
                </a:solidFill>
                <a:latin typeface="+mn-lt"/>
                <a:ea typeface="+mn-ea"/>
                <a:cs typeface="+mn-cs"/>
              </a:defRPr>
            </a:lvl3pPr>
            <a:lvl4pPr marL="270000" indent="-270000" algn="l" defTabSz="914400" rtl="0" eaLnBrk="1" latinLnBrk="0" hangingPunct="1">
              <a:lnSpc>
                <a:spcPct val="100000"/>
              </a:lnSpc>
              <a:spcBef>
                <a:spcPts val="200"/>
              </a:spcBef>
              <a:buFont typeface="Arial" panose="020B0604020202020204" pitchFamily="34" charset="0"/>
              <a:buChar char="•"/>
              <a:defRPr sz="1800" kern="1200">
                <a:solidFill>
                  <a:schemeClr val="tx1"/>
                </a:solidFill>
                <a:latin typeface="+mn-lt"/>
                <a:ea typeface="+mn-ea"/>
                <a:cs typeface="+mn-cs"/>
              </a:defRPr>
            </a:lvl4pPr>
            <a:lvl5pPr marL="270000" indent="-270000" algn="l" defTabSz="914400" rtl="0" eaLnBrk="1" latinLnBrk="0" hangingPunct="1">
              <a:lnSpc>
                <a:spcPct val="100000"/>
              </a:lnSpc>
              <a:spcBef>
                <a:spcPts val="2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spcBef>
                <a:spcPts val="0"/>
              </a:spcBef>
            </a:pPr>
            <a:r>
              <a:rPr lang="en-US" b="1" dirty="0"/>
              <a:t>You already have many financial skills! Can you think of any examples of using them?</a:t>
            </a:r>
          </a:p>
        </p:txBody>
      </p:sp>
      <p:grpSp>
        <p:nvGrpSpPr>
          <p:cNvPr id="14" name="Group 13">
            <a:extLst>
              <a:ext uri="{FF2B5EF4-FFF2-40B4-BE49-F238E27FC236}">
                <a16:creationId xmlns:a16="http://schemas.microsoft.com/office/drawing/2014/main" id="{C2D0BD7C-DC40-6554-A6C2-5A2DF8C7DA93}"/>
              </a:ext>
            </a:extLst>
          </p:cNvPr>
          <p:cNvGrpSpPr/>
          <p:nvPr/>
        </p:nvGrpSpPr>
        <p:grpSpPr>
          <a:xfrm>
            <a:off x="8933977" y="2318133"/>
            <a:ext cx="2576703" cy="3011046"/>
            <a:chOff x="8933977" y="2649521"/>
            <a:chExt cx="2576703" cy="3011046"/>
          </a:xfrm>
        </p:grpSpPr>
        <p:sp>
          <p:nvSpPr>
            <p:cNvPr id="24" name="object 20">
              <a:extLst>
                <a:ext uri="{FF2B5EF4-FFF2-40B4-BE49-F238E27FC236}">
                  <a16:creationId xmlns:a16="http://schemas.microsoft.com/office/drawing/2014/main" id="{FC5AE430-F349-BDD1-9AB6-35224B9FB5F8}"/>
                </a:ext>
              </a:extLst>
            </p:cNvPr>
            <p:cNvSpPr txBox="1"/>
            <p:nvPr/>
          </p:nvSpPr>
          <p:spPr>
            <a:xfrm>
              <a:off x="8933977" y="4038631"/>
              <a:ext cx="2576703" cy="1621936"/>
            </a:xfrm>
            <a:prstGeom prst="rect">
              <a:avLst/>
            </a:prstGeom>
            <a:solidFill>
              <a:srgbClr val="F4CFD5"/>
            </a:solidFill>
          </p:spPr>
          <p:txBody>
            <a:bodyPr vert="horz" wrap="square" lIns="270000" tIns="144000" rIns="270000" bIns="144000" rtlCol="0">
              <a:noAutofit/>
            </a:bodyPr>
            <a:lstStyle/>
            <a:p>
              <a:pPr marL="635"/>
              <a:r>
                <a:rPr lang="en-US" sz="1400" b="1" dirty="0"/>
                <a:t>BUDGET</a:t>
              </a:r>
            </a:p>
            <a:p>
              <a:pPr marL="635">
                <a:lnSpc>
                  <a:spcPct val="100000"/>
                </a:lnSpc>
              </a:pPr>
              <a:endParaRPr lang="en-GB" sz="1400" dirty="0">
                <a:solidFill>
                  <a:srgbClr val="221F20"/>
                </a:solidFill>
                <a:latin typeface="Calibri"/>
                <a:cs typeface="Calibri"/>
              </a:endParaRPr>
            </a:p>
            <a:p>
              <a:pPr marL="635">
                <a:lnSpc>
                  <a:spcPct val="100000"/>
                </a:lnSpc>
              </a:pPr>
              <a:r>
                <a:rPr lang="en-GB" sz="1400" dirty="0">
                  <a:solidFill>
                    <a:srgbClr val="221F20"/>
                  </a:solidFill>
                  <a:latin typeface="Calibri"/>
                  <a:cs typeface="Calibri"/>
                </a:rPr>
                <a:t>To list your expected income and plan what </a:t>
              </a:r>
              <a:br>
                <a:rPr lang="en-GB" sz="1400" dirty="0">
                  <a:solidFill>
                    <a:srgbClr val="221F20"/>
                  </a:solidFill>
                  <a:latin typeface="Calibri"/>
                  <a:cs typeface="Calibri"/>
                </a:rPr>
              </a:br>
              <a:r>
                <a:rPr lang="en-GB" sz="1400" dirty="0">
                  <a:solidFill>
                    <a:srgbClr val="221F20"/>
                  </a:solidFill>
                  <a:latin typeface="Calibri"/>
                  <a:cs typeface="Calibri"/>
                </a:rPr>
                <a:t>you are going to spend.</a:t>
              </a:r>
            </a:p>
          </p:txBody>
        </p:sp>
        <p:pic>
          <p:nvPicPr>
            <p:cNvPr id="3" name="Picture 2">
              <a:extLst>
                <a:ext uri="{FF2B5EF4-FFF2-40B4-BE49-F238E27FC236}">
                  <a16:creationId xmlns:a16="http://schemas.microsoft.com/office/drawing/2014/main" id="{858EE4EF-32E4-A7BE-E934-267DFCEC358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933977" y="2649521"/>
              <a:ext cx="2574460" cy="1388620"/>
            </a:xfrm>
            <a:prstGeom prst="rect">
              <a:avLst/>
            </a:prstGeom>
          </p:spPr>
        </p:pic>
      </p:grpSp>
      <p:grpSp>
        <p:nvGrpSpPr>
          <p:cNvPr id="12" name="Group 11">
            <a:extLst>
              <a:ext uri="{FF2B5EF4-FFF2-40B4-BE49-F238E27FC236}">
                <a16:creationId xmlns:a16="http://schemas.microsoft.com/office/drawing/2014/main" id="{3DD61A58-1268-1F9A-F75E-20382D613973}"/>
              </a:ext>
            </a:extLst>
          </p:cNvPr>
          <p:cNvGrpSpPr/>
          <p:nvPr/>
        </p:nvGrpSpPr>
        <p:grpSpPr>
          <a:xfrm>
            <a:off x="3236258" y="2318132"/>
            <a:ext cx="2576703" cy="3011047"/>
            <a:chOff x="3236258" y="2649520"/>
            <a:chExt cx="2576703" cy="3011047"/>
          </a:xfrm>
        </p:grpSpPr>
        <p:sp>
          <p:nvSpPr>
            <p:cNvPr id="32" name="object 20">
              <a:extLst>
                <a:ext uri="{FF2B5EF4-FFF2-40B4-BE49-F238E27FC236}">
                  <a16:creationId xmlns:a16="http://schemas.microsoft.com/office/drawing/2014/main" id="{6C566850-42E9-6FFE-490D-FD9F02C58D97}"/>
                </a:ext>
              </a:extLst>
            </p:cNvPr>
            <p:cNvSpPr txBox="1"/>
            <p:nvPr/>
          </p:nvSpPr>
          <p:spPr>
            <a:xfrm>
              <a:off x="3236258" y="4038631"/>
              <a:ext cx="2576703" cy="1621936"/>
            </a:xfrm>
            <a:prstGeom prst="rect">
              <a:avLst/>
            </a:prstGeom>
            <a:solidFill>
              <a:srgbClr val="F4CFD5"/>
            </a:solidFill>
          </p:spPr>
          <p:txBody>
            <a:bodyPr vert="horz" wrap="square" lIns="270000" tIns="144000" rIns="270000" bIns="144000" rtlCol="0">
              <a:noAutofit/>
            </a:bodyPr>
            <a:lstStyle/>
            <a:p>
              <a:pPr marL="635">
                <a:lnSpc>
                  <a:spcPct val="100000"/>
                </a:lnSpc>
              </a:pPr>
              <a:r>
                <a:rPr lang="en-GB" sz="1400" b="1" dirty="0">
                  <a:solidFill>
                    <a:srgbClr val="221F20"/>
                  </a:solidFill>
                  <a:latin typeface="Calibri"/>
                  <a:cs typeface="Calibri"/>
                </a:rPr>
                <a:t>SPEND</a:t>
              </a:r>
            </a:p>
            <a:p>
              <a:pPr marL="635">
                <a:lnSpc>
                  <a:spcPct val="100000"/>
                </a:lnSpc>
              </a:pPr>
              <a:endParaRPr lang="en-GB" sz="1400" b="1" dirty="0">
                <a:solidFill>
                  <a:srgbClr val="221F20"/>
                </a:solidFill>
                <a:latin typeface="Calibri"/>
                <a:cs typeface="Calibri"/>
              </a:endParaRPr>
            </a:p>
            <a:p>
              <a:pPr marL="635">
                <a:lnSpc>
                  <a:spcPct val="100000"/>
                </a:lnSpc>
              </a:pPr>
              <a:r>
                <a:rPr lang="en-GB" sz="1400" dirty="0">
                  <a:solidFill>
                    <a:srgbClr val="221F20"/>
                  </a:solidFill>
                  <a:latin typeface="Calibri"/>
                  <a:cs typeface="Calibri"/>
                </a:rPr>
                <a:t>To use money to buy </a:t>
              </a:r>
              <a:br>
                <a:rPr lang="en-GB" sz="1400" dirty="0">
                  <a:solidFill>
                    <a:srgbClr val="221F20"/>
                  </a:solidFill>
                  <a:latin typeface="Calibri"/>
                  <a:cs typeface="Calibri"/>
                </a:rPr>
              </a:br>
              <a:r>
                <a:rPr lang="en-GB" sz="1400" dirty="0">
                  <a:solidFill>
                    <a:srgbClr val="221F20"/>
                  </a:solidFill>
                  <a:latin typeface="Calibri"/>
                  <a:cs typeface="Calibri"/>
                </a:rPr>
                <a:t>goods or services that </a:t>
              </a:r>
              <a:br>
                <a:rPr lang="en-GB" sz="1400" dirty="0">
                  <a:solidFill>
                    <a:srgbClr val="221F20"/>
                  </a:solidFill>
                  <a:latin typeface="Calibri"/>
                  <a:cs typeface="Calibri"/>
                </a:rPr>
              </a:br>
              <a:r>
                <a:rPr lang="en-GB" sz="1400" dirty="0">
                  <a:solidFill>
                    <a:srgbClr val="221F20"/>
                  </a:solidFill>
                  <a:latin typeface="Calibri"/>
                  <a:cs typeface="Calibri"/>
                </a:rPr>
                <a:t>you need or want.</a:t>
              </a:r>
            </a:p>
          </p:txBody>
        </p:sp>
        <p:pic>
          <p:nvPicPr>
            <p:cNvPr id="5" name="Picture 4">
              <a:extLst>
                <a:ext uri="{FF2B5EF4-FFF2-40B4-BE49-F238E27FC236}">
                  <a16:creationId xmlns:a16="http://schemas.microsoft.com/office/drawing/2014/main" id="{F2F70ED8-F968-CAC0-8DFE-C1D0F3F5E34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236258" y="2649520"/>
              <a:ext cx="2561662" cy="1388620"/>
            </a:xfrm>
            <a:prstGeom prst="rect">
              <a:avLst/>
            </a:prstGeom>
          </p:spPr>
        </p:pic>
      </p:grpSp>
      <p:grpSp>
        <p:nvGrpSpPr>
          <p:cNvPr id="13" name="Group 12">
            <a:extLst>
              <a:ext uri="{FF2B5EF4-FFF2-40B4-BE49-F238E27FC236}">
                <a16:creationId xmlns:a16="http://schemas.microsoft.com/office/drawing/2014/main" id="{B2997272-B1F3-DBB4-EF61-437AF41189AC}"/>
              </a:ext>
            </a:extLst>
          </p:cNvPr>
          <p:cNvGrpSpPr/>
          <p:nvPr/>
        </p:nvGrpSpPr>
        <p:grpSpPr>
          <a:xfrm>
            <a:off x="6096000" y="2318132"/>
            <a:ext cx="2576703" cy="3011047"/>
            <a:chOff x="6096000" y="2649520"/>
            <a:chExt cx="2576703" cy="3011047"/>
          </a:xfrm>
        </p:grpSpPr>
        <p:sp>
          <p:nvSpPr>
            <p:cNvPr id="31" name="object 20">
              <a:extLst>
                <a:ext uri="{FF2B5EF4-FFF2-40B4-BE49-F238E27FC236}">
                  <a16:creationId xmlns:a16="http://schemas.microsoft.com/office/drawing/2014/main" id="{CCA3C4B5-8A12-5345-0BCB-BEFBA548E8E2}"/>
                </a:ext>
              </a:extLst>
            </p:cNvPr>
            <p:cNvSpPr txBox="1"/>
            <p:nvPr/>
          </p:nvSpPr>
          <p:spPr>
            <a:xfrm>
              <a:off x="6096000" y="4038631"/>
              <a:ext cx="2576703" cy="1621936"/>
            </a:xfrm>
            <a:prstGeom prst="rect">
              <a:avLst/>
            </a:prstGeom>
            <a:solidFill>
              <a:srgbClr val="A4B3D0"/>
            </a:solidFill>
          </p:spPr>
          <p:txBody>
            <a:bodyPr vert="horz" wrap="square" lIns="270000" tIns="144000" rIns="270000" bIns="144000" rtlCol="0">
              <a:noAutofit/>
            </a:bodyPr>
            <a:lstStyle/>
            <a:p>
              <a:pPr marL="635">
                <a:lnSpc>
                  <a:spcPct val="100000"/>
                </a:lnSpc>
              </a:pPr>
              <a:r>
                <a:rPr lang="en-GB" sz="1400" b="1" dirty="0">
                  <a:solidFill>
                    <a:srgbClr val="221F20"/>
                  </a:solidFill>
                  <a:latin typeface="Calibri"/>
                  <a:cs typeface="Calibri"/>
                </a:rPr>
                <a:t>SAVE</a:t>
              </a:r>
            </a:p>
            <a:p>
              <a:pPr marL="635">
                <a:lnSpc>
                  <a:spcPct val="100000"/>
                </a:lnSpc>
              </a:pPr>
              <a:endParaRPr lang="en-GB" sz="1400" b="1" dirty="0">
                <a:solidFill>
                  <a:srgbClr val="221F20"/>
                </a:solidFill>
                <a:latin typeface="Calibri"/>
                <a:cs typeface="Calibri"/>
              </a:endParaRPr>
            </a:p>
            <a:p>
              <a:pPr marL="635">
                <a:lnSpc>
                  <a:spcPct val="100000"/>
                </a:lnSpc>
              </a:pPr>
              <a:r>
                <a:rPr lang="en-GB" sz="1400" dirty="0">
                  <a:solidFill>
                    <a:srgbClr val="221F20"/>
                  </a:solidFill>
                  <a:latin typeface="Calibri"/>
                  <a:cs typeface="Calibri"/>
                </a:rPr>
                <a:t>To put money aside </a:t>
              </a:r>
              <a:br>
                <a:rPr lang="en-GB" sz="1400" dirty="0">
                  <a:solidFill>
                    <a:srgbClr val="221F20"/>
                  </a:solidFill>
                  <a:latin typeface="Calibri"/>
                  <a:cs typeface="Calibri"/>
                </a:rPr>
              </a:br>
              <a:r>
                <a:rPr lang="en-GB" sz="1400" dirty="0">
                  <a:solidFill>
                    <a:srgbClr val="221F20"/>
                  </a:solidFill>
                  <a:latin typeface="Calibri"/>
                  <a:cs typeface="Calibri"/>
                </a:rPr>
                <a:t>for future use. It can also mean reducing the amount you spend.</a:t>
              </a:r>
            </a:p>
          </p:txBody>
        </p:sp>
        <p:pic>
          <p:nvPicPr>
            <p:cNvPr id="8" name="Picture 7">
              <a:extLst>
                <a:ext uri="{FF2B5EF4-FFF2-40B4-BE49-F238E27FC236}">
                  <a16:creationId xmlns:a16="http://schemas.microsoft.com/office/drawing/2014/main" id="{C62C6B3F-5397-9B92-01DC-A2F20222720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flipH="1">
              <a:off x="6097696" y="2649520"/>
              <a:ext cx="2574460" cy="1388620"/>
            </a:xfrm>
            <a:prstGeom prst="rect">
              <a:avLst/>
            </a:prstGeom>
          </p:spPr>
        </p:pic>
      </p:grpSp>
      <p:grpSp>
        <p:nvGrpSpPr>
          <p:cNvPr id="11" name="Group 10">
            <a:extLst>
              <a:ext uri="{FF2B5EF4-FFF2-40B4-BE49-F238E27FC236}">
                <a16:creationId xmlns:a16="http://schemas.microsoft.com/office/drawing/2014/main" id="{56AA23AE-B1D5-CB55-558C-A0C888DE1FB8}"/>
              </a:ext>
            </a:extLst>
          </p:cNvPr>
          <p:cNvGrpSpPr/>
          <p:nvPr/>
        </p:nvGrpSpPr>
        <p:grpSpPr>
          <a:xfrm>
            <a:off x="385481" y="2318724"/>
            <a:ext cx="2576704" cy="3010455"/>
            <a:chOff x="385481" y="2650112"/>
            <a:chExt cx="2576704" cy="3010455"/>
          </a:xfrm>
        </p:grpSpPr>
        <p:sp>
          <p:nvSpPr>
            <p:cNvPr id="33" name="object 20">
              <a:extLst>
                <a:ext uri="{FF2B5EF4-FFF2-40B4-BE49-F238E27FC236}">
                  <a16:creationId xmlns:a16="http://schemas.microsoft.com/office/drawing/2014/main" id="{D8BBE313-7509-46C5-1321-D90E289F0FB7}"/>
                </a:ext>
              </a:extLst>
            </p:cNvPr>
            <p:cNvSpPr txBox="1"/>
            <p:nvPr/>
          </p:nvSpPr>
          <p:spPr>
            <a:xfrm>
              <a:off x="385482" y="4038631"/>
              <a:ext cx="2576703" cy="1621936"/>
            </a:xfrm>
            <a:prstGeom prst="rect">
              <a:avLst/>
            </a:prstGeom>
            <a:solidFill>
              <a:srgbClr val="A4B3D0"/>
            </a:solidFill>
          </p:spPr>
          <p:txBody>
            <a:bodyPr vert="horz" wrap="square" lIns="270000" tIns="144000" rIns="270000" bIns="144000" rtlCol="0">
              <a:noAutofit/>
            </a:bodyPr>
            <a:lstStyle/>
            <a:p>
              <a:pPr marL="635">
                <a:lnSpc>
                  <a:spcPct val="100000"/>
                </a:lnSpc>
              </a:pPr>
              <a:r>
                <a:rPr lang="en-GB" sz="1600" b="1" dirty="0">
                  <a:solidFill>
                    <a:srgbClr val="221F20"/>
                  </a:solidFill>
                  <a:latin typeface="Calibri"/>
                  <a:cs typeface="Calibri"/>
                </a:rPr>
                <a:t>EARN</a:t>
              </a:r>
            </a:p>
            <a:p>
              <a:pPr marL="635">
                <a:lnSpc>
                  <a:spcPct val="100000"/>
                </a:lnSpc>
              </a:pPr>
              <a:endParaRPr lang="en-GB" sz="1600" b="1" dirty="0">
                <a:solidFill>
                  <a:srgbClr val="221F20"/>
                </a:solidFill>
                <a:latin typeface="Calibri"/>
                <a:cs typeface="Calibri"/>
              </a:endParaRPr>
            </a:p>
            <a:p>
              <a:pPr marL="635">
                <a:lnSpc>
                  <a:spcPct val="100000"/>
                </a:lnSpc>
              </a:pPr>
              <a:r>
                <a:rPr lang="en-GB" sz="1400" dirty="0">
                  <a:solidFill>
                    <a:srgbClr val="221F20"/>
                  </a:solidFill>
                  <a:latin typeface="Calibri"/>
                  <a:cs typeface="Calibri"/>
                </a:rPr>
                <a:t>To make money through your work or services (something you do </a:t>
              </a:r>
              <a:br>
                <a:rPr lang="en-GB" sz="1400" dirty="0">
                  <a:solidFill>
                    <a:srgbClr val="221F20"/>
                  </a:solidFill>
                  <a:latin typeface="Calibri"/>
                  <a:cs typeface="Calibri"/>
                </a:rPr>
              </a:br>
              <a:r>
                <a:rPr lang="en-GB" sz="1400" dirty="0">
                  <a:solidFill>
                    <a:srgbClr val="221F20"/>
                  </a:solidFill>
                  <a:latin typeface="Calibri"/>
                  <a:cs typeface="Calibri"/>
                </a:rPr>
                <a:t>for others).</a:t>
              </a:r>
            </a:p>
          </p:txBody>
        </p:sp>
        <p:pic>
          <p:nvPicPr>
            <p:cNvPr id="9" name="Picture 8">
              <a:extLst>
                <a:ext uri="{FF2B5EF4-FFF2-40B4-BE49-F238E27FC236}">
                  <a16:creationId xmlns:a16="http://schemas.microsoft.com/office/drawing/2014/main" id="{747E6A91-A9D4-54C8-5C14-A3411F0E0907}"/>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85481" y="2650112"/>
              <a:ext cx="2574461" cy="1388028"/>
            </a:xfrm>
            <a:prstGeom prst="rect">
              <a:avLst/>
            </a:prstGeom>
          </p:spPr>
        </p:pic>
      </p:grpSp>
    </p:spTree>
    <p:extLst>
      <p:ext uri="{BB962C8B-B14F-4D97-AF65-F5344CB8AC3E}">
        <p14:creationId xmlns:p14="http://schemas.microsoft.com/office/powerpoint/2010/main" val="2252730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A104A4-BA6B-26B5-9637-4D78C63A4A15}"/>
              </a:ext>
            </a:extLst>
          </p:cNvPr>
          <p:cNvSpPr>
            <a:spLocks noGrp="1"/>
          </p:cNvSpPr>
          <p:nvPr>
            <p:ph type="title"/>
          </p:nvPr>
        </p:nvSpPr>
        <p:spPr>
          <a:xfrm>
            <a:off x="0" y="211493"/>
            <a:ext cx="5540188" cy="702907"/>
          </a:xfrm>
        </p:spPr>
        <p:txBody>
          <a:bodyPr/>
          <a:lstStyle/>
          <a:p>
            <a:r>
              <a:rPr lang="en-US" dirty="0"/>
              <a:t>INTRODUCING </a:t>
            </a:r>
            <a:br>
              <a:rPr lang="en-US" dirty="0"/>
            </a:br>
            <a:r>
              <a:rPr lang="en-US" dirty="0"/>
              <a:t>FINANCIAL SKILLS</a:t>
            </a:r>
          </a:p>
        </p:txBody>
      </p:sp>
      <p:sp>
        <p:nvSpPr>
          <p:cNvPr id="6" name="Content Placeholder 5">
            <a:extLst>
              <a:ext uri="{FF2B5EF4-FFF2-40B4-BE49-F238E27FC236}">
                <a16:creationId xmlns:a16="http://schemas.microsoft.com/office/drawing/2014/main" id="{56C80E2A-E183-88D9-2261-CFB815ED8E73}"/>
              </a:ext>
            </a:extLst>
          </p:cNvPr>
          <p:cNvSpPr>
            <a:spLocks noGrp="1"/>
          </p:cNvSpPr>
          <p:nvPr>
            <p:ph idx="1"/>
          </p:nvPr>
        </p:nvSpPr>
        <p:spPr>
          <a:xfrm>
            <a:off x="368300" y="1634921"/>
            <a:ext cx="3916363" cy="3588158"/>
          </a:xfrm>
        </p:spPr>
        <p:txBody>
          <a:bodyPr rIns="792000"/>
          <a:lstStyle/>
          <a:p>
            <a:pPr lvl="1"/>
            <a:r>
              <a:rPr lang="en-US" b="1" dirty="0"/>
              <a:t>Who needs financial skills </a:t>
            </a:r>
            <a:br>
              <a:rPr lang="en-US" b="1" dirty="0"/>
            </a:br>
            <a:r>
              <a:rPr lang="en-US" b="1" dirty="0"/>
              <a:t>and why?</a:t>
            </a:r>
          </a:p>
          <a:p>
            <a:pPr lvl="1"/>
            <a:endParaRPr lang="en-US" dirty="0"/>
          </a:p>
          <a:p>
            <a:pPr lvl="1"/>
            <a:r>
              <a:rPr lang="en-US" dirty="0"/>
              <a:t>Financial skills help us deal with every area of life – from individual budgets to running an $8 billion </a:t>
            </a:r>
            <a:r>
              <a:rPr lang="en-US" dirty="0" err="1"/>
              <a:t>organisation</a:t>
            </a:r>
            <a:r>
              <a:rPr lang="en-US" dirty="0"/>
              <a:t> like the NBA, or even governments and countries! Choices we make about money affect all aspects of our lives, and the lives of others.</a:t>
            </a:r>
          </a:p>
        </p:txBody>
      </p:sp>
      <p:sp>
        <p:nvSpPr>
          <p:cNvPr id="2" name="Slide Number Placeholder 1">
            <a:extLst>
              <a:ext uri="{FF2B5EF4-FFF2-40B4-BE49-F238E27FC236}">
                <a16:creationId xmlns:a16="http://schemas.microsoft.com/office/drawing/2014/main" id="{28CCD594-4AF4-163D-107D-EA62A2366015}"/>
              </a:ext>
            </a:extLst>
          </p:cNvPr>
          <p:cNvSpPr>
            <a:spLocks noGrp="1"/>
          </p:cNvSpPr>
          <p:nvPr>
            <p:ph type="sldNum" sz="quarter" idx="12"/>
          </p:nvPr>
        </p:nvSpPr>
        <p:spPr>
          <a:xfrm>
            <a:off x="11119298" y="6274988"/>
            <a:ext cx="805694" cy="365125"/>
          </a:xfrm>
        </p:spPr>
        <p:txBody>
          <a:bodyPr/>
          <a:lstStyle/>
          <a:p>
            <a:fld id="{D6962620-C4D5-8044-B051-69557A86E839}" type="slidenum">
              <a:rPr lang="en-US" smtClean="0"/>
              <a:pPr/>
              <a:t>9</a:t>
            </a:fld>
            <a:endParaRPr lang="en-US" dirty="0"/>
          </a:p>
        </p:txBody>
      </p:sp>
      <p:pic>
        <p:nvPicPr>
          <p:cNvPr id="17" name="Picture Placeholder 16" descr="A group of people standing next to a fence&#10;&#10;AI-generated content may be incorrect.">
            <a:extLst>
              <a:ext uri="{FF2B5EF4-FFF2-40B4-BE49-F238E27FC236}">
                <a16:creationId xmlns:a16="http://schemas.microsoft.com/office/drawing/2014/main" id="{8C2CFB56-1146-099E-F42B-A22DDAEFA5B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a:ext>
            </a:extLst>
          </a:blip>
          <a:srcRect/>
          <a:stretch/>
        </p:blipFill>
        <p:spPr>
          <a:xfrm>
            <a:off x="5939665" y="1639950"/>
            <a:ext cx="1649476" cy="3415664"/>
          </a:xfrm>
        </p:spPr>
      </p:pic>
      <p:pic>
        <p:nvPicPr>
          <p:cNvPr id="21" name="Picture Placeholder 20" descr="A person pointing at a white board with sticky notes&#10;&#10;AI-generated content may be incorrect.">
            <a:extLst>
              <a:ext uri="{FF2B5EF4-FFF2-40B4-BE49-F238E27FC236}">
                <a16:creationId xmlns:a16="http://schemas.microsoft.com/office/drawing/2014/main" id="{5813686F-A209-3C3A-0474-33BD13EC1ACE}"/>
              </a:ext>
            </a:extLst>
          </p:cNvPr>
          <p:cNvPicPr>
            <a:picLocks noGrp="1" noChangeAspect="1"/>
          </p:cNvPicPr>
          <p:nvPr>
            <p:ph type="pic" sz="quarter" idx="15"/>
          </p:nvPr>
        </p:nvPicPr>
        <p:blipFill>
          <a:blip r:embed="rId4" cstate="print">
            <a:extLst>
              <a:ext uri="{28A0092B-C50C-407E-A947-70E740481C1C}">
                <a14:useLocalDpi xmlns:a14="http://schemas.microsoft.com/office/drawing/2010/main"/>
              </a:ext>
            </a:extLst>
          </a:blip>
          <a:srcRect/>
          <a:stretch/>
        </p:blipFill>
        <p:spPr>
          <a:xfrm>
            <a:off x="4070225" y="1639951"/>
            <a:ext cx="1648841" cy="3415537"/>
          </a:xfrm>
          <a:ln w="228600">
            <a:solidFill>
              <a:schemeClr val="bg1"/>
            </a:solidFill>
          </a:ln>
        </p:spPr>
      </p:pic>
      <p:pic>
        <p:nvPicPr>
          <p:cNvPr id="25" name="Picture Placeholder 24" descr="A group of people standing in a line&#10;&#10;AI-generated content may be incorrect.">
            <a:extLst>
              <a:ext uri="{FF2B5EF4-FFF2-40B4-BE49-F238E27FC236}">
                <a16:creationId xmlns:a16="http://schemas.microsoft.com/office/drawing/2014/main" id="{C739175D-92E6-DD4B-54D5-E10725627BF9}"/>
              </a:ext>
            </a:extLst>
          </p:cNvPr>
          <p:cNvPicPr>
            <a:picLocks noGrp="1" noChangeAspect="1"/>
          </p:cNvPicPr>
          <p:nvPr>
            <p:ph type="pic" sz="quarter" idx="13"/>
          </p:nvPr>
        </p:nvPicPr>
        <p:blipFill>
          <a:blip r:embed="rId5" cstate="print">
            <a:extLst>
              <a:ext uri="{28A0092B-C50C-407E-A947-70E740481C1C}">
                <a14:useLocalDpi xmlns:a14="http://schemas.microsoft.com/office/drawing/2010/main"/>
              </a:ext>
            </a:extLst>
          </a:blip>
          <a:srcRect/>
          <a:stretch/>
        </p:blipFill>
        <p:spPr>
          <a:xfrm>
            <a:off x="5939792" y="0"/>
            <a:ext cx="4162424" cy="6857998"/>
          </a:xfrm>
        </p:spPr>
      </p:pic>
    </p:spTree>
    <p:extLst>
      <p:ext uri="{BB962C8B-B14F-4D97-AF65-F5344CB8AC3E}">
        <p14:creationId xmlns:p14="http://schemas.microsoft.com/office/powerpoint/2010/main" val="40496734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d4ba84b-2cd7-44ba-af4f-114c7844ae9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TaxCatchAll xmlns="7c9305d7-1678-409e-a988-999355e8c41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123B8A1E18A1C4F9FBCD26320113EB3" ma:contentTypeVersion="18" ma:contentTypeDescription="Create a new document." ma:contentTypeScope="" ma:versionID="19a2dd81d98f3648a05781a72ac242df">
  <xsd:schema xmlns:xsd="http://www.w3.org/2001/XMLSchema" xmlns:xs="http://www.w3.org/2001/XMLSchema" xmlns:p="http://schemas.microsoft.com/office/2006/metadata/properties" xmlns:ns1="http://schemas.microsoft.com/sharepoint/v3" xmlns:ns2="4d4ba84b-2cd7-44ba-af4f-114c7844ae9c" xmlns:ns3="7c9305d7-1678-409e-a988-999355e8c416" targetNamespace="http://schemas.microsoft.com/office/2006/metadata/properties" ma:root="true" ma:fieldsID="2f9a8aaf7bd9191da198305d91096632" ns1:_="" ns2:_="" ns3:_="">
    <xsd:import namespace="http://schemas.microsoft.com/sharepoint/v3"/>
    <xsd:import namespace="4d4ba84b-2cd7-44ba-af4f-114c7844ae9c"/>
    <xsd:import namespace="7c9305d7-1678-409e-a988-999355e8c41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3:SharedWithUsers" minOccurs="0"/>
                <xsd:element ref="ns3:SharedWithDetails" minOccurs="0"/>
                <xsd:element ref="ns2:lcf76f155ced4ddcb4097134ff3c332f" minOccurs="0"/>
                <xsd:element ref="ns3:TaxCatchAll" minOccurs="0"/>
                <xsd:element ref="ns2:MediaServiceOCR" minOccurs="0"/>
                <xsd:element ref="ns2:MediaServiceLocation"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4ba84b-2cd7-44ba-af4f-114c7844ae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96d1713-ebe0-4b3b-970c-2544ea2906fb"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9305d7-1678-409e-a988-999355e8c41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ece0d03d-a2ef-4cd9-b36d-968a23777651}" ma:internalName="TaxCatchAll" ma:showField="CatchAllData" ma:web="7c9305d7-1678-409e-a988-999355e8c4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F9FAA0-8115-485A-BD7B-EE1923C7F75B}">
  <ds:schemaRefs>
    <ds:schemaRef ds:uri="http://purl.org/dc/terms/"/>
    <ds:schemaRef ds:uri="7c9305d7-1678-409e-a988-999355e8c416"/>
    <ds:schemaRef ds:uri="http://schemas.openxmlformats.org/package/2006/metadata/core-properties"/>
    <ds:schemaRef ds:uri="http://www.w3.org/XML/1998/namespace"/>
    <ds:schemaRef ds:uri="http://schemas.microsoft.com/office/2006/documentManagement/types"/>
    <ds:schemaRef ds:uri="http://schemas.microsoft.com/office/2006/metadata/properties"/>
    <ds:schemaRef ds:uri="http://schemas.microsoft.com/sharepoint/v3"/>
    <ds:schemaRef ds:uri="4d4ba84b-2cd7-44ba-af4f-114c7844ae9c"/>
    <ds:schemaRef ds:uri="http://purl.org/dc/elements/1.1/"/>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75FC4B74-13E1-4518-B8EE-A03105836457}">
  <ds:schemaRefs>
    <ds:schemaRef ds:uri="http://schemas.microsoft.com/sharepoint/v3/contenttype/forms"/>
  </ds:schemaRefs>
</ds:datastoreItem>
</file>

<file path=customXml/itemProps3.xml><?xml version="1.0" encoding="utf-8"?>
<ds:datastoreItem xmlns:ds="http://schemas.openxmlformats.org/officeDocument/2006/customXml" ds:itemID="{D0D277B5-65AC-45FC-BE5E-77BBC8ED6A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d4ba84b-2cd7-44ba-af4f-114c7844ae9c"/>
    <ds:schemaRef ds:uri="7c9305d7-1678-409e-a988-999355e8c4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586</TotalTime>
  <Words>6328</Words>
  <Application>Microsoft Office PowerPoint</Application>
  <PresentationFormat>Widescreen</PresentationFormat>
  <Paragraphs>870</Paragraphs>
  <Slides>20</Slides>
  <Notes>20</Notes>
  <HiddenSlides>4</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TEACHER INFORMATION</vt:lpstr>
      <vt:lpstr>TEACHER INFORMATION</vt:lpstr>
      <vt:lpstr>CURRICULUM LINKS</vt:lpstr>
      <vt:lpstr>CURRICULUM LINKS - YOUNG MONEY FRAMEWORK</vt:lpstr>
      <vt:lpstr>STARTER</vt:lpstr>
      <vt:lpstr>LEARNING OUTCOMES</vt:lpstr>
      <vt:lpstr>INTRODUCING FINANCIAL SKILLS</vt:lpstr>
      <vt:lpstr>INTRODUCING  FINANCIAL SKILLS</vt:lpstr>
      <vt:lpstr>CONSUMER CHOICES (PART 1)</vt:lpstr>
      <vt:lpstr>CONSUMER CHOICES (PART 1)</vt:lpstr>
      <vt:lpstr>CONSUMER CHOICES – SCENARIO 1</vt:lpstr>
      <vt:lpstr>CONSUMER CHOICES – SCENARIO 2</vt:lpstr>
      <vt:lpstr>CONSUMER CHOICES – SCENARIO 3</vt:lpstr>
      <vt:lpstr>CONSUMER CHOICES – SCENARIO 4</vt:lpstr>
      <vt:lpstr>CONSUMER CHOICES – SCENARIO 5</vt:lpstr>
      <vt:lpstr>CONSUMER CHOICES – SCENARIO 6</vt:lpstr>
      <vt:lpstr>ACTIVITY 1: CONSUMER CHOICES (PART 2)</vt:lpstr>
      <vt:lpstr>ACTIVITY 1: CONSUMER CHOICES (PART 2)</vt:lpstr>
      <vt:lpstr>PLENARY – TRUE OR FALSE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Antoine Cutayar</dc:creator>
  <cp:lastModifiedBy>Catriona Hull</cp:lastModifiedBy>
  <cp:revision>86</cp:revision>
  <dcterms:created xsi:type="dcterms:W3CDTF">2024-11-20T14:00:51Z</dcterms:created>
  <dcterms:modified xsi:type="dcterms:W3CDTF">2025-04-29T15:20:54Z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060ba49-85b5-4940-8eba-7262636c4bd4_Enabled">
    <vt:lpwstr>true</vt:lpwstr>
  </property>
  <property fmtid="{D5CDD505-2E9C-101B-9397-08002B2CF9AE}" pid="3" name="MSIP_Label_1060ba49-85b5-4940-8eba-7262636c4bd4_SetDate">
    <vt:lpwstr>2025-04-08T14:57:38Z</vt:lpwstr>
  </property>
  <property fmtid="{D5CDD505-2E9C-101B-9397-08002B2CF9AE}" pid="4" name="MSIP_Label_1060ba49-85b5-4940-8eba-7262636c4bd4_Method">
    <vt:lpwstr>Standard</vt:lpwstr>
  </property>
  <property fmtid="{D5CDD505-2E9C-101B-9397-08002B2CF9AE}" pid="5" name="MSIP_Label_1060ba49-85b5-4940-8eba-7262636c4bd4_Name">
    <vt:lpwstr>M365 Sensitivity Label</vt:lpwstr>
  </property>
  <property fmtid="{D5CDD505-2E9C-101B-9397-08002B2CF9AE}" pid="6" name="MSIP_Label_1060ba49-85b5-4940-8eba-7262636c4bd4_SiteId">
    <vt:lpwstr>6015290b-b796-4db2-9179-ecd5c9b3739d</vt:lpwstr>
  </property>
  <property fmtid="{D5CDD505-2E9C-101B-9397-08002B2CF9AE}" pid="7" name="MSIP_Label_1060ba49-85b5-4940-8eba-7262636c4bd4_ActionId">
    <vt:lpwstr>e4c5d3e6-3842-4a25-9c11-f60def9bba34</vt:lpwstr>
  </property>
  <property fmtid="{D5CDD505-2E9C-101B-9397-08002B2CF9AE}" pid="8" name="MSIP_Label_1060ba49-85b5-4940-8eba-7262636c4bd4_ContentBits">
    <vt:lpwstr>0</vt:lpwstr>
  </property>
  <property fmtid="{D5CDD505-2E9C-101B-9397-08002B2CF9AE}" pid="9" name="MSIP_Label_1060ba49-85b5-4940-8eba-7262636c4bd4_Tag">
    <vt:lpwstr>50, 3, 0, 1</vt:lpwstr>
  </property>
  <property fmtid="{D5CDD505-2E9C-101B-9397-08002B2CF9AE}" pid="10" name="ContentTypeId">
    <vt:lpwstr>0x0101005123B8A1E18A1C4F9FBCD26320113EB3</vt:lpwstr>
  </property>
  <property fmtid="{D5CDD505-2E9C-101B-9397-08002B2CF9AE}" pid="11" name="MediaServiceImageTags">
    <vt:lpwstr/>
  </property>
</Properties>
</file>