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6_74DDEEF9.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7" r:id="rId5"/>
    <p:sldId id="258" r:id="rId6"/>
    <p:sldId id="287" r:id="rId7"/>
    <p:sldId id="283" r:id="rId8"/>
    <p:sldId id="296" r:id="rId9"/>
    <p:sldId id="290" r:id="rId10"/>
    <p:sldId id="291" r:id="rId11"/>
    <p:sldId id="286" r:id="rId12"/>
    <p:sldId id="271" r:id="rId13"/>
    <p:sldId id="292" r:id="rId14"/>
    <p:sldId id="293" r:id="rId15"/>
    <p:sldId id="294" r:id="rId16"/>
    <p:sldId id="295" r:id="rId17"/>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1" userDrawn="1">
          <p15:clr>
            <a:srgbClr val="A4A3A4"/>
          </p15:clr>
        </p15:guide>
        <p15:guide id="3" pos="494" userDrawn="1">
          <p15:clr>
            <a:srgbClr val="A4A3A4"/>
          </p15:clr>
        </p15:guide>
        <p15:guide id="4" pos="97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B44DACC6-FF1F-BA2C-B8E5-A25BD0C48866}" name="Catriona Hull" initials="CH" userId="S::catriona.hull@edcoms.co.uk::0a77a7fd-e8bd-4240-80c1-04cb055ed167" providerId="AD"/>
  <p188:author id="{7864C9E0-957E-C51B-2479-B904062ED312}" name="Catriona Hull" initials="CH" userId="S::catriona.hull@blackbaud.me::05797fa7-60f6-4f18-b544-91044fbc49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riona Hull" initials="CH" lastIdx="81" clrIdx="0">
    <p:extLst>
      <p:ext uri="{19B8F6BF-5375-455C-9EA6-DF929625EA0E}">
        <p15:presenceInfo xmlns:p15="http://schemas.microsoft.com/office/powerpoint/2012/main" userId="S::Catriona.Hull@edcoms.co.uk::0a77a7fd-e8bd-4240-80c1-04cb055ed167" providerId="AD"/>
      </p:ext>
    </p:extLst>
  </p:cmAuthor>
  <p:cmAuthor id="2" name="Toni Chase" initials="TC" lastIdx="22" clrIdx="1">
    <p:extLst>
      <p:ext uri="{19B8F6BF-5375-455C-9EA6-DF929625EA0E}">
        <p15:presenceInfo xmlns:p15="http://schemas.microsoft.com/office/powerpoint/2012/main" userId="243eee97231d2754" providerId="Windows Live"/>
      </p:ext>
    </p:extLst>
  </p:cmAuthor>
  <p:cmAuthor id="3" name="Catriona Hull" initials="CH [2]" lastIdx="22" clrIdx="2">
    <p:extLst>
      <p:ext uri="{19B8F6BF-5375-455C-9EA6-DF929625EA0E}">
        <p15:presenceInfo xmlns:p15="http://schemas.microsoft.com/office/powerpoint/2012/main" userId="6b58a7d929579447" providerId="Windows Live"/>
      </p:ext>
    </p:extLst>
  </p:cmAuthor>
  <p:cmAuthor id="4" name="Mila Gorini" initials="MG" lastIdx="8" clrIdx="3">
    <p:extLst>
      <p:ext uri="{19B8F6BF-5375-455C-9EA6-DF929625EA0E}">
        <p15:presenceInfo xmlns:p15="http://schemas.microsoft.com/office/powerpoint/2012/main" userId="S::mila.gorini@edcoms.co.uk::ea5581c7-911a-4bef-9909-da14cd8dc7a9" providerId="AD"/>
      </p:ext>
    </p:extLst>
  </p:cmAuthor>
  <p:cmAuthor id="5" name="Briars, James" initials="BJ" lastIdx="17" clrIdx="4">
    <p:extLst>
      <p:ext uri="{19B8F6BF-5375-455C-9EA6-DF929625EA0E}">
        <p15:presenceInfo xmlns:p15="http://schemas.microsoft.com/office/powerpoint/2012/main" userId="S::jbriars@nba.com::32465889-15cc-4e2b-bd8f-c4a7d7f0f58b" providerId="AD"/>
      </p:ext>
    </p:extLst>
  </p:cmAuthor>
  <p:cmAuthor id="6" name="Mila Gorini" initials="MG [2]" lastIdx="4" clrIdx="5">
    <p:extLst>
      <p:ext uri="{19B8F6BF-5375-455C-9EA6-DF929625EA0E}">
        <p15:presenceInfo xmlns:p15="http://schemas.microsoft.com/office/powerpoint/2012/main" userId="Mila Gor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A32"/>
    <a:srgbClr val="1D428A"/>
    <a:srgbClr val="DFDDDD"/>
    <a:srgbClr val="FF00FF"/>
    <a:srgbClr val="79747A"/>
    <a:srgbClr val="F8F8F8"/>
    <a:srgbClr val="E4E5E3"/>
    <a:srgbClr val="1D458A"/>
    <a:srgbClr val="1E4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E0985-E254-40E1-BD7D-876B6A2F1465}" v="3" dt="2023-05-11T10:12:30.028"/>
    <p1510:client id="{3959C2B3-84F7-9D3E-D90D-DC986117754C}" v="1" dt="2023-05-11T09:04:43.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5536" autoAdjust="0"/>
  </p:normalViewPr>
  <p:slideViewPr>
    <p:cSldViewPr snapToGrid="0" snapToObjects="1" showGuides="1">
      <p:cViewPr varScale="1">
        <p:scale>
          <a:sx n="65" d="100"/>
          <a:sy n="65" d="100"/>
        </p:scale>
        <p:origin x="60" y="368"/>
      </p:cViewPr>
      <p:guideLst>
        <p:guide orient="horz" pos="2880"/>
        <p:guide pos="5121"/>
        <p:guide pos="494"/>
        <p:guide pos="97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Ward" userId="S::eleanor.ward@blackbaud.me::9da4336d-c24b-4d13-a1f0-e5cc23e117ec" providerId="AD" clId="Web-{3959C2B3-84F7-9D3E-D90D-DC986117754C}"/>
    <pc:docChg chg="">
      <pc:chgData name="Eleanor Ward" userId="S::eleanor.ward@blackbaud.me::9da4336d-c24b-4d13-a1f0-e5cc23e117ec" providerId="AD" clId="Web-{3959C2B3-84F7-9D3E-D90D-DC986117754C}" dt="2023-05-11T09:04:43.303" v="0"/>
      <pc:docMkLst>
        <pc:docMk/>
      </pc:docMkLst>
      <pc:sldChg chg="modCm">
        <pc:chgData name="Eleanor Ward" userId="S::eleanor.ward@blackbaud.me::9da4336d-c24b-4d13-a1f0-e5cc23e117ec" providerId="AD" clId="Web-{3959C2B3-84F7-9D3E-D90D-DC986117754C}" dt="2023-05-11T09:04:43.303" v="0"/>
        <pc:sldMkLst>
          <pc:docMk/>
          <pc:sldMk cId="1960701689" sldId="294"/>
        </pc:sldMkLst>
        <pc:extLst>
          <p:ext xmlns:p="http://schemas.openxmlformats.org/presentationml/2006/main" uri="{D6D511B9-2390-475A-947B-AFAB55BFBCF1}">
            <pc226:cmChg xmlns:pc226="http://schemas.microsoft.com/office/powerpoint/2022/06/main/command" chg="mod">
              <pc226:chgData name="Eleanor Ward" userId="S::eleanor.ward@blackbaud.me::9da4336d-c24b-4d13-a1f0-e5cc23e117ec" providerId="AD" clId="Web-{3959C2B3-84F7-9D3E-D90D-DC986117754C}" dt="2023-05-11T09:04:43.303" v="0"/>
              <pc2:cmMkLst xmlns:pc2="http://schemas.microsoft.com/office/powerpoint/2019/9/main/command">
                <pc:docMk/>
                <pc:sldMk cId="1960701689" sldId="294"/>
                <pc2:cmMk id="{B333594D-903A-470F-AE7E-B63A148705F9}"/>
              </pc2:cmMkLst>
            </pc226:cmChg>
          </p:ext>
        </pc:extLst>
      </pc:sldChg>
    </pc:docChg>
  </pc:docChgLst>
  <pc:docChgLst>
    <pc:chgData name="Catriona Hull" userId="S::catriona.hull@blackbaud.me::05797fa7-60f6-4f18-b544-91044fbc49f3" providerId="AD" clId="Web-{8F05BD91-C9DB-715D-4BF5-1151D9218892}"/>
    <pc:docChg chg="addSld modSld">
      <pc:chgData name="Catriona Hull" userId="S::catriona.hull@blackbaud.me::05797fa7-60f6-4f18-b544-91044fbc49f3" providerId="AD" clId="Web-{8F05BD91-C9DB-715D-4BF5-1151D9218892}" dt="2023-03-21T15:14:38.744" v="408"/>
      <pc:docMkLst>
        <pc:docMk/>
      </pc:docMkLst>
      <pc:sldChg chg="modSp add">
        <pc:chgData name="Catriona Hull" userId="S::catriona.hull@blackbaud.me::05797fa7-60f6-4f18-b544-91044fbc49f3" providerId="AD" clId="Web-{8F05BD91-C9DB-715D-4BF5-1151D9218892}" dt="2023-03-21T15:14:38.744" v="408"/>
        <pc:sldMkLst>
          <pc:docMk/>
          <pc:sldMk cId="1598747639" sldId="296"/>
        </pc:sldMkLst>
        <pc:spChg chg="mod">
          <ac:chgData name="Catriona Hull" userId="S::catriona.hull@blackbaud.me::05797fa7-60f6-4f18-b544-91044fbc49f3" providerId="AD" clId="Web-{8F05BD91-C9DB-715D-4BF5-1151D9218892}" dt="2023-03-21T15:11:00.652" v="21" actId="20577"/>
          <ac:spMkLst>
            <pc:docMk/>
            <pc:sldMk cId="1598747639" sldId="296"/>
            <ac:spMk id="3" creationId="{293C7C8E-C495-3342-B3E5-14A04102602E}"/>
          </ac:spMkLst>
        </pc:spChg>
        <pc:graphicFrameChg chg="mod modGraphic">
          <ac:chgData name="Catriona Hull" userId="S::catriona.hull@blackbaud.me::05797fa7-60f6-4f18-b544-91044fbc49f3" providerId="AD" clId="Web-{8F05BD91-C9DB-715D-4BF5-1151D9218892}" dt="2023-03-21T15:14:38.744" v="408"/>
          <ac:graphicFrameMkLst>
            <pc:docMk/>
            <pc:sldMk cId="1598747639" sldId="296"/>
            <ac:graphicFrameMk id="7" creationId="{D76E9EE0-B509-5840-A3B3-5EC33A0AA1BF}"/>
          </ac:graphicFrameMkLst>
        </pc:graphicFrameChg>
      </pc:sldChg>
      <pc:sldMasterChg chg="addSldLayout">
        <pc:chgData name="Catriona Hull" userId="S::catriona.hull@blackbaud.me::05797fa7-60f6-4f18-b544-91044fbc49f3" providerId="AD" clId="Web-{8F05BD91-C9DB-715D-4BF5-1151D9218892}" dt="2023-03-21T15:10:29.556" v="0"/>
        <pc:sldMasterMkLst>
          <pc:docMk/>
          <pc:sldMasterMk cId="437407659" sldId="2147483660"/>
        </pc:sldMasterMkLst>
        <pc:sldLayoutChg chg="add">
          <pc:chgData name="Catriona Hull" userId="S::catriona.hull@blackbaud.me::05797fa7-60f6-4f18-b544-91044fbc49f3" providerId="AD" clId="Web-{8F05BD91-C9DB-715D-4BF5-1151D9218892}" dt="2023-03-21T15:10:29.556" v="0"/>
          <pc:sldLayoutMkLst>
            <pc:docMk/>
            <pc:sldMasterMk cId="437407659" sldId="2147483660"/>
            <pc:sldLayoutMk cId="137963670" sldId="2147483683"/>
          </pc:sldLayoutMkLst>
        </pc:sldLayoutChg>
        <pc:sldLayoutChg chg="add">
          <pc:chgData name="Catriona Hull" userId="S::catriona.hull@blackbaud.me::05797fa7-60f6-4f18-b544-91044fbc49f3" providerId="AD" clId="Web-{8F05BD91-C9DB-715D-4BF5-1151D9218892}" dt="2023-03-21T15:10:29.556" v="0"/>
          <pc:sldLayoutMkLst>
            <pc:docMk/>
            <pc:sldMasterMk cId="437407659" sldId="2147483660"/>
            <pc:sldLayoutMk cId="1638699005" sldId="2147483684"/>
          </pc:sldLayoutMkLst>
        </pc:sldLayoutChg>
        <pc:sldLayoutChg chg="add">
          <pc:chgData name="Catriona Hull" userId="S::catriona.hull@blackbaud.me::05797fa7-60f6-4f18-b544-91044fbc49f3" providerId="AD" clId="Web-{8F05BD91-C9DB-715D-4BF5-1151D9218892}" dt="2023-03-21T15:10:29.556" v="0"/>
          <pc:sldLayoutMkLst>
            <pc:docMk/>
            <pc:sldMasterMk cId="437407659" sldId="2147483660"/>
            <pc:sldLayoutMk cId="1883577963" sldId="2147483685"/>
          </pc:sldLayoutMkLst>
        </pc:sldLayoutChg>
        <pc:sldLayoutChg chg="add">
          <pc:chgData name="Catriona Hull" userId="S::catriona.hull@blackbaud.me::05797fa7-60f6-4f18-b544-91044fbc49f3" providerId="AD" clId="Web-{8F05BD91-C9DB-715D-4BF5-1151D9218892}" dt="2023-03-21T15:10:29.556" v="0"/>
          <pc:sldLayoutMkLst>
            <pc:docMk/>
            <pc:sldMasterMk cId="437407659" sldId="2147483660"/>
            <pc:sldLayoutMk cId="12915805" sldId="2147483686"/>
          </pc:sldLayoutMkLst>
        </pc:sldLayoutChg>
      </pc:sldMasterChg>
    </pc:docChg>
  </pc:docChgLst>
  <pc:docChgLst>
    <pc:chgData name="Catriona Hull" userId="S::catriona.hull@blackbaud.me::05797fa7-60f6-4f18-b544-91044fbc49f3" providerId="AD" clId="Web-{8F9988E1-DBF2-CBD6-A4C8-1D8CDF194F62}"/>
    <pc:docChg chg="modSld">
      <pc:chgData name="Catriona Hull" userId="S::catriona.hull@blackbaud.me::05797fa7-60f6-4f18-b544-91044fbc49f3" providerId="AD" clId="Web-{8F9988E1-DBF2-CBD6-A4C8-1D8CDF194F62}" dt="2023-03-23T09:52:14.973" v="490"/>
      <pc:docMkLst>
        <pc:docMk/>
      </pc:docMkLst>
      <pc:sldChg chg="modSp">
        <pc:chgData name="Catriona Hull" userId="S::catriona.hull@blackbaud.me::05797fa7-60f6-4f18-b544-91044fbc49f3" providerId="AD" clId="Web-{8F9988E1-DBF2-CBD6-A4C8-1D8CDF194F62}" dt="2023-03-23T09:52:14.973" v="490"/>
        <pc:sldMkLst>
          <pc:docMk/>
          <pc:sldMk cId="1598747639" sldId="296"/>
        </pc:sldMkLst>
        <pc:graphicFrameChg chg="mod modGraphic">
          <ac:chgData name="Catriona Hull" userId="S::catriona.hull@blackbaud.me::05797fa7-60f6-4f18-b544-91044fbc49f3" providerId="AD" clId="Web-{8F9988E1-DBF2-CBD6-A4C8-1D8CDF194F62}" dt="2023-03-23T09:52:14.973" v="490"/>
          <ac:graphicFrameMkLst>
            <pc:docMk/>
            <pc:sldMk cId="1598747639" sldId="296"/>
            <ac:graphicFrameMk id="7" creationId="{D76E9EE0-B509-5840-A3B3-5EC33A0AA1BF}"/>
          </ac:graphicFrameMkLst>
        </pc:graphicFrameChg>
      </pc:sldChg>
    </pc:docChg>
  </pc:docChgLst>
  <pc:docChgLst>
    <pc:chgData name="Jemma Best" userId="S::jemma.best@blackbaud.me::ac6b0631-789b-4f29-ba8f-c892e26e4599" providerId="AD" clId="Web-{B28ED00E-7440-07A6-D080-2C51E9978195}"/>
    <pc:docChg chg="modSld">
      <pc:chgData name="Jemma Best" userId="S::jemma.best@blackbaud.me::ac6b0631-789b-4f29-ba8f-c892e26e4599" providerId="AD" clId="Web-{B28ED00E-7440-07A6-D080-2C51E9978195}" dt="2023-03-20T16:39:05.745" v="193"/>
      <pc:docMkLst>
        <pc:docMk/>
      </pc:docMkLst>
      <pc:sldChg chg="modSp">
        <pc:chgData name="Jemma Best" userId="S::jemma.best@blackbaud.me::ac6b0631-789b-4f29-ba8f-c892e26e4599" providerId="AD" clId="Web-{B28ED00E-7440-07A6-D080-2C51E9978195}" dt="2023-03-20T16:36:41.288" v="136" actId="20577"/>
        <pc:sldMkLst>
          <pc:docMk/>
          <pc:sldMk cId="395009101" sldId="258"/>
        </pc:sldMkLst>
        <pc:spChg chg="mod">
          <ac:chgData name="Jemma Best" userId="S::jemma.best@blackbaud.me::ac6b0631-789b-4f29-ba8f-c892e26e4599" providerId="AD" clId="Web-{B28ED00E-7440-07A6-D080-2C51E9978195}" dt="2023-03-20T16:36:41.288" v="136" actId="20577"/>
          <ac:spMkLst>
            <pc:docMk/>
            <pc:sldMk cId="395009101" sldId="258"/>
            <ac:spMk id="3" creationId="{293C7C8E-C495-3342-B3E5-14A04102602E}"/>
          </ac:spMkLst>
        </pc:spChg>
        <pc:spChg chg="mod">
          <ac:chgData name="Jemma Best" userId="S::jemma.best@blackbaud.me::ac6b0631-789b-4f29-ba8f-c892e26e4599" providerId="AD" clId="Web-{B28ED00E-7440-07A6-D080-2C51E9978195}" dt="2023-03-20T16:31:00.543" v="112" actId="20577"/>
          <ac:spMkLst>
            <pc:docMk/>
            <pc:sldMk cId="395009101" sldId="258"/>
            <ac:spMk id="4" creationId="{B5AB10AC-B7DE-F649-8175-AE862C8E5FF5}"/>
          </ac:spMkLst>
        </pc:spChg>
      </pc:sldChg>
      <pc:sldChg chg="modSp modNotes">
        <pc:chgData name="Jemma Best" userId="S::jemma.best@blackbaud.me::ac6b0631-789b-4f29-ba8f-c892e26e4599" providerId="AD" clId="Web-{B28ED00E-7440-07A6-D080-2C51E9978195}" dt="2023-03-20T16:39:05.745" v="193"/>
        <pc:sldMkLst>
          <pc:docMk/>
          <pc:sldMk cId="638534180" sldId="286"/>
        </pc:sldMkLst>
        <pc:spChg chg="mod">
          <ac:chgData name="Jemma Best" userId="S::jemma.best@blackbaud.me::ac6b0631-789b-4f29-ba8f-c892e26e4599" providerId="AD" clId="Web-{B28ED00E-7440-07A6-D080-2C51E9978195}" dt="2023-03-20T16:29:35.868" v="87" actId="20577"/>
          <ac:spMkLst>
            <pc:docMk/>
            <pc:sldMk cId="638534180" sldId="286"/>
            <ac:spMk id="9" creationId="{46492BCB-C16A-E0AF-FD78-0A2674FB8257}"/>
          </ac:spMkLst>
        </pc:spChg>
      </pc:sldChg>
      <pc:sldChg chg="modSp">
        <pc:chgData name="Jemma Best" userId="S::jemma.best@blackbaud.me::ac6b0631-789b-4f29-ba8f-c892e26e4599" providerId="AD" clId="Web-{B28ED00E-7440-07A6-D080-2C51E9978195}" dt="2023-03-20T16:18:20.738" v="36" actId="20577"/>
        <pc:sldMkLst>
          <pc:docMk/>
          <pc:sldMk cId="1102380944" sldId="287"/>
        </pc:sldMkLst>
        <pc:spChg chg="mod">
          <ac:chgData name="Jemma Best" userId="S::jemma.best@blackbaud.me::ac6b0631-789b-4f29-ba8f-c892e26e4599" providerId="AD" clId="Web-{B28ED00E-7440-07A6-D080-2C51E9978195}" dt="2023-03-20T16:18:20.738" v="36" actId="20577"/>
          <ac:spMkLst>
            <pc:docMk/>
            <pc:sldMk cId="1102380944" sldId="287"/>
            <ac:spMk id="4" creationId="{B5AB10AC-B7DE-F649-8175-AE862C8E5FF5}"/>
          </ac:spMkLst>
        </pc:spChg>
      </pc:sldChg>
      <pc:sldChg chg="modSp">
        <pc:chgData name="Jemma Best" userId="S::jemma.best@blackbaud.me::ac6b0631-789b-4f29-ba8f-c892e26e4599" providerId="AD" clId="Web-{B28ED00E-7440-07A6-D080-2C51E9978195}" dt="2023-03-20T16:28:20.194" v="68" actId="20577"/>
        <pc:sldMkLst>
          <pc:docMk/>
          <pc:sldMk cId="3921661111" sldId="290"/>
        </pc:sldMkLst>
        <pc:spChg chg="mod">
          <ac:chgData name="Jemma Best" userId="S::jemma.best@blackbaud.me::ac6b0631-789b-4f29-ba8f-c892e26e4599" providerId="AD" clId="Web-{B28ED00E-7440-07A6-D080-2C51E9978195}" dt="2023-03-20T16:24:54.578" v="65"/>
          <ac:spMkLst>
            <pc:docMk/>
            <pc:sldMk cId="3921661111" sldId="290"/>
            <ac:spMk id="15" creationId="{90221AFE-9FE5-06EA-3187-32A055B3F106}"/>
          </ac:spMkLst>
        </pc:spChg>
        <pc:spChg chg="mod">
          <ac:chgData name="Jemma Best" userId="S::jemma.best@blackbaud.me::ac6b0631-789b-4f29-ba8f-c892e26e4599" providerId="AD" clId="Web-{B28ED00E-7440-07A6-D080-2C51E9978195}" dt="2023-03-20T16:28:20.194" v="68" actId="20577"/>
          <ac:spMkLst>
            <pc:docMk/>
            <pc:sldMk cId="3921661111" sldId="290"/>
            <ac:spMk id="16" creationId="{11AF2DDA-F834-4421-DAC7-D8E0D7BF6F32}"/>
          </ac:spMkLst>
        </pc:spChg>
      </pc:sldChg>
      <pc:sldChg chg="modSp modNotes">
        <pc:chgData name="Jemma Best" userId="S::jemma.best@blackbaud.me::ac6b0631-789b-4f29-ba8f-c892e26e4599" providerId="AD" clId="Web-{B28ED00E-7440-07A6-D080-2C51E9978195}" dt="2023-03-20T16:29:55.728" v="88"/>
        <pc:sldMkLst>
          <pc:docMk/>
          <pc:sldMk cId="2340164641" sldId="291"/>
        </pc:sldMkLst>
        <pc:spChg chg="mod">
          <ac:chgData name="Jemma Best" userId="S::jemma.best@blackbaud.me::ac6b0631-789b-4f29-ba8f-c892e26e4599" providerId="AD" clId="Web-{B28ED00E-7440-07A6-D080-2C51E9978195}" dt="2023-03-20T16:29:19.368" v="84" actId="20577"/>
          <ac:spMkLst>
            <pc:docMk/>
            <pc:sldMk cId="2340164641" sldId="291"/>
            <ac:spMk id="15" creationId="{90221AFE-9FE5-06EA-3187-32A055B3F106}"/>
          </ac:spMkLst>
        </pc:spChg>
      </pc:sldChg>
    </pc:docChg>
  </pc:docChgLst>
  <pc:docChgLst>
    <pc:chgData name="Catriona Hull" userId="S::catriona.hull@blackbaud.me::05797fa7-60f6-4f18-b544-91044fbc49f3" providerId="AD" clId="Web-{22E98F8F-76CB-1580-EC09-64D08AB77087}"/>
    <pc:docChg chg="addSld delSld modSld sldOrd">
      <pc:chgData name="Catriona Hull" userId="S::catriona.hull@blackbaud.me::05797fa7-60f6-4f18-b544-91044fbc49f3" providerId="AD" clId="Web-{22E98F8F-76CB-1580-EC09-64D08AB77087}" dt="2023-04-21T15:48:40.859" v="703"/>
      <pc:docMkLst>
        <pc:docMk/>
      </pc:docMkLst>
      <pc:sldChg chg="modNotes">
        <pc:chgData name="Catriona Hull" userId="S::catriona.hull@blackbaud.me::05797fa7-60f6-4f18-b544-91044fbc49f3" providerId="AD" clId="Web-{22E98F8F-76CB-1580-EC09-64D08AB77087}" dt="2023-04-21T15:05:05.272" v="1"/>
        <pc:sldMkLst>
          <pc:docMk/>
          <pc:sldMk cId="638534180" sldId="286"/>
        </pc:sldMkLst>
      </pc:sldChg>
      <pc:sldChg chg="modSp">
        <pc:chgData name="Catriona Hull" userId="S::catriona.hull@blackbaud.me::05797fa7-60f6-4f18-b544-91044fbc49f3" providerId="AD" clId="Web-{22E98F8F-76CB-1580-EC09-64D08AB77087}" dt="2023-04-21T15:48:40.859" v="703"/>
        <pc:sldMkLst>
          <pc:docMk/>
          <pc:sldMk cId="845774907" sldId="292"/>
        </pc:sldMkLst>
        <pc:graphicFrameChg chg="mod modGraphic">
          <ac:chgData name="Catriona Hull" userId="S::catriona.hull@blackbaud.me::05797fa7-60f6-4f18-b544-91044fbc49f3" providerId="AD" clId="Web-{22E98F8F-76CB-1580-EC09-64D08AB77087}" dt="2023-04-21T15:48:40.859" v="703"/>
          <ac:graphicFrameMkLst>
            <pc:docMk/>
            <pc:sldMk cId="845774907" sldId="292"/>
            <ac:graphicFrameMk id="6" creationId="{6FE92BFF-9F03-D17A-56FC-B697944E3359}"/>
          </ac:graphicFrameMkLst>
        </pc:graphicFrameChg>
      </pc:sldChg>
      <pc:sldChg chg="modNotes">
        <pc:chgData name="Catriona Hull" userId="S::catriona.hull@blackbaud.me::05797fa7-60f6-4f18-b544-91044fbc49f3" providerId="AD" clId="Web-{22E98F8F-76CB-1580-EC09-64D08AB77087}" dt="2023-04-21T15:47:48.014" v="699"/>
        <pc:sldMkLst>
          <pc:docMk/>
          <pc:sldMk cId="2141564808" sldId="293"/>
        </pc:sldMkLst>
      </pc:sldChg>
      <pc:sldChg chg="addSp delSp modSp modNotes">
        <pc:chgData name="Catriona Hull" userId="S::catriona.hull@blackbaud.me::05797fa7-60f6-4f18-b544-91044fbc49f3" providerId="AD" clId="Web-{22E98F8F-76CB-1580-EC09-64D08AB77087}" dt="2023-04-21T15:27:39.215" v="122" actId="20577"/>
        <pc:sldMkLst>
          <pc:docMk/>
          <pc:sldMk cId="1960701689" sldId="294"/>
        </pc:sldMkLst>
        <pc:spChg chg="mod">
          <ac:chgData name="Catriona Hull" userId="S::catriona.hull@blackbaud.me::05797fa7-60f6-4f18-b544-91044fbc49f3" providerId="AD" clId="Web-{22E98F8F-76CB-1580-EC09-64D08AB77087}" dt="2023-04-21T15:27:39.215" v="122" actId="20577"/>
          <ac:spMkLst>
            <pc:docMk/>
            <pc:sldMk cId="1960701689" sldId="294"/>
            <ac:spMk id="2" creationId="{C29E422F-52D8-38DE-DA12-02B9FFAE4AB9}"/>
          </ac:spMkLst>
        </pc:spChg>
        <pc:spChg chg="del">
          <ac:chgData name="Catriona Hull" userId="S::catriona.hull@blackbaud.me::05797fa7-60f6-4f18-b544-91044fbc49f3" providerId="AD" clId="Web-{22E98F8F-76CB-1580-EC09-64D08AB77087}" dt="2023-04-21T15:27:08.886" v="118"/>
          <ac:spMkLst>
            <pc:docMk/>
            <pc:sldMk cId="1960701689" sldId="294"/>
            <ac:spMk id="6" creationId="{8F95FC99-1105-5D95-D2E8-F3CAFD63A05E}"/>
          </ac:spMkLst>
        </pc:spChg>
        <pc:picChg chg="add mod ord">
          <ac:chgData name="Catriona Hull" userId="S::catriona.hull@blackbaud.me::05797fa7-60f6-4f18-b544-91044fbc49f3" providerId="AD" clId="Web-{22E98F8F-76CB-1580-EC09-64D08AB77087}" dt="2023-04-21T15:27:07.168" v="117"/>
          <ac:picMkLst>
            <pc:docMk/>
            <pc:sldMk cId="1960701689" sldId="294"/>
            <ac:picMk id="3" creationId="{795B2C22-FCBB-0E6E-8ABE-8D2BECA85812}"/>
          </ac:picMkLst>
        </pc:picChg>
      </pc:sldChg>
      <pc:sldChg chg="delSp modSp add del ord replId">
        <pc:chgData name="Catriona Hull" userId="S::catriona.hull@blackbaud.me::05797fa7-60f6-4f18-b544-91044fbc49f3" providerId="AD" clId="Web-{22E98F8F-76CB-1580-EC09-64D08AB77087}" dt="2023-04-21T15:35:56.354" v="250"/>
        <pc:sldMkLst>
          <pc:docMk/>
          <pc:sldMk cId="3125476353" sldId="297"/>
        </pc:sldMkLst>
        <pc:spChg chg="del mod">
          <ac:chgData name="Catriona Hull" userId="S::catriona.hull@blackbaud.me::05797fa7-60f6-4f18-b544-91044fbc49f3" providerId="AD" clId="Web-{22E98F8F-76CB-1580-EC09-64D08AB77087}" dt="2023-04-21T15:33:56.570" v="215"/>
          <ac:spMkLst>
            <pc:docMk/>
            <pc:sldMk cId="3125476353" sldId="297"/>
            <ac:spMk id="19" creationId="{1C53E788-265C-D94D-9F2B-B815655E479B}"/>
          </ac:spMkLst>
        </pc:spChg>
        <pc:spChg chg="del">
          <ac:chgData name="Catriona Hull" userId="S::catriona.hull@blackbaud.me::05797fa7-60f6-4f18-b544-91044fbc49f3" providerId="AD" clId="Web-{22E98F8F-76CB-1580-EC09-64D08AB77087}" dt="2023-04-21T15:33:56.570" v="214"/>
          <ac:spMkLst>
            <pc:docMk/>
            <pc:sldMk cId="3125476353" sldId="297"/>
            <ac:spMk id="20" creationId="{F6FF97E7-F69F-9922-7485-51C38CF3EA30}"/>
          </ac:spMkLst>
        </pc:spChg>
        <pc:spChg chg="del">
          <ac:chgData name="Catriona Hull" userId="S::catriona.hull@blackbaud.me::05797fa7-60f6-4f18-b544-91044fbc49f3" providerId="AD" clId="Web-{22E98F8F-76CB-1580-EC09-64D08AB77087}" dt="2023-04-21T15:31:33.316" v="173"/>
          <ac:spMkLst>
            <pc:docMk/>
            <pc:sldMk cId="3125476353" sldId="297"/>
            <ac:spMk id="21" creationId="{80C16438-D5D8-A02F-E9D8-517D3D229650}"/>
          </ac:spMkLst>
        </pc:spChg>
        <pc:spChg chg="del">
          <ac:chgData name="Catriona Hull" userId="S::catriona.hull@blackbaud.me::05797fa7-60f6-4f18-b544-91044fbc49f3" providerId="AD" clId="Web-{22E98F8F-76CB-1580-EC09-64D08AB77087}" dt="2023-04-21T15:31:33.316" v="172"/>
          <ac:spMkLst>
            <pc:docMk/>
            <pc:sldMk cId="3125476353" sldId="297"/>
            <ac:spMk id="22" creationId="{9A6A72F6-97B3-C56B-E53F-3A8275276418}"/>
          </ac:spMkLst>
        </pc:spChg>
        <pc:spChg chg="del mod">
          <ac:chgData name="Catriona Hull" userId="S::catriona.hull@blackbaud.me::05797fa7-60f6-4f18-b544-91044fbc49f3" providerId="AD" clId="Web-{22E98F8F-76CB-1580-EC09-64D08AB77087}" dt="2023-04-21T15:35:09.384" v="233"/>
          <ac:spMkLst>
            <pc:docMk/>
            <pc:sldMk cId="3125476353" sldId="297"/>
            <ac:spMk id="23" creationId="{E5E09E6E-8F00-4193-EE87-49A0D6A029C5}"/>
          </ac:spMkLst>
        </pc:spChg>
        <pc:spChg chg="del">
          <ac:chgData name="Catriona Hull" userId="S::catriona.hull@blackbaud.me::05797fa7-60f6-4f18-b544-91044fbc49f3" providerId="AD" clId="Web-{22E98F8F-76CB-1580-EC09-64D08AB77087}" dt="2023-04-21T15:35:09.384" v="232"/>
          <ac:spMkLst>
            <pc:docMk/>
            <pc:sldMk cId="3125476353" sldId="297"/>
            <ac:spMk id="24" creationId="{1F79468A-C1B4-4701-DF4C-2131EC94E0B0}"/>
          </ac:spMkLst>
        </pc:spChg>
        <pc:spChg chg="del">
          <ac:chgData name="Catriona Hull" userId="S::catriona.hull@blackbaud.me::05797fa7-60f6-4f18-b544-91044fbc49f3" providerId="AD" clId="Web-{22E98F8F-76CB-1580-EC09-64D08AB77087}" dt="2023-04-21T15:31:58.973" v="192"/>
          <ac:spMkLst>
            <pc:docMk/>
            <pc:sldMk cId="3125476353" sldId="297"/>
            <ac:spMk id="25" creationId="{BE824903-D108-1061-1BD7-88BBFFF4FD00}"/>
          </ac:spMkLst>
        </pc:spChg>
        <pc:spChg chg="del">
          <ac:chgData name="Catriona Hull" userId="S::catriona.hull@blackbaud.me::05797fa7-60f6-4f18-b544-91044fbc49f3" providerId="AD" clId="Web-{22E98F8F-76CB-1580-EC09-64D08AB77087}" dt="2023-04-21T15:31:59.816" v="193"/>
          <ac:spMkLst>
            <pc:docMk/>
            <pc:sldMk cId="3125476353" sldId="297"/>
            <ac:spMk id="26" creationId="{D214F52D-4886-086D-70D3-887496370FA3}"/>
          </ac:spMkLst>
        </pc:spChg>
        <pc:spChg chg="del">
          <ac:chgData name="Catriona Hull" userId="S::catriona.hull@blackbaud.me::05797fa7-60f6-4f18-b544-91044fbc49f3" providerId="AD" clId="Web-{22E98F8F-76CB-1580-EC09-64D08AB77087}" dt="2023-04-21T15:31:30.769" v="170"/>
          <ac:spMkLst>
            <pc:docMk/>
            <pc:sldMk cId="3125476353" sldId="297"/>
            <ac:spMk id="31" creationId="{677F3DF7-EA0F-7FFF-AD02-1C6B3B84E051}"/>
          </ac:spMkLst>
        </pc:spChg>
        <pc:spChg chg="del">
          <ac:chgData name="Catriona Hull" userId="S::catriona.hull@blackbaud.me::05797fa7-60f6-4f18-b544-91044fbc49f3" providerId="AD" clId="Web-{22E98F8F-76CB-1580-EC09-64D08AB77087}" dt="2023-04-21T15:31:30.769" v="169"/>
          <ac:spMkLst>
            <pc:docMk/>
            <pc:sldMk cId="3125476353" sldId="297"/>
            <ac:spMk id="32" creationId="{12F5014D-4E00-3D22-8BD2-994114B6DBD8}"/>
          </ac:spMkLst>
        </pc:spChg>
        <pc:spChg chg="del mod">
          <ac:chgData name="Catriona Hull" userId="S::catriona.hull@blackbaud.me::05797fa7-60f6-4f18-b544-91044fbc49f3" providerId="AD" clId="Web-{22E98F8F-76CB-1580-EC09-64D08AB77087}" dt="2023-04-21T15:32:21.567" v="200"/>
          <ac:spMkLst>
            <pc:docMk/>
            <pc:sldMk cId="3125476353" sldId="297"/>
            <ac:spMk id="33" creationId="{21C557CB-6371-2D1F-38AE-DA5ACCC3242F}"/>
          </ac:spMkLst>
        </pc:spChg>
        <pc:spChg chg="del">
          <ac:chgData name="Catriona Hull" userId="S::catriona.hull@blackbaud.me::05797fa7-60f6-4f18-b544-91044fbc49f3" providerId="AD" clId="Web-{22E98F8F-76CB-1580-EC09-64D08AB77087}" dt="2023-04-21T15:32:21.551" v="199"/>
          <ac:spMkLst>
            <pc:docMk/>
            <pc:sldMk cId="3125476353" sldId="297"/>
            <ac:spMk id="34" creationId="{049DFB7F-5DBF-F189-7B15-CAD846CEF09F}"/>
          </ac:spMkLst>
        </pc:spChg>
        <pc:spChg chg="del">
          <ac:chgData name="Catriona Hull" userId="S::catriona.hull@blackbaud.me::05797fa7-60f6-4f18-b544-91044fbc49f3" providerId="AD" clId="Web-{22E98F8F-76CB-1580-EC09-64D08AB77087}" dt="2023-04-21T15:31:52.097" v="189"/>
          <ac:spMkLst>
            <pc:docMk/>
            <pc:sldMk cId="3125476353" sldId="297"/>
            <ac:spMk id="35" creationId="{C843F292-83E1-BCA1-3D02-B48B5613FEC0}"/>
          </ac:spMkLst>
        </pc:spChg>
        <pc:spChg chg="del">
          <ac:chgData name="Catriona Hull" userId="S::catriona.hull@blackbaud.me::05797fa7-60f6-4f18-b544-91044fbc49f3" providerId="AD" clId="Web-{22E98F8F-76CB-1580-EC09-64D08AB77087}" dt="2023-04-21T15:31:56.457" v="190"/>
          <ac:spMkLst>
            <pc:docMk/>
            <pc:sldMk cId="3125476353" sldId="297"/>
            <ac:spMk id="36" creationId="{A26F6DB0-77DB-78D1-B204-85B0831599C0}"/>
          </ac:spMkLst>
        </pc:spChg>
        <pc:spChg chg="del mod">
          <ac:chgData name="Catriona Hull" userId="S::catriona.hull@blackbaud.me::05797fa7-60f6-4f18-b544-91044fbc49f3" providerId="AD" clId="Web-{22E98F8F-76CB-1580-EC09-64D08AB77087}" dt="2023-04-21T15:35:09.384" v="231"/>
          <ac:spMkLst>
            <pc:docMk/>
            <pc:sldMk cId="3125476353" sldId="297"/>
            <ac:spMk id="37" creationId="{511C6180-EFA8-FFBB-45EC-E7283D4EB6B2}"/>
          </ac:spMkLst>
        </pc:spChg>
        <pc:spChg chg="del">
          <ac:chgData name="Catriona Hull" userId="S::catriona.hull@blackbaud.me::05797fa7-60f6-4f18-b544-91044fbc49f3" providerId="AD" clId="Web-{22E98F8F-76CB-1580-EC09-64D08AB77087}" dt="2023-04-21T15:35:09.384" v="230"/>
          <ac:spMkLst>
            <pc:docMk/>
            <pc:sldMk cId="3125476353" sldId="297"/>
            <ac:spMk id="38" creationId="{4294B824-8CB8-7468-8BB3-17F3216145FB}"/>
          </ac:spMkLst>
        </pc:spChg>
        <pc:spChg chg="del">
          <ac:chgData name="Catriona Hull" userId="S::catriona.hull@blackbaud.me::05797fa7-60f6-4f18-b544-91044fbc49f3" providerId="AD" clId="Web-{22E98F8F-76CB-1580-EC09-64D08AB77087}" dt="2023-04-21T15:31:35.222" v="176"/>
          <ac:spMkLst>
            <pc:docMk/>
            <pc:sldMk cId="3125476353" sldId="297"/>
            <ac:spMk id="40" creationId="{943D278A-6242-CD9F-0D48-C81A8F7D9AA8}"/>
          </ac:spMkLst>
        </pc:spChg>
        <pc:spChg chg="del">
          <ac:chgData name="Catriona Hull" userId="S::catriona.hull@blackbaud.me::05797fa7-60f6-4f18-b544-91044fbc49f3" providerId="AD" clId="Web-{22E98F8F-76CB-1580-EC09-64D08AB77087}" dt="2023-04-21T15:31:35.222" v="175"/>
          <ac:spMkLst>
            <pc:docMk/>
            <pc:sldMk cId="3125476353" sldId="297"/>
            <ac:spMk id="41" creationId="{A7F6041C-32AC-643D-E427-C29D0053B014}"/>
          </ac:spMkLst>
        </pc:spChg>
        <pc:spChg chg="del">
          <ac:chgData name="Catriona Hull" userId="S::catriona.hull@blackbaud.me::05797fa7-60f6-4f18-b544-91044fbc49f3" providerId="AD" clId="Web-{22E98F8F-76CB-1580-EC09-64D08AB77087}" dt="2023-04-21T15:31:37.175" v="179"/>
          <ac:spMkLst>
            <pc:docMk/>
            <pc:sldMk cId="3125476353" sldId="297"/>
            <ac:spMk id="42" creationId="{4913E3CA-0827-089C-3B0F-2C6A91EFFE9C}"/>
          </ac:spMkLst>
        </pc:spChg>
        <pc:spChg chg="del">
          <ac:chgData name="Catriona Hull" userId="S::catriona.hull@blackbaud.me::05797fa7-60f6-4f18-b544-91044fbc49f3" providerId="AD" clId="Web-{22E98F8F-76CB-1580-EC09-64D08AB77087}" dt="2023-04-21T15:31:37.175" v="178"/>
          <ac:spMkLst>
            <pc:docMk/>
            <pc:sldMk cId="3125476353" sldId="297"/>
            <ac:spMk id="43" creationId="{EA1D17E9-93CC-CE58-6E33-C23D694FE567}"/>
          </ac:spMkLst>
        </pc:spChg>
        <pc:spChg chg="del">
          <ac:chgData name="Catriona Hull" userId="S::catriona.hull@blackbaud.me::05797fa7-60f6-4f18-b544-91044fbc49f3" providerId="AD" clId="Web-{22E98F8F-76CB-1580-EC09-64D08AB77087}" dt="2023-04-21T15:31:43.316" v="184"/>
          <ac:spMkLst>
            <pc:docMk/>
            <pc:sldMk cId="3125476353" sldId="297"/>
            <ac:spMk id="44" creationId="{E580C947-9F69-F36D-B5D1-B8069277E9AD}"/>
          </ac:spMkLst>
        </pc:spChg>
        <pc:spChg chg="del">
          <ac:chgData name="Catriona Hull" userId="S::catriona.hull@blackbaud.me::05797fa7-60f6-4f18-b544-91044fbc49f3" providerId="AD" clId="Web-{22E98F8F-76CB-1580-EC09-64D08AB77087}" dt="2023-04-21T15:31:43.316" v="183"/>
          <ac:spMkLst>
            <pc:docMk/>
            <pc:sldMk cId="3125476353" sldId="297"/>
            <ac:spMk id="45" creationId="{2F9F846E-55E1-E6F0-C16B-2FDAEB71435A}"/>
          </ac:spMkLst>
        </pc:spChg>
        <pc:spChg chg="del">
          <ac:chgData name="Catriona Hull" userId="S::catriona.hull@blackbaud.me::05797fa7-60f6-4f18-b544-91044fbc49f3" providerId="AD" clId="Web-{22E98F8F-76CB-1580-EC09-64D08AB77087}" dt="2023-04-21T15:31:45.191" v="187"/>
          <ac:spMkLst>
            <pc:docMk/>
            <pc:sldMk cId="3125476353" sldId="297"/>
            <ac:spMk id="46" creationId="{F8B2B017-D253-D876-4652-6BEEC5AD7396}"/>
          </ac:spMkLst>
        </pc:spChg>
        <pc:spChg chg="del">
          <ac:chgData name="Catriona Hull" userId="S::catriona.hull@blackbaud.me::05797fa7-60f6-4f18-b544-91044fbc49f3" providerId="AD" clId="Web-{22E98F8F-76CB-1580-EC09-64D08AB77087}" dt="2023-04-21T15:31:45.191" v="186"/>
          <ac:spMkLst>
            <pc:docMk/>
            <pc:sldMk cId="3125476353" sldId="297"/>
            <ac:spMk id="47" creationId="{4939C54A-0F94-A03D-DD14-7B0FCF7A2E0D}"/>
          </ac:spMkLst>
        </pc:spChg>
        <pc:spChg chg="del">
          <ac:chgData name="Catriona Hull" userId="S::catriona.hull@blackbaud.me::05797fa7-60f6-4f18-b544-91044fbc49f3" providerId="AD" clId="Web-{22E98F8F-76CB-1580-EC09-64D08AB77087}" dt="2023-04-21T15:31:35.222" v="174"/>
          <ac:spMkLst>
            <pc:docMk/>
            <pc:sldMk cId="3125476353" sldId="297"/>
            <ac:spMk id="85" creationId="{37AD1F03-C977-06CA-90A1-BA2B592D352C}"/>
          </ac:spMkLst>
        </pc:spChg>
        <pc:grpChg chg="del">
          <ac:chgData name="Catriona Hull" userId="S::catriona.hull@blackbaud.me::05797fa7-60f6-4f18-b544-91044fbc49f3" providerId="AD" clId="Web-{22E98F8F-76CB-1580-EC09-64D08AB77087}" dt="2023-04-21T15:31:58.973" v="191"/>
          <ac:grpSpMkLst>
            <pc:docMk/>
            <pc:sldMk cId="3125476353" sldId="297"/>
            <ac:grpSpMk id="86" creationId="{73FD375E-5C37-87AC-436F-4DEABECEDBB7}"/>
          </ac:grpSpMkLst>
        </pc:grpChg>
        <pc:grpChg chg="del">
          <ac:chgData name="Catriona Hull" userId="S::catriona.hull@blackbaud.me::05797fa7-60f6-4f18-b544-91044fbc49f3" providerId="AD" clId="Web-{22E98F8F-76CB-1580-EC09-64D08AB77087}" dt="2023-04-21T15:31:37.175" v="177"/>
          <ac:grpSpMkLst>
            <pc:docMk/>
            <pc:sldMk cId="3125476353" sldId="297"/>
            <ac:grpSpMk id="92" creationId="{C9189C4C-B85E-C112-6552-255680B198DE}"/>
          </ac:grpSpMkLst>
        </pc:grpChg>
        <pc:grpChg chg="del">
          <ac:chgData name="Catriona Hull" userId="S::catriona.hull@blackbaud.me::05797fa7-60f6-4f18-b544-91044fbc49f3" providerId="AD" clId="Web-{22E98F8F-76CB-1580-EC09-64D08AB77087}" dt="2023-04-21T15:31:45.191" v="185"/>
          <ac:grpSpMkLst>
            <pc:docMk/>
            <pc:sldMk cId="3125476353" sldId="297"/>
            <ac:grpSpMk id="99" creationId="{BA8B46E2-783A-793B-6CFB-52114058E4CB}"/>
          </ac:grpSpMkLst>
        </pc:grpChg>
        <pc:grpChg chg="del">
          <ac:chgData name="Catriona Hull" userId="S::catriona.hull@blackbaud.me::05797fa7-60f6-4f18-b544-91044fbc49f3" providerId="AD" clId="Web-{22E98F8F-76CB-1580-EC09-64D08AB77087}" dt="2023-04-21T15:35:09.384" v="229"/>
          <ac:grpSpMkLst>
            <pc:docMk/>
            <pc:sldMk cId="3125476353" sldId="297"/>
            <ac:grpSpMk id="113" creationId="{53F9AFE7-FAD1-C6FC-C856-B965F9C7E378}"/>
          </ac:grpSpMkLst>
        </pc:grpChg>
        <pc:grpChg chg="del">
          <ac:chgData name="Catriona Hull" userId="S::catriona.hull@blackbaud.me::05797fa7-60f6-4f18-b544-91044fbc49f3" providerId="AD" clId="Web-{22E98F8F-76CB-1580-EC09-64D08AB77087}" dt="2023-04-21T15:31:43.316" v="182"/>
          <ac:grpSpMkLst>
            <pc:docMk/>
            <pc:sldMk cId="3125476353" sldId="297"/>
            <ac:grpSpMk id="120" creationId="{B2A694AF-050E-ECA1-F804-C0BB96788F8E}"/>
          </ac:grpSpMkLst>
        </pc:grpChg>
        <pc:grpChg chg="del">
          <ac:chgData name="Catriona Hull" userId="S::catriona.hull@blackbaud.me::05797fa7-60f6-4f18-b544-91044fbc49f3" providerId="AD" clId="Web-{22E98F8F-76CB-1580-EC09-64D08AB77087}" dt="2023-04-21T15:31:30.769" v="168"/>
          <ac:grpSpMkLst>
            <pc:docMk/>
            <pc:sldMk cId="3125476353" sldId="297"/>
            <ac:grpSpMk id="129" creationId="{649472CF-E111-9087-EC27-97686F8077C4}"/>
          </ac:grpSpMkLst>
        </pc:grpChg>
        <pc:grpChg chg="del">
          <ac:chgData name="Catriona Hull" userId="S::catriona.hull@blackbaud.me::05797fa7-60f6-4f18-b544-91044fbc49f3" providerId="AD" clId="Web-{22E98F8F-76CB-1580-EC09-64D08AB77087}" dt="2023-04-21T15:32:21.551" v="198"/>
          <ac:grpSpMkLst>
            <pc:docMk/>
            <pc:sldMk cId="3125476353" sldId="297"/>
            <ac:grpSpMk id="133" creationId="{0FD73291-FE1B-3387-0EF7-BEAF7B386F03}"/>
          </ac:grpSpMkLst>
        </pc:grpChg>
        <pc:grpChg chg="del">
          <ac:chgData name="Catriona Hull" userId="S::catriona.hull@blackbaud.me::05797fa7-60f6-4f18-b544-91044fbc49f3" providerId="AD" clId="Web-{22E98F8F-76CB-1580-EC09-64D08AB77087}" dt="2023-04-21T15:35:09.384" v="228"/>
          <ac:grpSpMkLst>
            <pc:docMk/>
            <pc:sldMk cId="3125476353" sldId="297"/>
            <ac:grpSpMk id="153" creationId="{B0AE6A13-FA6D-6A57-0FA4-D9C00F09E885}"/>
          </ac:grpSpMkLst>
        </pc:grpChg>
        <pc:grpChg chg="del">
          <ac:chgData name="Catriona Hull" userId="S::catriona.hull@blackbaud.me::05797fa7-60f6-4f18-b544-91044fbc49f3" providerId="AD" clId="Web-{22E98F8F-76CB-1580-EC09-64D08AB77087}" dt="2023-04-21T15:31:52.097" v="188"/>
          <ac:grpSpMkLst>
            <pc:docMk/>
            <pc:sldMk cId="3125476353" sldId="297"/>
            <ac:grpSpMk id="161" creationId="{39D688A2-7858-27EB-D7C4-71FE9C1B372B}"/>
          </ac:grpSpMkLst>
        </pc:grpChg>
        <pc:grpChg chg="del">
          <ac:chgData name="Catriona Hull" userId="S::catriona.hull@blackbaud.me::05797fa7-60f6-4f18-b544-91044fbc49f3" providerId="AD" clId="Web-{22E98F8F-76CB-1580-EC09-64D08AB77087}" dt="2023-04-21T15:33:56.570" v="213"/>
          <ac:grpSpMkLst>
            <pc:docMk/>
            <pc:sldMk cId="3125476353" sldId="297"/>
            <ac:grpSpMk id="177" creationId="{0E5D2F5D-358E-19A7-9C47-CD71FE6E62CF}"/>
          </ac:grpSpMkLst>
        </pc:grpChg>
        <pc:grpChg chg="del">
          <ac:chgData name="Catriona Hull" userId="S::catriona.hull@blackbaud.me::05797fa7-60f6-4f18-b544-91044fbc49f3" providerId="AD" clId="Web-{22E98F8F-76CB-1580-EC09-64D08AB77087}" dt="2023-04-21T15:31:33.316" v="171"/>
          <ac:grpSpMkLst>
            <pc:docMk/>
            <pc:sldMk cId="3125476353" sldId="297"/>
            <ac:grpSpMk id="186" creationId="{6E6A2788-F2FF-CD8E-853B-698AAE846F95}"/>
          </ac:grpSpMkLst>
        </pc:grpChg>
      </pc:sldChg>
      <pc:sldChg chg="addSp delSp modSp add del ord replId">
        <pc:chgData name="Catriona Hull" userId="S::catriona.hull@blackbaud.me::05797fa7-60f6-4f18-b544-91044fbc49f3" providerId="AD" clId="Web-{22E98F8F-76CB-1580-EC09-64D08AB77087}" dt="2023-04-21T15:36:42.793" v="251"/>
        <pc:sldMkLst>
          <pc:docMk/>
          <pc:sldMk cId="1144134262" sldId="298"/>
        </pc:sldMkLst>
        <pc:spChg chg="add mod">
          <ac:chgData name="Catriona Hull" userId="S::catriona.hull@blackbaud.me::05797fa7-60f6-4f18-b544-91044fbc49f3" providerId="AD" clId="Web-{22E98F8F-76CB-1580-EC09-64D08AB77087}" dt="2023-04-21T15:32:51.724" v="211" actId="1076"/>
          <ac:spMkLst>
            <pc:docMk/>
            <pc:sldMk cId="1144134262" sldId="298"/>
            <ac:spMk id="2" creationId="{517FD31F-3B9B-4E7C-9542-839FFD01B4C9}"/>
          </ac:spMkLst>
        </pc:spChg>
        <pc:spChg chg="add mod">
          <ac:chgData name="Catriona Hull" userId="S::catriona.hull@blackbaud.me::05797fa7-60f6-4f18-b544-91044fbc49f3" providerId="AD" clId="Web-{22E98F8F-76CB-1580-EC09-64D08AB77087}" dt="2023-04-21T15:34:22.414" v="217" actId="1076"/>
          <ac:spMkLst>
            <pc:docMk/>
            <pc:sldMk cId="1144134262" sldId="298"/>
            <ac:spMk id="3" creationId="{B101CF19-2E99-C32A-4435-FFFD8D3C0A1E}"/>
          </ac:spMkLst>
        </pc:spChg>
        <pc:spChg chg="add">
          <ac:chgData name="Catriona Hull" userId="S::catriona.hull@blackbaud.me::05797fa7-60f6-4f18-b544-91044fbc49f3" providerId="AD" clId="Web-{22E98F8F-76CB-1580-EC09-64D08AB77087}" dt="2023-04-21T15:32:24.254" v="201"/>
          <ac:spMkLst>
            <pc:docMk/>
            <pc:sldMk cId="1144134262" sldId="298"/>
            <ac:spMk id="5" creationId="{FD66CB00-0DAE-C341-7230-B6FD80EFC713}"/>
          </ac:spMkLst>
        </pc:spChg>
        <pc:spChg chg="add">
          <ac:chgData name="Catriona Hull" userId="S::catriona.hull@blackbaud.me::05797fa7-60f6-4f18-b544-91044fbc49f3" providerId="AD" clId="Web-{22E98F8F-76CB-1580-EC09-64D08AB77087}" dt="2023-04-21T15:32:24.254" v="201"/>
          <ac:spMkLst>
            <pc:docMk/>
            <pc:sldMk cId="1144134262" sldId="298"/>
            <ac:spMk id="6" creationId="{942DEA7B-0754-8759-BCC5-10208E7FF6DB}"/>
          </ac:spMkLst>
        </pc:spChg>
        <pc:spChg chg="add">
          <ac:chgData name="Catriona Hull" userId="S::catriona.hull@blackbaud.me::05797fa7-60f6-4f18-b544-91044fbc49f3" providerId="AD" clId="Web-{22E98F8F-76CB-1580-EC09-64D08AB77087}" dt="2023-04-21T15:32:24.254" v="201"/>
          <ac:spMkLst>
            <pc:docMk/>
            <pc:sldMk cId="1144134262" sldId="298"/>
            <ac:spMk id="8" creationId="{B329A18D-351C-210B-22B7-526BADF165EE}"/>
          </ac:spMkLst>
        </pc:spChg>
        <pc:spChg chg="add">
          <ac:chgData name="Catriona Hull" userId="S::catriona.hull@blackbaud.me::05797fa7-60f6-4f18-b544-91044fbc49f3" providerId="AD" clId="Web-{22E98F8F-76CB-1580-EC09-64D08AB77087}" dt="2023-04-21T15:32:24.254" v="201"/>
          <ac:spMkLst>
            <pc:docMk/>
            <pc:sldMk cId="1144134262" sldId="298"/>
            <ac:spMk id="13" creationId="{6C130146-B357-B96B-95B5-4AC4767D4181}"/>
          </ac:spMkLst>
        </pc:spChg>
        <pc:spChg chg="add">
          <ac:chgData name="Catriona Hull" userId="S::catriona.hull@blackbaud.me::05797fa7-60f6-4f18-b544-91044fbc49f3" providerId="AD" clId="Web-{22E98F8F-76CB-1580-EC09-64D08AB77087}" dt="2023-04-21T15:32:24.254" v="201"/>
          <ac:spMkLst>
            <pc:docMk/>
            <pc:sldMk cId="1144134262" sldId="298"/>
            <ac:spMk id="14" creationId="{71517F03-9B1D-7607-2621-4B5CD6FE630F}"/>
          </ac:spMkLst>
        </pc:spChg>
        <pc:spChg chg="add">
          <ac:chgData name="Catriona Hull" userId="S::catriona.hull@blackbaud.me::05797fa7-60f6-4f18-b544-91044fbc49f3" providerId="AD" clId="Web-{22E98F8F-76CB-1580-EC09-64D08AB77087}" dt="2023-04-21T15:32:24.254" v="201"/>
          <ac:spMkLst>
            <pc:docMk/>
            <pc:sldMk cId="1144134262" sldId="298"/>
            <ac:spMk id="15" creationId="{C1AEA140-F04E-BA0B-D7D7-77BD2DB7AA3C}"/>
          </ac:spMkLst>
        </pc:spChg>
        <pc:spChg chg="add">
          <ac:chgData name="Catriona Hull" userId="S::catriona.hull@blackbaud.me::05797fa7-60f6-4f18-b544-91044fbc49f3" providerId="AD" clId="Web-{22E98F8F-76CB-1580-EC09-64D08AB77087}" dt="2023-04-21T15:32:24.254" v="201"/>
          <ac:spMkLst>
            <pc:docMk/>
            <pc:sldMk cId="1144134262" sldId="298"/>
            <ac:spMk id="16" creationId="{ACBDF86D-9D2A-A7A7-67FF-83F052D3F466}"/>
          </ac:spMkLst>
        </pc:spChg>
        <pc:spChg chg="add">
          <ac:chgData name="Catriona Hull" userId="S::catriona.hull@blackbaud.me::05797fa7-60f6-4f18-b544-91044fbc49f3" providerId="AD" clId="Web-{22E98F8F-76CB-1580-EC09-64D08AB77087}" dt="2023-04-21T15:32:24.254" v="201"/>
          <ac:spMkLst>
            <pc:docMk/>
            <pc:sldMk cId="1144134262" sldId="298"/>
            <ac:spMk id="17" creationId="{29D8914B-26AF-B82F-790F-E84E76046FFE}"/>
          </ac:spMkLst>
        </pc:spChg>
        <pc:spChg chg="add">
          <ac:chgData name="Catriona Hull" userId="S::catriona.hull@blackbaud.me::05797fa7-60f6-4f18-b544-91044fbc49f3" providerId="AD" clId="Web-{22E98F8F-76CB-1580-EC09-64D08AB77087}" dt="2023-04-21T15:32:24.254" v="201"/>
          <ac:spMkLst>
            <pc:docMk/>
            <pc:sldMk cId="1144134262" sldId="298"/>
            <ac:spMk id="18" creationId="{3E450382-8DE2-8C93-BAA6-EBDE54FF8D6E}"/>
          </ac:spMkLst>
        </pc:spChg>
        <pc:spChg chg="add">
          <ac:chgData name="Catriona Hull" userId="S::catriona.hull@blackbaud.me::05797fa7-60f6-4f18-b544-91044fbc49f3" providerId="AD" clId="Web-{22E98F8F-76CB-1580-EC09-64D08AB77087}" dt="2023-04-21T15:32:24.254" v="201"/>
          <ac:spMkLst>
            <pc:docMk/>
            <pc:sldMk cId="1144134262" sldId="298"/>
            <ac:spMk id="19" creationId="{785619FE-BDFF-0140-8072-4DB596EB5B1E}"/>
          </ac:spMkLst>
        </pc:spChg>
        <pc:spChg chg="add">
          <ac:chgData name="Catriona Hull" userId="S::catriona.hull@blackbaud.me::05797fa7-60f6-4f18-b544-91044fbc49f3" providerId="AD" clId="Web-{22E98F8F-76CB-1580-EC09-64D08AB77087}" dt="2023-04-21T15:32:24.254" v="201"/>
          <ac:spMkLst>
            <pc:docMk/>
            <pc:sldMk cId="1144134262" sldId="298"/>
            <ac:spMk id="20" creationId="{DCC931A6-7A59-D54D-DA5B-73F41337AD63}"/>
          </ac:spMkLst>
        </pc:spChg>
        <pc:spChg chg="add mod">
          <ac:chgData name="Catriona Hull" userId="S::catriona.hull@blackbaud.me::05797fa7-60f6-4f18-b544-91044fbc49f3" providerId="AD" clId="Web-{22E98F8F-76CB-1580-EC09-64D08AB77087}" dt="2023-04-21T15:34:57.665" v="227" actId="20577"/>
          <ac:spMkLst>
            <pc:docMk/>
            <pc:sldMk cId="1144134262" sldId="298"/>
            <ac:spMk id="21" creationId="{199DAAB1-60E0-A5E2-F5A3-1D32CEC181F5}"/>
          </ac:spMkLst>
        </pc:spChg>
        <pc:spChg chg="add mod">
          <ac:chgData name="Catriona Hull" userId="S::catriona.hull@blackbaud.me::05797fa7-60f6-4f18-b544-91044fbc49f3" providerId="AD" clId="Web-{22E98F8F-76CB-1580-EC09-64D08AB77087}" dt="2023-04-21T15:34:55.415" v="225" actId="1076"/>
          <ac:spMkLst>
            <pc:docMk/>
            <pc:sldMk cId="1144134262" sldId="298"/>
            <ac:spMk id="22" creationId="{B445E398-24C3-CBD8-B2CE-C1A9BC0CF3B7}"/>
          </ac:spMkLst>
        </pc:spChg>
        <pc:spChg chg="add">
          <ac:chgData name="Catriona Hull" userId="S::catriona.hull@blackbaud.me::05797fa7-60f6-4f18-b544-91044fbc49f3" providerId="AD" clId="Web-{22E98F8F-76CB-1580-EC09-64D08AB77087}" dt="2023-04-21T15:33:57.773" v="216"/>
          <ac:spMkLst>
            <pc:docMk/>
            <pc:sldMk cId="1144134262" sldId="298"/>
            <ac:spMk id="24" creationId="{E49F271B-1600-4454-82AC-773232DC64CB}"/>
          </ac:spMkLst>
        </pc:spChg>
        <pc:spChg chg="add">
          <ac:chgData name="Catriona Hull" userId="S::catriona.hull@blackbaud.me::05797fa7-60f6-4f18-b544-91044fbc49f3" providerId="AD" clId="Web-{22E98F8F-76CB-1580-EC09-64D08AB77087}" dt="2023-04-21T15:33:57.773" v="216"/>
          <ac:spMkLst>
            <pc:docMk/>
            <pc:sldMk cId="1144134262" sldId="298"/>
            <ac:spMk id="25" creationId="{93ED8D3E-BD98-B0C3-6E96-E1E33F628B8B}"/>
          </ac:spMkLst>
        </pc:spChg>
        <pc:spChg chg="add">
          <ac:chgData name="Catriona Hull" userId="S::catriona.hull@blackbaud.me::05797fa7-60f6-4f18-b544-91044fbc49f3" providerId="AD" clId="Web-{22E98F8F-76CB-1580-EC09-64D08AB77087}" dt="2023-04-21T15:33:57.773" v="216"/>
          <ac:spMkLst>
            <pc:docMk/>
            <pc:sldMk cId="1144134262" sldId="298"/>
            <ac:spMk id="26" creationId="{EE1C19E0-26EA-01B6-AE45-BE55FB9C7453}"/>
          </ac:spMkLst>
        </pc:spChg>
        <pc:spChg chg="add">
          <ac:chgData name="Catriona Hull" userId="S::catriona.hull@blackbaud.me::05797fa7-60f6-4f18-b544-91044fbc49f3" providerId="AD" clId="Web-{22E98F8F-76CB-1580-EC09-64D08AB77087}" dt="2023-04-21T15:33:57.773" v="216"/>
          <ac:spMkLst>
            <pc:docMk/>
            <pc:sldMk cId="1144134262" sldId="298"/>
            <ac:spMk id="27" creationId="{CC2E1125-CEB6-97B4-6ABC-03A70E6F4605}"/>
          </ac:spMkLst>
        </pc:spChg>
        <pc:spChg chg="add">
          <ac:chgData name="Catriona Hull" userId="S::catriona.hull@blackbaud.me::05797fa7-60f6-4f18-b544-91044fbc49f3" providerId="AD" clId="Web-{22E98F8F-76CB-1580-EC09-64D08AB77087}" dt="2023-04-21T15:33:57.773" v="216"/>
          <ac:spMkLst>
            <pc:docMk/>
            <pc:sldMk cId="1144134262" sldId="298"/>
            <ac:spMk id="28" creationId="{8109E663-BEFF-0474-EF97-E233AB2CE476}"/>
          </ac:spMkLst>
        </pc:spChg>
        <pc:spChg chg="add mod">
          <ac:chgData name="Catriona Hull" userId="S::catriona.hull@blackbaud.me::05797fa7-60f6-4f18-b544-91044fbc49f3" providerId="AD" clId="Web-{22E98F8F-76CB-1580-EC09-64D08AB77087}" dt="2023-04-21T15:35:33.822" v="243" actId="20577"/>
          <ac:spMkLst>
            <pc:docMk/>
            <pc:sldMk cId="1144134262" sldId="298"/>
            <ac:spMk id="29" creationId="{11E6BFEB-2370-E2EC-583B-65A5E3F12F9D}"/>
          </ac:spMkLst>
        </pc:spChg>
        <pc:spChg chg="add mod">
          <ac:chgData name="Catriona Hull" userId="S::catriona.hull@blackbaud.me::05797fa7-60f6-4f18-b544-91044fbc49f3" providerId="AD" clId="Web-{22E98F8F-76CB-1580-EC09-64D08AB77087}" dt="2023-04-21T15:35:27.635" v="238" actId="1076"/>
          <ac:spMkLst>
            <pc:docMk/>
            <pc:sldMk cId="1144134262" sldId="298"/>
            <ac:spMk id="30" creationId="{7904EC27-8A3A-F910-8109-855877440E51}"/>
          </ac:spMkLst>
        </pc:spChg>
        <pc:spChg chg="add mod">
          <ac:chgData name="Catriona Hull" userId="S::catriona.hull@blackbaud.me::05797fa7-60f6-4f18-b544-91044fbc49f3" providerId="AD" clId="Web-{22E98F8F-76CB-1580-EC09-64D08AB77087}" dt="2023-04-21T15:35:53.526" v="249" actId="20577"/>
          <ac:spMkLst>
            <pc:docMk/>
            <pc:sldMk cId="1144134262" sldId="298"/>
            <ac:spMk id="31" creationId="{85BFAD99-1AC6-B174-AFD9-D0B9E6A0B2C2}"/>
          </ac:spMkLst>
        </pc:spChg>
        <pc:spChg chg="add mod">
          <ac:chgData name="Catriona Hull" userId="S::catriona.hull@blackbaud.me::05797fa7-60f6-4f18-b544-91044fbc49f3" providerId="AD" clId="Web-{22E98F8F-76CB-1580-EC09-64D08AB77087}" dt="2023-04-21T15:35:38.713" v="245" actId="1076"/>
          <ac:spMkLst>
            <pc:docMk/>
            <pc:sldMk cId="1144134262" sldId="298"/>
            <ac:spMk id="32" creationId="{F03C5E19-8A2B-5768-C065-4CA9C96677BF}"/>
          </ac:spMkLst>
        </pc:spChg>
        <pc:spChg chg="add">
          <ac:chgData name="Catriona Hull" userId="S::catriona.hull@blackbaud.me::05797fa7-60f6-4f18-b544-91044fbc49f3" providerId="AD" clId="Web-{22E98F8F-76CB-1580-EC09-64D08AB77087}" dt="2023-04-21T15:35:17.119" v="236"/>
          <ac:spMkLst>
            <pc:docMk/>
            <pc:sldMk cId="1144134262" sldId="298"/>
            <ac:spMk id="35" creationId="{94059673-E182-2157-1749-E64077EA60C9}"/>
          </ac:spMkLst>
        </pc:spChg>
        <pc:spChg chg="add">
          <ac:chgData name="Catriona Hull" userId="S::catriona.hull@blackbaud.me::05797fa7-60f6-4f18-b544-91044fbc49f3" providerId="AD" clId="Web-{22E98F8F-76CB-1580-EC09-64D08AB77087}" dt="2023-04-21T15:35:17.119" v="236"/>
          <ac:spMkLst>
            <pc:docMk/>
            <pc:sldMk cId="1144134262" sldId="298"/>
            <ac:spMk id="36" creationId="{B14EC817-BF0A-C8F7-3D24-A126DED7EA46}"/>
          </ac:spMkLst>
        </pc:spChg>
        <pc:spChg chg="add">
          <ac:chgData name="Catriona Hull" userId="S::catriona.hull@blackbaud.me::05797fa7-60f6-4f18-b544-91044fbc49f3" providerId="AD" clId="Web-{22E98F8F-76CB-1580-EC09-64D08AB77087}" dt="2023-04-21T15:35:17.119" v="236"/>
          <ac:spMkLst>
            <pc:docMk/>
            <pc:sldMk cId="1144134262" sldId="298"/>
            <ac:spMk id="37" creationId="{0BBA6744-CC46-5C5D-7395-EC50949BBE81}"/>
          </ac:spMkLst>
        </pc:spChg>
        <pc:spChg chg="add">
          <ac:chgData name="Catriona Hull" userId="S::catriona.hull@blackbaud.me::05797fa7-60f6-4f18-b544-91044fbc49f3" providerId="AD" clId="Web-{22E98F8F-76CB-1580-EC09-64D08AB77087}" dt="2023-04-21T15:35:17.119" v="236"/>
          <ac:spMkLst>
            <pc:docMk/>
            <pc:sldMk cId="1144134262" sldId="298"/>
            <ac:spMk id="38" creationId="{B8A7DB57-9899-8914-81D5-42EFDD0D1F85}"/>
          </ac:spMkLst>
        </pc:spChg>
        <pc:spChg chg="add">
          <ac:chgData name="Catriona Hull" userId="S::catriona.hull@blackbaud.me::05797fa7-60f6-4f18-b544-91044fbc49f3" providerId="AD" clId="Web-{22E98F8F-76CB-1580-EC09-64D08AB77087}" dt="2023-04-21T15:35:17.119" v="236"/>
          <ac:spMkLst>
            <pc:docMk/>
            <pc:sldMk cId="1144134262" sldId="298"/>
            <ac:spMk id="39" creationId="{D36AAA9C-5B36-A3FC-E06D-1280818F1DC7}"/>
          </ac:spMkLst>
        </pc:spChg>
        <pc:spChg chg="add">
          <ac:chgData name="Catriona Hull" userId="S::catriona.hull@blackbaud.me::05797fa7-60f6-4f18-b544-91044fbc49f3" providerId="AD" clId="Web-{22E98F8F-76CB-1580-EC09-64D08AB77087}" dt="2023-04-21T15:35:17.119" v="236"/>
          <ac:spMkLst>
            <pc:docMk/>
            <pc:sldMk cId="1144134262" sldId="298"/>
            <ac:spMk id="40" creationId="{6FD9F1EB-D714-7271-1B5A-CE88649C4D88}"/>
          </ac:spMkLst>
        </pc:spChg>
        <pc:spChg chg="add">
          <ac:chgData name="Catriona Hull" userId="S::catriona.hull@blackbaud.me::05797fa7-60f6-4f18-b544-91044fbc49f3" providerId="AD" clId="Web-{22E98F8F-76CB-1580-EC09-64D08AB77087}" dt="2023-04-21T15:35:17.119" v="236"/>
          <ac:spMkLst>
            <pc:docMk/>
            <pc:sldMk cId="1144134262" sldId="298"/>
            <ac:spMk id="41" creationId="{7A06CF09-508E-FB3D-3744-57DCD4D46D3F}"/>
          </ac:spMkLst>
        </pc:spChg>
        <pc:spChg chg="add">
          <ac:chgData name="Catriona Hull" userId="S::catriona.hull@blackbaud.me::05797fa7-60f6-4f18-b544-91044fbc49f3" providerId="AD" clId="Web-{22E98F8F-76CB-1580-EC09-64D08AB77087}" dt="2023-04-21T15:35:17.119" v="236"/>
          <ac:spMkLst>
            <pc:docMk/>
            <pc:sldMk cId="1144134262" sldId="298"/>
            <ac:spMk id="42" creationId="{17C44B24-7CAB-7F8E-FE61-55DEEE3D7B73}"/>
          </ac:spMkLst>
        </pc:spChg>
        <pc:spChg chg="add">
          <ac:chgData name="Catriona Hull" userId="S::catriona.hull@blackbaud.me::05797fa7-60f6-4f18-b544-91044fbc49f3" providerId="AD" clId="Web-{22E98F8F-76CB-1580-EC09-64D08AB77087}" dt="2023-04-21T15:35:17.119" v="236"/>
          <ac:spMkLst>
            <pc:docMk/>
            <pc:sldMk cId="1144134262" sldId="298"/>
            <ac:spMk id="43" creationId="{4C609353-B5A8-9868-C30E-0FCC405BE64B}"/>
          </ac:spMkLst>
        </pc:spChg>
        <pc:spChg chg="add">
          <ac:chgData name="Catriona Hull" userId="S::catriona.hull@blackbaud.me::05797fa7-60f6-4f18-b544-91044fbc49f3" providerId="AD" clId="Web-{22E98F8F-76CB-1580-EC09-64D08AB77087}" dt="2023-04-21T15:35:17.119" v="236"/>
          <ac:spMkLst>
            <pc:docMk/>
            <pc:sldMk cId="1144134262" sldId="298"/>
            <ac:spMk id="44" creationId="{A51F29AB-2D2F-82BB-3CF2-225216479207}"/>
          </ac:spMkLst>
        </pc:spChg>
        <pc:spChg chg="add">
          <ac:chgData name="Catriona Hull" userId="S::catriona.hull@blackbaud.me::05797fa7-60f6-4f18-b544-91044fbc49f3" providerId="AD" clId="Web-{22E98F8F-76CB-1580-EC09-64D08AB77087}" dt="2023-04-21T15:35:17.119" v="236"/>
          <ac:spMkLst>
            <pc:docMk/>
            <pc:sldMk cId="1144134262" sldId="298"/>
            <ac:spMk id="45" creationId="{50A342B9-D6F8-B296-01BB-23323CCFC736}"/>
          </ac:spMkLst>
        </pc:spChg>
        <pc:spChg chg="add">
          <ac:chgData name="Catriona Hull" userId="S::catriona.hull@blackbaud.me::05797fa7-60f6-4f18-b544-91044fbc49f3" providerId="AD" clId="Web-{22E98F8F-76CB-1580-EC09-64D08AB77087}" dt="2023-04-21T15:35:17.119" v="236"/>
          <ac:spMkLst>
            <pc:docMk/>
            <pc:sldMk cId="1144134262" sldId="298"/>
            <ac:spMk id="46" creationId="{72B8497E-7DFD-D337-1D87-2E1BD1BC8F7F}"/>
          </ac:spMkLst>
        </pc:spChg>
        <pc:spChg chg="add">
          <ac:chgData name="Catriona Hull" userId="S::catriona.hull@blackbaud.me::05797fa7-60f6-4f18-b544-91044fbc49f3" providerId="AD" clId="Web-{22E98F8F-76CB-1580-EC09-64D08AB77087}" dt="2023-04-21T15:35:17.119" v="236"/>
          <ac:spMkLst>
            <pc:docMk/>
            <pc:sldMk cId="1144134262" sldId="298"/>
            <ac:spMk id="47" creationId="{E0B98EB2-14EF-B2DB-D060-59CA630B54B8}"/>
          </ac:spMkLst>
        </pc:spChg>
        <pc:spChg chg="del">
          <ac:chgData name="Catriona Hull" userId="S::catriona.hull@blackbaud.me::05797fa7-60f6-4f18-b544-91044fbc49f3" providerId="AD" clId="Web-{22E98F8F-76CB-1580-EC09-64D08AB77087}" dt="2023-04-21T15:32:13.114" v="197"/>
          <ac:spMkLst>
            <pc:docMk/>
            <pc:sldMk cId="1144134262" sldId="298"/>
            <ac:spMk id="55" creationId="{2A55824E-30AD-B965-683C-390316BBC797}"/>
          </ac:spMkLst>
        </pc:spChg>
        <pc:spChg chg="del">
          <ac:chgData name="Catriona Hull" userId="S::catriona.hull@blackbaud.me::05797fa7-60f6-4f18-b544-91044fbc49f3" providerId="AD" clId="Web-{22E98F8F-76CB-1580-EC09-64D08AB77087}" dt="2023-04-21T15:35:11.759" v="234"/>
          <ac:spMkLst>
            <pc:docMk/>
            <pc:sldMk cId="1144134262" sldId="298"/>
            <ac:spMk id="56" creationId="{83689835-D303-F6E7-AA22-2F53BCF39831}"/>
          </ac:spMkLst>
        </pc:spChg>
        <pc:spChg chg="del">
          <ac:chgData name="Catriona Hull" userId="S::catriona.hull@blackbaud.me::05797fa7-60f6-4f18-b544-91044fbc49f3" providerId="AD" clId="Web-{22E98F8F-76CB-1580-EC09-64D08AB77087}" dt="2023-04-21T15:33:48.226" v="212"/>
          <ac:spMkLst>
            <pc:docMk/>
            <pc:sldMk cId="1144134262" sldId="298"/>
            <ac:spMk id="57" creationId="{F1750336-524C-F610-6C23-AC5D61305E5D}"/>
          </ac:spMkLst>
        </pc:spChg>
        <pc:spChg chg="del">
          <ac:chgData name="Catriona Hull" userId="S::catriona.hull@blackbaud.me::05797fa7-60f6-4f18-b544-91044fbc49f3" providerId="AD" clId="Web-{22E98F8F-76CB-1580-EC09-64D08AB77087}" dt="2023-04-21T15:35:13.947" v="235"/>
          <ac:spMkLst>
            <pc:docMk/>
            <pc:sldMk cId="1144134262" sldId="298"/>
            <ac:spMk id="58" creationId="{6248CCD1-4709-C4CA-5B10-CD626A9E5FC4}"/>
          </ac:spMkLst>
        </pc:spChg>
        <pc:grpChg chg="add mod">
          <ac:chgData name="Catriona Hull" userId="S::catriona.hull@blackbaud.me::05797fa7-60f6-4f18-b544-91044fbc49f3" providerId="AD" clId="Web-{22E98F8F-76CB-1580-EC09-64D08AB77087}" dt="2023-04-21T15:34:22.445" v="218" actId="1076"/>
          <ac:grpSpMkLst>
            <pc:docMk/>
            <pc:sldMk cId="1144134262" sldId="298"/>
            <ac:grpSpMk id="4" creationId="{DD9B476D-D9F5-EC86-9018-9DC8E4591ADC}"/>
          </ac:grpSpMkLst>
        </pc:grpChg>
        <pc:grpChg chg="add">
          <ac:chgData name="Catriona Hull" userId="S::catriona.hull@blackbaud.me::05797fa7-60f6-4f18-b544-91044fbc49f3" providerId="AD" clId="Web-{22E98F8F-76CB-1580-EC09-64D08AB77087}" dt="2023-04-21T15:32:24.254" v="201"/>
          <ac:grpSpMkLst>
            <pc:docMk/>
            <pc:sldMk cId="1144134262" sldId="298"/>
            <ac:grpSpMk id="10" creationId="{331800A4-1A31-C673-B188-C2C01343C97F}"/>
          </ac:grpSpMkLst>
        </pc:grpChg>
        <pc:grpChg chg="add">
          <ac:chgData name="Catriona Hull" userId="S::catriona.hull@blackbaud.me::05797fa7-60f6-4f18-b544-91044fbc49f3" providerId="AD" clId="Web-{22E98F8F-76CB-1580-EC09-64D08AB77087}" dt="2023-04-21T15:32:24.254" v="201"/>
          <ac:grpSpMkLst>
            <pc:docMk/>
            <pc:sldMk cId="1144134262" sldId="298"/>
            <ac:grpSpMk id="11" creationId="{AECCD36C-8188-3F0C-0FBA-8809914AD970}"/>
          </ac:grpSpMkLst>
        </pc:grpChg>
        <pc:grpChg chg="add">
          <ac:chgData name="Catriona Hull" userId="S::catriona.hull@blackbaud.me::05797fa7-60f6-4f18-b544-91044fbc49f3" providerId="AD" clId="Web-{22E98F8F-76CB-1580-EC09-64D08AB77087}" dt="2023-04-21T15:32:24.254" v="201"/>
          <ac:grpSpMkLst>
            <pc:docMk/>
            <pc:sldMk cId="1144134262" sldId="298"/>
            <ac:grpSpMk id="12" creationId="{8AEC855F-B124-A84C-88F7-719143DFF2D5}"/>
          </ac:grpSpMkLst>
        </pc:grpChg>
        <pc:grpChg chg="add mod">
          <ac:chgData name="Catriona Hull" userId="S::catriona.hull@blackbaud.me::05797fa7-60f6-4f18-b544-91044fbc49f3" providerId="AD" clId="Web-{22E98F8F-76CB-1580-EC09-64D08AB77087}" dt="2023-04-21T15:34:55.446" v="226" actId="1076"/>
          <ac:grpSpMkLst>
            <pc:docMk/>
            <pc:sldMk cId="1144134262" sldId="298"/>
            <ac:grpSpMk id="23" creationId="{FC125354-59AC-5EB2-81D4-50D4E73A5DF3}"/>
          </ac:grpSpMkLst>
        </pc:grpChg>
        <pc:grpChg chg="add mod">
          <ac:chgData name="Catriona Hull" userId="S::catriona.hull@blackbaud.me::05797fa7-60f6-4f18-b544-91044fbc49f3" providerId="AD" clId="Web-{22E98F8F-76CB-1580-EC09-64D08AB77087}" dt="2023-04-21T15:35:38.745" v="246" actId="1076"/>
          <ac:grpSpMkLst>
            <pc:docMk/>
            <pc:sldMk cId="1144134262" sldId="298"/>
            <ac:grpSpMk id="33" creationId="{82CF6CCE-27FC-972C-7312-7A62B3314AC5}"/>
          </ac:grpSpMkLst>
        </pc:grpChg>
        <pc:grpChg chg="add mod">
          <ac:chgData name="Catriona Hull" userId="S::catriona.hull@blackbaud.me::05797fa7-60f6-4f18-b544-91044fbc49f3" providerId="AD" clId="Web-{22E98F8F-76CB-1580-EC09-64D08AB77087}" dt="2023-04-21T15:35:27.650" v="239" actId="1076"/>
          <ac:grpSpMkLst>
            <pc:docMk/>
            <pc:sldMk cId="1144134262" sldId="298"/>
            <ac:grpSpMk id="34" creationId="{FCD68697-AA42-B82A-5CA6-72D838D67EAB}"/>
          </ac:grpSpMkLst>
        </pc:grpChg>
        <pc:cxnChg chg="mod">
          <ac:chgData name="Catriona Hull" userId="S::catriona.hull@blackbaud.me::05797fa7-60f6-4f18-b544-91044fbc49f3" providerId="AD" clId="Web-{22E98F8F-76CB-1580-EC09-64D08AB77087}" dt="2023-04-21T15:32:13.114" v="197"/>
          <ac:cxnSpMkLst>
            <pc:docMk/>
            <pc:sldMk cId="1144134262" sldId="298"/>
            <ac:cxnSpMk id="62" creationId="{E52B35AF-1586-36AE-4BB1-45E8B0C00841}"/>
          </ac:cxnSpMkLst>
        </pc:cxnChg>
        <pc:cxnChg chg="mod">
          <ac:chgData name="Catriona Hull" userId="S::catriona.hull@blackbaud.me::05797fa7-60f6-4f18-b544-91044fbc49f3" providerId="AD" clId="Web-{22E98F8F-76CB-1580-EC09-64D08AB77087}" dt="2023-04-21T15:35:11.759" v="234"/>
          <ac:cxnSpMkLst>
            <pc:docMk/>
            <pc:sldMk cId="1144134262" sldId="298"/>
            <ac:cxnSpMk id="63" creationId="{B2AD90D7-CAC7-5211-99A4-4AE35CFD75B6}"/>
          </ac:cxnSpMkLst>
        </pc:cxnChg>
        <pc:cxnChg chg="mod">
          <ac:chgData name="Catriona Hull" userId="S::catriona.hull@blackbaud.me::05797fa7-60f6-4f18-b544-91044fbc49f3" providerId="AD" clId="Web-{22E98F8F-76CB-1580-EC09-64D08AB77087}" dt="2023-04-21T15:35:13.947" v="235"/>
          <ac:cxnSpMkLst>
            <pc:docMk/>
            <pc:sldMk cId="1144134262" sldId="298"/>
            <ac:cxnSpMk id="66" creationId="{F239D498-CA35-6D8E-D615-C786B1CCFA70}"/>
          </ac:cxnSpMkLst>
        </pc:cxnChg>
        <pc:cxnChg chg="mod">
          <ac:chgData name="Catriona Hull" userId="S::catriona.hull@blackbaud.me::05797fa7-60f6-4f18-b544-91044fbc49f3" providerId="AD" clId="Web-{22E98F8F-76CB-1580-EC09-64D08AB77087}" dt="2023-04-21T15:33:48.226" v="212"/>
          <ac:cxnSpMkLst>
            <pc:docMk/>
            <pc:sldMk cId="1144134262" sldId="298"/>
            <ac:cxnSpMk id="69" creationId="{FF8262DF-74D1-91E3-66D6-756AD43B6E94}"/>
          </ac:cxnSpMkLst>
        </pc:cxnChg>
      </pc:sldChg>
    </pc:docChg>
  </pc:docChgLst>
  <pc:docChgLst>
    <pc:chgData name="Catriona Hull" userId="S::catriona.hull@blackbaud.me::05797fa7-60f6-4f18-b544-91044fbc49f3" providerId="AD" clId="Web-{08480BE9-0762-D2E8-2369-0AE88CAB6201}"/>
    <pc:docChg chg="modSld">
      <pc:chgData name="Catriona Hull" userId="S::catriona.hull@blackbaud.me::05797fa7-60f6-4f18-b544-91044fbc49f3" providerId="AD" clId="Web-{08480BE9-0762-D2E8-2369-0AE88CAB6201}" dt="2023-03-23T10:22:05.625" v="103" actId="20577"/>
      <pc:docMkLst>
        <pc:docMk/>
      </pc:docMkLst>
      <pc:sldChg chg="modSp">
        <pc:chgData name="Catriona Hull" userId="S::catriona.hull@blackbaud.me::05797fa7-60f6-4f18-b544-91044fbc49f3" providerId="AD" clId="Web-{08480BE9-0762-D2E8-2369-0AE88CAB6201}" dt="2023-03-23T10:22:05.625" v="103" actId="20577"/>
        <pc:sldMkLst>
          <pc:docMk/>
          <pc:sldMk cId="638534180" sldId="286"/>
        </pc:sldMkLst>
        <pc:spChg chg="mod">
          <ac:chgData name="Catriona Hull" userId="S::catriona.hull@blackbaud.me::05797fa7-60f6-4f18-b544-91044fbc49f3" providerId="AD" clId="Web-{08480BE9-0762-D2E8-2369-0AE88CAB6201}" dt="2023-03-23T10:22:05.625" v="103" actId="20577"/>
          <ac:spMkLst>
            <pc:docMk/>
            <pc:sldMk cId="638534180" sldId="286"/>
            <ac:spMk id="2" creationId="{42B1E61D-25CE-9144-9F87-329DC8E33F22}"/>
          </ac:spMkLst>
        </pc:spChg>
      </pc:sldChg>
      <pc:sldChg chg="modSp">
        <pc:chgData name="Catriona Hull" userId="S::catriona.hull@blackbaud.me::05797fa7-60f6-4f18-b544-91044fbc49f3" providerId="AD" clId="Web-{08480BE9-0762-D2E8-2369-0AE88CAB6201}" dt="2023-03-23T10:21:48.171" v="89"/>
        <pc:sldMkLst>
          <pc:docMk/>
          <pc:sldMk cId="1598747639" sldId="296"/>
        </pc:sldMkLst>
        <pc:graphicFrameChg chg="mod modGraphic">
          <ac:chgData name="Catriona Hull" userId="S::catriona.hull@blackbaud.me::05797fa7-60f6-4f18-b544-91044fbc49f3" providerId="AD" clId="Web-{08480BE9-0762-D2E8-2369-0AE88CAB6201}" dt="2023-03-23T10:21:48.171" v="89"/>
          <ac:graphicFrameMkLst>
            <pc:docMk/>
            <pc:sldMk cId="1598747639" sldId="296"/>
            <ac:graphicFrameMk id="7" creationId="{D76E9EE0-B509-5840-A3B3-5EC33A0AA1BF}"/>
          </ac:graphicFrameMkLst>
        </pc:graphicFrameChg>
      </pc:sldChg>
    </pc:docChg>
  </pc:docChgLst>
  <pc:docChgLst>
    <pc:chgData name="Jemma Best" userId="S::jemma.best@blackbaud.me::ac6b0631-789b-4f29-ba8f-c892e26e4599" providerId="AD" clId="Web-{1F4B0F3C-E99E-DBE5-2D29-681D93C4EF02}"/>
    <pc:docChg chg="modSld">
      <pc:chgData name="Jemma Best" userId="S::jemma.best@blackbaud.me::ac6b0631-789b-4f29-ba8f-c892e26e4599" providerId="AD" clId="Web-{1F4B0F3C-E99E-DBE5-2D29-681D93C4EF02}" dt="2023-03-21T14:33:11.268" v="32" actId="20577"/>
      <pc:docMkLst>
        <pc:docMk/>
      </pc:docMkLst>
      <pc:sldChg chg="modSp">
        <pc:chgData name="Jemma Best" userId="S::jemma.best@blackbaud.me::ac6b0631-789b-4f29-ba8f-c892e26e4599" providerId="AD" clId="Web-{1F4B0F3C-E99E-DBE5-2D29-681D93C4EF02}" dt="2023-03-21T14:33:11.268" v="32" actId="20577"/>
        <pc:sldMkLst>
          <pc:docMk/>
          <pc:sldMk cId="395009101" sldId="258"/>
        </pc:sldMkLst>
        <pc:spChg chg="mod">
          <ac:chgData name="Jemma Best" userId="S::jemma.best@blackbaud.me::ac6b0631-789b-4f29-ba8f-c892e26e4599" providerId="AD" clId="Web-{1F4B0F3C-E99E-DBE5-2D29-681D93C4EF02}" dt="2023-03-21T14:33:11.268" v="32" actId="20577"/>
          <ac:spMkLst>
            <pc:docMk/>
            <pc:sldMk cId="395009101" sldId="258"/>
            <ac:spMk id="3" creationId="{293C7C8E-C495-3342-B3E5-14A04102602E}"/>
          </ac:spMkLst>
        </pc:spChg>
      </pc:sldChg>
      <pc:sldChg chg="modNotes">
        <pc:chgData name="Jemma Best" userId="S::jemma.best@blackbaud.me::ac6b0631-789b-4f29-ba8f-c892e26e4599" providerId="AD" clId="Web-{1F4B0F3C-E99E-DBE5-2D29-681D93C4EF02}" dt="2023-03-21T14:32:27.548" v="0"/>
        <pc:sldMkLst>
          <pc:docMk/>
          <pc:sldMk cId="845774907" sldId="292"/>
        </pc:sldMkLst>
      </pc:sldChg>
    </pc:docChg>
  </pc:docChgLst>
  <pc:docChgLst>
    <pc:chgData name="Stefan Holliland" userId="2d750152-d95a-41d7-b2f1-a8319bd9d2d9" providerId="ADAL" clId="{59A6DEC5-0EF1-404E-A0A6-044A3405631B}"/>
    <pc:docChg chg="modSld">
      <pc:chgData name="Stefan Holliland" userId="2d750152-d95a-41d7-b2f1-a8319bd9d2d9" providerId="ADAL" clId="{59A6DEC5-0EF1-404E-A0A6-044A3405631B}" dt="2023-03-15T15:51:29.960" v="8" actId="18654"/>
      <pc:docMkLst>
        <pc:docMk/>
      </pc:docMkLst>
      <pc:sldChg chg="modSp mod">
        <pc:chgData name="Stefan Holliland" userId="2d750152-d95a-41d7-b2f1-a8319bd9d2d9" providerId="ADAL" clId="{59A6DEC5-0EF1-404E-A0A6-044A3405631B}" dt="2023-03-15T15:51:29.960" v="8" actId="18654"/>
        <pc:sldMkLst>
          <pc:docMk/>
          <pc:sldMk cId="3603605402" sldId="271"/>
        </pc:sldMkLst>
        <pc:spChg chg="mod modCrop">
          <ac:chgData name="Stefan Holliland" userId="2d750152-d95a-41d7-b2f1-a8319bd9d2d9" providerId="ADAL" clId="{59A6DEC5-0EF1-404E-A0A6-044A3405631B}" dt="2023-03-15T15:51:18.346" v="5" actId="18131"/>
          <ac:spMkLst>
            <pc:docMk/>
            <pc:sldMk cId="3603605402" sldId="271"/>
            <ac:spMk id="55" creationId="{2A55824E-30AD-B965-683C-390316BBC797}"/>
          </ac:spMkLst>
        </pc:spChg>
        <pc:spChg chg="mod">
          <ac:chgData name="Stefan Holliland" userId="2d750152-d95a-41d7-b2f1-a8319bd9d2d9" providerId="ADAL" clId="{59A6DEC5-0EF1-404E-A0A6-044A3405631B}" dt="2023-03-15T15:51:29.960" v="8" actId="18654"/>
          <ac:spMkLst>
            <pc:docMk/>
            <pc:sldMk cId="3603605402" sldId="271"/>
            <ac:spMk id="58" creationId="{6248CCD1-4709-C4CA-5B10-CD626A9E5FC4}"/>
          </ac:spMkLst>
        </pc:spChg>
        <pc:cxnChg chg="mod">
          <ac:chgData name="Stefan Holliland" userId="2d750152-d95a-41d7-b2f1-a8319bd9d2d9" providerId="ADAL" clId="{59A6DEC5-0EF1-404E-A0A6-044A3405631B}" dt="2023-03-15T15:51:18.346" v="5" actId="18131"/>
          <ac:cxnSpMkLst>
            <pc:docMk/>
            <pc:sldMk cId="3603605402" sldId="271"/>
            <ac:cxnSpMk id="62" creationId="{E52B35AF-1586-36AE-4BB1-45E8B0C00841}"/>
          </ac:cxnSpMkLst>
        </pc:cxnChg>
      </pc:sldChg>
    </pc:docChg>
  </pc:docChgLst>
  <pc:docChgLst>
    <pc:chgData name="Eleanor Ward" userId="9da4336d-c24b-4d13-a1f0-e5cc23e117ec" providerId="ADAL" clId="{0C4E0985-E254-40E1-BD7D-876B6A2F1465}"/>
    <pc:docChg chg="undo custSel addSld delSld modSld">
      <pc:chgData name="Eleanor Ward" userId="9da4336d-c24b-4d13-a1f0-e5cc23e117ec" providerId="ADAL" clId="{0C4E0985-E254-40E1-BD7D-876B6A2F1465}" dt="2023-05-11T10:25:55.423" v="32" actId="47"/>
      <pc:docMkLst>
        <pc:docMk/>
      </pc:docMkLst>
      <pc:sldChg chg="modSp mod">
        <pc:chgData name="Eleanor Ward" userId="9da4336d-c24b-4d13-a1f0-e5cc23e117ec" providerId="ADAL" clId="{0C4E0985-E254-40E1-BD7D-876B6A2F1465}" dt="2023-05-11T10:21:15.960" v="21" actId="1076"/>
        <pc:sldMkLst>
          <pc:docMk/>
          <pc:sldMk cId="3603605402" sldId="271"/>
        </pc:sldMkLst>
        <pc:spChg chg="mod">
          <ac:chgData name="Eleanor Ward" userId="9da4336d-c24b-4d13-a1f0-e5cc23e117ec" providerId="ADAL" clId="{0C4E0985-E254-40E1-BD7D-876B6A2F1465}" dt="2023-05-11T10:21:15.960" v="21" actId="1076"/>
          <ac:spMkLst>
            <pc:docMk/>
            <pc:sldMk cId="3603605402" sldId="271"/>
            <ac:spMk id="56" creationId="{83689835-D303-F6E7-AA22-2F53BCF39831}"/>
          </ac:spMkLst>
        </pc:spChg>
        <pc:cxnChg chg="mod">
          <ac:chgData name="Eleanor Ward" userId="9da4336d-c24b-4d13-a1f0-e5cc23e117ec" providerId="ADAL" clId="{0C4E0985-E254-40E1-BD7D-876B6A2F1465}" dt="2023-05-11T10:21:15.960" v="21" actId="1076"/>
          <ac:cxnSpMkLst>
            <pc:docMk/>
            <pc:sldMk cId="3603605402" sldId="271"/>
            <ac:cxnSpMk id="63" creationId="{B2AD90D7-CAC7-5211-99A4-4AE35CFD75B6}"/>
          </ac:cxnSpMkLst>
        </pc:cxnChg>
      </pc:sldChg>
      <pc:sldChg chg="addSp delSp modSp mod delAnim modAnim modNotesTx">
        <pc:chgData name="Eleanor Ward" userId="9da4336d-c24b-4d13-a1f0-e5cc23e117ec" providerId="ADAL" clId="{0C4E0985-E254-40E1-BD7D-876B6A2F1465}" dt="2023-05-11T09:31:44.265" v="14"/>
        <pc:sldMkLst>
          <pc:docMk/>
          <pc:sldMk cId="638534180" sldId="286"/>
        </pc:sldMkLst>
        <pc:spChg chg="add del mod">
          <ac:chgData name="Eleanor Ward" userId="9da4336d-c24b-4d13-a1f0-e5cc23e117ec" providerId="ADAL" clId="{0C4E0985-E254-40E1-BD7D-876B6A2F1465}" dt="2023-05-11T09:24:22.980" v="2" actId="478"/>
          <ac:spMkLst>
            <pc:docMk/>
            <pc:sldMk cId="638534180" sldId="286"/>
            <ac:spMk id="7" creationId="{D413643B-276C-7840-A116-771235D03839}"/>
          </ac:spMkLst>
        </pc:spChg>
        <pc:spChg chg="del">
          <ac:chgData name="Eleanor Ward" userId="9da4336d-c24b-4d13-a1f0-e5cc23e117ec" providerId="ADAL" clId="{0C4E0985-E254-40E1-BD7D-876B6A2F1465}" dt="2023-05-11T09:24:13.018" v="1" actId="478"/>
          <ac:spMkLst>
            <pc:docMk/>
            <pc:sldMk cId="638534180" sldId="286"/>
            <ac:spMk id="8" creationId="{8993A351-75D7-811C-7569-EDF2F79A5D76}"/>
          </ac:spMkLst>
        </pc:spChg>
        <pc:picChg chg="del">
          <ac:chgData name="Eleanor Ward" userId="9da4336d-c24b-4d13-a1f0-e5cc23e117ec" providerId="ADAL" clId="{0C4E0985-E254-40E1-BD7D-876B6A2F1465}" dt="2023-05-11T09:24:07.189" v="0" actId="478"/>
          <ac:picMkLst>
            <pc:docMk/>
            <pc:sldMk cId="638534180" sldId="286"/>
            <ac:picMk id="6" creationId="{7F959476-199F-784D-9183-56F45BBCCA95}"/>
          </ac:picMkLst>
        </pc:picChg>
        <pc:picChg chg="add del mod">
          <ac:chgData name="Eleanor Ward" userId="9da4336d-c24b-4d13-a1f0-e5cc23e117ec" providerId="ADAL" clId="{0C4E0985-E254-40E1-BD7D-876B6A2F1465}" dt="2023-05-11T09:29:21.389" v="7" actId="478"/>
          <ac:picMkLst>
            <pc:docMk/>
            <pc:sldMk cId="638534180" sldId="286"/>
            <ac:picMk id="10" creationId="{33DD23DA-A66E-229B-3C09-7D4FEB285013}"/>
          </ac:picMkLst>
        </pc:picChg>
        <pc:picChg chg="add mod">
          <ac:chgData name="Eleanor Ward" userId="9da4336d-c24b-4d13-a1f0-e5cc23e117ec" providerId="ADAL" clId="{0C4E0985-E254-40E1-BD7D-876B6A2F1465}" dt="2023-05-11T09:30:36.664" v="11" actId="14100"/>
          <ac:picMkLst>
            <pc:docMk/>
            <pc:sldMk cId="638534180" sldId="286"/>
            <ac:picMk id="11" creationId="{D35D6DF2-8887-BE79-9D5C-750758B39109}"/>
          </ac:picMkLst>
        </pc:picChg>
      </pc:sldChg>
      <pc:sldChg chg="addSp delSp modSp new del mod">
        <pc:chgData name="Eleanor Ward" userId="9da4336d-c24b-4d13-a1f0-e5cc23e117ec" providerId="ADAL" clId="{0C4E0985-E254-40E1-BD7D-876B6A2F1465}" dt="2023-05-11T10:25:55.423" v="32" actId="47"/>
        <pc:sldMkLst>
          <pc:docMk/>
          <pc:sldMk cId="1489414471" sldId="297"/>
        </pc:sldMkLst>
        <pc:spChg chg="del">
          <ac:chgData name="Eleanor Ward" userId="9da4336d-c24b-4d13-a1f0-e5cc23e117ec" providerId="ADAL" clId="{0C4E0985-E254-40E1-BD7D-876B6A2F1465}" dt="2023-05-11T10:23:37.898" v="26" actId="478"/>
          <ac:spMkLst>
            <pc:docMk/>
            <pc:sldMk cId="1489414471" sldId="297"/>
            <ac:spMk id="2" creationId="{ED02B47A-8F12-3A27-E4F9-82ABF5973F3B}"/>
          </ac:spMkLst>
        </pc:spChg>
        <pc:spChg chg="del">
          <ac:chgData name="Eleanor Ward" userId="9da4336d-c24b-4d13-a1f0-e5cc23e117ec" providerId="ADAL" clId="{0C4E0985-E254-40E1-BD7D-876B6A2F1465}" dt="2023-05-11T10:23:33.635" v="23" actId="478"/>
          <ac:spMkLst>
            <pc:docMk/>
            <pc:sldMk cId="1489414471" sldId="297"/>
            <ac:spMk id="3" creationId="{FCBD22B4-1316-AF20-788D-780812485F28}"/>
          </ac:spMkLst>
        </pc:spChg>
        <pc:spChg chg="del">
          <ac:chgData name="Eleanor Ward" userId="9da4336d-c24b-4d13-a1f0-e5cc23e117ec" providerId="ADAL" clId="{0C4E0985-E254-40E1-BD7D-876B6A2F1465}" dt="2023-05-11T10:23:36.440" v="25" actId="478"/>
          <ac:spMkLst>
            <pc:docMk/>
            <pc:sldMk cId="1489414471" sldId="297"/>
            <ac:spMk id="4" creationId="{28E0BF2E-62FF-E1E5-1B7C-9536840A90A7}"/>
          </ac:spMkLst>
        </pc:spChg>
        <pc:spChg chg="del">
          <ac:chgData name="Eleanor Ward" userId="9da4336d-c24b-4d13-a1f0-e5cc23e117ec" providerId="ADAL" clId="{0C4E0985-E254-40E1-BD7D-876B6A2F1465}" dt="2023-05-11T10:23:34.739" v="24" actId="478"/>
          <ac:spMkLst>
            <pc:docMk/>
            <pc:sldMk cId="1489414471" sldId="297"/>
            <ac:spMk id="5" creationId="{3C8FFA54-39B6-30F8-2EC9-4036A8FB0A4B}"/>
          </ac:spMkLst>
        </pc:spChg>
        <pc:picChg chg="add mod modCrop">
          <ac:chgData name="Eleanor Ward" userId="9da4336d-c24b-4d13-a1f0-e5cc23e117ec" providerId="ADAL" clId="{0C4E0985-E254-40E1-BD7D-876B6A2F1465}" dt="2023-05-11T10:23:53.808" v="31" actId="732"/>
          <ac:picMkLst>
            <pc:docMk/>
            <pc:sldMk cId="1489414471" sldId="297"/>
            <ac:picMk id="7" creationId="{89897ACE-E325-5C5D-A0BA-507272605C6A}"/>
          </ac:picMkLst>
        </pc:picChg>
      </pc:sldChg>
      <pc:sldChg chg="addSp delSp modSp new del mod delAnim modAnim">
        <pc:chgData name="Eleanor Ward" userId="9da4336d-c24b-4d13-a1f0-e5cc23e117ec" providerId="ADAL" clId="{0C4E0985-E254-40E1-BD7D-876B6A2F1465}" dt="2023-05-11T10:12:46.046" v="19" actId="47"/>
        <pc:sldMkLst>
          <pc:docMk/>
          <pc:sldMk cId="1642622755" sldId="297"/>
        </pc:sldMkLst>
        <pc:spChg chg="del">
          <ac:chgData name="Eleanor Ward" userId="9da4336d-c24b-4d13-a1f0-e5cc23e117ec" providerId="ADAL" clId="{0C4E0985-E254-40E1-BD7D-876B6A2F1465}" dt="2023-05-11T10:12:30.024" v="16"/>
          <ac:spMkLst>
            <pc:docMk/>
            <pc:sldMk cId="1642622755" sldId="297"/>
            <ac:spMk id="3" creationId="{601512A3-4807-A9C1-533C-33233E31952C}"/>
          </ac:spMkLst>
        </pc:spChg>
        <pc:spChg chg="add mod">
          <ac:chgData name="Eleanor Ward" userId="9da4336d-c24b-4d13-a1f0-e5cc23e117ec" providerId="ADAL" clId="{0C4E0985-E254-40E1-BD7D-876B6A2F1465}" dt="2023-05-11T10:12:44.089" v="18" actId="478"/>
          <ac:spMkLst>
            <pc:docMk/>
            <pc:sldMk cId="1642622755" sldId="297"/>
            <ac:spMk id="7" creationId="{A50267B4-D70F-12B8-2B3D-6D85C0EC71A0}"/>
          </ac:spMkLst>
        </pc:spChg>
        <pc:picChg chg="add del mod">
          <ac:chgData name="Eleanor Ward" userId="9da4336d-c24b-4d13-a1f0-e5cc23e117ec" providerId="ADAL" clId="{0C4E0985-E254-40E1-BD7D-876B6A2F1465}" dt="2023-05-11T10:12:44.089" v="18" actId="478"/>
          <ac:picMkLst>
            <pc:docMk/>
            <pc:sldMk cId="1642622755" sldId="297"/>
            <ac:picMk id="5" creationId="{989C5C9E-7905-5282-E926-425AB400B6AF}"/>
          </ac:picMkLst>
        </pc:picChg>
      </pc:sldChg>
    </pc:docChg>
  </pc:docChgLst>
  <pc:docChgLst>
    <pc:chgData name="Stefan Holliland" userId="2d750152-d95a-41d7-b2f1-a8319bd9d2d9" providerId="ADAL" clId="{F6907827-2555-CD49-95EA-195F07ECAFE0}"/>
    <pc:docChg chg="undo redo custSel addSld delSld modSld sldOrd modMainMaster">
      <pc:chgData name="Stefan Holliland" userId="2d750152-d95a-41d7-b2f1-a8319bd9d2d9" providerId="ADAL" clId="{F6907827-2555-CD49-95EA-195F07ECAFE0}" dt="2023-03-01T14:08:28.091" v="2227" actId="1076"/>
      <pc:docMkLst>
        <pc:docMk/>
      </pc:docMkLst>
      <pc:sldChg chg="addSp delSp modSp mod">
        <pc:chgData name="Stefan Holliland" userId="2d750152-d95a-41d7-b2f1-a8319bd9d2d9" providerId="ADAL" clId="{F6907827-2555-CD49-95EA-195F07ECAFE0}" dt="2023-02-22T14:54:17.892" v="2176" actId="1076"/>
        <pc:sldMkLst>
          <pc:docMk/>
          <pc:sldMk cId="1854477800" sldId="257"/>
        </pc:sldMkLst>
        <pc:spChg chg="mod">
          <ac:chgData name="Stefan Holliland" userId="2d750152-d95a-41d7-b2f1-a8319bd9d2d9" providerId="ADAL" clId="{F6907827-2555-CD49-95EA-195F07ECAFE0}" dt="2023-02-22T11:07:58.484" v="772" actId="1076"/>
          <ac:spMkLst>
            <pc:docMk/>
            <pc:sldMk cId="1854477800" sldId="257"/>
            <ac:spMk id="3" creationId="{715AB8FD-89F3-0741-96B9-D807DCC781C8}"/>
          </ac:spMkLst>
        </pc:spChg>
        <pc:picChg chg="add del mod">
          <ac:chgData name="Stefan Holliland" userId="2d750152-d95a-41d7-b2f1-a8319bd9d2d9" providerId="ADAL" clId="{F6907827-2555-CD49-95EA-195F07ECAFE0}" dt="2023-02-22T14:52:54.289" v="2169" actId="478"/>
          <ac:picMkLst>
            <pc:docMk/>
            <pc:sldMk cId="1854477800" sldId="257"/>
            <ac:picMk id="4" creationId="{AC9183D9-015B-CD8A-C094-1405FBFC6A9F}"/>
          </ac:picMkLst>
        </pc:picChg>
        <pc:picChg chg="del mod">
          <ac:chgData name="Stefan Holliland" userId="2d750152-d95a-41d7-b2f1-a8319bd9d2d9" providerId="ADAL" clId="{F6907827-2555-CD49-95EA-195F07ECAFE0}" dt="2023-02-22T11:07:56.581" v="770" actId="478"/>
          <ac:picMkLst>
            <pc:docMk/>
            <pc:sldMk cId="1854477800" sldId="257"/>
            <ac:picMk id="5" creationId="{5BC70470-90D7-CB48-B38D-867490201C14}"/>
          </ac:picMkLst>
        </pc:picChg>
        <pc:picChg chg="add mod">
          <ac:chgData name="Stefan Holliland" userId="2d750152-d95a-41d7-b2f1-a8319bd9d2d9" providerId="ADAL" clId="{F6907827-2555-CD49-95EA-195F07ECAFE0}" dt="2023-02-22T14:54:17.892" v="2176" actId="1076"/>
          <ac:picMkLst>
            <pc:docMk/>
            <pc:sldMk cId="1854477800" sldId="257"/>
            <ac:picMk id="7" creationId="{491D80BB-B2D7-5350-6274-BC42A106CCDF}"/>
          </ac:picMkLst>
        </pc:picChg>
        <pc:picChg chg="del mod">
          <ac:chgData name="Stefan Holliland" userId="2d750152-d95a-41d7-b2f1-a8319bd9d2d9" providerId="ADAL" clId="{F6907827-2555-CD49-95EA-195F07ECAFE0}" dt="2023-02-22T11:08:14.619" v="775" actId="478"/>
          <ac:picMkLst>
            <pc:docMk/>
            <pc:sldMk cId="1854477800" sldId="257"/>
            <ac:picMk id="9" creationId="{2AC2132D-BC00-EA4D-99A7-D8646D2E5005}"/>
          </ac:picMkLst>
        </pc:picChg>
      </pc:sldChg>
      <pc:sldChg chg="addSp delSp modSp mod modNotesTx">
        <pc:chgData name="Stefan Holliland" userId="2d750152-d95a-41d7-b2f1-a8319bd9d2d9" providerId="ADAL" clId="{F6907827-2555-CD49-95EA-195F07ECAFE0}" dt="2023-02-22T11:22:10.425" v="978" actId="948"/>
        <pc:sldMkLst>
          <pc:docMk/>
          <pc:sldMk cId="395009101" sldId="258"/>
        </pc:sldMkLst>
        <pc:spChg chg="mod">
          <ac:chgData name="Stefan Holliland" userId="2d750152-d95a-41d7-b2f1-a8319bd9d2d9" providerId="ADAL" clId="{F6907827-2555-CD49-95EA-195F07ECAFE0}" dt="2023-02-22T11:09:07.678" v="791" actId="14100"/>
          <ac:spMkLst>
            <pc:docMk/>
            <pc:sldMk cId="395009101" sldId="258"/>
            <ac:spMk id="2" creationId="{0180DFDA-09BB-ED44-A0B0-971F10EF4ED8}"/>
          </ac:spMkLst>
        </pc:spChg>
        <pc:spChg chg="mod">
          <ac:chgData name="Stefan Holliland" userId="2d750152-d95a-41d7-b2f1-a8319bd9d2d9" providerId="ADAL" clId="{F6907827-2555-CD49-95EA-195F07ECAFE0}" dt="2023-02-22T11:21:53.340" v="975" actId="948"/>
          <ac:spMkLst>
            <pc:docMk/>
            <pc:sldMk cId="395009101" sldId="258"/>
            <ac:spMk id="3" creationId="{293C7C8E-C495-3342-B3E5-14A04102602E}"/>
          </ac:spMkLst>
        </pc:spChg>
        <pc:spChg chg="mod">
          <ac:chgData name="Stefan Holliland" userId="2d750152-d95a-41d7-b2f1-a8319bd9d2d9" providerId="ADAL" clId="{F6907827-2555-CD49-95EA-195F07ECAFE0}" dt="2023-02-22T11:22:10.425" v="978" actId="948"/>
          <ac:spMkLst>
            <pc:docMk/>
            <pc:sldMk cId="395009101" sldId="258"/>
            <ac:spMk id="4" creationId="{B5AB10AC-B7DE-F649-8175-AE862C8E5FF5}"/>
          </ac:spMkLst>
        </pc:spChg>
        <pc:spChg chg="mod">
          <ac:chgData name="Stefan Holliland" userId="2d750152-d95a-41d7-b2f1-a8319bd9d2d9" providerId="ADAL" clId="{F6907827-2555-CD49-95EA-195F07ECAFE0}" dt="2023-02-22T10:25:18.605" v="289" actId="14100"/>
          <ac:spMkLst>
            <pc:docMk/>
            <pc:sldMk cId="395009101" sldId="258"/>
            <ac:spMk id="5" creationId="{6F52CE2C-AD09-104B-87F2-9B8AEE1B3549}"/>
          </ac:spMkLst>
        </pc:spChg>
        <pc:spChg chg="add del mod">
          <ac:chgData name="Stefan Holliland" userId="2d750152-d95a-41d7-b2f1-a8319bd9d2d9" providerId="ADAL" clId="{F6907827-2555-CD49-95EA-195F07ECAFE0}" dt="2023-02-22T10:25:14.744" v="288" actId="478"/>
          <ac:spMkLst>
            <pc:docMk/>
            <pc:sldMk cId="395009101" sldId="258"/>
            <ac:spMk id="6" creationId="{BFBBDF69-36C2-0480-031B-627892B31EBC}"/>
          </ac:spMkLst>
        </pc:spChg>
        <pc:spChg chg="add del mod">
          <ac:chgData name="Stefan Holliland" userId="2d750152-d95a-41d7-b2f1-a8319bd9d2d9" providerId="ADAL" clId="{F6907827-2555-CD49-95EA-195F07ECAFE0}" dt="2023-02-22T10:25:20.428" v="291" actId="767"/>
          <ac:spMkLst>
            <pc:docMk/>
            <pc:sldMk cId="395009101" sldId="258"/>
            <ac:spMk id="7" creationId="{ADCB2EA9-89CC-B3D3-FE98-C968203FB0A9}"/>
          </ac:spMkLst>
        </pc:spChg>
      </pc:sldChg>
      <pc:sldChg chg="modSp del">
        <pc:chgData name="Stefan Holliland" userId="2d750152-d95a-41d7-b2f1-a8319bd9d2d9" providerId="ADAL" clId="{F6907827-2555-CD49-95EA-195F07ECAFE0}" dt="2023-02-22T12:26:17.467" v="1519" actId="2696"/>
        <pc:sldMkLst>
          <pc:docMk/>
          <pc:sldMk cId="1003980590" sldId="269"/>
        </pc:sldMkLst>
        <pc:spChg chg="mod">
          <ac:chgData name="Stefan Holliland" userId="2d750152-d95a-41d7-b2f1-a8319bd9d2d9" providerId="ADAL" clId="{F6907827-2555-CD49-95EA-195F07ECAFE0}" dt="2023-02-22T10:51:07.836" v="655" actId="20578"/>
          <ac:spMkLst>
            <pc:docMk/>
            <pc:sldMk cId="1003980590" sldId="269"/>
            <ac:spMk id="3" creationId="{2B03AD8E-BEDD-464D-900B-9713BD158578}"/>
          </ac:spMkLst>
        </pc:spChg>
      </pc:sldChg>
      <pc:sldChg chg="del">
        <pc:chgData name="Stefan Holliland" userId="2d750152-d95a-41d7-b2f1-a8319bd9d2d9" providerId="ADAL" clId="{F6907827-2555-CD49-95EA-195F07ECAFE0}" dt="2023-02-22T12:26:17.520" v="1526" actId="2696"/>
        <pc:sldMkLst>
          <pc:docMk/>
          <pc:sldMk cId="668460494" sldId="270"/>
        </pc:sldMkLst>
      </pc:sldChg>
      <pc:sldChg chg="addSp delSp modSp mod modNotesTx">
        <pc:chgData name="Stefan Holliland" userId="2d750152-d95a-41d7-b2f1-a8319bd9d2d9" providerId="ADAL" clId="{F6907827-2555-CD49-95EA-195F07ECAFE0}" dt="2023-02-22T12:13:07.398" v="1256" actId="478"/>
        <pc:sldMkLst>
          <pc:docMk/>
          <pc:sldMk cId="3603605402" sldId="271"/>
        </pc:sldMkLst>
        <pc:spChg chg="del mod">
          <ac:chgData name="Stefan Holliland" userId="2d750152-d95a-41d7-b2f1-a8319bd9d2d9" providerId="ADAL" clId="{F6907827-2555-CD49-95EA-195F07ECAFE0}" dt="2023-02-22T11:41:35.469" v="1018" actId="478"/>
          <ac:spMkLst>
            <pc:docMk/>
            <pc:sldMk cId="3603605402" sldId="271"/>
            <ac:spMk id="2" creationId="{B5BE47DE-AF10-CF44-9AE6-D5368413220B}"/>
          </ac:spMkLst>
        </pc:spChg>
        <pc:spChg chg="del">
          <ac:chgData name="Stefan Holliland" userId="2d750152-d95a-41d7-b2f1-a8319bd9d2d9" providerId="ADAL" clId="{F6907827-2555-CD49-95EA-195F07ECAFE0}" dt="2023-02-22T11:42:50.190" v="1029" actId="478"/>
          <ac:spMkLst>
            <pc:docMk/>
            <pc:sldMk cId="3603605402" sldId="271"/>
            <ac:spMk id="3" creationId="{1E8CD8B3-C762-2343-80B5-E8C15659EAD6}"/>
          </ac:spMkLst>
        </pc:spChg>
        <pc:spChg chg="del">
          <ac:chgData name="Stefan Holliland" userId="2d750152-d95a-41d7-b2f1-a8319bd9d2d9" providerId="ADAL" clId="{F6907827-2555-CD49-95EA-195F07ECAFE0}" dt="2023-02-22T11:42:42.089" v="1023" actId="478"/>
          <ac:spMkLst>
            <pc:docMk/>
            <pc:sldMk cId="3603605402" sldId="271"/>
            <ac:spMk id="4" creationId="{2FEBB44C-F2CF-C44B-A161-631F90A6E508}"/>
          </ac:spMkLst>
        </pc:spChg>
        <pc:spChg chg="del">
          <ac:chgData name="Stefan Holliland" userId="2d750152-d95a-41d7-b2f1-a8319bd9d2d9" providerId="ADAL" clId="{F6907827-2555-CD49-95EA-195F07ECAFE0}" dt="2023-02-22T11:42:44.388" v="1024" actId="478"/>
          <ac:spMkLst>
            <pc:docMk/>
            <pc:sldMk cId="3603605402" sldId="271"/>
            <ac:spMk id="5" creationId="{F9C31DC2-8A53-7445-9AB0-437F436BC459}"/>
          </ac:spMkLst>
        </pc:spChg>
        <pc:spChg chg="del">
          <ac:chgData name="Stefan Holliland" userId="2d750152-d95a-41d7-b2f1-a8319bd9d2d9" providerId="ADAL" clId="{F6907827-2555-CD49-95EA-195F07ECAFE0}" dt="2023-02-22T11:42:51.238" v="1030" actId="478"/>
          <ac:spMkLst>
            <pc:docMk/>
            <pc:sldMk cId="3603605402" sldId="271"/>
            <ac:spMk id="6" creationId="{097383DC-1BC3-B94D-88E2-D8AF0DE28CAA}"/>
          </ac:spMkLst>
        </pc:spChg>
        <pc:spChg chg="add mod">
          <ac:chgData name="Stefan Holliland" userId="2d750152-d95a-41d7-b2f1-a8319bd9d2d9" providerId="ADAL" clId="{F6907827-2555-CD49-95EA-195F07ECAFE0}" dt="2023-02-22T11:12:01.160" v="832"/>
          <ac:spMkLst>
            <pc:docMk/>
            <pc:sldMk cId="3603605402" sldId="271"/>
            <ac:spMk id="7" creationId="{F0EF1E1A-1A7F-111E-3975-60D759579044}"/>
          </ac:spMkLst>
        </pc:spChg>
        <pc:spChg chg="add mod">
          <ac:chgData name="Stefan Holliland" userId="2d750152-d95a-41d7-b2f1-a8319bd9d2d9" providerId="ADAL" clId="{F6907827-2555-CD49-95EA-195F07ECAFE0}" dt="2023-02-22T11:42:17.792" v="1022" actId="255"/>
          <ac:spMkLst>
            <pc:docMk/>
            <pc:sldMk cId="3603605402" sldId="271"/>
            <ac:spMk id="9" creationId="{B3C86A87-351A-2040-E82E-AE93D996889D}"/>
          </ac:spMkLst>
        </pc:spChg>
        <pc:spChg chg="add del mod">
          <ac:chgData name="Stefan Holliland" userId="2d750152-d95a-41d7-b2f1-a8319bd9d2d9" providerId="ADAL" clId="{F6907827-2555-CD49-95EA-195F07ECAFE0}" dt="2023-02-22T11:42:48.562" v="1027" actId="478"/>
          <ac:spMkLst>
            <pc:docMk/>
            <pc:sldMk cId="3603605402" sldId="271"/>
            <ac:spMk id="11" creationId="{78326A1C-5010-F0F4-D1A5-B70D708D45A3}"/>
          </ac:spMkLst>
        </pc:spChg>
        <pc:spChg chg="add del mod">
          <ac:chgData name="Stefan Holliland" userId="2d750152-d95a-41d7-b2f1-a8319bd9d2d9" providerId="ADAL" clId="{F6907827-2555-CD49-95EA-195F07ECAFE0}" dt="2023-02-22T11:42:49.467" v="1028" actId="478"/>
          <ac:spMkLst>
            <pc:docMk/>
            <pc:sldMk cId="3603605402" sldId="271"/>
            <ac:spMk id="13" creationId="{E35204F5-E9E4-27E9-BA70-9314F3DE7EA2}"/>
          </ac:spMkLst>
        </pc:spChg>
        <pc:spChg chg="add del mod">
          <ac:chgData name="Stefan Holliland" userId="2d750152-d95a-41d7-b2f1-a8319bd9d2d9" providerId="ADAL" clId="{F6907827-2555-CD49-95EA-195F07ECAFE0}" dt="2023-02-22T11:42:46.827" v="1026" actId="478"/>
          <ac:spMkLst>
            <pc:docMk/>
            <pc:sldMk cId="3603605402" sldId="271"/>
            <ac:spMk id="15" creationId="{F9DCFA31-D925-D9BA-9B50-96019707BE78}"/>
          </ac:spMkLst>
        </pc:spChg>
        <pc:spChg chg="del">
          <ac:chgData name="Stefan Holliland" userId="2d750152-d95a-41d7-b2f1-a8319bd9d2d9" providerId="ADAL" clId="{F6907827-2555-CD49-95EA-195F07ECAFE0}" dt="2023-02-22T11:12:00.891" v="831" actId="478"/>
          <ac:spMkLst>
            <pc:docMk/>
            <pc:sldMk cId="3603605402" sldId="271"/>
            <ac:spMk id="17" creationId="{9175F7A5-6B28-0240-9B43-23E5AF99FDC6}"/>
          </ac:spMkLst>
        </pc:spChg>
        <pc:spChg chg="add del mod">
          <ac:chgData name="Stefan Holliland" userId="2d750152-d95a-41d7-b2f1-a8319bd9d2d9" providerId="ADAL" clId="{F6907827-2555-CD49-95EA-195F07ECAFE0}" dt="2023-02-22T11:42:45.753" v="1025" actId="478"/>
          <ac:spMkLst>
            <pc:docMk/>
            <pc:sldMk cId="3603605402" sldId="271"/>
            <ac:spMk id="18" creationId="{17442ECB-014D-354B-4F7D-572C9E916999}"/>
          </ac:spMkLst>
        </pc:spChg>
        <pc:spChg chg="add del mod">
          <ac:chgData name="Stefan Holliland" userId="2d750152-d95a-41d7-b2f1-a8319bd9d2d9" providerId="ADAL" clId="{F6907827-2555-CD49-95EA-195F07ECAFE0}" dt="2023-02-22T11:42:53.553" v="1032" actId="478"/>
          <ac:spMkLst>
            <pc:docMk/>
            <pc:sldMk cId="3603605402" sldId="271"/>
            <ac:spMk id="20" creationId="{493FE4D4-B125-1FB0-EF84-0D1C8452A3C8}"/>
          </ac:spMkLst>
        </pc:spChg>
        <pc:spChg chg="del">
          <ac:chgData name="Stefan Holliland" userId="2d750152-d95a-41d7-b2f1-a8319bd9d2d9" providerId="ADAL" clId="{F6907827-2555-CD49-95EA-195F07ECAFE0}" dt="2023-02-22T11:42:42.089" v="1023" actId="478"/>
          <ac:spMkLst>
            <pc:docMk/>
            <pc:sldMk cId="3603605402" sldId="271"/>
            <ac:spMk id="22" creationId="{75B1956C-1071-1A4F-89CC-2D11D2EB11E5}"/>
          </ac:spMkLst>
        </pc:spChg>
        <pc:spChg chg="add del mod">
          <ac:chgData name="Stefan Holliland" userId="2d750152-d95a-41d7-b2f1-a8319bd9d2d9" providerId="ADAL" clId="{F6907827-2555-CD49-95EA-195F07ECAFE0}" dt="2023-02-22T11:42:52.666" v="1031" actId="478"/>
          <ac:spMkLst>
            <pc:docMk/>
            <pc:sldMk cId="3603605402" sldId="271"/>
            <ac:spMk id="23" creationId="{9B6A4C7B-2FED-BB24-4A48-E36EF0C213C0}"/>
          </ac:spMkLst>
        </pc:spChg>
        <pc:spChg chg="del">
          <ac:chgData name="Stefan Holliland" userId="2d750152-d95a-41d7-b2f1-a8319bd9d2d9" providerId="ADAL" clId="{F6907827-2555-CD49-95EA-195F07ECAFE0}" dt="2023-02-22T11:42:42.089" v="1023" actId="478"/>
          <ac:spMkLst>
            <pc:docMk/>
            <pc:sldMk cId="3603605402" sldId="271"/>
            <ac:spMk id="24" creationId="{F3B7F9B1-7AE1-2C4C-B05F-CF0ACB069CCB}"/>
          </ac:spMkLst>
        </pc:spChg>
        <pc:spChg chg="add del mod">
          <ac:chgData name="Stefan Holliland" userId="2d750152-d95a-41d7-b2f1-a8319bd9d2d9" providerId="ADAL" clId="{F6907827-2555-CD49-95EA-195F07ECAFE0}" dt="2023-02-22T11:56:19.243" v="1046" actId="478"/>
          <ac:spMkLst>
            <pc:docMk/>
            <pc:sldMk cId="3603605402" sldId="271"/>
            <ac:spMk id="25" creationId="{DE54B0C9-1AB1-33A3-632F-F4CBDB00885A}"/>
          </ac:spMkLst>
        </pc:spChg>
        <pc:spChg chg="del mod">
          <ac:chgData name="Stefan Holliland" userId="2d750152-d95a-41d7-b2f1-a8319bd9d2d9" providerId="ADAL" clId="{F6907827-2555-CD49-95EA-195F07ECAFE0}" dt="2023-02-22T12:13:07.398" v="1256" actId="478"/>
          <ac:spMkLst>
            <pc:docMk/>
            <pc:sldMk cId="3603605402" sldId="271"/>
            <ac:spMk id="30" creationId="{7B83239D-D452-1E14-9FD3-597C473497F7}"/>
          </ac:spMkLst>
        </pc:spChg>
        <pc:spChg chg="add del mod topLvl">
          <ac:chgData name="Stefan Holliland" userId="2d750152-d95a-41d7-b2f1-a8319bd9d2d9" providerId="ADAL" clId="{F6907827-2555-CD49-95EA-195F07ECAFE0}" dt="2023-02-22T12:11:35.990" v="1227" actId="692"/>
          <ac:spMkLst>
            <pc:docMk/>
            <pc:sldMk cId="3603605402" sldId="271"/>
            <ac:spMk id="32" creationId="{711E5701-2D0A-55E2-DF23-866A26F73F0A}"/>
          </ac:spMkLst>
        </pc:spChg>
        <pc:spChg chg="del mod topLvl">
          <ac:chgData name="Stefan Holliland" userId="2d750152-d95a-41d7-b2f1-a8319bd9d2d9" providerId="ADAL" clId="{F6907827-2555-CD49-95EA-195F07ECAFE0}" dt="2023-02-22T12:01:21.294" v="1095" actId="21"/>
          <ac:spMkLst>
            <pc:docMk/>
            <pc:sldMk cId="3603605402" sldId="271"/>
            <ac:spMk id="33" creationId="{EBDBE818-5E18-11E1-EDDC-D80223E2001A}"/>
          </ac:spMkLst>
        </pc:spChg>
        <pc:spChg chg="del">
          <ac:chgData name="Stefan Holliland" userId="2d750152-d95a-41d7-b2f1-a8319bd9d2d9" providerId="ADAL" clId="{F6907827-2555-CD49-95EA-195F07ECAFE0}" dt="2023-02-22T11:42:42.089" v="1023" actId="478"/>
          <ac:spMkLst>
            <pc:docMk/>
            <pc:sldMk cId="3603605402" sldId="271"/>
            <ac:spMk id="34" creationId="{22963DF4-9EFC-F446-BA7C-90E000C834D6}"/>
          </ac:spMkLst>
        </pc:spChg>
        <pc:spChg chg="del mod">
          <ac:chgData name="Stefan Holliland" userId="2d750152-d95a-41d7-b2f1-a8319bd9d2d9" providerId="ADAL" clId="{F6907827-2555-CD49-95EA-195F07ECAFE0}" dt="2023-02-22T12:02:02.002" v="1115" actId="478"/>
          <ac:spMkLst>
            <pc:docMk/>
            <pc:sldMk cId="3603605402" sldId="271"/>
            <ac:spMk id="39" creationId="{3BC111EB-7FDD-5B75-10F1-2C502166B428}"/>
          </ac:spMkLst>
        </pc:spChg>
        <pc:spChg chg="add del mod">
          <ac:chgData name="Stefan Holliland" userId="2d750152-d95a-41d7-b2f1-a8319bd9d2d9" providerId="ADAL" clId="{F6907827-2555-CD49-95EA-195F07ECAFE0}" dt="2023-02-22T12:03:42.393" v="1141" actId="1076"/>
          <ac:spMkLst>
            <pc:docMk/>
            <pc:sldMk cId="3603605402" sldId="271"/>
            <ac:spMk id="40" creationId="{57697F88-A2F6-BC89-0F0A-C667F86A646B}"/>
          </ac:spMkLst>
        </pc:spChg>
        <pc:spChg chg="add mod">
          <ac:chgData name="Stefan Holliland" userId="2d750152-d95a-41d7-b2f1-a8319bd9d2d9" providerId="ADAL" clId="{F6907827-2555-CD49-95EA-195F07ECAFE0}" dt="2023-02-22T12:01:57.651" v="1111" actId="571"/>
          <ac:spMkLst>
            <pc:docMk/>
            <pc:sldMk cId="3603605402" sldId="271"/>
            <ac:spMk id="41" creationId="{59D0FE4B-1EA3-AAFC-25B6-7E6AB31D0309}"/>
          </ac:spMkLst>
        </pc:spChg>
        <pc:spChg chg="del">
          <ac:chgData name="Stefan Holliland" userId="2d750152-d95a-41d7-b2f1-a8319bd9d2d9" providerId="ADAL" clId="{F6907827-2555-CD49-95EA-195F07ECAFE0}" dt="2023-02-22T11:42:42.089" v="1023" actId="478"/>
          <ac:spMkLst>
            <pc:docMk/>
            <pc:sldMk cId="3603605402" sldId="271"/>
            <ac:spMk id="42" creationId="{6201B2B8-DAB8-814F-B898-BB54F890621E}"/>
          </ac:spMkLst>
        </pc:spChg>
        <pc:spChg chg="del">
          <ac:chgData name="Stefan Holliland" userId="2d750152-d95a-41d7-b2f1-a8319bd9d2d9" providerId="ADAL" clId="{F6907827-2555-CD49-95EA-195F07ECAFE0}" dt="2023-02-22T11:42:42.089" v="1023" actId="478"/>
          <ac:spMkLst>
            <pc:docMk/>
            <pc:sldMk cId="3603605402" sldId="271"/>
            <ac:spMk id="43" creationId="{4322DBF6-8FF6-6B45-8BA8-04F6142ED3D5}"/>
          </ac:spMkLst>
        </pc:spChg>
        <pc:spChg chg="add del mod">
          <ac:chgData name="Stefan Holliland" userId="2d750152-d95a-41d7-b2f1-a8319bd9d2d9" providerId="ADAL" clId="{F6907827-2555-CD49-95EA-195F07ECAFE0}" dt="2023-02-22T12:01:56.589" v="1106"/>
          <ac:spMkLst>
            <pc:docMk/>
            <pc:sldMk cId="3603605402" sldId="271"/>
            <ac:spMk id="44" creationId="{CBBE4E66-0D98-CE2D-C38C-9D249D57ED7E}"/>
          </ac:spMkLst>
        </pc:spChg>
        <pc:spChg chg="add mod">
          <ac:chgData name="Stefan Holliland" userId="2d750152-d95a-41d7-b2f1-a8319bd9d2d9" providerId="ADAL" clId="{F6907827-2555-CD49-95EA-195F07ECAFE0}" dt="2023-02-22T12:02:41.207" v="1129" actId="164"/>
          <ac:spMkLst>
            <pc:docMk/>
            <pc:sldMk cId="3603605402" sldId="271"/>
            <ac:spMk id="45" creationId="{305B1381-9382-4789-EE8F-8733D3AA94BD}"/>
          </ac:spMkLst>
        </pc:spChg>
        <pc:spChg chg="add mod">
          <ac:chgData name="Stefan Holliland" userId="2d750152-d95a-41d7-b2f1-a8319bd9d2d9" providerId="ADAL" clId="{F6907827-2555-CD49-95EA-195F07ECAFE0}" dt="2023-02-22T12:02:41.207" v="1129" actId="164"/>
          <ac:spMkLst>
            <pc:docMk/>
            <pc:sldMk cId="3603605402" sldId="271"/>
            <ac:spMk id="46" creationId="{E95AD436-0B73-56D0-CBF4-2938A6D2DD8A}"/>
          </ac:spMkLst>
        </pc:spChg>
        <pc:spChg chg="add del mod">
          <ac:chgData name="Stefan Holliland" userId="2d750152-d95a-41d7-b2f1-a8319bd9d2d9" providerId="ADAL" clId="{F6907827-2555-CD49-95EA-195F07ECAFE0}" dt="2023-02-22T12:08:30.535" v="1193" actId="478"/>
          <ac:spMkLst>
            <pc:docMk/>
            <pc:sldMk cId="3603605402" sldId="271"/>
            <ac:spMk id="48" creationId="{262D6C46-EE43-E718-B5B8-54CA2FCEA8CD}"/>
          </ac:spMkLst>
        </pc:spChg>
        <pc:spChg chg="add del mod">
          <ac:chgData name="Stefan Holliland" userId="2d750152-d95a-41d7-b2f1-a8319bd9d2d9" providerId="ADAL" clId="{F6907827-2555-CD49-95EA-195F07ECAFE0}" dt="2023-02-22T12:05:03.859" v="1160" actId="478"/>
          <ac:spMkLst>
            <pc:docMk/>
            <pc:sldMk cId="3603605402" sldId="271"/>
            <ac:spMk id="49" creationId="{E224D116-1EA7-0391-5FEE-8C150B50D61A}"/>
          </ac:spMkLst>
        </pc:spChg>
        <pc:spChg chg="add del mod modCrop">
          <ac:chgData name="Stefan Holliland" userId="2d750152-d95a-41d7-b2f1-a8319bd9d2d9" providerId="ADAL" clId="{F6907827-2555-CD49-95EA-195F07ECAFE0}" dt="2023-02-22T12:09:16.095" v="1201" actId="478"/>
          <ac:spMkLst>
            <pc:docMk/>
            <pc:sldMk cId="3603605402" sldId="271"/>
            <ac:spMk id="50" creationId="{99F14940-62EB-35AB-3202-AB3DA44D3ADC}"/>
          </ac:spMkLst>
        </pc:spChg>
        <pc:spChg chg="del">
          <ac:chgData name="Stefan Holliland" userId="2d750152-d95a-41d7-b2f1-a8319bd9d2d9" providerId="ADAL" clId="{F6907827-2555-CD49-95EA-195F07ECAFE0}" dt="2023-02-22T11:42:42.089" v="1023" actId="478"/>
          <ac:spMkLst>
            <pc:docMk/>
            <pc:sldMk cId="3603605402" sldId="271"/>
            <ac:spMk id="51" creationId="{F851E48F-ACFC-AB49-92B6-3EC263D33BA6}"/>
          </ac:spMkLst>
        </pc:spChg>
        <pc:spChg chg="del">
          <ac:chgData name="Stefan Holliland" userId="2d750152-d95a-41d7-b2f1-a8319bd9d2d9" providerId="ADAL" clId="{F6907827-2555-CD49-95EA-195F07ECAFE0}" dt="2023-02-22T11:42:42.089" v="1023" actId="478"/>
          <ac:spMkLst>
            <pc:docMk/>
            <pc:sldMk cId="3603605402" sldId="271"/>
            <ac:spMk id="52" creationId="{9B0B05C6-8418-BC47-86C4-79185145ECB7}"/>
          </ac:spMkLst>
        </pc:spChg>
        <pc:spChg chg="add del mod">
          <ac:chgData name="Stefan Holliland" userId="2d750152-d95a-41d7-b2f1-a8319bd9d2d9" providerId="ADAL" clId="{F6907827-2555-CD49-95EA-195F07ECAFE0}" dt="2023-02-22T12:09:16.095" v="1201" actId="478"/>
          <ac:spMkLst>
            <pc:docMk/>
            <pc:sldMk cId="3603605402" sldId="271"/>
            <ac:spMk id="53" creationId="{65725AF8-C592-C8F2-4FC3-B580323CEEDF}"/>
          </ac:spMkLst>
        </pc:spChg>
        <pc:spChg chg="add del mod">
          <ac:chgData name="Stefan Holliland" userId="2d750152-d95a-41d7-b2f1-a8319bd9d2d9" providerId="ADAL" clId="{F6907827-2555-CD49-95EA-195F07ECAFE0}" dt="2023-02-22T12:09:16.095" v="1201" actId="478"/>
          <ac:spMkLst>
            <pc:docMk/>
            <pc:sldMk cId="3603605402" sldId="271"/>
            <ac:spMk id="54" creationId="{7625D594-8C57-97FF-541E-60B9BC50C334}"/>
          </ac:spMkLst>
        </pc:spChg>
        <pc:spChg chg="add mod">
          <ac:chgData name="Stefan Holliland" userId="2d750152-d95a-41d7-b2f1-a8319bd9d2d9" providerId="ADAL" clId="{F6907827-2555-CD49-95EA-195F07ECAFE0}" dt="2023-02-22T12:11:56.768" v="1237" actId="1037"/>
          <ac:spMkLst>
            <pc:docMk/>
            <pc:sldMk cId="3603605402" sldId="271"/>
            <ac:spMk id="55" creationId="{2A55824E-30AD-B965-683C-390316BBC797}"/>
          </ac:spMkLst>
        </pc:spChg>
        <pc:spChg chg="add mod modCrop">
          <ac:chgData name="Stefan Holliland" userId="2d750152-d95a-41d7-b2f1-a8319bd9d2d9" providerId="ADAL" clId="{F6907827-2555-CD49-95EA-195F07ECAFE0}" dt="2023-02-22T12:11:56.768" v="1237" actId="1037"/>
          <ac:spMkLst>
            <pc:docMk/>
            <pc:sldMk cId="3603605402" sldId="271"/>
            <ac:spMk id="56" creationId="{83689835-D303-F6E7-AA22-2F53BCF39831}"/>
          </ac:spMkLst>
        </pc:spChg>
        <pc:spChg chg="add mod">
          <ac:chgData name="Stefan Holliland" userId="2d750152-d95a-41d7-b2f1-a8319bd9d2d9" providerId="ADAL" clId="{F6907827-2555-CD49-95EA-195F07ECAFE0}" dt="2023-02-22T12:11:46.349" v="1228" actId="1076"/>
          <ac:spMkLst>
            <pc:docMk/>
            <pc:sldMk cId="3603605402" sldId="271"/>
            <ac:spMk id="57" creationId="{F1750336-524C-F610-6C23-AC5D61305E5D}"/>
          </ac:spMkLst>
        </pc:spChg>
        <pc:spChg chg="add mod">
          <ac:chgData name="Stefan Holliland" userId="2d750152-d95a-41d7-b2f1-a8319bd9d2d9" providerId="ADAL" clId="{F6907827-2555-CD49-95EA-195F07ECAFE0}" dt="2023-02-22T12:11:46.349" v="1228" actId="1076"/>
          <ac:spMkLst>
            <pc:docMk/>
            <pc:sldMk cId="3603605402" sldId="271"/>
            <ac:spMk id="58" creationId="{6248CCD1-4709-C4CA-5B10-CD626A9E5FC4}"/>
          </ac:spMkLst>
        </pc:spChg>
        <pc:spChg chg="del">
          <ac:chgData name="Stefan Holliland" userId="2d750152-d95a-41d7-b2f1-a8319bd9d2d9" providerId="ADAL" clId="{F6907827-2555-CD49-95EA-195F07ECAFE0}" dt="2023-02-22T11:42:42.089" v="1023" actId="478"/>
          <ac:spMkLst>
            <pc:docMk/>
            <pc:sldMk cId="3603605402" sldId="271"/>
            <ac:spMk id="60" creationId="{13D44820-3D09-5942-93D1-161CD304C65B}"/>
          </ac:spMkLst>
        </pc:spChg>
        <pc:spChg chg="del">
          <ac:chgData name="Stefan Holliland" userId="2d750152-d95a-41d7-b2f1-a8319bd9d2d9" providerId="ADAL" clId="{F6907827-2555-CD49-95EA-195F07ECAFE0}" dt="2023-02-22T11:42:42.089" v="1023" actId="478"/>
          <ac:spMkLst>
            <pc:docMk/>
            <pc:sldMk cId="3603605402" sldId="271"/>
            <ac:spMk id="61" creationId="{5959E58E-DC02-4C4A-87F6-77BDB5439167}"/>
          </ac:spMkLst>
        </pc:spChg>
        <pc:spChg chg="mod">
          <ac:chgData name="Stefan Holliland" userId="2d750152-d95a-41d7-b2f1-a8319bd9d2d9" providerId="ADAL" clId="{F6907827-2555-CD49-95EA-195F07ECAFE0}" dt="2023-02-22T12:12:48.105" v="1254"/>
          <ac:spMkLst>
            <pc:docMk/>
            <pc:sldMk cId="3603605402" sldId="271"/>
            <ac:spMk id="73" creationId="{7BAC5AFC-64D9-68E3-D7BF-35584639C008}"/>
          </ac:spMkLst>
        </pc:spChg>
        <pc:spChg chg="mod">
          <ac:chgData name="Stefan Holliland" userId="2d750152-d95a-41d7-b2f1-a8319bd9d2d9" providerId="ADAL" clId="{F6907827-2555-CD49-95EA-195F07ECAFE0}" dt="2023-02-22T12:12:48.105" v="1254"/>
          <ac:spMkLst>
            <pc:docMk/>
            <pc:sldMk cId="3603605402" sldId="271"/>
            <ac:spMk id="74" creationId="{EA4CC6EB-14D9-C378-F29A-4B5FB376A673}"/>
          </ac:spMkLst>
        </pc:spChg>
        <pc:spChg chg="mod">
          <ac:chgData name="Stefan Holliland" userId="2d750152-d95a-41d7-b2f1-a8319bd9d2d9" providerId="ADAL" clId="{F6907827-2555-CD49-95EA-195F07ECAFE0}" dt="2023-02-22T12:12:48.105" v="1254"/>
          <ac:spMkLst>
            <pc:docMk/>
            <pc:sldMk cId="3603605402" sldId="271"/>
            <ac:spMk id="75" creationId="{3B271212-7645-A4D2-B4B2-EBC66F994BC2}"/>
          </ac:spMkLst>
        </pc:spChg>
        <pc:spChg chg="mod">
          <ac:chgData name="Stefan Holliland" userId="2d750152-d95a-41d7-b2f1-a8319bd9d2d9" providerId="ADAL" clId="{F6907827-2555-CD49-95EA-195F07ECAFE0}" dt="2023-02-22T12:12:48.105" v="1254"/>
          <ac:spMkLst>
            <pc:docMk/>
            <pc:sldMk cId="3603605402" sldId="271"/>
            <ac:spMk id="76" creationId="{46079FC5-D8F1-2590-56D5-8D072A6D63BC}"/>
          </ac:spMkLst>
        </pc:spChg>
        <pc:grpChg chg="del mod">
          <ac:chgData name="Stefan Holliland" userId="2d750152-d95a-41d7-b2f1-a8319bd9d2d9" providerId="ADAL" clId="{F6907827-2555-CD49-95EA-195F07ECAFE0}" dt="2023-02-22T11:58:14.209" v="1051" actId="165"/>
          <ac:grpSpMkLst>
            <pc:docMk/>
            <pc:sldMk cId="3603605402" sldId="271"/>
            <ac:grpSpMk id="31" creationId="{8962995E-0947-4288-DF10-3CC6B826B002}"/>
          </ac:grpSpMkLst>
        </pc:grpChg>
        <pc:grpChg chg="add del mod">
          <ac:chgData name="Stefan Holliland" userId="2d750152-d95a-41d7-b2f1-a8319bd9d2d9" providerId="ADAL" clId="{F6907827-2555-CD49-95EA-195F07ECAFE0}" dt="2023-02-22T11:58:41.409" v="1061" actId="165"/>
          <ac:grpSpMkLst>
            <pc:docMk/>
            <pc:sldMk cId="3603605402" sldId="271"/>
            <ac:grpSpMk id="35" creationId="{6D2E4257-05A0-03FD-5BC3-61ADFB9CCE3D}"/>
          </ac:grpSpMkLst>
        </pc:grpChg>
        <pc:grpChg chg="add del mod">
          <ac:chgData name="Stefan Holliland" userId="2d750152-d95a-41d7-b2f1-a8319bd9d2d9" providerId="ADAL" clId="{F6907827-2555-CD49-95EA-195F07ECAFE0}" dt="2023-02-22T11:59:39.640" v="1074" actId="165"/>
          <ac:grpSpMkLst>
            <pc:docMk/>
            <pc:sldMk cId="3603605402" sldId="271"/>
            <ac:grpSpMk id="36" creationId="{FEF59245-7428-0C6B-C949-EDA17D916B63}"/>
          </ac:grpSpMkLst>
        </pc:grpChg>
        <pc:grpChg chg="add del mod">
          <ac:chgData name="Stefan Holliland" userId="2d750152-d95a-41d7-b2f1-a8319bd9d2d9" providerId="ADAL" clId="{F6907827-2555-CD49-95EA-195F07ECAFE0}" dt="2023-02-22T12:12:47.701" v="1253" actId="21"/>
          <ac:grpSpMkLst>
            <pc:docMk/>
            <pc:sldMk cId="3603605402" sldId="271"/>
            <ac:grpSpMk id="47" creationId="{FA462E09-135C-CD96-3178-4B145767CEA0}"/>
          </ac:grpSpMkLst>
        </pc:grpChg>
        <pc:grpChg chg="add mod">
          <ac:chgData name="Stefan Holliland" userId="2d750152-d95a-41d7-b2f1-a8319bd9d2d9" providerId="ADAL" clId="{F6907827-2555-CD49-95EA-195F07ECAFE0}" dt="2023-02-22T12:12:48.105" v="1254"/>
          <ac:grpSpMkLst>
            <pc:docMk/>
            <pc:sldMk cId="3603605402" sldId="271"/>
            <ac:grpSpMk id="72" creationId="{75B6CB80-27A5-D38E-53FF-D8DBBA04272D}"/>
          </ac:grpSpMkLst>
        </pc:grpChg>
        <pc:picChg chg="add del mod">
          <ac:chgData name="Stefan Holliland" userId="2d750152-d95a-41d7-b2f1-a8319bd9d2d9" providerId="ADAL" clId="{F6907827-2555-CD49-95EA-195F07ECAFE0}" dt="2023-02-22T11:58:09.422" v="1050" actId="27803"/>
          <ac:picMkLst>
            <pc:docMk/>
            <pc:sldMk cId="3603605402" sldId="271"/>
            <ac:picMk id="27" creationId="{8A41B46D-BA57-EC20-AA3D-EA1D1B8211BE}"/>
          </ac:picMkLst>
        </pc:picChg>
        <pc:picChg chg="add del mod">
          <ac:chgData name="Stefan Holliland" userId="2d750152-d95a-41d7-b2f1-a8319bd9d2d9" providerId="ADAL" clId="{F6907827-2555-CD49-95EA-195F07ECAFE0}" dt="2023-02-22T11:58:06.519" v="1049" actId="27803"/>
          <ac:picMkLst>
            <pc:docMk/>
            <pc:sldMk cId="3603605402" sldId="271"/>
            <ac:picMk id="29" creationId="{7B83239D-D452-1E14-9FD3-597C473497F7}"/>
          </ac:picMkLst>
        </pc:picChg>
        <pc:picChg chg="add del mod">
          <ac:chgData name="Stefan Holliland" userId="2d750152-d95a-41d7-b2f1-a8319bd9d2d9" providerId="ADAL" clId="{F6907827-2555-CD49-95EA-195F07ECAFE0}" dt="2023-02-22T12:01:03.670" v="1087" actId="27803"/>
          <ac:picMkLst>
            <pc:docMk/>
            <pc:sldMk cId="3603605402" sldId="271"/>
            <ac:picMk id="38" creationId="{3BC111EB-7FDD-5B75-10F1-2C502166B428}"/>
          </ac:picMkLst>
        </pc:picChg>
        <pc:cxnChg chg="add mod">
          <ac:chgData name="Stefan Holliland" userId="2d750152-d95a-41d7-b2f1-a8319bd9d2d9" providerId="ADAL" clId="{F6907827-2555-CD49-95EA-195F07ECAFE0}" dt="2023-02-22T12:12:22.354" v="1241" actId="14100"/>
          <ac:cxnSpMkLst>
            <pc:docMk/>
            <pc:sldMk cId="3603605402" sldId="271"/>
            <ac:cxnSpMk id="62" creationId="{E52B35AF-1586-36AE-4BB1-45E8B0C00841}"/>
          </ac:cxnSpMkLst>
        </pc:cxnChg>
        <pc:cxnChg chg="add mod">
          <ac:chgData name="Stefan Holliland" userId="2d750152-d95a-41d7-b2f1-a8319bd9d2d9" providerId="ADAL" clId="{F6907827-2555-CD49-95EA-195F07ECAFE0}" dt="2023-02-22T12:12:33.282" v="1244" actId="14100"/>
          <ac:cxnSpMkLst>
            <pc:docMk/>
            <pc:sldMk cId="3603605402" sldId="271"/>
            <ac:cxnSpMk id="63" creationId="{B2AD90D7-CAC7-5211-99A4-4AE35CFD75B6}"/>
          </ac:cxnSpMkLst>
        </pc:cxnChg>
        <pc:cxnChg chg="add mod">
          <ac:chgData name="Stefan Holliland" userId="2d750152-d95a-41d7-b2f1-a8319bd9d2d9" providerId="ADAL" clId="{F6907827-2555-CD49-95EA-195F07ECAFE0}" dt="2023-02-22T12:12:38.976" v="1247" actId="14100"/>
          <ac:cxnSpMkLst>
            <pc:docMk/>
            <pc:sldMk cId="3603605402" sldId="271"/>
            <ac:cxnSpMk id="66" creationId="{F239D498-CA35-6D8E-D615-C786B1CCFA70}"/>
          </ac:cxnSpMkLst>
        </pc:cxnChg>
        <pc:cxnChg chg="add mod">
          <ac:chgData name="Stefan Holliland" userId="2d750152-d95a-41d7-b2f1-a8319bd9d2d9" providerId="ADAL" clId="{F6907827-2555-CD49-95EA-195F07ECAFE0}" dt="2023-02-22T12:12:44.213" v="1250" actId="14100"/>
          <ac:cxnSpMkLst>
            <pc:docMk/>
            <pc:sldMk cId="3603605402" sldId="271"/>
            <ac:cxnSpMk id="69" creationId="{FF8262DF-74D1-91E3-66D6-756AD43B6E94}"/>
          </ac:cxnSpMkLst>
        </pc:cxnChg>
      </pc:sldChg>
      <pc:sldChg chg="del">
        <pc:chgData name="Stefan Holliland" userId="2d750152-d95a-41d7-b2f1-a8319bd9d2d9" providerId="ADAL" clId="{F6907827-2555-CD49-95EA-195F07ECAFE0}" dt="2023-02-22T12:26:17.507" v="1525" actId="2696"/>
        <pc:sldMkLst>
          <pc:docMk/>
          <pc:sldMk cId="952815499" sldId="272"/>
        </pc:sldMkLst>
      </pc:sldChg>
      <pc:sldChg chg="del">
        <pc:chgData name="Stefan Holliland" userId="2d750152-d95a-41d7-b2f1-a8319bd9d2d9" providerId="ADAL" clId="{F6907827-2555-CD49-95EA-195F07ECAFE0}" dt="2023-02-22T12:26:17.501" v="1522" actId="2696"/>
        <pc:sldMkLst>
          <pc:docMk/>
          <pc:sldMk cId="2001985703" sldId="273"/>
        </pc:sldMkLst>
      </pc:sldChg>
      <pc:sldChg chg="del">
        <pc:chgData name="Stefan Holliland" userId="2d750152-d95a-41d7-b2f1-a8319bd9d2d9" providerId="ADAL" clId="{F6907827-2555-CD49-95EA-195F07ECAFE0}" dt="2023-02-22T12:26:17.550" v="1527" actId="2696"/>
        <pc:sldMkLst>
          <pc:docMk/>
          <pc:sldMk cId="2733927734" sldId="274"/>
        </pc:sldMkLst>
      </pc:sldChg>
      <pc:sldChg chg="del">
        <pc:chgData name="Stefan Holliland" userId="2d750152-d95a-41d7-b2f1-a8319bd9d2d9" providerId="ADAL" clId="{F6907827-2555-CD49-95EA-195F07ECAFE0}" dt="2023-02-22T12:26:17.499" v="1521" actId="2696"/>
        <pc:sldMkLst>
          <pc:docMk/>
          <pc:sldMk cId="1991643815" sldId="276"/>
        </pc:sldMkLst>
      </pc:sldChg>
      <pc:sldChg chg="del">
        <pc:chgData name="Stefan Holliland" userId="2d750152-d95a-41d7-b2f1-a8319bd9d2d9" providerId="ADAL" clId="{F6907827-2555-CD49-95EA-195F07ECAFE0}" dt="2023-02-22T12:26:17.566" v="1528" actId="2696"/>
        <pc:sldMkLst>
          <pc:docMk/>
          <pc:sldMk cId="1008107335" sldId="278"/>
        </pc:sldMkLst>
      </pc:sldChg>
      <pc:sldChg chg="modSp del mod">
        <pc:chgData name="Stefan Holliland" userId="2d750152-d95a-41d7-b2f1-a8319bd9d2d9" providerId="ADAL" clId="{F6907827-2555-CD49-95EA-195F07ECAFE0}" dt="2023-02-22T12:26:17.505" v="1524" actId="2696"/>
        <pc:sldMkLst>
          <pc:docMk/>
          <pc:sldMk cId="1200656897" sldId="281"/>
        </pc:sldMkLst>
        <pc:spChg chg="mod">
          <ac:chgData name="Stefan Holliland" userId="2d750152-d95a-41d7-b2f1-a8319bd9d2d9" providerId="ADAL" clId="{F6907827-2555-CD49-95EA-195F07ECAFE0}" dt="2023-02-22T10:54:15.859" v="681" actId="1076"/>
          <ac:spMkLst>
            <pc:docMk/>
            <pc:sldMk cId="1200656897" sldId="281"/>
            <ac:spMk id="4" creationId="{F3183DB3-14F0-C140-AF49-D5B3E8B2BF9A}"/>
          </ac:spMkLst>
        </pc:spChg>
      </pc:sldChg>
      <pc:sldChg chg="addSp delSp modSp mod modNotesTx">
        <pc:chgData name="Stefan Holliland" userId="2d750152-d95a-41d7-b2f1-a8319bd9d2d9" providerId="ADAL" clId="{F6907827-2555-CD49-95EA-195F07ECAFE0}" dt="2023-02-22T15:08:31.354" v="2178" actId="12"/>
        <pc:sldMkLst>
          <pc:docMk/>
          <pc:sldMk cId="2501722555" sldId="283"/>
        </pc:sldMkLst>
        <pc:spChg chg="del mod">
          <ac:chgData name="Stefan Holliland" userId="2d750152-d95a-41d7-b2f1-a8319bd9d2d9" providerId="ADAL" clId="{F6907827-2555-CD49-95EA-195F07ECAFE0}" dt="2023-02-22T11:09:44.543" v="799" actId="478"/>
          <ac:spMkLst>
            <pc:docMk/>
            <pc:sldMk cId="2501722555" sldId="283"/>
            <ac:spMk id="2" creationId="{0180DFDA-09BB-ED44-A0B0-971F10EF4ED8}"/>
          </ac:spMkLst>
        </pc:spChg>
        <pc:spChg chg="del">
          <ac:chgData name="Stefan Holliland" userId="2d750152-d95a-41d7-b2f1-a8319bd9d2d9" providerId="ADAL" clId="{F6907827-2555-CD49-95EA-195F07ECAFE0}" dt="2023-02-22T10:35:18.390" v="451" actId="478"/>
          <ac:spMkLst>
            <pc:docMk/>
            <pc:sldMk cId="2501722555" sldId="283"/>
            <ac:spMk id="3" creationId="{293C7C8E-C495-3342-B3E5-14A04102602E}"/>
          </ac:spMkLst>
        </pc:spChg>
        <pc:spChg chg="del">
          <ac:chgData name="Stefan Holliland" userId="2d750152-d95a-41d7-b2f1-a8319bd9d2d9" providerId="ADAL" clId="{F6907827-2555-CD49-95EA-195F07ECAFE0}" dt="2023-02-22T10:35:31.005" v="455" actId="478"/>
          <ac:spMkLst>
            <pc:docMk/>
            <pc:sldMk cId="2501722555" sldId="283"/>
            <ac:spMk id="5" creationId="{431D4C00-0D18-C743-B251-14AADBFFA8C6}"/>
          </ac:spMkLst>
        </pc:spChg>
        <pc:spChg chg="add del mod">
          <ac:chgData name="Stefan Holliland" userId="2d750152-d95a-41d7-b2f1-a8319bd9d2d9" providerId="ADAL" clId="{F6907827-2555-CD49-95EA-195F07ECAFE0}" dt="2023-02-22T10:35:19.663" v="452" actId="478"/>
          <ac:spMkLst>
            <pc:docMk/>
            <pc:sldMk cId="2501722555" sldId="283"/>
            <ac:spMk id="6" creationId="{554CC5A2-03FE-8F78-A621-980B62164DE7}"/>
          </ac:spMkLst>
        </pc:spChg>
        <pc:spChg chg="add mod">
          <ac:chgData name="Stefan Holliland" userId="2d750152-d95a-41d7-b2f1-a8319bd9d2d9" providerId="ADAL" clId="{F6907827-2555-CD49-95EA-195F07ECAFE0}" dt="2023-02-22T10:35:31.265" v="456"/>
          <ac:spMkLst>
            <pc:docMk/>
            <pc:sldMk cId="2501722555" sldId="283"/>
            <ac:spMk id="8" creationId="{60B6146D-4E59-A466-C658-BC271E0991EE}"/>
          </ac:spMkLst>
        </pc:spChg>
        <pc:spChg chg="add del mod">
          <ac:chgData name="Stefan Holliland" userId="2d750152-d95a-41d7-b2f1-a8319bd9d2d9" providerId="ADAL" clId="{F6907827-2555-CD49-95EA-195F07ECAFE0}" dt="2023-02-22T10:37:22.045" v="483" actId="478"/>
          <ac:spMkLst>
            <pc:docMk/>
            <pc:sldMk cId="2501722555" sldId="283"/>
            <ac:spMk id="9" creationId="{82BE4B42-3632-648F-78D8-81B33A62AA21}"/>
          </ac:spMkLst>
        </pc:spChg>
        <pc:spChg chg="add del mod">
          <ac:chgData name="Stefan Holliland" userId="2d750152-d95a-41d7-b2f1-a8319bd9d2d9" providerId="ADAL" clId="{F6907827-2555-CD49-95EA-195F07ECAFE0}" dt="2023-02-22T10:37:22.045" v="483" actId="478"/>
          <ac:spMkLst>
            <pc:docMk/>
            <pc:sldMk cId="2501722555" sldId="283"/>
            <ac:spMk id="10" creationId="{0B1A5D5D-BCDA-7BAF-7E11-7F737CA1E3B9}"/>
          </ac:spMkLst>
        </pc:spChg>
        <pc:spChg chg="add del mod">
          <ac:chgData name="Stefan Holliland" userId="2d750152-d95a-41d7-b2f1-a8319bd9d2d9" providerId="ADAL" clId="{F6907827-2555-CD49-95EA-195F07ECAFE0}" dt="2023-02-22T10:37:25.162" v="484" actId="478"/>
          <ac:spMkLst>
            <pc:docMk/>
            <pc:sldMk cId="2501722555" sldId="283"/>
            <ac:spMk id="12" creationId="{7CC6A357-73C9-FC33-F9CC-7513E86D255D}"/>
          </ac:spMkLst>
        </pc:spChg>
        <pc:spChg chg="add del mod">
          <ac:chgData name="Stefan Holliland" userId="2d750152-d95a-41d7-b2f1-a8319bd9d2d9" providerId="ADAL" clId="{F6907827-2555-CD49-95EA-195F07ECAFE0}" dt="2023-02-22T10:37:25.162" v="484" actId="478"/>
          <ac:spMkLst>
            <pc:docMk/>
            <pc:sldMk cId="2501722555" sldId="283"/>
            <ac:spMk id="14" creationId="{A6B718EA-A75C-7C63-A667-352E58D584FB}"/>
          </ac:spMkLst>
        </pc:spChg>
        <pc:spChg chg="add mod">
          <ac:chgData name="Stefan Holliland" userId="2d750152-d95a-41d7-b2f1-a8319bd9d2d9" providerId="ADAL" clId="{F6907827-2555-CD49-95EA-195F07ECAFE0}" dt="2023-02-22T11:22:31.998" v="982" actId="948"/>
          <ac:spMkLst>
            <pc:docMk/>
            <pc:sldMk cId="2501722555" sldId="283"/>
            <ac:spMk id="15" creationId="{90221AFE-9FE5-06EA-3187-32A055B3F106}"/>
          </ac:spMkLst>
        </pc:spChg>
        <pc:spChg chg="add mod">
          <ac:chgData name="Stefan Holliland" userId="2d750152-d95a-41d7-b2f1-a8319bd9d2d9" providerId="ADAL" clId="{F6907827-2555-CD49-95EA-195F07ECAFE0}" dt="2023-02-22T15:08:31.354" v="2178" actId="12"/>
          <ac:spMkLst>
            <pc:docMk/>
            <pc:sldMk cId="2501722555" sldId="283"/>
            <ac:spMk id="16" creationId="{11AF2DDA-F834-4421-DAC7-D8E0D7BF6F32}"/>
          </ac:spMkLst>
        </pc:spChg>
        <pc:spChg chg="add mod">
          <ac:chgData name="Stefan Holliland" userId="2d750152-d95a-41d7-b2f1-a8319bd9d2d9" providerId="ADAL" clId="{F6907827-2555-CD49-95EA-195F07ECAFE0}" dt="2023-02-22T15:08:28.506" v="2177"/>
          <ac:spMkLst>
            <pc:docMk/>
            <pc:sldMk cId="2501722555" sldId="283"/>
            <ac:spMk id="17" creationId="{DDBC669F-8C03-FA7F-D2D0-14642E3BA6FF}"/>
          </ac:spMkLst>
        </pc:spChg>
        <pc:spChg chg="add del mod">
          <ac:chgData name="Stefan Holliland" userId="2d750152-d95a-41d7-b2f1-a8319bd9d2d9" providerId="ADAL" clId="{F6907827-2555-CD49-95EA-195F07ECAFE0}" dt="2023-02-22T11:09:47.930" v="800" actId="478"/>
          <ac:spMkLst>
            <pc:docMk/>
            <pc:sldMk cId="2501722555" sldId="283"/>
            <ac:spMk id="19" creationId="{42571EE7-5B29-9FF3-AECB-68754FFD5725}"/>
          </ac:spMkLst>
        </pc:spChg>
        <pc:graphicFrameChg chg="del">
          <ac:chgData name="Stefan Holliland" userId="2d750152-d95a-41d7-b2f1-a8319bd9d2d9" providerId="ADAL" clId="{F6907827-2555-CD49-95EA-195F07ECAFE0}" dt="2023-02-22T10:35:18.390" v="451" actId="478"/>
          <ac:graphicFrameMkLst>
            <pc:docMk/>
            <pc:sldMk cId="2501722555" sldId="283"/>
            <ac:graphicFrameMk id="7" creationId="{D76E9EE0-B509-5840-A3B3-5EC33A0AA1BF}"/>
          </ac:graphicFrameMkLst>
        </pc:graphicFrameChg>
      </pc:sldChg>
      <pc:sldChg chg="modSp del mod">
        <pc:chgData name="Stefan Holliland" userId="2d750152-d95a-41d7-b2f1-a8319bd9d2d9" providerId="ADAL" clId="{F6907827-2555-CD49-95EA-195F07ECAFE0}" dt="2023-02-22T12:26:17.497" v="1520" actId="2696"/>
        <pc:sldMkLst>
          <pc:docMk/>
          <pc:sldMk cId="2985765604" sldId="284"/>
        </pc:sldMkLst>
        <pc:picChg chg="mod">
          <ac:chgData name="Stefan Holliland" userId="2d750152-d95a-41d7-b2f1-a8319bd9d2d9" providerId="ADAL" clId="{F6907827-2555-CD49-95EA-195F07ECAFE0}" dt="2023-02-22T12:04:04.310" v="1146" actId="1076"/>
          <ac:picMkLst>
            <pc:docMk/>
            <pc:sldMk cId="2985765604" sldId="284"/>
            <ac:picMk id="25" creationId="{C3A2458E-9ADA-405E-8828-F6C1B07E7615}"/>
          </ac:picMkLst>
        </pc:picChg>
      </pc:sldChg>
      <pc:sldChg chg="addSp delSp modSp mod ord modNotesTx">
        <pc:chgData name="Stefan Holliland" userId="2d750152-d95a-41d7-b2f1-a8319bd9d2d9" providerId="ADAL" clId="{F6907827-2555-CD49-95EA-195F07ECAFE0}" dt="2023-02-22T11:40:47.181" v="1015" actId="3064"/>
        <pc:sldMkLst>
          <pc:docMk/>
          <pc:sldMk cId="638534180" sldId="286"/>
        </pc:sldMkLst>
        <pc:spChg chg="add del mod">
          <ac:chgData name="Stefan Holliland" userId="2d750152-d95a-41d7-b2f1-a8319bd9d2d9" providerId="ADAL" clId="{F6907827-2555-CD49-95EA-195F07ECAFE0}" dt="2023-02-22T11:40:47.181" v="1015" actId="3064"/>
          <ac:spMkLst>
            <pc:docMk/>
            <pc:sldMk cId="638534180" sldId="286"/>
            <ac:spMk id="2" creationId="{42B1E61D-25CE-9144-9F87-329DC8E33F22}"/>
          </ac:spMkLst>
        </pc:spChg>
        <pc:spChg chg="add mod">
          <ac:chgData name="Stefan Holliland" userId="2d750152-d95a-41d7-b2f1-a8319bd9d2d9" providerId="ADAL" clId="{F6907827-2555-CD49-95EA-195F07ECAFE0}" dt="2023-02-22T11:39:34.126" v="1002" actId="1076"/>
          <ac:spMkLst>
            <pc:docMk/>
            <pc:sldMk cId="638534180" sldId="286"/>
            <ac:spMk id="3" creationId="{ADA8839C-3EFE-7BFD-0C4E-AD52CEC2F453}"/>
          </ac:spMkLst>
        </pc:spChg>
        <pc:spChg chg="add del mod">
          <ac:chgData name="Stefan Holliland" userId="2d750152-d95a-41d7-b2f1-a8319bd9d2d9" providerId="ADAL" clId="{F6907827-2555-CD49-95EA-195F07ECAFE0}" dt="2023-02-22T11:18:31.058" v="918" actId="767"/>
          <ac:spMkLst>
            <pc:docMk/>
            <pc:sldMk cId="638534180" sldId="286"/>
            <ac:spMk id="4" creationId="{2CE018C9-2202-3EB2-2920-E34538B5813E}"/>
          </ac:spMkLst>
        </pc:spChg>
        <pc:spChg chg="add del mod">
          <ac:chgData name="Stefan Holliland" userId="2d750152-d95a-41d7-b2f1-a8319bd9d2d9" providerId="ADAL" clId="{F6907827-2555-CD49-95EA-195F07ECAFE0}" dt="2023-02-22T11:18:37.870" v="922" actId="767"/>
          <ac:spMkLst>
            <pc:docMk/>
            <pc:sldMk cId="638534180" sldId="286"/>
            <ac:spMk id="7" creationId="{A2CFD334-8D70-88BA-A382-35EECFD88A95}"/>
          </ac:spMkLst>
        </pc:spChg>
        <pc:spChg chg="add mod">
          <ac:chgData name="Stefan Holliland" userId="2d750152-d95a-41d7-b2f1-a8319bd9d2d9" providerId="ADAL" clId="{F6907827-2555-CD49-95EA-195F07ECAFE0}" dt="2023-02-22T11:24:14.143" v="997" actId="1076"/>
          <ac:spMkLst>
            <pc:docMk/>
            <pc:sldMk cId="638534180" sldId="286"/>
            <ac:spMk id="8" creationId="{8993A351-75D7-811C-7569-EDF2F79A5D76}"/>
          </ac:spMkLst>
        </pc:spChg>
        <pc:spChg chg="add mod">
          <ac:chgData name="Stefan Holliland" userId="2d750152-d95a-41d7-b2f1-a8319bd9d2d9" providerId="ADAL" clId="{F6907827-2555-CD49-95EA-195F07ECAFE0}" dt="2023-02-22T11:39:14.790" v="1001" actId="1076"/>
          <ac:spMkLst>
            <pc:docMk/>
            <pc:sldMk cId="638534180" sldId="286"/>
            <ac:spMk id="9" creationId="{46492BCB-C16A-E0AF-FD78-0A2674FB8257}"/>
          </ac:spMkLst>
        </pc:spChg>
        <pc:spChg chg="add del mod">
          <ac:chgData name="Stefan Holliland" userId="2d750152-d95a-41d7-b2f1-a8319bd9d2d9" providerId="ADAL" clId="{F6907827-2555-CD49-95EA-195F07ECAFE0}" dt="2023-02-22T11:40:13.630" v="1004"/>
          <ac:spMkLst>
            <pc:docMk/>
            <pc:sldMk cId="638534180" sldId="286"/>
            <ac:spMk id="11" creationId="{B5672F82-2DA6-9DE0-A127-259946D77762}"/>
          </ac:spMkLst>
        </pc:spChg>
        <pc:spChg chg="add del mod">
          <ac:chgData name="Stefan Holliland" userId="2d750152-d95a-41d7-b2f1-a8319bd9d2d9" providerId="ADAL" clId="{F6907827-2555-CD49-95EA-195F07ECAFE0}" dt="2023-02-22T11:40:18.781" v="1007"/>
          <ac:spMkLst>
            <pc:docMk/>
            <pc:sldMk cId="638534180" sldId="286"/>
            <ac:spMk id="12" creationId="{D026B36F-2C95-B5C1-6DF7-AC350AFED749}"/>
          </ac:spMkLst>
        </pc:spChg>
        <pc:spChg chg="add del mod">
          <ac:chgData name="Stefan Holliland" userId="2d750152-d95a-41d7-b2f1-a8319bd9d2d9" providerId="ADAL" clId="{F6907827-2555-CD49-95EA-195F07ECAFE0}" dt="2023-02-22T11:40:33.855" v="1012" actId="478"/>
          <ac:spMkLst>
            <pc:docMk/>
            <pc:sldMk cId="638534180" sldId="286"/>
            <ac:spMk id="14" creationId="{82E0BDC7-8DE2-1B2E-CFAF-678640F19864}"/>
          </ac:spMkLst>
        </pc:spChg>
        <pc:spChg chg="add del mod">
          <ac:chgData name="Stefan Holliland" userId="2d750152-d95a-41d7-b2f1-a8319bd9d2d9" providerId="ADAL" clId="{F6907827-2555-CD49-95EA-195F07ECAFE0}" dt="2023-02-22T11:40:32.074" v="1011"/>
          <ac:spMkLst>
            <pc:docMk/>
            <pc:sldMk cId="638534180" sldId="286"/>
            <ac:spMk id="15" creationId="{35DA2BB8-CAED-7083-4401-AAB8565BD897}"/>
          </ac:spMkLst>
        </pc:spChg>
        <pc:picChg chg="mod">
          <ac:chgData name="Stefan Holliland" userId="2d750152-d95a-41d7-b2f1-a8319bd9d2d9" providerId="ADAL" clId="{F6907827-2555-CD49-95EA-195F07ECAFE0}" dt="2023-02-22T11:24:14.143" v="997" actId="1076"/>
          <ac:picMkLst>
            <pc:docMk/>
            <pc:sldMk cId="638534180" sldId="286"/>
            <ac:picMk id="6" creationId="{7F959476-199F-784D-9183-56F45BBCCA95}"/>
          </ac:picMkLst>
        </pc:picChg>
        <pc:picChg chg="del mod">
          <ac:chgData name="Stefan Holliland" userId="2d750152-d95a-41d7-b2f1-a8319bd9d2d9" providerId="ADAL" clId="{F6907827-2555-CD49-95EA-195F07ECAFE0}" dt="2023-02-22T11:16:29.986" v="901" actId="478"/>
          <ac:picMkLst>
            <pc:docMk/>
            <pc:sldMk cId="638534180" sldId="286"/>
            <ac:picMk id="10" creationId="{1EF583E1-E487-3F4E-917D-EB5C8C3C1148}"/>
          </ac:picMkLst>
        </pc:picChg>
      </pc:sldChg>
      <pc:sldChg chg="addSp delSp modSp mod">
        <pc:chgData name="Stefan Holliland" userId="2d750152-d95a-41d7-b2f1-a8319bd9d2d9" providerId="ADAL" clId="{F6907827-2555-CD49-95EA-195F07ECAFE0}" dt="2023-02-22T11:22:19.167" v="979" actId="948"/>
        <pc:sldMkLst>
          <pc:docMk/>
          <pc:sldMk cId="1102380944" sldId="287"/>
        </pc:sldMkLst>
        <pc:spChg chg="del mod">
          <ac:chgData name="Stefan Holliland" userId="2d750152-d95a-41d7-b2f1-a8319bd9d2d9" providerId="ADAL" clId="{F6907827-2555-CD49-95EA-195F07ECAFE0}" dt="2023-02-22T11:09:20.248" v="795" actId="478"/>
          <ac:spMkLst>
            <pc:docMk/>
            <pc:sldMk cId="1102380944" sldId="287"/>
            <ac:spMk id="2" creationId="{0180DFDA-09BB-ED44-A0B0-971F10EF4ED8}"/>
          </ac:spMkLst>
        </pc:spChg>
        <pc:spChg chg="mod">
          <ac:chgData name="Stefan Holliland" userId="2d750152-d95a-41d7-b2f1-a8319bd9d2d9" providerId="ADAL" clId="{F6907827-2555-CD49-95EA-195F07ECAFE0}" dt="2023-02-22T11:22:19.167" v="979" actId="948"/>
          <ac:spMkLst>
            <pc:docMk/>
            <pc:sldMk cId="1102380944" sldId="287"/>
            <ac:spMk id="3" creationId="{293C7C8E-C495-3342-B3E5-14A04102602E}"/>
          </ac:spMkLst>
        </pc:spChg>
        <pc:spChg chg="mod">
          <ac:chgData name="Stefan Holliland" userId="2d750152-d95a-41d7-b2f1-a8319bd9d2d9" providerId="ADAL" clId="{F6907827-2555-CD49-95EA-195F07ECAFE0}" dt="2023-02-22T10:40:58.587" v="560" actId="1076"/>
          <ac:spMkLst>
            <pc:docMk/>
            <pc:sldMk cId="1102380944" sldId="287"/>
            <ac:spMk id="4" creationId="{B5AB10AC-B7DE-F649-8175-AE862C8E5FF5}"/>
          </ac:spMkLst>
        </pc:spChg>
        <pc:spChg chg="del">
          <ac:chgData name="Stefan Holliland" userId="2d750152-d95a-41d7-b2f1-a8319bd9d2d9" providerId="ADAL" clId="{F6907827-2555-CD49-95EA-195F07ECAFE0}" dt="2023-02-22T10:35:27.305" v="453" actId="478"/>
          <ac:spMkLst>
            <pc:docMk/>
            <pc:sldMk cId="1102380944" sldId="287"/>
            <ac:spMk id="5" creationId="{6F52CE2C-AD09-104B-87F2-9B8AEE1B3549}"/>
          </ac:spMkLst>
        </pc:spChg>
        <pc:spChg chg="add mod">
          <ac:chgData name="Stefan Holliland" userId="2d750152-d95a-41d7-b2f1-a8319bd9d2d9" providerId="ADAL" clId="{F6907827-2555-CD49-95EA-195F07ECAFE0}" dt="2023-02-22T10:35:27.554" v="454"/>
          <ac:spMkLst>
            <pc:docMk/>
            <pc:sldMk cId="1102380944" sldId="287"/>
            <ac:spMk id="6" creationId="{456FD229-E2DC-75F2-BCCF-305CAAE8669F}"/>
          </ac:spMkLst>
        </pc:spChg>
        <pc:spChg chg="add mod">
          <ac:chgData name="Stefan Holliland" userId="2d750152-d95a-41d7-b2f1-a8319bd9d2d9" providerId="ADAL" clId="{F6907827-2555-CD49-95EA-195F07ECAFE0}" dt="2023-02-22T11:09:18.806" v="794"/>
          <ac:spMkLst>
            <pc:docMk/>
            <pc:sldMk cId="1102380944" sldId="287"/>
            <ac:spMk id="7" creationId="{0B409C9B-FD93-46F3-241D-5AABBFD1BA6C}"/>
          </ac:spMkLst>
        </pc:spChg>
        <pc:spChg chg="add del mod">
          <ac:chgData name="Stefan Holliland" userId="2d750152-d95a-41d7-b2f1-a8319bd9d2d9" providerId="ADAL" clId="{F6907827-2555-CD49-95EA-195F07ECAFE0}" dt="2023-02-22T11:09:22.137" v="796" actId="478"/>
          <ac:spMkLst>
            <pc:docMk/>
            <pc:sldMk cId="1102380944" sldId="287"/>
            <ac:spMk id="9" creationId="{CF46EB30-690A-620E-EB53-5E491B0CFDB7}"/>
          </ac:spMkLst>
        </pc:spChg>
      </pc:sldChg>
      <pc:sldChg chg="del">
        <pc:chgData name="Stefan Holliland" userId="2d750152-d95a-41d7-b2f1-a8319bd9d2d9" providerId="ADAL" clId="{F6907827-2555-CD49-95EA-195F07ECAFE0}" dt="2023-02-22T12:26:17.503" v="1523" actId="2696"/>
        <pc:sldMkLst>
          <pc:docMk/>
          <pc:sldMk cId="2391326846" sldId="289"/>
        </pc:sldMkLst>
      </pc:sldChg>
      <pc:sldChg chg="addSp delSp modSp add mod">
        <pc:chgData name="Stefan Holliland" userId="2d750152-d95a-41d7-b2f1-a8319bd9d2d9" providerId="ADAL" clId="{F6907827-2555-CD49-95EA-195F07ECAFE0}" dt="2023-02-22T14:50:13.804" v="2151" actId="948"/>
        <pc:sldMkLst>
          <pc:docMk/>
          <pc:sldMk cId="3921661111" sldId="290"/>
        </pc:sldMkLst>
        <pc:spChg chg="del mod">
          <ac:chgData name="Stefan Holliland" userId="2d750152-d95a-41d7-b2f1-a8319bd9d2d9" providerId="ADAL" clId="{F6907827-2555-CD49-95EA-195F07ECAFE0}" dt="2023-02-22T11:10:05.474" v="807" actId="478"/>
          <ac:spMkLst>
            <pc:docMk/>
            <pc:sldMk cId="3921661111" sldId="290"/>
            <ac:spMk id="2" creationId="{0180DFDA-09BB-ED44-A0B0-971F10EF4ED8}"/>
          </ac:spMkLst>
        </pc:spChg>
        <pc:spChg chg="add del mod">
          <ac:chgData name="Stefan Holliland" userId="2d750152-d95a-41d7-b2f1-a8319bd9d2d9" providerId="ADAL" clId="{F6907827-2555-CD49-95EA-195F07ECAFE0}" dt="2023-02-22T10:44:10.291" v="589" actId="767"/>
          <ac:spMkLst>
            <pc:docMk/>
            <pc:sldMk cId="3921661111" sldId="290"/>
            <ac:spMk id="3" creationId="{B824B49D-D99C-048C-16A1-7BD1A36F61ED}"/>
          </ac:spMkLst>
        </pc:spChg>
        <pc:spChg chg="add del mod">
          <ac:chgData name="Stefan Holliland" userId="2d750152-d95a-41d7-b2f1-a8319bd9d2d9" providerId="ADAL" clId="{F6907827-2555-CD49-95EA-195F07ECAFE0}" dt="2023-02-22T11:09:55.059" v="802"/>
          <ac:spMkLst>
            <pc:docMk/>
            <pc:sldMk cId="3921661111" sldId="290"/>
            <ac:spMk id="4" creationId="{AE46E721-06FE-F0EC-3AFF-C28F107B3CD0}"/>
          </ac:spMkLst>
        </pc:spChg>
        <pc:spChg chg="add mod">
          <ac:chgData name="Stefan Holliland" userId="2d750152-d95a-41d7-b2f1-a8319bd9d2d9" providerId="ADAL" clId="{F6907827-2555-CD49-95EA-195F07ECAFE0}" dt="2023-02-22T11:10:12.920" v="809"/>
          <ac:spMkLst>
            <pc:docMk/>
            <pc:sldMk cId="3921661111" sldId="290"/>
            <ac:spMk id="5" creationId="{60FD4F73-5334-B8C7-677A-B570A1CEABC6}"/>
          </ac:spMkLst>
        </pc:spChg>
        <pc:spChg chg="add del mod">
          <ac:chgData name="Stefan Holliland" userId="2d750152-d95a-41d7-b2f1-a8319bd9d2d9" providerId="ADAL" clId="{F6907827-2555-CD49-95EA-195F07ECAFE0}" dt="2023-02-22T11:10:11.247" v="808" actId="478"/>
          <ac:spMkLst>
            <pc:docMk/>
            <pc:sldMk cId="3921661111" sldId="290"/>
            <ac:spMk id="7" creationId="{3F3EBE66-84A7-6EE5-8908-1EE9D2FFE02F}"/>
          </ac:spMkLst>
        </pc:spChg>
        <pc:spChg chg="mod">
          <ac:chgData name="Stefan Holliland" userId="2d750152-d95a-41d7-b2f1-a8319bd9d2d9" providerId="ADAL" clId="{F6907827-2555-CD49-95EA-195F07ECAFE0}" dt="2023-02-22T11:22:53.356" v="985" actId="948"/>
          <ac:spMkLst>
            <pc:docMk/>
            <pc:sldMk cId="3921661111" sldId="290"/>
            <ac:spMk id="15" creationId="{90221AFE-9FE5-06EA-3187-32A055B3F106}"/>
          </ac:spMkLst>
        </pc:spChg>
        <pc:spChg chg="mod">
          <ac:chgData name="Stefan Holliland" userId="2d750152-d95a-41d7-b2f1-a8319bd9d2d9" providerId="ADAL" clId="{F6907827-2555-CD49-95EA-195F07ECAFE0}" dt="2023-02-22T14:50:13.804" v="2151" actId="948"/>
          <ac:spMkLst>
            <pc:docMk/>
            <pc:sldMk cId="3921661111" sldId="290"/>
            <ac:spMk id="16" creationId="{11AF2DDA-F834-4421-DAC7-D8E0D7BF6F32}"/>
          </ac:spMkLst>
        </pc:spChg>
      </pc:sldChg>
      <pc:sldChg chg="addSp delSp modSp add mod modNotesTx">
        <pc:chgData name="Stefan Holliland" userId="2d750152-d95a-41d7-b2f1-a8319bd9d2d9" providerId="ADAL" clId="{F6907827-2555-CD49-95EA-195F07ECAFE0}" dt="2023-02-22T11:14:46.470" v="870" actId="14100"/>
        <pc:sldMkLst>
          <pc:docMk/>
          <pc:sldMk cId="2340164641" sldId="291"/>
        </pc:sldMkLst>
        <pc:spChg chg="del mod">
          <ac:chgData name="Stefan Holliland" userId="2d750152-d95a-41d7-b2f1-a8319bd9d2d9" providerId="ADAL" clId="{F6907827-2555-CD49-95EA-195F07ECAFE0}" dt="2023-02-22T11:10:38.935" v="817" actId="478"/>
          <ac:spMkLst>
            <pc:docMk/>
            <pc:sldMk cId="2340164641" sldId="291"/>
            <ac:spMk id="2" creationId="{0180DFDA-09BB-ED44-A0B0-971F10EF4ED8}"/>
          </ac:spMkLst>
        </pc:spChg>
        <pc:spChg chg="add del mod">
          <ac:chgData name="Stefan Holliland" userId="2d750152-d95a-41d7-b2f1-a8319bd9d2d9" providerId="ADAL" clId="{F6907827-2555-CD49-95EA-195F07ECAFE0}" dt="2023-02-22T10:56:12.048" v="706" actId="767"/>
          <ac:spMkLst>
            <pc:docMk/>
            <pc:sldMk cId="2340164641" sldId="291"/>
            <ac:spMk id="3" creationId="{F2782CC5-07BD-B612-64B7-F5852C1E2E47}"/>
          </ac:spMkLst>
        </pc:spChg>
        <pc:spChg chg="add del">
          <ac:chgData name="Stefan Holliland" userId="2d750152-d95a-41d7-b2f1-a8319bd9d2d9" providerId="ADAL" clId="{F6907827-2555-CD49-95EA-195F07ECAFE0}" dt="2023-02-22T11:10:31.957" v="814" actId="22"/>
          <ac:spMkLst>
            <pc:docMk/>
            <pc:sldMk cId="2340164641" sldId="291"/>
            <ac:spMk id="5" creationId="{C939F9DD-5DB2-FAA5-E1C4-37BDBE86347E}"/>
          </ac:spMkLst>
        </pc:spChg>
        <pc:spChg chg="add mod">
          <ac:chgData name="Stefan Holliland" userId="2d750152-d95a-41d7-b2f1-a8319bd9d2d9" providerId="ADAL" clId="{F6907827-2555-CD49-95EA-195F07ECAFE0}" dt="2023-02-22T11:14:46.470" v="870" actId="14100"/>
          <ac:spMkLst>
            <pc:docMk/>
            <pc:sldMk cId="2340164641" sldId="291"/>
            <ac:spMk id="6" creationId="{4ACD65A2-D8B3-E8AB-FBF2-4A2117D23288}"/>
          </ac:spMkLst>
        </pc:spChg>
        <pc:spChg chg="add del mod">
          <ac:chgData name="Stefan Holliland" userId="2d750152-d95a-41d7-b2f1-a8319bd9d2d9" providerId="ADAL" clId="{F6907827-2555-CD49-95EA-195F07ECAFE0}" dt="2023-02-22T11:10:40.061" v="818" actId="478"/>
          <ac:spMkLst>
            <pc:docMk/>
            <pc:sldMk cId="2340164641" sldId="291"/>
            <ac:spMk id="9" creationId="{BA222C65-8530-56DC-45B4-43E8F0520EAF}"/>
          </ac:spMkLst>
        </pc:spChg>
        <pc:spChg chg="mod">
          <ac:chgData name="Stefan Holliland" userId="2d750152-d95a-41d7-b2f1-a8319bd9d2d9" providerId="ADAL" clId="{F6907827-2555-CD49-95EA-195F07ECAFE0}" dt="2023-02-22T11:11:53.841" v="830" actId="207"/>
          <ac:spMkLst>
            <pc:docMk/>
            <pc:sldMk cId="2340164641" sldId="291"/>
            <ac:spMk id="15" creationId="{90221AFE-9FE5-06EA-3187-32A055B3F106}"/>
          </ac:spMkLst>
        </pc:spChg>
        <pc:spChg chg="del">
          <ac:chgData name="Stefan Holliland" userId="2d750152-d95a-41d7-b2f1-a8319bd9d2d9" providerId="ADAL" clId="{F6907827-2555-CD49-95EA-195F07ECAFE0}" dt="2023-02-22T10:49:04.783" v="629" actId="478"/>
          <ac:spMkLst>
            <pc:docMk/>
            <pc:sldMk cId="2340164641" sldId="291"/>
            <ac:spMk id="16" creationId="{11AF2DDA-F834-4421-DAC7-D8E0D7BF6F32}"/>
          </ac:spMkLst>
        </pc:spChg>
      </pc:sldChg>
      <pc:sldChg chg="addSp delSp modSp add mod modClrScheme chgLayout modNotesTx">
        <pc:chgData name="Stefan Holliland" userId="2d750152-d95a-41d7-b2f1-a8319bd9d2d9" providerId="ADAL" clId="{F6907827-2555-CD49-95EA-195F07ECAFE0}" dt="2023-02-22T12:25:57.761" v="1518" actId="14100"/>
        <pc:sldMkLst>
          <pc:docMk/>
          <pc:sldMk cId="845774907" sldId="292"/>
        </pc:sldMkLst>
        <pc:spChg chg="add mod">
          <ac:chgData name="Stefan Holliland" userId="2d750152-d95a-41d7-b2f1-a8319bd9d2d9" providerId="ADAL" clId="{F6907827-2555-CD49-95EA-195F07ECAFE0}" dt="2023-02-22T12:18:14.927" v="1331" actId="14100"/>
          <ac:spMkLst>
            <pc:docMk/>
            <pc:sldMk cId="845774907" sldId="292"/>
            <ac:spMk id="2" creationId="{7F9FC9A0-55AF-DA2A-2765-1B588D84FC91}"/>
          </ac:spMkLst>
        </pc:spChg>
        <pc:spChg chg="add del mod ord">
          <ac:chgData name="Stefan Holliland" userId="2d750152-d95a-41d7-b2f1-a8319bd9d2d9" providerId="ADAL" clId="{F6907827-2555-CD49-95EA-195F07ECAFE0}" dt="2023-02-22T12:14:27.341" v="1303" actId="478"/>
          <ac:spMkLst>
            <pc:docMk/>
            <pc:sldMk cId="845774907" sldId="292"/>
            <ac:spMk id="3" creationId="{FD9E2099-E03A-60B5-E739-7E12D67F9FC5}"/>
          </ac:spMkLst>
        </pc:spChg>
        <pc:spChg chg="add del mod ord">
          <ac:chgData name="Stefan Holliland" userId="2d750152-d95a-41d7-b2f1-a8319bd9d2d9" providerId="ADAL" clId="{F6907827-2555-CD49-95EA-195F07ECAFE0}" dt="2023-02-22T12:14:28.606" v="1304" actId="478"/>
          <ac:spMkLst>
            <pc:docMk/>
            <pc:sldMk cId="845774907" sldId="292"/>
            <ac:spMk id="4" creationId="{ECE196B3-EB23-A0EF-33A8-6785736CD63E}"/>
          </ac:spMkLst>
        </pc:spChg>
        <pc:spChg chg="add mod">
          <ac:chgData name="Stefan Holliland" userId="2d750152-d95a-41d7-b2f1-a8319bd9d2d9" providerId="ADAL" clId="{F6907827-2555-CD49-95EA-195F07ECAFE0}" dt="2023-02-22T12:15:21.217" v="1308"/>
          <ac:spMkLst>
            <pc:docMk/>
            <pc:sldMk cId="845774907" sldId="292"/>
            <ac:spMk id="5" creationId="{993FADD6-CEAA-5F00-1B74-95B5B7C06120}"/>
          </ac:spMkLst>
        </pc:spChg>
        <pc:spChg chg="del mod ord">
          <ac:chgData name="Stefan Holliland" userId="2d750152-d95a-41d7-b2f1-a8319bd9d2d9" providerId="ADAL" clId="{F6907827-2555-CD49-95EA-195F07ECAFE0}" dt="2023-02-22T12:15:20.889" v="1307" actId="478"/>
          <ac:spMkLst>
            <pc:docMk/>
            <pc:sldMk cId="845774907" sldId="292"/>
            <ac:spMk id="7" creationId="{F0EF1E1A-1A7F-111E-3975-60D759579044}"/>
          </ac:spMkLst>
        </pc:spChg>
        <pc:spChg chg="mod ord">
          <ac:chgData name="Stefan Holliland" userId="2d750152-d95a-41d7-b2f1-a8319bd9d2d9" providerId="ADAL" clId="{F6907827-2555-CD49-95EA-195F07ECAFE0}" dt="2023-02-22T12:14:22.655" v="1302" actId="700"/>
          <ac:spMkLst>
            <pc:docMk/>
            <pc:sldMk cId="845774907" sldId="292"/>
            <ac:spMk id="9" creationId="{B3C86A87-351A-2040-E82E-AE93D996889D}"/>
          </ac:spMkLst>
        </pc:spChg>
        <pc:spChg chg="del">
          <ac:chgData name="Stefan Holliland" userId="2d750152-d95a-41d7-b2f1-a8319bd9d2d9" providerId="ADAL" clId="{F6907827-2555-CD49-95EA-195F07ECAFE0}" dt="2023-02-22T12:13:21.748" v="1258" actId="478"/>
          <ac:spMkLst>
            <pc:docMk/>
            <pc:sldMk cId="845774907" sldId="292"/>
            <ac:spMk id="55" creationId="{2A55824E-30AD-B965-683C-390316BBC797}"/>
          </ac:spMkLst>
        </pc:spChg>
        <pc:spChg chg="del">
          <ac:chgData name="Stefan Holliland" userId="2d750152-d95a-41d7-b2f1-a8319bd9d2d9" providerId="ADAL" clId="{F6907827-2555-CD49-95EA-195F07ECAFE0}" dt="2023-02-22T12:13:23.273" v="1261" actId="478"/>
          <ac:spMkLst>
            <pc:docMk/>
            <pc:sldMk cId="845774907" sldId="292"/>
            <ac:spMk id="56" creationId="{83689835-D303-F6E7-AA22-2F53BCF39831}"/>
          </ac:spMkLst>
        </pc:spChg>
        <pc:spChg chg="del">
          <ac:chgData name="Stefan Holliland" userId="2d750152-d95a-41d7-b2f1-a8319bd9d2d9" providerId="ADAL" clId="{F6907827-2555-CD49-95EA-195F07ECAFE0}" dt="2023-02-22T12:13:25.038" v="1264" actId="478"/>
          <ac:spMkLst>
            <pc:docMk/>
            <pc:sldMk cId="845774907" sldId="292"/>
            <ac:spMk id="57" creationId="{F1750336-524C-F610-6C23-AC5D61305E5D}"/>
          </ac:spMkLst>
        </pc:spChg>
        <pc:spChg chg="del">
          <ac:chgData name="Stefan Holliland" userId="2d750152-d95a-41d7-b2f1-a8319bd9d2d9" providerId="ADAL" clId="{F6907827-2555-CD49-95EA-195F07ECAFE0}" dt="2023-02-22T12:13:26.266" v="1266" actId="478"/>
          <ac:spMkLst>
            <pc:docMk/>
            <pc:sldMk cId="845774907" sldId="292"/>
            <ac:spMk id="58" creationId="{6248CCD1-4709-C4CA-5B10-CD626A9E5FC4}"/>
          </ac:spMkLst>
        </pc:spChg>
        <pc:grpChg chg="del">
          <ac:chgData name="Stefan Holliland" userId="2d750152-d95a-41d7-b2f1-a8319bd9d2d9" providerId="ADAL" clId="{F6907827-2555-CD49-95EA-195F07ECAFE0}" dt="2023-02-22T12:13:22.916" v="1260" actId="478"/>
          <ac:grpSpMkLst>
            <pc:docMk/>
            <pc:sldMk cId="845774907" sldId="292"/>
            <ac:grpSpMk id="72" creationId="{75B6CB80-27A5-D38E-53FF-D8DBBA04272D}"/>
          </ac:grpSpMkLst>
        </pc:grpChg>
        <pc:graphicFrameChg chg="add del mod modGraphic">
          <ac:chgData name="Stefan Holliland" userId="2d750152-d95a-41d7-b2f1-a8319bd9d2d9" providerId="ADAL" clId="{F6907827-2555-CD49-95EA-195F07ECAFE0}" dt="2023-02-22T12:25:57.761" v="1518" actId="14100"/>
          <ac:graphicFrameMkLst>
            <pc:docMk/>
            <pc:sldMk cId="845774907" sldId="292"/>
            <ac:graphicFrameMk id="6" creationId="{6FE92BFF-9F03-D17A-56FC-B697944E3359}"/>
          </ac:graphicFrameMkLst>
        </pc:graphicFrameChg>
        <pc:graphicFrameChg chg="add mod">
          <ac:chgData name="Stefan Holliland" userId="2d750152-d95a-41d7-b2f1-a8319bd9d2d9" providerId="ADAL" clId="{F6907827-2555-CD49-95EA-195F07ECAFE0}" dt="2023-02-22T12:22:29.075" v="1431" actId="571"/>
          <ac:graphicFrameMkLst>
            <pc:docMk/>
            <pc:sldMk cId="845774907" sldId="292"/>
            <ac:graphicFrameMk id="8" creationId="{4ADBCBBC-3A7D-467F-F3BE-E4EC2B4A7D64}"/>
          </ac:graphicFrameMkLst>
        </pc:graphicFrameChg>
        <pc:graphicFrameChg chg="add mod modGraphic">
          <ac:chgData name="Stefan Holliland" userId="2d750152-d95a-41d7-b2f1-a8319bd9d2d9" providerId="ADAL" clId="{F6907827-2555-CD49-95EA-195F07ECAFE0}" dt="2023-02-22T12:25:57.473" v="1517" actId="14100"/>
          <ac:graphicFrameMkLst>
            <pc:docMk/>
            <pc:sldMk cId="845774907" sldId="292"/>
            <ac:graphicFrameMk id="10" creationId="{FCB65CFA-DAD7-29A8-138C-0F4B3DD40898}"/>
          </ac:graphicFrameMkLst>
        </pc:graphicFrameChg>
        <pc:cxnChg chg="del mod">
          <ac:chgData name="Stefan Holliland" userId="2d750152-d95a-41d7-b2f1-a8319bd9d2d9" providerId="ADAL" clId="{F6907827-2555-CD49-95EA-195F07ECAFE0}" dt="2023-02-22T12:13:22.563" v="1259" actId="478"/>
          <ac:cxnSpMkLst>
            <pc:docMk/>
            <pc:sldMk cId="845774907" sldId="292"/>
            <ac:cxnSpMk id="62" creationId="{E52B35AF-1586-36AE-4BB1-45E8B0C00841}"/>
          </ac:cxnSpMkLst>
        </pc:cxnChg>
        <pc:cxnChg chg="del mod">
          <ac:chgData name="Stefan Holliland" userId="2d750152-d95a-41d7-b2f1-a8319bd9d2d9" providerId="ADAL" clId="{F6907827-2555-CD49-95EA-195F07ECAFE0}" dt="2023-02-22T12:13:23.923" v="1262" actId="478"/>
          <ac:cxnSpMkLst>
            <pc:docMk/>
            <pc:sldMk cId="845774907" sldId="292"/>
            <ac:cxnSpMk id="63" creationId="{B2AD90D7-CAC7-5211-99A4-4AE35CFD75B6}"/>
          </ac:cxnSpMkLst>
        </pc:cxnChg>
        <pc:cxnChg chg="del mod">
          <ac:chgData name="Stefan Holliland" userId="2d750152-d95a-41d7-b2f1-a8319bd9d2d9" providerId="ADAL" clId="{F6907827-2555-CD49-95EA-195F07ECAFE0}" dt="2023-02-22T12:13:25.893" v="1265" actId="478"/>
          <ac:cxnSpMkLst>
            <pc:docMk/>
            <pc:sldMk cId="845774907" sldId="292"/>
            <ac:cxnSpMk id="66" creationId="{F239D498-CA35-6D8E-D615-C786B1CCFA70}"/>
          </ac:cxnSpMkLst>
        </pc:cxnChg>
        <pc:cxnChg chg="del mod">
          <ac:chgData name="Stefan Holliland" userId="2d750152-d95a-41d7-b2f1-a8319bd9d2d9" providerId="ADAL" clId="{F6907827-2555-CD49-95EA-195F07ECAFE0}" dt="2023-02-22T12:13:24.448" v="1263" actId="478"/>
          <ac:cxnSpMkLst>
            <pc:docMk/>
            <pc:sldMk cId="845774907" sldId="292"/>
            <ac:cxnSpMk id="69" creationId="{FF8262DF-74D1-91E3-66D6-756AD43B6E94}"/>
          </ac:cxnSpMkLst>
        </pc:cxnChg>
      </pc:sldChg>
      <pc:sldChg chg="addSp delSp modSp add mod ord modNotesTx">
        <pc:chgData name="Stefan Holliland" userId="2d750152-d95a-41d7-b2f1-a8319bd9d2d9" providerId="ADAL" clId="{F6907827-2555-CD49-95EA-195F07ECAFE0}" dt="2023-02-22T14:38:40.620" v="1987" actId="1035"/>
        <pc:sldMkLst>
          <pc:docMk/>
          <pc:sldMk cId="2141564808" sldId="293"/>
        </pc:sldMkLst>
        <pc:spChg chg="add del mod">
          <ac:chgData name="Stefan Holliland" userId="2d750152-d95a-41d7-b2f1-a8319bd9d2d9" providerId="ADAL" clId="{F6907827-2555-CD49-95EA-195F07ECAFE0}" dt="2023-02-22T12:32:38.143" v="1643" actId="478"/>
          <ac:spMkLst>
            <pc:docMk/>
            <pc:sldMk cId="2141564808" sldId="293"/>
            <ac:spMk id="2" creationId="{43D1DBBA-9AF7-041C-5685-DB1A3C5A5BBC}"/>
          </ac:spMkLst>
        </pc:spChg>
        <pc:spChg chg="add del mod">
          <ac:chgData name="Stefan Holliland" userId="2d750152-d95a-41d7-b2f1-a8319bd9d2d9" providerId="ADAL" clId="{F6907827-2555-CD49-95EA-195F07ECAFE0}" dt="2023-02-22T12:29:11.198" v="1571" actId="478"/>
          <ac:spMkLst>
            <pc:docMk/>
            <pc:sldMk cId="2141564808" sldId="293"/>
            <ac:spMk id="3" creationId="{7D62F09F-1FB9-7ACC-0C96-0EC604768234}"/>
          </ac:spMkLst>
        </pc:spChg>
        <pc:spChg chg="add del mod">
          <ac:chgData name="Stefan Holliland" userId="2d750152-d95a-41d7-b2f1-a8319bd9d2d9" providerId="ADAL" clId="{F6907827-2555-CD49-95EA-195F07ECAFE0}" dt="2023-02-22T12:29:11.198" v="1571" actId="478"/>
          <ac:spMkLst>
            <pc:docMk/>
            <pc:sldMk cId="2141564808" sldId="293"/>
            <ac:spMk id="4" creationId="{0051C615-E23D-5BE5-A507-AC4B4B55DBB4}"/>
          </ac:spMkLst>
        </pc:spChg>
        <pc:spChg chg="add del mod">
          <ac:chgData name="Stefan Holliland" userId="2d750152-d95a-41d7-b2f1-a8319bd9d2d9" providerId="ADAL" clId="{F6907827-2555-CD49-95EA-195F07ECAFE0}" dt="2023-02-22T12:30:37.020" v="1619" actId="21"/>
          <ac:spMkLst>
            <pc:docMk/>
            <pc:sldMk cId="2141564808" sldId="293"/>
            <ac:spMk id="5" creationId="{FC07FF17-B0B4-C851-759A-106DC69C085F}"/>
          </ac:spMkLst>
        </pc:spChg>
        <pc:spChg chg="mod">
          <ac:chgData name="Stefan Holliland" userId="2d750152-d95a-41d7-b2f1-a8319bd9d2d9" providerId="ADAL" clId="{F6907827-2555-CD49-95EA-195F07ECAFE0}" dt="2023-02-22T14:37:21.639" v="1968" actId="14100"/>
          <ac:spMkLst>
            <pc:docMk/>
            <pc:sldMk cId="2141564808" sldId="293"/>
            <ac:spMk id="7" creationId="{F0EF1E1A-1A7F-111E-3975-60D759579044}"/>
          </ac:spMkLst>
        </pc:spChg>
        <pc:spChg chg="add del mod">
          <ac:chgData name="Stefan Holliland" userId="2d750152-d95a-41d7-b2f1-a8319bd9d2d9" providerId="ADAL" clId="{F6907827-2555-CD49-95EA-195F07ECAFE0}" dt="2023-02-22T12:29:13.515" v="1572" actId="478"/>
          <ac:spMkLst>
            <pc:docMk/>
            <pc:sldMk cId="2141564808" sldId="293"/>
            <ac:spMk id="8" creationId="{0F473749-4653-985F-964D-E9E8C476A6CD}"/>
          </ac:spMkLst>
        </pc:spChg>
        <pc:spChg chg="mod">
          <ac:chgData name="Stefan Holliland" userId="2d750152-d95a-41d7-b2f1-a8319bd9d2d9" providerId="ADAL" clId="{F6907827-2555-CD49-95EA-195F07ECAFE0}" dt="2023-02-22T14:37:21.639" v="1968" actId="14100"/>
          <ac:spMkLst>
            <pc:docMk/>
            <pc:sldMk cId="2141564808" sldId="293"/>
            <ac:spMk id="9" creationId="{B3C86A87-351A-2040-E82E-AE93D996889D}"/>
          </ac:spMkLst>
        </pc:spChg>
        <pc:spChg chg="add mod">
          <ac:chgData name="Stefan Holliland" userId="2d750152-d95a-41d7-b2f1-a8319bd9d2d9" providerId="ADAL" clId="{F6907827-2555-CD49-95EA-195F07ECAFE0}" dt="2023-02-22T12:30:07.009" v="1609" actId="571"/>
          <ac:spMkLst>
            <pc:docMk/>
            <pc:sldMk cId="2141564808" sldId="293"/>
            <ac:spMk id="10" creationId="{B60FE0D0-F223-5E35-25E8-F2B859BBCD6F}"/>
          </ac:spMkLst>
        </pc:spChg>
        <pc:spChg chg="add mod">
          <ac:chgData name="Stefan Holliland" userId="2d750152-d95a-41d7-b2f1-a8319bd9d2d9" providerId="ADAL" clId="{F6907827-2555-CD49-95EA-195F07ECAFE0}" dt="2023-02-22T12:30:07.009" v="1609" actId="571"/>
          <ac:spMkLst>
            <pc:docMk/>
            <pc:sldMk cId="2141564808" sldId="293"/>
            <ac:spMk id="11" creationId="{9ED04EAE-6B9E-E40D-BF45-6DAEEBD80FF9}"/>
          </ac:spMkLst>
        </pc:spChg>
        <pc:spChg chg="add del mod">
          <ac:chgData name="Stefan Holliland" userId="2d750152-d95a-41d7-b2f1-a8319bd9d2d9" providerId="ADAL" clId="{F6907827-2555-CD49-95EA-195F07ECAFE0}" dt="2023-02-22T12:32:38.143" v="1643" actId="478"/>
          <ac:spMkLst>
            <pc:docMk/>
            <pc:sldMk cId="2141564808" sldId="293"/>
            <ac:spMk id="12" creationId="{BA89708E-4F67-3C5B-C5DE-A5DAF9AC1C03}"/>
          </ac:spMkLst>
        </pc:spChg>
        <pc:spChg chg="add del mod">
          <ac:chgData name="Stefan Holliland" userId="2d750152-d95a-41d7-b2f1-a8319bd9d2d9" providerId="ADAL" clId="{F6907827-2555-CD49-95EA-195F07ECAFE0}" dt="2023-02-22T12:32:38.143" v="1643" actId="478"/>
          <ac:spMkLst>
            <pc:docMk/>
            <pc:sldMk cId="2141564808" sldId="293"/>
            <ac:spMk id="13" creationId="{1E7CBC60-0A66-822D-A7C1-ABFD575709EB}"/>
          </ac:spMkLst>
        </pc:spChg>
        <pc:spChg chg="add del mod">
          <ac:chgData name="Stefan Holliland" userId="2d750152-d95a-41d7-b2f1-a8319bd9d2d9" providerId="ADAL" clId="{F6907827-2555-CD49-95EA-195F07ECAFE0}" dt="2023-02-22T12:32:38.143" v="1643" actId="478"/>
          <ac:spMkLst>
            <pc:docMk/>
            <pc:sldMk cId="2141564808" sldId="293"/>
            <ac:spMk id="14" creationId="{48D191D9-D1D8-F722-D24C-32CD1B57F3E2}"/>
          </ac:spMkLst>
        </pc:spChg>
        <pc:spChg chg="add del mod">
          <ac:chgData name="Stefan Holliland" userId="2d750152-d95a-41d7-b2f1-a8319bd9d2d9" providerId="ADAL" clId="{F6907827-2555-CD49-95EA-195F07ECAFE0}" dt="2023-02-22T12:32:38.143" v="1643" actId="478"/>
          <ac:spMkLst>
            <pc:docMk/>
            <pc:sldMk cId="2141564808" sldId="293"/>
            <ac:spMk id="15" creationId="{A87FD6CD-FFC0-8C29-6E68-88B7DE654A26}"/>
          </ac:spMkLst>
        </pc:spChg>
        <pc:spChg chg="add del mod">
          <ac:chgData name="Stefan Holliland" userId="2d750152-d95a-41d7-b2f1-a8319bd9d2d9" providerId="ADAL" clId="{F6907827-2555-CD49-95EA-195F07ECAFE0}" dt="2023-02-22T12:32:38.143" v="1643" actId="478"/>
          <ac:spMkLst>
            <pc:docMk/>
            <pc:sldMk cId="2141564808" sldId="293"/>
            <ac:spMk id="16" creationId="{18DDDFC8-EEE3-31F5-2FE3-7AACC4BCA19C}"/>
          </ac:spMkLst>
        </pc:spChg>
        <pc:spChg chg="add del mod">
          <ac:chgData name="Stefan Holliland" userId="2d750152-d95a-41d7-b2f1-a8319bd9d2d9" providerId="ADAL" clId="{F6907827-2555-CD49-95EA-195F07ECAFE0}" dt="2023-02-22T12:32:38.143" v="1643" actId="478"/>
          <ac:spMkLst>
            <pc:docMk/>
            <pc:sldMk cId="2141564808" sldId="293"/>
            <ac:spMk id="17" creationId="{F405ABEA-6DCC-7364-77E0-EE31D9E1D120}"/>
          </ac:spMkLst>
        </pc:spChg>
        <pc:spChg chg="add del mod">
          <ac:chgData name="Stefan Holliland" userId="2d750152-d95a-41d7-b2f1-a8319bd9d2d9" providerId="ADAL" clId="{F6907827-2555-CD49-95EA-195F07ECAFE0}" dt="2023-02-22T12:32:38.143" v="1643" actId="478"/>
          <ac:spMkLst>
            <pc:docMk/>
            <pc:sldMk cId="2141564808" sldId="293"/>
            <ac:spMk id="18" creationId="{44C1E822-6482-AB97-311B-527986646FAD}"/>
          </ac:spMkLst>
        </pc:spChg>
        <pc:spChg chg="add mod topLvl">
          <ac:chgData name="Stefan Holliland" userId="2d750152-d95a-41d7-b2f1-a8319bd9d2d9" providerId="ADAL" clId="{F6907827-2555-CD49-95EA-195F07ECAFE0}" dt="2023-02-22T12:33:48.367" v="1703" actId="20577"/>
          <ac:spMkLst>
            <pc:docMk/>
            <pc:sldMk cId="2141564808" sldId="293"/>
            <ac:spMk id="19" creationId="{1C53E788-265C-D94D-9F2B-B815655E479B}"/>
          </ac:spMkLst>
        </pc:spChg>
        <pc:spChg chg="add mod topLvl">
          <ac:chgData name="Stefan Holliland" userId="2d750152-d95a-41d7-b2f1-a8319bd9d2d9" providerId="ADAL" clId="{F6907827-2555-CD49-95EA-195F07ECAFE0}" dt="2023-02-22T14:34:42.386" v="1912" actId="12789"/>
          <ac:spMkLst>
            <pc:docMk/>
            <pc:sldMk cId="2141564808" sldId="293"/>
            <ac:spMk id="20" creationId="{F6FF97E7-F69F-9922-7485-51C38CF3EA30}"/>
          </ac:spMkLst>
        </pc:spChg>
        <pc:spChg chg="add mod topLvl">
          <ac:chgData name="Stefan Holliland" userId="2d750152-d95a-41d7-b2f1-a8319bd9d2d9" providerId="ADAL" clId="{F6907827-2555-CD49-95EA-195F07ECAFE0}" dt="2023-02-22T12:33:52.194" v="1710" actId="20577"/>
          <ac:spMkLst>
            <pc:docMk/>
            <pc:sldMk cId="2141564808" sldId="293"/>
            <ac:spMk id="21" creationId="{80C16438-D5D8-A02F-E9D8-517D3D229650}"/>
          </ac:spMkLst>
        </pc:spChg>
        <pc:spChg chg="add mod topLvl">
          <ac:chgData name="Stefan Holliland" userId="2d750152-d95a-41d7-b2f1-a8319bd9d2d9" providerId="ADAL" clId="{F6907827-2555-CD49-95EA-195F07ECAFE0}" dt="2023-02-22T12:32:59.697" v="1648" actId="165"/>
          <ac:spMkLst>
            <pc:docMk/>
            <pc:sldMk cId="2141564808" sldId="293"/>
            <ac:spMk id="22" creationId="{9A6A72F6-97B3-C56B-E53F-3A8275276418}"/>
          </ac:spMkLst>
        </pc:spChg>
        <pc:spChg chg="add mod topLvl">
          <ac:chgData name="Stefan Holliland" userId="2d750152-d95a-41d7-b2f1-a8319bd9d2d9" providerId="ADAL" clId="{F6907827-2555-CD49-95EA-195F07ECAFE0}" dt="2023-02-22T12:34:00.607" v="1730" actId="20577"/>
          <ac:spMkLst>
            <pc:docMk/>
            <pc:sldMk cId="2141564808" sldId="293"/>
            <ac:spMk id="23" creationId="{E5E09E6E-8F00-4193-EE87-49A0D6A029C5}"/>
          </ac:spMkLst>
        </pc:spChg>
        <pc:spChg chg="add mod topLvl">
          <ac:chgData name="Stefan Holliland" userId="2d750152-d95a-41d7-b2f1-a8319bd9d2d9" providerId="ADAL" clId="{F6907827-2555-CD49-95EA-195F07ECAFE0}" dt="2023-02-22T14:34:35.970" v="1909" actId="12789"/>
          <ac:spMkLst>
            <pc:docMk/>
            <pc:sldMk cId="2141564808" sldId="293"/>
            <ac:spMk id="24" creationId="{1F79468A-C1B4-4701-DF4C-2131EC94E0B0}"/>
          </ac:spMkLst>
        </pc:spChg>
        <pc:spChg chg="add mod topLvl">
          <ac:chgData name="Stefan Holliland" userId="2d750152-d95a-41d7-b2f1-a8319bd9d2d9" providerId="ADAL" clId="{F6907827-2555-CD49-95EA-195F07ECAFE0}" dt="2023-02-22T12:34:48.171" v="1825" actId="20577"/>
          <ac:spMkLst>
            <pc:docMk/>
            <pc:sldMk cId="2141564808" sldId="293"/>
            <ac:spMk id="25" creationId="{BE824903-D108-1061-1BD7-88BBFFF4FD00}"/>
          </ac:spMkLst>
        </pc:spChg>
        <pc:spChg chg="add mod topLvl">
          <ac:chgData name="Stefan Holliland" userId="2d750152-d95a-41d7-b2f1-a8319bd9d2d9" providerId="ADAL" clId="{F6907827-2555-CD49-95EA-195F07ECAFE0}" dt="2023-02-22T14:34:25.657" v="1905" actId="12789"/>
          <ac:spMkLst>
            <pc:docMk/>
            <pc:sldMk cId="2141564808" sldId="293"/>
            <ac:spMk id="26" creationId="{D214F52D-4886-086D-70D3-887496370FA3}"/>
          </ac:spMkLst>
        </pc:spChg>
        <pc:spChg chg="add del mod">
          <ac:chgData name="Stefan Holliland" userId="2d750152-d95a-41d7-b2f1-a8319bd9d2d9" providerId="ADAL" clId="{F6907827-2555-CD49-95EA-195F07ECAFE0}" dt="2023-02-22T12:32:40.147" v="1644" actId="478"/>
          <ac:spMkLst>
            <pc:docMk/>
            <pc:sldMk cId="2141564808" sldId="293"/>
            <ac:spMk id="29" creationId="{D5CC459C-A9CB-6FD3-C59D-602520202ECA}"/>
          </ac:spMkLst>
        </pc:spChg>
        <pc:spChg chg="mod topLvl">
          <ac:chgData name="Stefan Holliland" userId="2d750152-d95a-41d7-b2f1-a8319bd9d2d9" providerId="ADAL" clId="{F6907827-2555-CD49-95EA-195F07ECAFE0}" dt="2023-02-22T12:33:29.259" v="1656" actId="120"/>
          <ac:spMkLst>
            <pc:docMk/>
            <pc:sldMk cId="2141564808" sldId="293"/>
            <ac:spMk id="31" creationId="{677F3DF7-EA0F-7FFF-AD02-1C6B3B84E051}"/>
          </ac:spMkLst>
        </pc:spChg>
        <pc:spChg chg="mod topLvl">
          <ac:chgData name="Stefan Holliland" userId="2d750152-d95a-41d7-b2f1-a8319bd9d2d9" providerId="ADAL" clId="{F6907827-2555-CD49-95EA-195F07ECAFE0}" dt="2023-02-22T14:34:56.688" v="1915" actId="12789"/>
          <ac:spMkLst>
            <pc:docMk/>
            <pc:sldMk cId="2141564808" sldId="293"/>
            <ac:spMk id="32" creationId="{12F5014D-4E00-3D22-8BD2-994114B6DBD8}"/>
          </ac:spMkLst>
        </pc:spChg>
        <pc:spChg chg="mod topLvl">
          <ac:chgData name="Stefan Holliland" userId="2d750152-d95a-41d7-b2f1-a8319bd9d2d9" providerId="ADAL" clId="{F6907827-2555-CD49-95EA-195F07ECAFE0}" dt="2023-02-22T12:33:31.603" v="1660" actId="20577"/>
          <ac:spMkLst>
            <pc:docMk/>
            <pc:sldMk cId="2141564808" sldId="293"/>
            <ac:spMk id="33" creationId="{21C557CB-6371-2D1F-38AE-DA5ACCC3242F}"/>
          </ac:spMkLst>
        </pc:spChg>
        <pc:spChg chg="mod topLvl">
          <ac:chgData name="Stefan Holliland" userId="2d750152-d95a-41d7-b2f1-a8319bd9d2d9" providerId="ADAL" clId="{F6907827-2555-CD49-95EA-195F07ECAFE0}" dt="2023-02-22T14:35:15.582" v="1924" actId="1076"/>
          <ac:spMkLst>
            <pc:docMk/>
            <pc:sldMk cId="2141564808" sldId="293"/>
            <ac:spMk id="34" creationId="{049DFB7F-5DBF-F189-7B15-CAD846CEF09F}"/>
          </ac:spMkLst>
        </pc:spChg>
        <pc:spChg chg="mod topLvl">
          <ac:chgData name="Stefan Holliland" userId="2d750152-d95a-41d7-b2f1-a8319bd9d2d9" providerId="ADAL" clId="{F6907827-2555-CD49-95EA-195F07ECAFE0}" dt="2023-02-22T12:33:35.821" v="1672" actId="20577"/>
          <ac:spMkLst>
            <pc:docMk/>
            <pc:sldMk cId="2141564808" sldId="293"/>
            <ac:spMk id="35" creationId="{C843F292-83E1-BCA1-3D02-B48B5613FEC0}"/>
          </ac:spMkLst>
        </pc:spChg>
        <pc:spChg chg="mod topLvl">
          <ac:chgData name="Stefan Holliland" userId="2d750152-d95a-41d7-b2f1-a8319bd9d2d9" providerId="ADAL" clId="{F6907827-2555-CD49-95EA-195F07ECAFE0}" dt="2023-02-22T14:35:09.638" v="1920" actId="12789"/>
          <ac:spMkLst>
            <pc:docMk/>
            <pc:sldMk cId="2141564808" sldId="293"/>
            <ac:spMk id="36" creationId="{A26F6DB0-77DB-78D1-B204-85B0831599C0}"/>
          </ac:spMkLst>
        </pc:spChg>
        <pc:spChg chg="mod topLvl">
          <ac:chgData name="Stefan Holliland" userId="2d750152-d95a-41d7-b2f1-a8319bd9d2d9" providerId="ADAL" clId="{F6907827-2555-CD49-95EA-195F07ECAFE0}" dt="2023-02-22T12:33:40.793" v="1686" actId="20577"/>
          <ac:spMkLst>
            <pc:docMk/>
            <pc:sldMk cId="2141564808" sldId="293"/>
            <ac:spMk id="37" creationId="{511C6180-EFA8-FFBB-45EC-E7283D4EB6B2}"/>
          </ac:spMkLst>
        </pc:spChg>
        <pc:spChg chg="mod topLvl">
          <ac:chgData name="Stefan Holliland" userId="2d750152-d95a-41d7-b2f1-a8319bd9d2d9" providerId="ADAL" clId="{F6907827-2555-CD49-95EA-195F07ECAFE0}" dt="2023-02-22T14:35:27.223" v="1934" actId="12789"/>
          <ac:spMkLst>
            <pc:docMk/>
            <pc:sldMk cId="2141564808" sldId="293"/>
            <ac:spMk id="38" creationId="{4294B824-8CB8-7468-8BB3-17F3216145FB}"/>
          </ac:spMkLst>
        </pc:spChg>
        <pc:spChg chg="mod topLvl">
          <ac:chgData name="Stefan Holliland" userId="2d750152-d95a-41d7-b2f1-a8319bd9d2d9" providerId="ADAL" clId="{F6907827-2555-CD49-95EA-195F07ECAFE0}" dt="2023-02-22T12:34:44.607" v="1812" actId="20577"/>
          <ac:spMkLst>
            <pc:docMk/>
            <pc:sldMk cId="2141564808" sldId="293"/>
            <ac:spMk id="40" creationId="{943D278A-6242-CD9F-0D48-C81A8F7D9AA8}"/>
          </ac:spMkLst>
        </pc:spChg>
        <pc:spChg chg="mod topLvl">
          <ac:chgData name="Stefan Holliland" userId="2d750152-d95a-41d7-b2f1-a8319bd9d2d9" providerId="ADAL" clId="{F6907827-2555-CD49-95EA-195F07ECAFE0}" dt="2023-02-22T14:37:21.639" v="1968" actId="14100"/>
          <ac:spMkLst>
            <pc:docMk/>
            <pc:sldMk cId="2141564808" sldId="293"/>
            <ac:spMk id="41" creationId="{A7F6041C-32AC-643D-E427-C29D0053B014}"/>
          </ac:spMkLst>
        </pc:spChg>
        <pc:spChg chg="mod topLvl">
          <ac:chgData name="Stefan Holliland" userId="2d750152-d95a-41d7-b2f1-a8319bd9d2d9" providerId="ADAL" clId="{F6907827-2555-CD49-95EA-195F07ECAFE0}" dt="2023-02-22T12:34:40.813" v="1809" actId="20577"/>
          <ac:spMkLst>
            <pc:docMk/>
            <pc:sldMk cId="2141564808" sldId="293"/>
            <ac:spMk id="42" creationId="{4913E3CA-0827-089C-3B0F-2C6A91EFFE9C}"/>
          </ac:spMkLst>
        </pc:spChg>
        <pc:spChg chg="mod topLvl">
          <ac:chgData name="Stefan Holliland" userId="2d750152-d95a-41d7-b2f1-a8319bd9d2d9" providerId="ADAL" clId="{F6907827-2555-CD49-95EA-195F07ECAFE0}" dt="2023-02-22T14:37:21.639" v="1968" actId="14100"/>
          <ac:spMkLst>
            <pc:docMk/>
            <pc:sldMk cId="2141564808" sldId="293"/>
            <ac:spMk id="43" creationId="{EA1D17E9-93CC-CE58-6E33-C23D694FE567}"/>
          </ac:spMkLst>
        </pc:spChg>
        <pc:spChg chg="mod topLvl">
          <ac:chgData name="Stefan Holliland" userId="2d750152-d95a-41d7-b2f1-a8319bd9d2d9" providerId="ADAL" clId="{F6907827-2555-CD49-95EA-195F07ECAFE0}" dt="2023-02-22T12:34:36.199" v="1795" actId="20577"/>
          <ac:spMkLst>
            <pc:docMk/>
            <pc:sldMk cId="2141564808" sldId="293"/>
            <ac:spMk id="44" creationId="{E580C947-9F69-F36D-B5D1-B8069277E9AD}"/>
          </ac:spMkLst>
        </pc:spChg>
        <pc:spChg chg="mod topLvl">
          <ac:chgData name="Stefan Holliland" userId="2d750152-d95a-41d7-b2f1-a8319bd9d2d9" providerId="ADAL" clId="{F6907827-2555-CD49-95EA-195F07ECAFE0}" dt="2023-02-22T14:37:21.639" v="1968" actId="14100"/>
          <ac:spMkLst>
            <pc:docMk/>
            <pc:sldMk cId="2141564808" sldId="293"/>
            <ac:spMk id="45" creationId="{2F9F846E-55E1-E6F0-C16B-2FDAEB71435A}"/>
          </ac:spMkLst>
        </pc:spChg>
        <pc:spChg chg="mod topLvl">
          <ac:chgData name="Stefan Holliland" userId="2d750152-d95a-41d7-b2f1-a8319bd9d2d9" providerId="ADAL" clId="{F6907827-2555-CD49-95EA-195F07ECAFE0}" dt="2023-02-22T12:34:30.708" v="1777" actId="20577"/>
          <ac:spMkLst>
            <pc:docMk/>
            <pc:sldMk cId="2141564808" sldId="293"/>
            <ac:spMk id="46" creationId="{F8B2B017-D253-D876-4652-6BEEC5AD7396}"/>
          </ac:spMkLst>
        </pc:spChg>
        <pc:spChg chg="mod topLvl">
          <ac:chgData name="Stefan Holliland" userId="2d750152-d95a-41d7-b2f1-a8319bd9d2d9" providerId="ADAL" clId="{F6907827-2555-CD49-95EA-195F07ECAFE0}" dt="2023-02-22T14:37:21.639" v="1968" actId="14100"/>
          <ac:spMkLst>
            <pc:docMk/>
            <pc:sldMk cId="2141564808" sldId="293"/>
            <ac:spMk id="47" creationId="{4939C54A-0F94-A03D-DD14-7B0FCF7A2E0D}"/>
          </ac:spMkLst>
        </pc:spChg>
        <pc:spChg chg="del">
          <ac:chgData name="Stefan Holliland" userId="2d750152-d95a-41d7-b2f1-a8319bd9d2d9" providerId="ADAL" clId="{F6907827-2555-CD49-95EA-195F07ECAFE0}" dt="2023-02-22T12:27:52.512" v="1548" actId="478"/>
          <ac:spMkLst>
            <pc:docMk/>
            <pc:sldMk cId="2141564808" sldId="293"/>
            <ac:spMk id="55" creationId="{2A55824E-30AD-B965-683C-390316BBC797}"/>
          </ac:spMkLst>
        </pc:spChg>
        <pc:spChg chg="del">
          <ac:chgData name="Stefan Holliland" userId="2d750152-d95a-41d7-b2f1-a8319bd9d2d9" providerId="ADAL" clId="{F6907827-2555-CD49-95EA-195F07ECAFE0}" dt="2023-02-22T12:27:52.512" v="1548" actId="478"/>
          <ac:spMkLst>
            <pc:docMk/>
            <pc:sldMk cId="2141564808" sldId="293"/>
            <ac:spMk id="56" creationId="{83689835-D303-F6E7-AA22-2F53BCF39831}"/>
          </ac:spMkLst>
        </pc:spChg>
        <pc:spChg chg="del">
          <ac:chgData name="Stefan Holliland" userId="2d750152-d95a-41d7-b2f1-a8319bd9d2d9" providerId="ADAL" clId="{F6907827-2555-CD49-95EA-195F07ECAFE0}" dt="2023-02-22T12:27:52.512" v="1548" actId="478"/>
          <ac:spMkLst>
            <pc:docMk/>
            <pc:sldMk cId="2141564808" sldId="293"/>
            <ac:spMk id="57" creationId="{F1750336-524C-F610-6C23-AC5D61305E5D}"/>
          </ac:spMkLst>
        </pc:spChg>
        <pc:spChg chg="del">
          <ac:chgData name="Stefan Holliland" userId="2d750152-d95a-41d7-b2f1-a8319bd9d2d9" providerId="ADAL" clId="{F6907827-2555-CD49-95EA-195F07ECAFE0}" dt="2023-02-22T12:27:52.512" v="1548" actId="478"/>
          <ac:spMkLst>
            <pc:docMk/>
            <pc:sldMk cId="2141564808" sldId="293"/>
            <ac:spMk id="58" creationId="{6248CCD1-4709-C4CA-5B10-CD626A9E5FC4}"/>
          </ac:spMkLst>
        </pc:spChg>
        <pc:spChg chg="add del mod">
          <ac:chgData name="Stefan Holliland" userId="2d750152-d95a-41d7-b2f1-a8319bd9d2d9" providerId="ADAL" clId="{F6907827-2555-CD49-95EA-195F07ECAFE0}" dt="2023-02-22T14:38:40.620" v="1987" actId="1035"/>
          <ac:spMkLst>
            <pc:docMk/>
            <pc:sldMk cId="2141564808" sldId="293"/>
            <ac:spMk id="85" creationId="{37AD1F03-C977-06CA-90A1-BA2B592D352C}"/>
          </ac:spMkLst>
        </pc:spChg>
        <pc:spChg chg="mod">
          <ac:chgData name="Stefan Holliland" userId="2d750152-d95a-41d7-b2f1-a8319bd9d2d9" providerId="ADAL" clId="{F6907827-2555-CD49-95EA-195F07ECAFE0}" dt="2023-02-22T14:38:32.665" v="1983" actId="692"/>
          <ac:spMkLst>
            <pc:docMk/>
            <pc:sldMk cId="2141564808" sldId="293"/>
            <ac:spMk id="88" creationId="{F9AA7968-0316-73B0-8FB6-A8C729957E73}"/>
          </ac:spMkLst>
        </pc:spChg>
        <pc:spChg chg="mod">
          <ac:chgData name="Stefan Holliland" userId="2d750152-d95a-41d7-b2f1-a8319bd9d2d9" providerId="ADAL" clId="{F6907827-2555-CD49-95EA-195F07ECAFE0}" dt="2023-02-22T14:38:32.665" v="1983" actId="692"/>
          <ac:spMkLst>
            <pc:docMk/>
            <pc:sldMk cId="2141564808" sldId="293"/>
            <ac:spMk id="89" creationId="{6D7FAF4C-2768-F117-29ED-1FC2D4BBFB73}"/>
          </ac:spMkLst>
        </pc:spChg>
        <pc:spChg chg="mod">
          <ac:chgData name="Stefan Holliland" userId="2d750152-d95a-41d7-b2f1-a8319bd9d2d9" providerId="ADAL" clId="{F6907827-2555-CD49-95EA-195F07ECAFE0}" dt="2023-02-22T14:38:32.665" v="1983" actId="692"/>
          <ac:spMkLst>
            <pc:docMk/>
            <pc:sldMk cId="2141564808" sldId="293"/>
            <ac:spMk id="90" creationId="{F1CA36D0-D54A-02CB-C2B0-391642C45A3B}"/>
          </ac:spMkLst>
        </pc:spChg>
        <pc:spChg chg="mod">
          <ac:chgData name="Stefan Holliland" userId="2d750152-d95a-41d7-b2f1-a8319bd9d2d9" providerId="ADAL" clId="{F6907827-2555-CD49-95EA-195F07ECAFE0}" dt="2023-02-22T14:38:32.665" v="1983" actId="692"/>
          <ac:spMkLst>
            <pc:docMk/>
            <pc:sldMk cId="2141564808" sldId="293"/>
            <ac:spMk id="91" creationId="{17982CFB-F8BE-4048-A541-D3C888892534}"/>
          </ac:spMkLst>
        </pc:spChg>
        <pc:spChg chg="mod">
          <ac:chgData name="Stefan Holliland" userId="2d750152-d95a-41d7-b2f1-a8319bd9d2d9" providerId="ADAL" clId="{F6907827-2555-CD49-95EA-195F07ECAFE0}" dt="2023-02-22T14:38:32.665" v="1983" actId="692"/>
          <ac:spMkLst>
            <pc:docMk/>
            <pc:sldMk cId="2141564808" sldId="293"/>
            <ac:spMk id="94" creationId="{EDBAE27A-F183-0B6F-C6BC-2866516C3584}"/>
          </ac:spMkLst>
        </pc:spChg>
        <pc:spChg chg="mod">
          <ac:chgData name="Stefan Holliland" userId="2d750152-d95a-41d7-b2f1-a8319bd9d2d9" providerId="ADAL" clId="{F6907827-2555-CD49-95EA-195F07ECAFE0}" dt="2023-02-22T14:38:32.665" v="1983" actId="692"/>
          <ac:spMkLst>
            <pc:docMk/>
            <pc:sldMk cId="2141564808" sldId="293"/>
            <ac:spMk id="95" creationId="{87A47C39-34AF-987B-34C1-FA6C6879A566}"/>
          </ac:spMkLst>
        </pc:spChg>
        <pc:spChg chg="mod">
          <ac:chgData name="Stefan Holliland" userId="2d750152-d95a-41d7-b2f1-a8319bd9d2d9" providerId="ADAL" clId="{F6907827-2555-CD49-95EA-195F07ECAFE0}" dt="2023-02-22T14:38:32.665" v="1983" actId="692"/>
          <ac:spMkLst>
            <pc:docMk/>
            <pc:sldMk cId="2141564808" sldId="293"/>
            <ac:spMk id="97" creationId="{57942AC7-92C1-BDED-5256-E30797CFB0B9}"/>
          </ac:spMkLst>
        </pc:spChg>
        <pc:spChg chg="mod">
          <ac:chgData name="Stefan Holliland" userId="2d750152-d95a-41d7-b2f1-a8319bd9d2d9" providerId="ADAL" clId="{F6907827-2555-CD49-95EA-195F07ECAFE0}" dt="2023-02-22T14:38:32.665" v="1983" actId="692"/>
          <ac:spMkLst>
            <pc:docMk/>
            <pc:sldMk cId="2141564808" sldId="293"/>
            <ac:spMk id="98" creationId="{DA080CEA-A8AA-9989-5A89-62C9578D6E76}"/>
          </ac:spMkLst>
        </pc:spChg>
        <pc:spChg chg="mod">
          <ac:chgData name="Stefan Holliland" userId="2d750152-d95a-41d7-b2f1-a8319bd9d2d9" providerId="ADAL" clId="{F6907827-2555-CD49-95EA-195F07ECAFE0}" dt="2023-02-22T14:38:32.665" v="1983" actId="692"/>
          <ac:spMkLst>
            <pc:docMk/>
            <pc:sldMk cId="2141564808" sldId="293"/>
            <ac:spMk id="100" creationId="{54A8E268-B24A-B2DC-4540-38FD4DC5F830}"/>
          </ac:spMkLst>
        </pc:spChg>
        <pc:spChg chg="mod">
          <ac:chgData name="Stefan Holliland" userId="2d750152-d95a-41d7-b2f1-a8319bd9d2d9" providerId="ADAL" clId="{F6907827-2555-CD49-95EA-195F07ECAFE0}" dt="2023-02-22T14:38:32.665" v="1983" actId="692"/>
          <ac:spMkLst>
            <pc:docMk/>
            <pc:sldMk cId="2141564808" sldId="293"/>
            <ac:spMk id="101" creationId="{79B7A60E-08EE-BDD5-8D87-979027F6C508}"/>
          </ac:spMkLst>
        </pc:spChg>
        <pc:spChg chg="mod">
          <ac:chgData name="Stefan Holliland" userId="2d750152-d95a-41d7-b2f1-a8319bd9d2d9" providerId="ADAL" clId="{F6907827-2555-CD49-95EA-195F07ECAFE0}" dt="2023-02-22T14:38:32.665" v="1983" actId="692"/>
          <ac:spMkLst>
            <pc:docMk/>
            <pc:sldMk cId="2141564808" sldId="293"/>
            <ac:spMk id="102" creationId="{01FDF82C-5487-7FB5-8395-A52733523259}"/>
          </ac:spMkLst>
        </pc:spChg>
        <pc:spChg chg="mod">
          <ac:chgData name="Stefan Holliland" userId="2d750152-d95a-41d7-b2f1-a8319bd9d2d9" providerId="ADAL" clId="{F6907827-2555-CD49-95EA-195F07ECAFE0}" dt="2023-02-22T14:38:32.665" v="1983" actId="692"/>
          <ac:spMkLst>
            <pc:docMk/>
            <pc:sldMk cId="2141564808" sldId="293"/>
            <ac:spMk id="103" creationId="{2B804690-BD3A-2CD2-A951-5D78330B7A1A}"/>
          </ac:spMkLst>
        </pc:spChg>
        <pc:spChg chg="mod">
          <ac:chgData name="Stefan Holliland" userId="2d750152-d95a-41d7-b2f1-a8319bd9d2d9" providerId="ADAL" clId="{F6907827-2555-CD49-95EA-195F07ECAFE0}" dt="2023-02-22T14:38:32.665" v="1983" actId="692"/>
          <ac:spMkLst>
            <pc:docMk/>
            <pc:sldMk cId="2141564808" sldId="293"/>
            <ac:spMk id="104" creationId="{B2A54A2B-554B-D8AB-B609-75C1DEA4C282}"/>
          </ac:spMkLst>
        </pc:spChg>
        <pc:spChg chg="mod">
          <ac:chgData name="Stefan Holliland" userId="2d750152-d95a-41d7-b2f1-a8319bd9d2d9" providerId="ADAL" clId="{F6907827-2555-CD49-95EA-195F07ECAFE0}" dt="2023-02-22T14:38:32.665" v="1983" actId="692"/>
          <ac:spMkLst>
            <pc:docMk/>
            <pc:sldMk cId="2141564808" sldId="293"/>
            <ac:spMk id="105" creationId="{ECA3FBE8-778E-6187-618C-8A8BD980B68E}"/>
          </ac:spMkLst>
        </pc:spChg>
        <pc:spChg chg="mod">
          <ac:chgData name="Stefan Holliland" userId="2d750152-d95a-41d7-b2f1-a8319bd9d2d9" providerId="ADAL" clId="{F6907827-2555-CD49-95EA-195F07ECAFE0}" dt="2023-02-22T14:38:32.665" v="1983" actId="692"/>
          <ac:spMkLst>
            <pc:docMk/>
            <pc:sldMk cId="2141564808" sldId="293"/>
            <ac:spMk id="106" creationId="{C34C0865-782A-084F-969A-6D07E5CF1C9B}"/>
          </ac:spMkLst>
        </pc:spChg>
        <pc:spChg chg="mod">
          <ac:chgData name="Stefan Holliland" userId="2d750152-d95a-41d7-b2f1-a8319bd9d2d9" providerId="ADAL" clId="{F6907827-2555-CD49-95EA-195F07ECAFE0}" dt="2023-02-22T14:38:32.665" v="1983" actId="692"/>
          <ac:spMkLst>
            <pc:docMk/>
            <pc:sldMk cId="2141564808" sldId="293"/>
            <ac:spMk id="107" creationId="{83AF0E2F-4834-348A-2566-AF9E16AF315B}"/>
          </ac:spMkLst>
        </pc:spChg>
        <pc:spChg chg="mod">
          <ac:chgData name="Stefan Holliland" userId="2d750152-d95a-41d7-b2f1-a8319bd9d2d9" providerId="ADAL" clId="{F6907827-2555-CD49-95EA-195F07ECAFE0}" dt="2023-02-22T14:38:32.665" v="1983" actId="692"/>
          <ac:spMkLst>
            <pc:docMk/>
            <pc:sldMk cId="2141564808" sldId="293"/>
            <ac:spMk id="108" creationId="{2ED63637-4A10-CA25-80C4-832D2B46E43E}"/>
          </ac:spMkLst>
        </pc:spChg>
        <pc:spChg chg="mod">
          <ac:chgData name="Stefan Holliland" userId="2d750152-d95a-41d7-b2f1-a8319bd9d2d9" providerId="ADAL" clId="{F6907827-2555-CD49-95EA-195F07ECAFE0}" dt="2023-02-22T14:38:32.665" v="1983" actId="692"/>
          <ac:spMkLst>
            <pc:docMk/>
            <pc:sldMk cId="2141564808" sldId="293"/>
            <ac:spMk id="109" creationId="{440D9424-0C38-942C-981C-18D16D863137}"/>
          </ac:spMkLst>
        </pc:spChg>
        <pc:spChg chg="mod">
          <ac:chgData name="Stefan Holliland" userId="2d750152-d95a-41d7-b2f1-a8319bd9d2d9" providerId="ADAL" clId="{F6907827-2555-CD49-95EA-195F07ECAFE0}" dt="2023-02-22T14:38:32.665" v="1983" actId="692"/>
          <ac:spMkLst>
            <pc:docMk/>
            <pc:sldMk cId="2141564808" sldId="293"/>
            <ac:spMk id="110" creationId="{E4A503B6-91B9-3202-4F8F-812D0953416E}"/>
          </ac:spMkLst>
        </pc:spChg>
        <pc:spChg chg="mod">
          <ac:chgData name="Stefan Holliland" userId="2d750152-d95a-41d7-b2f1-a8319bd9d2d9" providerId="ADAL" clId="{F6907827-2555-CD49-95EA-195F07ECAFE0}" dt="2023-02-22T14:38:32.665" v="1983" actId="692"/>
          <ac:spMkLst>
            <pc:docMk/>
            <pc:sldMk cId="2141564808" sldId="293"/>
            <ac:spMk id="111" creationId="{FBAB094A-3716-3E25-C009-7967F64E7E42}"/>
          </ac:spMkLst>
        </pc:spChg>
        <pc:spChg chg="mod">
          <ac:chgData name="Stefan Holliland" userId="2d750152-d95a-41d7-b2f1-a8319bd9d2d9" providerId="ADAL" clId="{F6907827-2555-CD49-95EA-195F07ECAFE0}" dt="2023-02-22T14:38:32.665" v="1983" actId="692"/>
          <ac:spMkLst>
            <pc:docMk/>
            <pc:sldMk cId="2141564808" sldId="293"/>
            <ac:spMk id="112" creationId="{A2889DD5-BBC2-CE81-94AC-510A71BE4781}"/>
          </ac:spMkLst>
        </pc:spChg>
        <pc:spChg chg="mod">
          <ac:chgData name="Stefan Holliland" userId="2d750152-d95a-41d7-b2f1-a8319bd9d2d9" providerId="ADAL" clId="{F6907827-2555-CD49-95EA-195F07ECAFE0}" dt="2023-02-22T14:38:32.665" v="1983" actId="692"/>
          <ac:spMkLst>
            <pc:docMk/>
            <pc:sldMk cId="2141564808" sldId="293"/>
            <ac:spMk id="114" creationId="{02C31F41-92A4-FDCA-B5C5-3CF2BA2096AD}"/>
          </ac:spMkLst>
        </pc:spChg>
        <pc:spChg chg="mod">
          <ac:chgData name="Stefan Holliland" userId="2d750152-d95a-41d7-b2f1-a8319bd9d2d9" providerId="ADAL" clId="{F6907827-2555-CD49-95EA-195F07ECAFE0}" dt="2023-02-22T14:38:32.665" v="1983" actId="692"/>
          <ac:spMkLst>
            <pc:docMk/>
            <pc:sldMk cId="2141564808" sldId="293"/>
            <ac:spMk id="115" creationId="{149028DE-FAE4-9D93-30CE-778B127F5221}"/>
          </ac:spMkLst>
        </pc:spChg>
        <pc:spChg chg="mod">
          <ac:chgData name="Stefan Holliland" userId="2d750152-d95a-41d7-b2f1-a8319bd9d2d9" providerId="ADAL" clId="{F6907827-2555-CD49-95EA-195F07ECAFE0}" dt="2023-02-22T14:38:32.665" v="1983" actId="692"/>
          <ac:spMkLst>
            <pc:docMk/>
            <pc:sldMk cId="2141564808" sldId="293"/>
            <ac:spMk id="116" creationId="{849DF747-0571-62B5-A27A-CD7D1AE65E87}"/>
          </ac:spMkLst>
        </pc:spChg>
        <pc:spChg chg="mod">
          <ac:chgData name="Stefan Holliland" userId="2d750152-d95a-41d7-b2f1-a8319bd9d2d9" providerId="ADAL" clId="{F6907827-2555-CD49-95EA-195F07ECAFE0}" dt="2023-02-22T14:38:32.665" v="1983" actId="692"/>
          <ac:spMkLst>
            <pc:docMk/>
            <pc:sldMk cId="2141564808" sldId="293"/>
            <ac:spMk id="117" creationId="{9D97C7D2-B62D-B7FC-6F0B-005F6EC8F467}"/>
          </ac:spMkLst>
        </pc:spChg>
        <pc:spChg chg="mod">
          <ac:chgData name="Stefan Holliland" userId="2d750152-d95a-41d7-b2f1-a8319bd9d2d9" providerId="ADAL" clId="{F6907827-2555-CD49-95EA-195F07ECAFE0}" dt="2023-02-22T14:38:32.665" v="1983" actId="692"/>
          <ac:spMkLst>
            <pc:docMk/>
            <pc:sldMk cId="2141564808" sldId="293"/>
            <ac:spMk id="118" creationId="{2AE99866-8A69-496F-800E-4BF9461D2AC0}"/>
          </ac:spMkLst>
        </pc:spChg>
        <pc:spChg chg="mod">
          <ac:chgData name="Stefan Holliland" userId="2d750152-d95a-41d7-b2f1-a8319bd9d2d9" providerId="ADAL" clId="{F6907827-2555-CD49-95EA-195F07ECAFE0}" dt="2023-02-22T14:38:32.665" v="1983" actId="692"/>
          <ac:spMkLst>
            <pc:docMk/>
            <pc:sldMk cId="2141564808" sldId="293"/>
            <ac:spMk id="119" creationId="{F07C4F4E-E381-A4A8-BB7D-C560214AF94F}"/>
          </ac:spMkLst>
        </pc:spChg>
        <pc:spChg chg="mod">
          <ac:chgData name="Stefan Holliland" userId="2d750152-d95a-41d7-b2f1-a8319bd9d2d9" providerId="ADAL" clId="{F6907827-2555-CD49-95EA-195F07ECAFE0}" dt="2023-02-22T14:38:32.665" v="1983" actId="692"/>
          <ac:spMkLst>
            <pc:docMk/>
            <pc:sldMk cId="2141564808" sldId="293"/>
            <ac:spMk id="121" creationId="{C34E70AB-A8B8-0103-9B8E-C79FD0C4F801}"/>
          </ac:spMkLst>
        </pc:spChg>
        <pc:spChg chg="mod">
          <ac:chgData name="Stefan Holliland" userId="2d750152-d95a-41d7-b2f1-a8319bd9d2d9" providerId="ADAL" clId="{F6907827-2555-CD49-95EA-195F07ECAFE0}" dt="2023-02-22T14:38:32.665" v="1983" actId="692"/>
          <ac:spMkLst>
            <pc:docMk/>
            <pc:sldMk cId="2141564808" sldId="293"/>
            <ac:spMk id="122" creationId="{4D41F6B6-9125-862D-E0A3-E555068C7332}"/>
          </ac:spMkLst>
        </pc:spChg>
        <pc:spChg chg="mod">
          <ac:chgData name="Stefan Holliland" userId="2d750152-d95a-41d7-b2f1-a8319bd9d2d9" providerId="ADAL" clId="{F6907827-2555-CD49-95EA-195F07ECAFE0}" dt="2023-02-22T14:38:32.665" v="1983" actId="692"/>
          <ac:spMkLst>
            <pc:docMk/>
            <pc:sldMk cId="2141564808" sldId="293"/>
            <ac:spMk id="125" creationId="{44E7D123-2975-A1D5-B9A7-B4086F287F5D}"/>
          </ac:spMkLst>
        </pc:spChg>
        <pc:spChg chg="mod">
          <ac:chgData name="Stefan Holliland" userId="2d750152-d95a-41d7-b2f1-a8319bd9d2d9" providerId="ADAL" clId="{F6907827-2555-CD49-95EA-195F07ECAFE0}" dt="2023-02-22T14:38:32.665" v="1983" actId="692"/>
          <ac:spMkLst>
            <pc:docMk/>
            <pc:sldMk cId="2141564808" sldId="293"/>
            <ac:spMk id="126" creationId="{11BAB819-806C-E6BB-5036-A28A940CDFB9}"/>
          </ac:spMkLst>
        </pc:spChg>
        <pc:spChg chg="mod">
          <ac:chgData name="Stefan Holliland" userId="2d750152-d95a-41d7-b2f1-a8319bd9d2d9" providerId="ADAL" clId="{F6907827-2555-CD49-95EA-195F07ECAFE0}" dt="2023-02-22T14:38:32.665" v="1983" actId="692"/>
          <ac:spMkLst>
            <pc:docMk/>
            <pc:sldMk cId="2141564808" sldId="293"/>
            <ac:spMk id="127" creationId="{625A48D9-BF4B-592E-AF60-11DED7F93B16}"/>
          </ac:spMkLst>
        </pc:spChg>
        <pc:spChg chg="mod">
          <ac:chgData name="Stefan Holliland" userId="2d750152-d95a-41d7-b2f1-a8319bd9d2d9" providerId="ADAL" clId="{F6907827-2555-CD49-95EA-195F07ECAFE0}" dt="2023-02-22T14:38:32.665" v="1983" actId="692"/>
          <ac:spMkLst>
            <pc:docMk/>
            <pc:sldMk cId="2141564808" sldId="293"/>
            <ac:spMk id="128" creationId="{791B7A8B-32DD-D2E2-EB17-6611801CC7EB}"/>
          </ac:spMkLst>
        </pc:spChg>
        <pc:spChg chg="mod">
          <ac:chgData name="Stefan Holliland" userId="2d750152-d95a-41d7-b2f1-a8319bd9d2d9" providerId="ADAL" clId="{F6907827-2555-CD49-95EA-195F07ECAFE0}" dt="2023-02-22T14:38:32.665" v="1983" actId="692"/>
          <ac:spMkLst>
            <pc:docMk/>
            <pc:sldMk cId="2141564808" sldId="293"/>
            <ac:spMk id="130" creationId="{6D516A88-8ABB-C112-6D86-DE0BDBEDBA83}"/>
          </ac:spMkLst>
        </pc:spChg>
        <pc:spChg chg="mod">
          <ac:chgData name="Stefan Holliland" userId="2d750152-d95a-41d7-b2f1-a8319bd9d2d9" providerId="ADAL" clId="{F6907827-2555-CD49-95EA-195F07ECAFE0}" dt="2023-02-22T14:38:32.665" v="1983" actId="692"/>
          <ac:spMkLst>
            <pc:docMk/>
            <pc:sldMk cId="2141564808" sldId="293"/>
            <ac:spMk id="131" creationId="{E4D482BD-C975-CD25-2ABC-B91FD78CEF87}"/>
          </ac:spMkLst>
        </pc:spChg>
        <pc:spChg chg="mod">
          <ac:chgData name="Stefan Holliland" userId="2d750152-d95a-41d7-b2f1-a8319bd9d2d9" providerId="ADAL" clId="{F6907827-2555-CD49-95EA-195F07ECAFE0}" dt="2023-02-22T14:38:32.665" v="1983" actId="692"/>
          <ac:spMkLst>
            <pc:docMk/>
            <pc:sldMk cId="2141564808" sldId="293"/>
            <ac:spMk id="132" creationId="{06CD01F4-B38D-061D-9F72-91E1922DA503}"/>
          </ac:spMkLst>
        </pc:spChg>
        <pc:spChg chg="mod">
          <ac:chgData name="Stefan Holliland" userId="2d750152-d95a-41d7-b2f1-a8319bd9d2d9" providerId="ADAL" clId="{F6907827-2555-CD49-95EA-195F07ECAFE0}" dt="2023-02-22T14:38:32.665" v="1983" actId="692"/>
          <ac:spMkLst>
            <pc:docMk/>
            <pc:sldMk cId="2141564808" sldId="293"/>
            <ac:spMk id="134" creationId="{2419D82B-C40C-F0EF-DB41-19CFEAF81D69}"/>
          </ac:spMkLst>
        </pc:spChg>
        <pc:spChg chg="mod">
          <ac:chgData name="Stefan Holliland" userId="2d750152-d95a-41d7-b2f1-a8319bd9d2d9" providerId="ADAL" clId="{F6907827-2555-CD49-95EA-195F07ECAFE0}" dt="2023-02-22T14:38:32.665" v="1983" actId="692"/>
          <ac:spMkLst>
            <pc:docMk/>
            <pc:sldMk cId="2141564808" sldId="293"/>
            <ac:spMk id="135" creationId="{21D1D458-EF6D-9195-69C8-F94D8CB5A4D3}"/>
          </ac:spMkLst>
        </pc:spChg>
        <pc:spChg chg="mod">
          <ac:chgData name="Stefan Holliland" userId="2d750152-d95a-41d7-b2f1-a8319bd9d2d9" providerId="ADAL" clId="{F6907827-2555-CD49-95EA-195F07ECAFE0}" dt="2023-02-22T14:38:32.665" v="1983" actId="692"/>
          <ac:spMkLst>
            <pc:docMk/>
            <pc:sldMk cId="2141564808" sldId="293"/>
            <ac:spMk id="136" creationId="{4015D449-2552-3F62-538B-0D9D006CE17C}"/>
          </ac:spMkLst>
        </pc:spChg>
        <pc:spChg chg="mod">
          <ac:chgData name="Stefan Holliland" userId="2d750152-d95a-41d7-b2f1-a8319bd9d2d9" providerId="ADAL" clId="{F6907827-2555-CD49-95EA-195F07ECAFE0}" dt="2023-02-22T14:38:32.665" v="1983" actId="692"/>
          <ac:spMkLst>
            <pc:docMk/>
            <pc:sldMk cId="2141564808" sldId="293"/>
            <ac:spMk id="138" creationId="{4E988B73-8F88-78FE-57C2-F10448E3125B}"/>
          </ac:spMkLst>
        </pc:spChg>
        <pc:spChg chg="mod">
          <ac:chgData name="Stefan Holliland" userId="2d750152-d95a-41d7-b2f1-a8319bd9d2d9" providerId="ADAL" clId="{F6907827-2555-CD49-95EA-195F07ECAFE0}" dt="2023-02-22T14:38:32.665" v="1983" actId="692"/>
          <ac:spMkLst>
            <pc:docMk/>
            <pc:sldMk cId="2141564808" sldId="293"/>
            <ac:spMk id="139" creationId="{A423BC43-491E-51DA-CE32-321B61ECAF04}"/>
          </ac:spMkLst>
        </pc:spChg>
        <pc:spChg chg="mod">
          <ac:chgData name="Stefan Holliland" userId="2d750152-d95a-41d7-b2f1-a8319bd9d2d9" providerId="ADAL" clId="{F6907827-2555-CD49-95EA-195F07ECAFE0}" dt="2023-02-22T14:38:32.665" v="1983" actId="692"/>
          <ac:spMkLst>
            <pc:docMk/>
            <pc:sldMk cId="2141564808" sldId="293"/>
            <ac:spMk id="141" creationId="{C8B685E0-5813-95A5-51C7-5094305ED72F}"/>
          </ac:spMkLst>
        </pc:spChg>
        <pc:spChg chg="mod">
          <ac:chgData name="Stefan Holliland" userId="2d750152-d95a-41d7-b2f1-a8319bd9d2d9" providerId="ADAL" clId="{F6907827-2555-CD49-95EA-195F07ECAFE0}" dt="2023-02-22T14:38:32.665" v="1983" actId="692"/>
          <ac:spMkLst>
            <pc:docMk/>
            <pc:sldMk cId="2141564808" sldId="293"/>
            <ac:spMk id="142" creationId="{549BF01A-8410-ED5D-51A2-410F5DCB2000}"/>
          </ac:spMkLst>
        </pc:spChg>
        <pc:spChg chg="mod">
          <ac:chgData name="Stefan Holliland" userId="2d750152-d95a-41d7-b2f1-a8319bd9d2d9" providerId="ADAL" clId="{F6907827-2555-CD49-95EA-195F07ECAFE0}" dt="2023-02-22T14:38:32.665" v="1983" actId="692"/>
          <ac:spMkLst>
            <pc:docMk/>
            <pc:sldMk cId="2141564808" sldId="293"/>
            <ac:spMk id="144" creationId="{4CA86ED1-3C2C-41DD-ED55-A1D2CD468DE4}"/>
          </ac:spMkLst>
        </pc:spChg>
        <pc:spChg chg="mod">
          <ac:chgData name="Stefan Holliland" userId="2d750152-d95a-41d7-b2f1-a8319bd9d2d9" providerId="ADAL" clId="{F6907827-2555-CD49-95EA-195F07ECAFE0}" dt="2023-02-22T14:38:32.665" v="1983" actId="692"/>
          <ac:spMkLst>
            <pc:docMk/>
            <pc:sldMk cId="2141564808" sldId="293"/>
            <ac:spMk id="145" creationId="{5C0BC6CD-8237-3A05-46E9-B4A1823B0A8D}"/>
          </ac:spMkLst>
        </pc:spChg>
        <pc:spChg chg="mod">
          <ac:chgData name="Stefan Holliland" userId="2d750152-d95a-41d7-b2f1-a8319bd9d2d9" providerId="ADAL" clId="{F6907827-2555-CD49-95EA-195F07ECAFE0}" dt="2023-02-22T14:38:32.665" v="1983" actId="692"/>
          <ac:spMkLst>
            <pc:docMk/>
            <pc:sldMk cId="2141564808" sldId="293"/>
            <ac:spMk id="146" creationId="{AC643A24-BA0C-0799-B0C2-0797C3B3D1AD}"/>
          </ac:spMkLst>
        </pc:spChg>
        <pc:spChg chg="mod">
          <ac:chgData name="Stefan Holliland" userId="2d750152-d95a-41d7-b2f1-a8319bd9d2d9" providerId="ADAL" clId="{F6907827-2555-CD49-95EA-195F07ECAFE0}" dt="2023-02-22T14:38:32.665" v="1983" actId="692"/>
          <ac:spMkLst>
            <pc:docMk/>
            <pc:sldMk cId="2141564808" sldId="293"/>
            <ac:spMk id="147" creationId="{6B61E609-93B0-CCCF-F5B9-828525B3C269}"/>
          </ac:spMkLst>
        </pc:spChg>
        <pc:spChg chg="mod">
          <ac:chgData name="Stefan Holliland" userId="2d750152-d95a-41d7-b2f1-a8319bd9d2d9" providerId="ADAL" clId="{F6907827-2555-CD49-95EA-195F07ECAFE0}" dt="2023-02-22T14:31:04.903" v="1854" actId="692"/>
          <ac:spMkLst>
            <pc:docMk/>
            <pc:sldMk cId="2141564808" sldId="293"/>
            <ac:spMk id="149" creationId="{5EA8AC37-0A6E-FA4A-FA89-72AC62581E44}"/>
          </ac:spMkLst>
        </pc:spChg>
        <pc:spChg chg="mod">
          <ac:chgData name="Stefan Holliland" userId="2d750152-d95a-41d7-b2f1-a8319bd9d2d9" providerId="ADAL" clId="{F6907827-2555-CD49-95EA-195F07ECAFE0}" dt="2023-02-22T14:31:04.903" v="1854" actId="692"/>
          <ac:spMkLst>
            <pc:docMk/>
            <pc:sldMk cId="2141564808" sldId="293"/>
            <ac:spMk id="150" creationId="{804D8245-1968-4E8C-895B-E1B132E38245}"/>
          </ac:spMkLst>
        </pc:spChg>
        <pc:spChg chg="mod">
          <ac:chgData name="Stefan Holliland" userId="2d750152-d95a-41d7-b2f1-a8319bd9d2d9" providerId="ADAL" clId="{F6907827-2555-CD49-95EA-195F07ECAFE0}" dt="2023-02-22T14:31:04.903" v="1854" actId="692"/>
          <ac:spMkLst>
            <pc:docMk/>
            <pc:sldMk cId="2141564808" sldId="293"/>
            <ac:spMk id="151" creationId="{8923915C-81B6-0AA5-C47C-0E1B48DE2B4F}"/>
          </ac:spMkLst>
        </pc:spChg>
        <pc:spChg chg="mod">
          <ac:chgData name="Stefan Holliland" userId="2d750152-d95a-41d7-b2f1-a8319bd9d2d9" providerId="ADAL" clId="{F6907827-2555-CD49-95EA-195F07ECAFE0}" dt="2023-02-22T14:31:04.903" v="1854" actId="692"/>
          <ac:spMkLst>
            <pc:docMk/>
            <pc:sldMk cId="2141564808" sldId="293"/>
            <ac:spMk id="152" creationId="{7FC5DC97-6BF9-4F28-5F18-F7F99A2B2406}"/>
          </ac:spMkLst>
        </pc:spChg>
        <pc:spChg chg="mod">
          <ac:chgData name="Stefan Holliland" userId="2d750152-d95a-41d7-b2f1-a8319bd9d2d9" providerId="ADAL" clId="{F6907827-2555-CD49-95EA-195F07ECAFE0}" dt="2023-02-22T14:38:32.665" v="1983" actId="692"/>
          <ac:spMkLst>
            <pc:docMk/>
            <pc:sldMk cId="2141564808" sldId="293"/>
            <ac:spMk id="154" creationId="{DE13006C-8030-F988-587D-8C43E35528DA}"/>
          </ac:spMkLst>
        </pc:spChg>
        <pc:spChg chg="mod">
          <ac:chgData name="Stefan Holliland" userId="2d750152-d95a-41d7-b2f1-a8319bd9d2d9" providerId="ADAL" clId="{F6907827-2555-CD49-95EA-195F07ECAFE0}" dt="2023-02-22T14:38:32.665" v="1983" actId="692"/>
          <ac:spMkLst>
            <pc:docMk/>
            <pc:sldMk cId="2141564808" sldId="293"/>
            <ac:spMk id="155" creationId="{EBB48571-0F5F-D197-1DA4-8598041F0996}"/>
          </ac:spMkLst>
        </pc:spChg>
        <pc:spChg chg="mod">
          <ac:chgData name="Stefan Holliland" userId="2d750152-d95a-41d7-b2f1-a8319bd9d2d9" providerId="ADAL" clId="{F6907827-2555-CD49-95EA-195F07ECAFE0}" dt="2023-02-22T14:38:32.665" v="1983" actId="692"/>
          <ac:spMkLst>
            <pc:docMk/>
            <pc:sldMk cId="2141564808" sldId="293"/>
            <ac:spMk id="156" creationId="{9A2D905E-C7B2-0409-9147-7F60BEB56A40}"/>
          </ac:spMkLst>
        </pc:spChg>
        <pc:spChg chg="mod">
          <ac:chgData name="Stefan Holliland" userId="2d750152-d95a-41d7-b2f1-a8319bd9d2d9" providerId="ADAL" clId="{F6907827-2555-CD49-95EA-195F07ECAFE0}" dt="2023-02-22T14:38:32.665" v="1983" actId="692"/>
          <ac:spMkLst>
            <pc:docMk/>
            <pc:sldMk cId="2141564808" sldId="293"/>
            <ac:spMk id="157" creationId="{7D82DA7B-3C5E-6018-00AE-052FB36F815F}"/>
          </ac:spMkLst>
        </pc:spChg>
        <pc:spChg chg="mod">
          <ac:chgData name="Stefan Holliland" userId="2d750152-d95a-41d7-b2f1-a8319bd9d2d9" providerId="ADAL" clId="{F6907827-2555-CD49-95EA-195F07ECAFE0}" dt="2023-02-22T14:38:32.665" v="1983" actId="692"/>
          <ac:spMkLst>
            <pc:docMk/>
            <pc:sldMk cId="2141564808" sldId="293"/>
            <ac:spMk id="158" creationId="{2EC665E2-6695-633F-41AA-E4649AC79F4A}"/>
          </ac:spMkLst>
        </pc:spChg>
        <pc:spChg chg="mod">
          <ac:chgData name="Stefan Holliland" userId="2d750152-d95a-41d7-b2f1-a8319bd9d2d9" providerId="ADAL" clId="{F6907827-2555-CD49-95EA-195F07ECAFE0}" dt="2023-02-22T14:38:32.665" v="1983" actId="692"/>
          <ac:spMkLst>
            <pc:docMk/>
            <pc:sldMk cId="2141564808" sldId="293"/>
            <ac:spMk id="159" creationId="{91063F68-0D28-C910-F623-E9419B2EF7BF}"/>
          </ac:spMkLst>
        </pc:spChg>
        <pc:spChg chg="mod">
          <ac:chgData name="Stefan Holliland" userId="2d750152-d95a-41d7-b2f1-a8319bd9d2d9" providerId="ADAL" clId="{F6907827-2555-CD49-95EA-195F07ECAFE0}" dt="2023-02-22T14:38:32.665" v="1983" actId="692"/>
          <ac:spMkLst>
            <pc:docMk/>
            <pc:sldMk cId="2141564808" sldId="293"/>
            <ac:spMk id="160" creationId="{6063CA3E-767C-DA78-4201-76A76FBBE964}"/>
          </ac:spMkLst>
        </pc:spChg>
        <pc:spChg chg="mod">
          <ac:chgData name="Stefan Holliland" userId="2d750152-d95a-41d7-b2f1-a8319bd9d2d9" providerId="ADAL" clId="{F6907827-2555-CD49-95EA-195F07ECAFE0}" dt="2023-02-22T14:38:32.665" v="1983" actId="692"/>
          <ac:spMkLst>
            <pc:docMk/>
            <pc:sldMk cId="2141564808" sldId="293"/>
            <ac:spMk id="162" creationId="{EEEF0D1E-643E-701C-BC39-1B9D3FA58D3B}"/>
          </ac:spMkLst>
        </pc:spChg>
        <pc:spChg chg="mod">
          <ac:chgData name="Stefan Holliland" userId="2d750152-d95a-41d7-b2f1-a8319bd9d2d9" providerId="ADAL" clId="{F6907827-2555-CD49-95EA-195F07ECAFE0}" dt="2023-02-22T14:38:32.665" v="1983" actId="692"/>
          <ac:spMkLst>
            <pc:docMk/>
            <pc:sldMk cId="2141564808" sldId="293"/>
            <ac:spMk id="163" creationId="{EEE75877-8B32-C132-621D-2776E6FF9038}"/>
          </ac:spMkLst>
        </pc:spChg>
        <pc:spChg chg="mod">
          <ac:chgData name="Stefan Holliland" userId="2d750152-d95a-41d7-b2f1-a8319bd9d2d9" providerId="ADAL" clId="{F6907827-2555-CD49-95EA-195F07ECAFE0}" dt="2023-02-22T14:38:32.665" v="1983" actId="692"/>
          <ac:spMkLst>
            <pc:docMk/>
            <pc:sldMk cId="2141564808" sldId="293"/>
            <ac:spMk id="165" creationId="{54560A13-9260-3507-5104-515D9DA5BF11}"/>
          </ac:spMkLst>
        </pc:spChg>
        <pc:spChg chg="mod">
          <ac:chgData name="Stefan Holliland" userId="2d750152-d95a-41d7-b2f1-a8319bd9d2d9" providerId="ADAL" clId="{F6907827-2555-CD49-95EA-195F07ECAFE0}" dt="2023-02-22T14:38:32.665" v="1983" actId="692"/>
          <ac:spMkLst>
            <pc:docMk/>
            <pc:sldMk cId="2141564808" sldId="293"/>
            <ac:spMk id="166" creationId="{8540514A-E0FF-80E3-4856-7258F2F355F7}"/>
          </ac:spMkLst>
        </pc:spChg>
        <pc:spChg chg="mod">
          <ac:chgData name="Stefan Holliland" userId="2d750152-d95a-41d7-b2f1-a8319bd9d2d9" providerId="ADAL" clId="{F6907827-2555-CD49-95EA-195F07ECAFE0}" dt="2023-02-22T14:38:32.665" v="1983" actId="692"/>
          <ac:spMkLst>
            <pc:docMk/>
            <pc:sldMk cId="2141564808" sldId="293"/>
            <ac:spMk id="167" creationId="{4CF44D90-055C-DE95-1585-95D2CA00243A}"/>
          </ac:spMkLst>
        </pc:spChg>
        <pc:spChg chg="mod">
          <ac:chgData name="Stefan Holliland" userId="2d750152-d95a-41d7-b2f1-a8319bd9d2d9" providerId="ADAL" clId="{F6907827-2555-CD49-95EA-195F07ECAFE0}" dt="2023-02-22T14:38:32.665" v="1983" actId="692"/>
          <ac:spMkLst>
            <pc:docMk/>
            <pc:sldMk cId="2141564808" sldId="293"/>
            <ac:spMk id="170" creationId="{BC9421B6-74DA-FA99-E5A7-11BBCCD33968}"/>
          </ac:spMkLst>
        </pc:spChg>
        <pc:spChg chg="mod">
          <ac:chgData name="Stefan Holliland" userId="2d750152-d95a-41d7-b2f1-a8319bd9d2d9" providerId="ADAL" clId="{F6907827-2555-CD49-95EA-195F07ECAFE0}" dt="2023-02-22T14:38:32.665" v="1983" actId="692"/>
          <ac:spMkLst>
            <pc:docMk/>
            <pc:sldMk cId="2141564808" sldId="293"/>
            <ac:spMk id="171" creationId="{80021A46-4288-829B-272A-A655E26756BB}"/>
          </ac:spMkLst>
        </pc:spChg>
        <pc:spChg chg="mod">
          <ac:chgData name="Stefan Holliland" userId="2d750152-d95a-41d7-b2f1-a8319bd9d2d9" providerId="ADAL" clId="{F6907827-2555-CD49-95EA-195F07ECAFE0}" dt="2023-02-22T14:38:32.665" v="1983" actId="692"/>
          <ac:spMkLst>
            <pc:docMk/>
            <pc:sldMk cId="2141564808" sldId="293"/>
            <ac:spMk id="173" creationId="{F9A4CF5D-223C-5175-30A7-067739D7DAB9}"/>
          </ac:spMkLst>
        </pc:spChg>
        <pc:spChg chg="mod">
          <ac:chgData name="Stefan Holliland" userId="2d750152-d95a-41d7-b2f1-a8319bd9d2d9" providerId="ADAL" clId="{F6907827-2555-CD49-95EA-195F07ECAFE0}" dt="2023-02-22T14:38:32.665" v="1983" actId="692"/>
          <ac:spMkLst>
            <pc:docMk/>
            <pc:sldMk cId="2141564808" sldId="293"/>
            <ac:spMk id="174" creationId="{08BB4B54-8B6A-709D-68A2-4FE1CB7B2F83}"/>
          </ac:spMkLst>
        </pc:spChg>
        <pc:spChg chg="mod">
          <ac:chgData name="Stefan Holliland" userId="2d750152-d95a-41d7-b2f1-a8319bd9d2d9" providerId="ADAL" clId="{F6907827-2555-CD49-95EA-195F07ECAFE0}" dt="2023-02-22T14:38:32.665" v="1983" actId="692"/>
          <ac:spMkLst>
            <pc:docMk/>
            <pc:sldMk cId="2141564808" sldId="293"/>
            <ac:spMk id="175" creationId="{6314B351-71F0-67EA-AB8C-7576C63A2202}"/>
          </ac:spMkLst>
        </pc:spChg>
        <pc:spChg chg="mod">
          <ac:chgData name="Stefan Holliland" userId="2d750152-d95a-41d7-b2f1-a8319bd9d2d9" providerId="ADAL" clId="{F6907827-2555-CD49-95EA-195F07ECAFE0}" dt="2023-02-22T14:38:32.665" v="1983" actId="692"/>
          <ac:spMkLst>
            <pc:docMk/>
            <pc:sldMk cId="2141564808" sldId="293"/>
            <ac:spMk id="176" creationId="{FC4ED417-B0BD-90D9-3981-95BAD724934A}"/>
          </ac:spMkLst>
        </pc:spChg>
        <pc:spChg chg="mod">
          <ac:chgData name="Stefan Holliland" userId="2d750152-d95a-41d7-b2f1-a8319bd9d2d9" providerId="ADAL" clId="{F6907827-2555-CD49-95EA-195F07ECAFE0}" dt="2023-02-22T14:38:32.665" v="1983" actId="692"/>
          <ac:spMkLst>
            <pc:docMk/>
            <pc:sldMk cId="2141564808" sldId="293"/>
            <ac:spMk id="178" creationId="{EB4C565A-9E8B-BB96-CB98-6B1025F9B29D}"/>
          </ac:spMkLst>
        </pc:spChg>
        <pc:spChg chg="mod">
          <ac:chgData name="Stefan Holliland" userId="2d750152-d95a-41d7-b2f1-a8319bd9d2d9" providerId="ADAL" clId="{F6907827-2555-CD49-95EA-195F07ECAFE0}" dt="2023-02-22T14:38:32.665" v="1983" actId="692"/>
          <ac:spMkLst>
            <pc:docMk/>
            <pc:sldMk cId="2141564808" sldId="293"/>
            <ac:spMk id="179" creationId="{C587ACD7-0DC4-65DB-C263-A553F3471B76}"/>
          </ac:spMkLst>
        </pc:spChg>
        <pc:spChg chg="mod">
          <ac:chgData name="Stefan Holliland" userId="2d750152-d95a-41d7-b2f1-a8319bd9d2d9" providerId="ADAL" clId="{F6907827-2555-CD49-95EA-195F07ECAFE0}" dt="2023-02-22T14:38:32.665" v="1983" actId="692"/>
          <ac:spMkLst>
            <pc:docMk/>
            <pc:sldMk cId="2141564808" sldId="293"/>
            <ac:spMk id="180" creationId="{631DEDBC-6C28-6B5D-EE07-351AB21F2E61}"/>
          </ac:spMkLst>
        </pc:spChg>
        <pc:spChg chg="mod">
          <ac:chgData name="Stefan Holliland" userId="2d750152-d95a-41d7-b2f1-a8319bd9d2d9" providerId="ADAL" clId="{F6907827-2555-CD49-95EA-195F07ECAFE0}" dt="2023-02-22T14:38:32.665" v="1983" actId="692"/>
          <ac:spMkLst>
            <pc:docMk/>
            <pc:sldMk cId="2141564808" sldId="293"/>
            <ac:spMk id="181" creationId="{BD77D63B-8390-650F-7B07-669D09E168D6}"/>
          </ac:spMkLst>
        </pc:spChg>
        <pc:spChg chg="mod">
          <ac:chgData name="Stefan Holliland" userId="2d750152-d95a-41d7-b2f1-a8319bd9d2d9" providerId="ADAL" clId="{F6907827-2555-CD49-95EA-195F07ECAFE0}" dt="2023-02-22T14:38:32.665" v="1983" actId="692"/>
          <ac:spMkLst>
            <pc:docMk/>
            <pc:sldMk cId="2141564808" sldId="293"/>
            <ac:spMk id="182" creationId="{D56FC3D9-3DA7-5892-BABC-AE4D7E5972F9}"/>
          </ac:spMkLst>
        </pc:spChg>
        <pc:spChg chg="add del mod">
          <ac:chgData name="Stefan Holliland" userId="2d750152-d95a-41d7-b2f1-a8319bd9d2d9" providerId="ADAL" clId="{F6907827-2555-CD49-95EA-195F07ECAFE0}" dt="2023-02-22T14:30:51.483" v="1840" actId="767"/>
          <ac:spMkLst>
            <pc:docMk/>
            <pc:sldMk cId="2141564808" sldId="293"/>
            <ac:spMk id="183" creationId="{2D47A92C-DA7F-C5E2-4FD1-E378A9D33929}"/>
          </ac:spMkLst>
        </pc:spChg>
        <pc:spChg chg="mod">
          <ac:chgData name="Stefan Holliland" userId="2d750152-d95a-41d7-b2f1-a8319bd9d2d9" providerId="ADAL" clId="{F6907827-2555-CD49-95EA-195F07ECAFE0}" dt="2023-02-22T14:37:44.733" v="1973" actId="2085"/>
          <ac:spMkLst>
            <pc:docMk/>
            <pc:sldMk cId="2141564808" sldId="293"/>
            <ac:spMk id="187" creationId="{19368B3C-762F-0CDC-A91B-860CE2498272}"/>
          </ac:spMkLst>
        </pc:spChg>
        <pc:spChg chg="mod">
          <ac:chgData name="Stefan Holliland" userId="2d750152-d95a-41d7-b2f1-a8319bd9d2d9" providerId="ADAL" clId="{F6907827-2555-CD49-95EA-195F07ECAFE0}" dt="2023-02-22T14:37:44.733" v="1973" actId="2085"/>
          <ac:spMkLst>
            <pc:docMk/>
            <pc:sldMk cId="2141564808" sldId="293"/>
            <ac:spMk id="188" creationId="{2F1AADB5-0D34-95A6-D250-50EAA0B1E7E8}"/>
          </ac:spMkLst>
        </pc:spChg>
        <pc:spChg chg="mod">
          <ac:chgData name="Stefan Holliland" userId="2d750152-d95a-41d7-b2f1-a8319bd9d2d9" providerId="ADAL" clId="{F6907827-2555-CD49-95EA-195F07ECAFE0}" dt="2023-02-22T14:37:44.733" v="1973" actId="2085"/>
          <ac:spMkLst>
            <pc:docMk/>
            <pc:sldMk cId="2141564808" sldId="293"/>
            <ac:spMk id="189" creationId="{A8047CFA-152A-C1EF-213C-D992A7C8A813}"/>
          </ac:spMkLst>
        </pc:spChg>
        <pc:spChg chg="mod">
          <ac:chgData name="Stefan Holliland" userId="2d750152-d95a-41d7-b2f1-a8319bd9d2d9" providerId="ADAL" clId="{F6907827-2555-CD49-95EA-195F07ECAFE0}" dt="2023-02-22T14:37:44.733" v="1973" actId="2085"/>
          <ac:spMkLst>
            <pc:docMk/>
            <pc:sldMk cId="2141564808" sldId="293"/>
            <ac:spMk id="190" creationId="{AC956524-8519-FC93-B0D8-501FA1216871}"/>
          </ac:spMkLst>
        </pc:spChg>
        <pc:grpChg chg="add del mod">
          <ac:chgData name="Stefan Holliland" userId="2d750152-d95a-41d7-b2f1-a8319bd9d2d9" providerId="ADAL" clId="{F6907827-2555-CD49-95EA-195F07ECAFE0}" dt="2023-02-22T12:32:59.697" v="1648" actId="165"/>
          <ac:grpSpMkLst>
            <pc:docMk/>
            <pc:sldMk cId="2141564808" sldId="293"/>
            <ac:grpSpMk id="27" creationId="{6998380E-8954-814F-DAC5-4CBFE4528012}"/>
          </ac:grpSpMkLst>
        </pc:grpChg>
        <pc:grpChg chg="add del mod">
          <ac:chgData name="Stefan Holliland" userId="2d750152-d95a-41d7-b2f1-a8319bd9d2d9" providerId="ADAL" clId="{F6907827-2555-CD49-95EA-195F07ECAFE0}" dt="2023-02-22T12:32:59.697" v="1648" actId="165"/>
          <ac:grpSpMkLst>
            <pc:docMk/>
            <pc:sldMk cId="2141564808" sldId="293"/>
            <ac:grpSpMk id="30" creationId="{C8CE2CE7-75CB-BECC-A3DF-2C92B8871632}"/>
          </ac:grpSpMkLst>
        </pc:grpChg>
        <pc:grpChg chg="add del mod">
          <ac:chgData name="Stefan Holliland" userId="2d750152-d95a-41d7-b2f1-a8319bd9d2d9" providerId="ADAL" clId="{F6907827-2555-CD49-95EA-195F07ECAFE0}" dt="2023-02-22T12:32:59.697" v="1648" actId="165"/>
          <ac:grpSpMkLst>
            <pc:docMk/>
            <pc:sldMk cId="2141564808" sldId="293"/>
            <ac:grpSpMk id="39" creationId="{85E11917-8D34-4CE0-10A9-36181A902748}"/>
          </ac:grpSpMkLst>
        </pc:grpChg>
        <pc:grpChg chg="del">
          <ac:chgData name="Stefan Holliland" userId="2d750152-d95a-41d7-b2f1-a8319bd9d2d9" providerId="ADAL" clId="{F6907827-2555-CD49-95EA-195F07ECAFE0}" dt="2023-02-22T12:27:52.512" v="1548" actId="478"/>
          <ac:grpSpMkLst>
            <pc:docMk/>
            <pc:sldMk cId="2141564808" sldId="293"/>
            <ac:grpSpMk id="72" creationId="{75B6CB80-27A5-D38E-53FF-D8DBBA04272D}"/>
          </ac:grpSpMkLst>
        </pc:grpChg>
        <pc:grpChg chg="add del mod">
          <ac:chgData name="Stefan Holliland" userId="2d750152-d95a-41d7-b2f1-a8319bd9d2d9" providerId="ADAL" clId="{F6907827-2555-CD49-95EA-195F07ECAFE0}" dt="2023-02-22T14:37:38.819" v="1970" actId="21"/>
          <ac:grpSpMkLst>
            <pc:docMk/>
            <pc:sldMk cId="2141564808" sldId="293"/>
            <ac:grpSpMk id="86" creationId="{73FD375E-5C37-87AC-436F-4DEABECEDBB7}"/>
          </ac:grpSpMkLst>
        </pc:grpChg>
        <pc:grpChg chg="mod">
          <ac:chgData name="Stefan Holliland" userId="2d750152-d95a-41d7-b2f1-a8319bd9d2d9" providerId="ADAL" clId="{F6907827-2555-CD49-95EA-195F07ECAFE0}" dt="2023-02-22T14:29:16.605" v="1828" actId="27803"/>
          <ac:grpSpMkLst>
            <pc:docMk/>
            <pc:sldMk cId="2141564808" sldId="293"/>
            <ac:grpSpMk id="87" creationId="{5F08E164-7C8F-B7E6-8E71-BA195E39C496}"/>
          </ac:grpSpMkLst>
        </pc:grpChg>
        <pc:grpChg chg="add del mod">
          <ac:chgData name="Stefan Holliland" userId="2d750152-d95a-41d7-b2f1-a8319bd9d2d9" providerId="ADAL" clId="{F6907827-2555-CD49-95EA-195F07ECAFE0}" dt="2023-02-22T14:37:38.819" v="1970" actId="21"/>
          <ac:grpSpMkLst>
            <pc:docMk/>
            <pc:sldMk cId="2141564808" sldId="293"/>
            <ac:grpSpMk id="92" creationId="{C9189C4C-B85E-C112-6552-255680B198DE}"/>
          </ac:grpSpMkLst>
        </pc:grpChg>
        <pc:grpChg chg="mod">
          <ac:chgData name="Stefan Holliland" userId="2d750152-d95a-41d7-b2f1-a8319bd9d2d9" providerId="ADAL" clId="{F6907827-2555-CD49-95EA-195F07ECAFE0}" dt="2023-02-22T14:29:16.605" v="1828" actId="27803"/>
          <ac:grpSpMkLst>
            <pc:docMk/>
            <pc:sldMk cId="2141564808" sldId="293"/>
            <ac:grpSpMk id="93" creationId="{F945DC77-E121-70DC-F2F8-C9DE1E164EBC}"/>
          </ac:grpSpMkLst>
        </pc:grpChg>
        <pc:grpChg chg="mod">
          <ac:chgData name="Stefan Holliland" userId="2d750152-d95a-41d7-b2f1-a8319bd9d2d9" providerId="ADAL" clId="{F6907827-2555-CD49-95EA-195F07ECAFE0}" dt="2023-02-22T14:29:16.605" v="1828" actId="27803"/>
          <ac:grpSpMkLst>
            <pc:docMk/>
            <pc:sldMk cId="2141564808" sldId="293"/>
            <ac:grpSpMk id="96" creationId="{E577C28A-6481-BF6F-10C0-34D5301D244E}"/>
          </ac:grpSpMkLst>
        </pc:grpChg>
        <pc:grpChg chg="add del mod">
          <ac:chgData name="Stefan Holliland" userId="2d750152-d95a-41d7-b2f1-a8319bd9d2d9" providerId="ADAL" clId="{F6907827-2555-CD49-95EA-195F07ECAFE0}" dt="2023-02-22T14:37:38.819" v="1970" actId="21"/>
          <ac:grpSpMkLst>
            <pc:docMk/>
            <pc:sldMk cId="2141564808" sldId="293"/>
            <ac:grpSpMk id="99" creationId="{BA8B46E2-783A-793B-6CFB-52114058E4CB}"/>
          </ac:grpSpMkLst>
        </pc:grpChg>
        <pc:grpChg chg="add del mod">
          <ac:chgData name="Stefan Holliland" userId="2d750152-d95a-41d7-b2f1-a8319bd9d2d9" providerId="ADAL" clId="{F6907827-2555-CD49-95EA-195F07ECAFE0}" dt="2023-02-22T14:37:38.819" v="1970" actId="21"/>
          <ac:grpSpMkLst>
            <pc:docMk/>
            <pc:sldMk cId="2141564808" sldId="293"/>
            <ac:grpSpMk id="113" creationId="{53F9AFE7-FAD1-C6FC-C856-B965F9C7E378}"/>
          </ac:grpSpMkLst>
        </pc:grpChg>
        <pc:grpChg chg="add del mod">
          <ac:chgData name="Stefan Holliland" userId="2d750152-d95a-41d7-b2f1-a8319bd9d2d9" providerId="ADAL" clId="{F6907827-2555-CD49-95EA-195F07ECAFE0}" dt="2023-02-22T14:37:38.819" v="1970" actId="21"/>
          <ac:grpSpMkLst>
            <pc:docMk/>
            <pc:sldMk cId="2141564808" sldId="293"/>
            <ac:grpSpMk id="120" creationId="{B2A694AF-050E-ECA1-F804-C0BB96788F8E}"/>
          </ac:grpSpMkLst>
        </pc:grpChg>
        <pc:grpChg chg="mod">
          <ac:chgData name="Stefan Holliland" userId="2d750152-d95a-41d7-b2f1-a8319bd9d2d9" providerId="ADAL" clId="{F6907827-2555-CD49-95EA-195F07ECAFE0}" dt="2023-02-22T14:29:16.605" v="1828" actId="27803"/>
          <ac:grpSpMkLst>
            <pc:docMk/>
            <pc:sldMk cId="2141564808" sldId="293"/>
            <ac:grpSpMk id="123" creationId="{46A2BEB0-94F8-3038-678E-57F54D6BE714}"/>
          </ac:grpSpMkLst>
        </pc:grpChg>
        <pc:grpChg chg="mod">
          <ac:chgData name="Stefan Holliland" userId="2d750152-d95a-41d7-b2f1-a8319bd9d2d9" providerId="ADAL" clId="{F6907827-2555-CD49-95EA-195F07ECAFE0}" dt="2023-02-22T14:29:16.605" v="1828" actId="27803"/>
          <ac:grpSpMkLst>
            <pc:docMk/>
            <pc:sldMk cId="2141564808" sldId="293"/>
            <ac:grpSpMk id="124" creationId="{BDB7985B-1160-3D37-02DC-F8A555258630}"/>
          </ac:grpSpMkLst>
        </pc:grpChg>
        <pc:grpChg chg="add del mod">
          <ac:chgData name="Stefan Holliland" userId="2d750152-d95a-41d7-b2f1-a8319bd9d2d9" providerId="ADAL" clId="{F6907827-2555-CD49-95EA-195F07ECAFE0}" dt="2023-02-22T14:37:38.819" v="1970" actId="21"/>
          <ac:grpSpMkLst>
            <pc:docMk/>
            <pc:sldMk cId="2141564808" sldId="293"/>
            <ac:grpSpMk id="129" creationId="{649472CF-E111-9087-EC27-97686F8077C4}"/>
          </ac:grpSpMkLst>
        </pc:grpChg>
        <pc:grpChg chg="add del mod">
          <ac:chgData name="Stefan Holliland" userId="2d750152-d95a-41d7-b2f1-a8319bd9d2d9" providerId="ADAL" clId="{F6907827-2555-CD49-95EA-195F07ECAFE0}" dt="2023-02-22T14:37:38.819" v="1970" actId="21"/>
          <ac:grpSpMkLst>
            <pc:docMk/>
            <pc:sldMk cId="2141564808" sldId="293"/>
            <ac:grpSpMk id="133" creationId="{0FD73291-FE1B-3387-0EF7-BEAF7B386F03}"/>
          </ac:grpSpMkLst>
        </pc:grpChg>
        <pc:grpChg chg="mod">
          <ac:chgData name="Stefan Holliland" userId="2d750152-d95a-41d7-b2f1-a8319bd9d2d9" providerId="ADAL" clId="{F6907827-2555-CD49-95EA-195F07ECAFE0}" dt="2023-02-22T14:29:16.605" v="1828" actId="27803"/>
          <ac:grpSpMkLst>
            <pc:docMk/>
            <pc:sldMk cId="2141564808" sldId="293"/>
            <ac:grpSpMk id="137" creationId="{2DA2D7FB-E6EC-3CAD-A4A3-D5200F155E1E}"/>
          </ac:grpSpMkLst>
        </pc:grpChg>
        <pc:grpChg chg="mod">
          <ac:chgData name="Stefan Holliland" userId="2d750152-d95a-41d7-b2f1-a8319bd9d2d9" providerId="ADAL" clId="{F6907827-2555-CD49-95EA-195F07ECAFE0}" dt="2023-02-22T14:29:16.605" v="1828" actId="27803"/>
          <ac:grpSpMkLst>
            <pc:docMk/>
            <pc:sldMk cId="2141564808" sldId="293"/>
            <ac:grpSpMk id="140" creationId="{022354C9-F836-1F72-0501-DAC08746F2B5}"/>
          </ac:grpSpMkLst>
        </pc:grpChg>
        <pc:grpChg chg="mod">
          <ac:chgData name="Stefan Holliland" userId="2d750152-d95a-41d7-b2f1-a8319bd9d2d9" providerId="ADAL" clId="{F6907827-2555-CD49-95EA-195F07ECAFE0}" dt="2023-02-22T14:29:16.605" v="1828" actId="27803"/>
          <ac:grpSpMkLst>
            <pc:docMk/>
            <pc:sldMk cId="2141564808" sldId="293"/>
            <ac:grpSpMk id="143" creationId="{C4F2662B-4B67-B6ED-99E8-29894088DD45}"/>
          </ac:grpSpMkLst>
        </pc:grpChg>
        <pc:grpChg chg="del mod">
          <ac:chgData name="Stefan Holliland" userId="2d750152-d95a-41d7-b2f1-a8319bd9d2d9" providerId="ADAL" clId="{F6907827-2555-CD49-95EA-195F07ECAFE0}" dt="2023-02-22T14:31:19.050" v="1862" actId="478"/>
          <ac:grpSpMkLst>
            <pc:docMk/>
            <pc:sldMk cId="2141564808" sldId="293"/>
            <ac:grpSpMk id="148" creationId="{8700BF3A-9DD3-DC5E-72EE-76D2EDE6CC64}"/>
          </ac:grpSpMkLst>
        </pc:grpChg>
        <pc:grpChg chg="add del mod">
          <ac:chgData name="Stefan Holliland" userId="2d750152-d95a-41d7-b2f1-a8319bd9d2d9" providerId="ADAL" clId="{F6907827-2555-CD49-95EA-195F07ECAFE0}" dt="2023-02-22T14:37:38.819" v="1970" actId="21"/>
          <ac:grpSpMkLst>
            <pc:docMk/>
            <pc:sldMk cId="2141564808" sldId="293"/>
            <ac:grpSpMk id="153" creationId="{B0AE6A13-FA6D-6A57-0FA4-D9C00F09E885}"/>
          </ac:grpSpMkLst>
        </pc:grpChg>
        <pc:grpChg chg="add del mod">
          <ac:chgData name="Stefan Holliland" userId="2d750152-d95a-41d7-b2f1-a8319bd9d2d9" providerId="ADAL" clId="{F6907827-2555-CD49-95EA-195F07ECAFE0}" dt="2023-02-22T14:37:38.819" v="1970" actId="21"/>
          <ac:grpSpMkLst>
            <pc:docMk/>
            <pc:sldMk cId="2141564808" sldId="293"/>
            <ac:grpSpMk id="161" creationId="{39D688A2-7858-27EB-D7C4-71FE9C1B372B}"/>
          </ac:grpSpMkLst>
        </pc:grpChg>
        <pc:grpChg chg="mod">
          <ac:chgData name="Stefan Holliland" userId="2d750152-d95a-41d7-b2f1-a8319bd9d2d9" providerId="ADAL" clId="{F6907827-2555-CD49-95EA-195F07ECAFE0}" dt="2023-02-22T14:29:16.605" v="1828" actId="27803"/>
          <ac:grpSpMkLst>
            <pc:docMk/>
            <pc:sldMk cId="2141564808" sldId="293"/>
            <ac:grpSpMk id="164" creationId="{2B0B6765-4856-FD08-CB85-4FFC26DDFB6D}"/>
          </ac:grpSpMkLst>
        </pc:grpChg>
        <pc:grpChg chg="mod">
          <ac:chgData name="Stefan Holliland" userId="2d750152-d95a-41d7-b2f1-a8319bd9d2d9" providerId="ADAL" clId="{F6907827-2555-CD49-95EA-195F07ECAFE0}" dt="2023-02-22T14:29:16.605" v="1828" actId="27803"/>
          <ac:grpSpMkLst>
            <pc:docMk/>
            <pc:sldMk cId="2141564808" sldId="293"/>
            <ac:grpSpMk id="168" creationId="{E6F5D1C5-3AE4-72D3-2012-BA5C57207632}"/>
          </ac:grpSpMkLst>
        </pc:grpChg>
        <pc:grpChg chg="mod">
          <ac:chgData name="Stefan Holliland" userId="2d750152-d95a-41d7-b2f1-a8319bd9d2d9" providerId="ADAL" clId="{F6907827-2555-CD49-95EA-195F07ECAFE0}" dt="2023-02-22T14:29:16.605" v="1828" actId="27803"/>
          <ac:grpSpMkLst>
            <pc:docMk/>
            <pc:sldMk cId="2141564808" sldId="293"/>
            <ac:grpSpMk id="169" creationId="{09585A77-7F46-5837-FC3F-95F965D012F4}"/>
          </ac:grpSpMkLst>
        </pc:grpChg>
        <pc:grpChg chg="mod">
          <ac:chgData name="Stefan Holliland" userId="2d750152-d95a-41d7-b2f1-a8319bd9d2d9" providerId="ADAL" clId="{F6907827-2555-CD49-95EA-195F07ECAFE0}" dt="2023-02-22T14:29:16.605" v="1828" actId="27803"/>
          <ac:grpSpMkLst>
            <pc:docMk/>
            <pc:sldMk cId="2141564808" sldId="293"/>
            <ac:grpSpMk id="172" creationId="{4D4CFE95-773A-D946-1243-5EB685563806}"/>
          </ac:grpSpMkLst>
        </pc:grpChg>
        <pc:grpChg chg="add del mod">
          <ac:chgData name="Stefan Holliland" userId="2d750152-d95a-41d7-b2f1-a8319bd9d2d9" providerId="ADAL" clId="{F6907827-2555-CD49-95EA-195F07ECAFE0}" dt="2023-02-22T14:37:38.819" v="1970" actId="21"/>
          <ac:grpSpMkLst>
            <pc:docMk/>
            <pc:sldMk cId="2141564808" sldId="293"/>
            <ac:grpSpMk id="177" creationId="{0E5D2F5D-358E-19A7-9C47-CD71FE6E62CF}"/>
          </ac:grpSpMkLst>
        </pc:grpChg>
        <pc:grpChg chg="add del mod">
          <ac:chgData name="Stefan Holliland" userId="2d750152-d95a-41d7-b2f1-a8319bd9d2d9" providerId="ADAL" clId="{F6907827-2555-CD49-95EA-195F07ECAFE0}" dt="2023-02-22T14:37:38.819" v="1970" actId="21"/>
          <ac:grpSpMkLst>
            <pc:docMk/>
            <pc:sldMk cId="2141564808" sldId="293"/>
            <ac:grpSpMk id="186" creationId="{6E6A2788-F2FF-CD8E-853B-698AAE846F95}"/>
          </ac:grpSpMkLst>
        </pc:grpChg>
        <pc:picChg chg="add del mod">
          <ac:chgData name="Stefan Holliland" userId="2d750152-d95a-41d7-b2f1-a8319bd9d2d9" providerId="ADAL" clId="{F6907827-2555-CD49-95EA-195F07ECAFE0}" dt="2023-02-22T14:31:07.544" v="1856" actId="27803"/>
          <ac:picMkLst>
            <pc:docMk/>
            <pc:sldMk cId="2141564808" sldId="293"/>
            <ac:picMk id="49" creationId="{37AD1F03-C977-06CA-90A1-BA2B592D352C}"/>
          </ac:picMkLst>
        </pc:picChg>
        <pc:picChg chg="add del mod">
          <ac:chgData name="Stefan Holliland" userId="2d750152-d95a-41d7-b2f1-a8319bd9d2d9" providerId="ADAL" clId="{F6907827-2555-CD49-95EA-195F07ECAFE0}" dt="2023-02-22T14:31:07.544" v="1856" actId="27803"/>
          <ac:picMkLst>
            <pc:docMk/>
            <pc:sldMk cId="2141564808" sldId="293"/>
            <ac:picMk id="51" creationId="{092BC25E-709F-9949-2E70-504C37BB43A4}"/>
          </ac:picMkLst>
        </pc:picChg>
        <pc:picChg chg="add del mod">
          <ac:chgData name="Stefan Holliland" userId="2d750152-d95a-41d7-b2f1-a8319bd9d2d9" providerId="ADAL" clId="{F6907827-2555-CD49-95EA-195F07ECAFE0}" dt="2023-02-22T14:31:07.544" v="1856" actId="27803"/>
          <ac:picMkLst>
            <pc:docMk/>
            <pc:sldMk cId="2141564808" sldId="293"/>
            <ac:picMk id="53" creationId="{34B1BEB5-4737-B80F-07F3-8083FDAEC603}"/>
          </ac:picMkLst>
        </pc:picChg>
        <pc:picChg chg="add del mod">
          <ac:chgData name="Stefan Holliland" userId="2d750152-d95a-41d7-b2f1-a8319bd9d2d9" providerId="ADAL" clId="{F6907827-2555-CD49-95EA-195F07ECAFE0}" dt="2023-02-22T14:31:07.544" v="1856" actId="27803"/>
          <ac:picMkLst>
            <pc:docMk/>
            <pc:sldMk cId="2141564808" sldId="293"/>
            <ac:picMk id="59" creationId="{F8AF084D-D85A-628C-F79C-2B309A408DF8}"/>
          </ac:picMkLst>
        </pc:picChg>
        <pc:picChg chg="add del mod">
          <ac:chgData name="Stefan Holliland" userId="2d750152-d95a-41d7-b2f1-a8319bd9d2d9" providerId="ADAL" clId="{F6907827-2555-CD49-95EA-195F07ECAFE0}" dt="2023-02-22T14:31:07.544" v="1856" actId="27803"/>
          <ac:picMkLst>
            <pc:docMk/>
            <pc:sldMk cId="2141564808" sldId="293"/>
            <ac:picMk id="61" creationId="{2B705314-28B9-0894-6948-E8CF9578D668}"/>
          </ac:picMkLst>
        </pc:picChg>
        <pc:picChg chg="add del mod">
          <ac:chgData name="Stefan Holliland" userId="2d750152-d95a-41d7-b2f1-a8319bd9d2d9" providerId="ADAL" clId="{F6907827-2555-CD49-95EA-195F07ECAFE0}" dt="2023-02-22T14:31:07.544" v="1856" actId="27803"/>
          <ac:picMkLst>
            <pc:docMk/>
            <pc:sldMk cId="2141564808" sldId="293"/>
            <ac:picMk id="65" creationId="{C87899EA-1165-B4B1-9531-1F9189D1A6C4}"/>
          </ac:picMkLst>
        </pc:picChg>
        <pc:picChg chg="add del mod">
          <ac:chgData name="Stefan Holliland" userId="2d750152-d95a-41d7-b2f1-a8319bd9d2d9" providerId="ADAL" clId="{F6907827-2555-CD49-95EA-195F07ECAFE0}" dt="2023-02-22T14:31:07.544" v="1856" actId="27803"/>
          <ac:picMkLst>
            <pc:docMk/>
            <pc:sldMk cId="2141564808" sldId="293"/>
            <ac:picMk id="68" creationId="{4C1B19BF-0C61-371D-CFB4-09DE5550240C}"/>
          </ac:picMkLst>
        </pc:picChg>
        <pc:picChg chg="add del mod">
          <ac:chgData name="Stefan Holliland" userId="2d750152-d95a-41d7-b2f1-a8319bd9d2d9" providerId="ADAL" clId="{F6907827-2555-CD49-95EA-195F07ECAFE0}" dt="2023-02-22T14:31:07.544" v="1856" actId="27803"/>
          <ac:picMkLst>
            <pc:docMk/>
            <pc:sldMk cId="2141564808" sldId="293"/>
            <ac:picMk id="71" creationId="{94F809BF-CF49-EC05-133C-EE42DC10D529}"/>
          </ac:picMkLst>
        </pc:picChg>
        <pc:picChg chg="add del mod">
          <ac:chgData name="Stefan Holliland" userId="2d750152-d95a-41d7-b2f1-a8319bd9d2d9" providerId="ADAL" clId="{F6907827-2555-CD49-95EA-195F07ECAFE0}" dt="2023-02-22T14:31:07.544" v="1856" actId="27803"/>
          <ac:picMkLst>
            <pc:docMk/>
            <pc:sldMk cId="2141564808" sldId="293"/>
            <ac:picMk id="78" creationId="{50FAF6B5-F08B-0E6B-ABA5-5BEF5C828E57}"/>
          </ac:picMkLst>
        </pc:picChg>
        <pc:picChg chg="add del mod">
          <ac:chgData name="Stefan Holliland" userId="2d750152-d95a-41d7-b2f1-a8319bd9d2d9" providerId="ADAL" clId="{F6907827-2555-CD49-95EA-195F07ECAFE0}" dt="2023-02-22T14:31:07.544" v="1856" actId="27803"/>
          <ac:picMkLst>
            <pc:docMk/>
            <pc:sldMk cId="2141564808" sldId="293"/>
            <ac:picMk id="80" creationId="{D33D6864-8251-C0D3-C3DB-AA0F3DD6B9DC}"/>
          </ac:picMkLst>
        </pc:picChg>
        <pc:picChg chg="add del mod">
          <ac:chgData name="Stefan Holliland" userId="2d750152-d95a-41d7-b2f1-a8319bd9d2d9" providerId="ADAL" clId="{F6907827-2555-CD49-95EA-195F07ECAFE0}" dt="2023-02-22T14:31:07.544" v="1856" actId="27803"/>
          <ac:picMkLst>
            <pc:docMk/>
            <pc:sldMk cId="2141564808" sldId="293"/>
            <ac:picMk id="82" creationId="{1524A700-A1DB-33BD-012B-C99C02089BC6}"/>
          </ac:picMkLst>
        </pc:picChg>
        <pc:picChg chg="add del mod">
          <ac:chgData name="Stefan Holliland" userId="2d750152-d95a-41d7-b2f1-a8319bd9d2d9" providerId="ADAL" clId="{F6907827-2555-CD49-95EA-195F07ECAFE0}" dt="2023-02-22T14:31:07.544" v="1856" actId="27803"/>
          <ac:picMkLst>
            <pc:docMk/>
            <pc:sldMk cId="2141564808" sldId="293"/>
            <ac:picMk id="84" creationId="{FCB4FB1B-640B-1199-7556-EA05A1BB391F}"/>
          </ac:picMkLst>
        </pc:picChg>
        <pc:picChg chg="add del mod">
          <ac:chgData name="Stefan Holliland" userId="2d750152-d95a-41d7-b2f1-a8319bd9d2d9" providerId="ADAL" clId="{F6907827-2555-CD49-95EA-195F07ECAFE0}" dt="2023-02-22T14:36:23.797" v="1943" actId="27803"/>
          <ac:picMkLst>
            <pc:docMk/>
            <pc:sldMk cId="2141564808" sldId="293"/>
            <ac:picMk id="185" creationId="{00C55419-DC27-6326-442A-0C6A4137AF6B}"/>
          </ac:picMkLst>
        </pc:picChg>
        <pc:cxnChg chg="del mod">
          <ac:chgData name="Stefan Holliland" userId="2d750152-d95a-41d7-b2f1-a8319bd9d2d9" providerId="ADAL" clId="{F6907827-2555-CD49-95EA-195F07ECAFE0}" dt="2023-02-22T12:27:54.426" v="1551" actId="478"/>
          <ac:cxnSpMkLst>
            <pc:docMk/>
            <pc:sldMk cId="2141564808" sldId="293"/>
            <ac:cxnSpMk id="62" creationId="{E52B35AF-1586-36AE-4BB1-45E8B0C00841}"/>
          </ac:cxnSpMkLst>
        </pc:cxnChg>
        <pc:cxnChg chg="del mod">
          <ac:chgData name="Stefan Holliland" userId="2d750152-d95a-41d7-b2f1-a8319bd9d2d9" providerId="ADAL" clId="{F6907827-2555-CD49-95EA-195F07ECAFE0}" dt="2023-02-22T12:27:55.006" v="1552" actId="478"/>
          <ac:cxnSpMkLst>
            <pc:docMk/>
            <pc:sldMk cId="2141564808" sldId="293"/>
            <ac:cxnSpMk id="63" creationId="{B2AD90D7-CAC7-5211-99A4-4AE35CFD75B6}"/>
          </ac:cxnSpMkLst>
        </pc:cxnChg>
        <pc:cxnChg chg="del mod">
          <ac:chgData name="Stefan Holliland" userId="2d750152-d95a-41d7-b2f1-a8319bd9d2d9" providerId="ADAL" clId="{F6907827-2555-CD49-95EA-195F07ECAFE0}" dt="2023-02-22T12:27:53.202" v="1549" actId="478"/>
          <ac:cxnSpMkLst>
            <pc:docMk/>
            <pc:sldMk cId="2141564808" sldId="293"/>
            <ac:cxnSpMk id="66" creationId="{F239D498-CA35-6D8E-D615-C786B1CCFA70}"/>
          </ac:cxnSpMkLst>
        </pc:cxnChg>
        <pc:cxnChg chg="del mod">
          <ac:chgData name="Stefan Holliland" userId="2d750152-d95a-41d7-b2f1-a8319bd9d2d9" providerId="ADAL" clId="{F6907827-2555-CD49-95EA-195F07ECAFE0}" dt="2023-02-22T12:27:53.660" v="1550" actId="478"/>
          <ac:cxnSpMkLst>
            <pc:docMk/>
            <pc:sldMk cId="2141564808" sldId="293"/>
            <ac:cxnSpMk id="69" creationId="{FF8262DF-74D1-91E3-66D6-756AD43B6E94}"/>
          </ac:cxnSpMkLst>
        </pc:cxnChg>
      </pc:sldChg>
      <pc:sldChg chg="add del">
        <pc:chgData name="Stefan Holliland" userId="2d750152-d95a-41d7-b2f1-a8319bd9d2d9" providerId="ADAL" clId="{F6907827-2555-CD49-95EA-195F07ECAFE0}" dt="2023-02-22T12:26:23.698" v="1530" actId="2890"/>
        <pc:sldMkLst>
          <pc:docMk/>
          <pc:sldMk cId="2669352465" sldId="293"/>
        </pc:sldMkLst>
      </pc:sldChg>
      <pc:sldChg chg="addSp delSp modSp add mod modNotesTx">
        <pc:chgData name="Stefan Holliland" userId="2d750152-d95a-41d7-b2f1-a8319bd9d2d9" providerId="ADAL" clId="{F6907827-2555-CD49-95EA-195F07ECAFE0}" dt="2023-02-23T12:27:59.752" v="2179" actId="1076"/>
        <pc:sldMkLst>
          <pc:docMk/>
          <pc:sldMk cId="1960701689" sldId="294"/>
        </pc:sldMkLst>
        <pc:spChg chg="add mod">
          <ac:chgData name="Stefan Holliland" userId="2d750152-d95a-41d7-b2f1-a8319bd9d2d9" providerId="ADAL" clId="{F6907827-2555-CD49-95EA-195F07ECAFE0}" dt="2023-02-22T14:42:57.380" v="2071" actId="1076"/>
          <ac:spMkLst>
            <pc:docMk/>
            <pc:sldMk cId="1960701689" sldId="294"/>
            <ac:spMk id="2" creationId="{C29E422F-52D8-38DE-DA12-02B9FFAE4AB9}"/>
          </ac:spMkLst>
        </pc:spChg>
        <pc:spChg chg="add mod modCrop">
          <ac:chgData name="Stefan Holliland" userId="2d750152-d95a-41d7-b2f1-a8319bd9d2d9" providerId="ADAL" clId="{F6907827-2555-CD49-95EA-195F07ECAFE0}" dt="2023-02-22T14:45:16.271" v="2089" actId="18131"/>
          <ac:spMkLst>
            <pc:docMk/>
            <pc:sldMk cId="1960701689" sldId="294"/>
            <ac:spMk id="6" creationId="{8F95FC99-1105-5D95-D2E8-F3CAFD63A05E}"/>
          </ac:spMkLst>
        </pc:spChg>
        <pc:spChg chg="mod">
          <ac:chgData name="Stefan Holliland" userId="2d750152-d95a-41d7-b2f1-a8319bd9d2d9" providerId="ADAL" clId="{F6907827-2555-CD49-95EA-195F07ECAFE0}" dt="2023-02-22T14:39:24.468" v="1993"/>
          <ac:spMkLst>
            <pc:docMk/>
            <pc:sldMk cId="1960701689" sldId="294"/>
            <ac:spMk id="9" creationId="{B3C86A87-351A-2040-E82E-AE93D996889D}"/>
          </ac:spMkLst>
        </pc:spChg>
        <pc:spChg chg="del">
          <ac:chgData name="Stefan Holliland" userId="2d750152-d95a-41d7-b2f1-a8319bd9d2d9" providerId="ADAL" clId="{F6907827-2555-CD49-95EA-195F07ECAFE0}" dt="2023-02-22T14:39:35.478" v="1994" actId="478"/>
          <ac:spMkLst>
            <pc:docMk/>
            <pc:sldMk cId="1960701689" sldId="294"/>
            <ac:spMk id="19" creationId="{1C53E788-265C-D94D-9F2B-B815655E479B}"/>
          </ac:spMkLst>
        </pc:spChg>
        <pc:spChg chg="del">
          <ac:chgData name="Stefan Holliland" userId="2d750152-d95a-41d7-b2f1-a8319bd9d2d9" providerId="ADAL" clId="{F6907827-2555-CD49-95EA-195F07ECAFE0}" dt="2023-02-22T14:39:35.478" v="1994" actId="478"/>
          <ac:spMkLst>
            <pc:docMk/>
            <pc:sldMk cId="1960701689" sldId="294"/>
            <ac:spMk id="20" creationId="{F6FF97E7-F69F-9922-7485-51C38CF3EA30}"/>
          </ac:spMkLst>
        </pc:spChg>
        <pc:spChg chg="del">
          <ac:chgData name="Stefan Holliland" userId="2d750152-d95a-41d7-b2f1-a8319bd9d2d9" providerId="ADAL" clId="{F6907827-2555-CD49-95EA-195F07ECAFE0}" dt="2023-02-22T14:39:35.478" v="1994" actId="478"/>
          <ac:spMkLst>
            <pc:docMk/>
            <pc:sldMk cId="1960701689" sldId="294"/>
            <ac:spMk id="21" creationId="{80C16438-D5D8-A02F-E9D8-517D3D229650}"/>
          </ac:spMkLst>
        </pc:spChg>
        <pc:spChg chg="del">
          <ac:chgData name="Stefan Holliland" userId="2d750152-d95a-41d7-b2f1-a8319bd9d2d9" providerId="ADAL" clId="{F6907827-2555-CD49-95EA-195F07ECAFE0}" dt="2023-02-22T14:39:35.478" v="1994" actId="478"/>
          <ac:spMkLst>
            <pc:docMk/>
            <pc:sldMk cId="1960701689" sldId="294"/>
            <ac:spMk id="22" creationId="{9A6A72F6-97B3-C56B-E53F-3A8275276418}"/>
          </ac:spMkLst>
        </pc:spChg>
        <pc:spChg chg="del">
          <ac:chgData name="Stefan Holliland" userId="2d750152-d95a-41d7-b2f1-a8319bd9d2d9" providerId="ADAL" clId="{F6907827-2555-CD49-95EA-195F07ECAFE0}" dt="2023-02-22T14:39:35.478" v="1994" actId="478"/>
          <ac:spMkLst>
            <pc:docMk/>
            <pc:sldMk cId="1960701689" sldId="294"/>
            <ac:spMk id="23" creationId="{E5E09E6E-8F00-4193-EE87-49A0D6A029C5}"/>
          </ac:spMkLst>
        </pc:spChg>
        <pc:spChg chg="del">
          <ac:chgData name="Stefan Holliland" userId="2d750152-d95a-41d7-b2f1-a8319bd9d2d9" providerId="ADAL" clId="{F6907827-2555-CD49-95EA-195F07ECAFE0}" dt="2023-02-22T14:39:35.478" v="1994" actId="478"/>
          <ac:spMkLst>
            <pc:docMk/>
            <pc:sldMk cId="1960701689" sldId="294"/>
            <ac:spMk id="24" creationId="{1F79468A-C1B4-4701-DF4C-2131EC94E0B0}"/>
          </ac:spMkLst>
        </pc:spChg>
        <pc:spChg chg="del">
          <ac:chgData name="Stefan Holliland" userId="2d750152-d95a-41d7-b2f1-a8319bd9d2d9" providerId="ADAL" clId="{F6907827-2555-CD49-95EA-195F07ECAFE0}" dt="2023-02-22T14:39:35.478" v="1994" actId="478"/>
          <ac:spMkLst>
            <pc:docMk/>
            <pc:sldMk cId="1960701689" sldId="294"/>
            <ac:spMk id="25" creationId="{BE824903-D108-1061-1BD7-88BBFFF4FD00}"/>
          </ac:spMkLst>
        </pc:spChg>
        <pc:spChg chg="del">
          <ac:chgData name="Stefan Holliland" userId="2d750152-d95a-41d7-b2f1-a8319bd9d2d9" providerId="ADAL" clId="{F6907827-2555-CD49-95EA-195F07ECAFE0}" dt="2023-02-22T14:39:35.478" v="1994" actId="478"/>
          <ac:spMkLst>
            <pc:docMk/>
            <pc:sldMk cId="1960701689" sldId="294"/>
            <ac:spMk id="26" creationId="{D214F52D-4886-086D-70D3-887496370FA3}"/>
          </ac:spMkLst>
        </pc:spChg>
        <pc:spChg chg="del">
          <ac:chgData name="Stefan Holliland" userId="2d750152-d95a-41d7-b2f1-a8319bd9d2d9" providerId="ADAL" clId="{F6907827-2555-CD49-95EA-195F07ECAFE0}" dt="2023-02-22T14:39:35.478" v="1994" actId="478"/>
          <ac:spMkLst>
            <pc:docMk/>
            <pc:sldMk cId="1960701689" sldId="294"/>
            <ac:spMk id="31" creationId="{677F3DF7-EA0F-7FFF-AD02-1C6B3B84E051}"/>
          </ac:spMkLst>
        </pc:spChg>
        <pc:spChg chg="del">
          <ac:chgData name="Stefan Holliland" userId="2d750152-d95a-41d7-b2f1-a8319bd9d2d9" providerId="ADAL" clId="{F6907827-2555-CD49-95EA-195F07ECAFE0}" dt="2023-02-22T14:39:43.897" v="2001" actId="478"/>
          <ac:spMkLst>
            <pc:docMk/>
            <pc:sldMk cId="1960701689" sldId="294"/>
            <ac:spMk id="32" creationId="{12F5014D-4E00-3D22-8BD2-994114B6DBD8}"/>
          </ac:spMkLst>
        </pc:spChg>
        <pc:spChg chg="del">
          <ac:chgData name="Stefan Holliland" userId="2d750152-d95a-41d7-b2f1-a8319bd9d2d9" providerId="ADAL" clId="{F6907827-2555-CD49-95EA-195F07ECAFE0}" dt="2023-02-22T14:39:35.478" v="1994" actId="478"/>
          <ac:spMkLst>
            <pc:docMk/>
            <pc:sldMk cId="1960701689" sldId="294"/>
            <ac:spMk id="33" creationId="{21C557CB-6371-2D1F-38AE-DA5ACCC3242F}"/>
          </ac:spMkLst>
        </pc:spChg>
        <pc:spChg chg="del">
          <ac:chgData name="Stefan Holliland" userId="2d750152-d95a-41d7-b2f1-a8319bd9d2d9" providerId="ADAL" clId="{F6907827-2555-CD49-95EA-195F07ECAFE0}" dt="2023-02-22T14:39:44.479" v="2002" actId="478"/>
          <ac:spMkLst>
            <pc:docMk/>
            <pc:sldMk cId="1960701689" sldId="294"/>
            <ac:spMk id="34" creationId="{049DFB7F-5DBF-F189-7B15-CAD846CEF09F}"/>
          </ac:spMkLst>
        </pc:spChg>
        <pc:spChg chg="del">
          <ac:chgData name="Stefan Holliland" userId="2d750152-d95a-41d7-b2f1-a8319bd9d2d9" providerId="ADAL" clId="{F6907827-2555-CD49-95EA-195F07ECAFE0}" dt="2023-02-22T14:39:35.478" v="1994" actId="478"/>
          <ac:spMkLst>
            <pc:docMk/>
            <pc:sldMk cId="1960701689" sldId="294"/>
            <ac:spMk id="35" creationId="{C843F292-83E1-BCA1-3D02-B48B5613FEC0}"/>
          </ac:spMkLst>
        </pc:spChg>
        <pc:spChg chg="del">
          <ac:chgData name="Stefan Holliland" userId="2d750152-d95a-41d7-b2f1-a8319bd9d2d9" providerId="ADAL" clId="{F6907827-2555-CD49-95EA-195F07ECAFE0}" dt="2023-02-22T14:39:45.421" v="2003" actId="478"/>
          <ac:spMkLst>
            <pc:docMk/>
            <pc:sldMk cId="1960701689" sldId="294"/>
            <ac:spMk id="36" creationId="{A26F6DB0-77DB-78D1-B204-85B0831599C0}"/>
          </ac:spMkLst>
        </pc:spChg>
        <pc:spChg chg="del">
          <ac:chgData name="Stefan Holliland" userId="2d750152-d95a-41d7-b2f1-a8319bd9d2d9" providerId="ADAL" clId="{F6907827-2555-CD49-95EA-195F07ECAFE0}" dt="2023-02-22T14:39:35.478" v="1994" actId="478"/>
          <ac:spMkLst>
            <pc:docMk/>
            <pc:sldMk cId="1960701689" sldId="294"/>
            <ac:spMk id="37" creationId="{511C6180-EFA8-FFBB-45EC-E7283D4EB6B2}"/>
          </ac:spMkLst>
        </pc:spChg>
        <pc:spChg chg="del">
          <ac:chgData name="Stefan Holliland" userId="2d750152-d95a-41d7-b2f1-a8319bd9d2d9" providerId="ADAL" clId="{F6907827-2555-CD49-95EA-195F07ECAFE0}" dt="2023-02-22T14:39:45.772" v="2004" actId="478"/>
          <ac:spMkLst>
            <pc:docMk/>
            <pc:sldMk cId="1960701689" sldId="294"/>
            <ac:spMk id="38" creationId="{4294B824-8CB8-7468-8BB3-17F3216145FB}"/>
          </ac:spMkLst>
        </pc:spChg>
        <pc:spChg chg="del">
          <ac:chgData name="Stefan Holliland" userId="2d750152-d95a-41d7-b2f1-a8319bd9d2d9" providerId="ADAL" clId="{F6907827-2555-CD49-95EA-195F07ECAFE0}" dt="2023-02-22T14:39:37.953" v="1996" actId="478"/>
          <ac:spMkLst>
            <pc:docMk/>
            <pc:sldMk cId="1960701689" sldId="294"/>
            <ac:spMk id="40" creationId="{943D278A-6242-CD9F-0D48-C81A8F7D9AA8}"/>
          </ac:spMkLst>
        </pc:spChg>
        <pc:spChg chg="del">
          <ac:chgData name="Stefan Holliland" userId="2d750152-d95a-41d7-b2f1-a8319bd9d2d9" providerId="ADAL" clId="{F6907827-2555-CD49-95EA-195F07ECAFE0}" dt="2023-02-22T14:39:37.953" v="1996" actId="478"/>
          <ac:spMkLst>
            <pc:docMk/>
            <pc:sldMk cId="1960701689" sldId="294"/>
            <ac:spMk id="41" creationId="{A7F6041C-32AC-643D-E427-C29D0053B014}"/>
          </ac:spMkLst>
        </pc:spChg>
        <pc:spChg chg="del">
          <ac:chgData name="Stefan Holliland" userId="2d750152-d95a-41d7-b2f1-a8319bd9d2d9" providerId="ADAL" clId="{F6907827-2555-CD49-95EA-195F07ECAFE0}" dt="2023-02-22T14:39:42.780" v="2000" actId="478"/>
          <ac:spMkLst>
            <pc:docMk/>
            <pc:sldMk cId="1960701689" sldId="294"/>
            <ac:spMk id="42" creationId="{4913E3CA-0827-089C-3B0F-2C6A91EFFE9C}"/>
          </ac:spMkLst>
        </pc:spChg>
        <pc:spChg chg="del">
          <ac:chgData name="Stefan Holliland" userId="2d750152-d95a-41d7-b2f1-a8319bd9d2d9" providerId="ADAL" clId="{F6907827-2555-CD49-95EA-195F07ECAFE0}" dt="2023-02-22T14:39:36.817" v="1995" actId="478"/>
          <ac:spMkLst>
            <pc:docMk/>
            <pc:sldMk cId="1960701689" sldId="294"/>
            <ac:spMk id="43" creationId="{EA1D17E9-93CC-CE58-6E33-C23D694FE567}"/>
          </ac:spMkLst>
        </pc:spChg>
        <pc:spChg chg="del mod">
          <ac:chgData name="Stefan Holliland" userId="2d750152-d95a-41d7-b2f1-a8319bd9d2d9" providerId="ADAL" clId="{F6907827-2555-CD49-95EA-195F07ECAFE0}" dt="2023-02-22T14:39:41.845" v="1999" actId="478"/>
          <ac:spMkLst>
            <pc:docMk/>
            <pc:sldMk cId="1960701689" sldId="294"/>
            <ac:spMk id="44" creationId="{E580C947-9F69-F36D-B5D1-B8069277E9AD}"/>
          </ac:spMkLst>
        </pc:spChg>
        <pc:spChg chg="del">
          <ac:chgData name="Stefan Holliland" userId="2d750152-d95a-41d7-b2f1-a8319bd9d2d9" providerId="ADAL" clId="{F6907827-2555-CD49-95EA-195F07ECAFE0}" dt="2023-02-22T14:39:36.817" v="1995" actId="478"/>
          <ac:spMkLst>
            <pc:docMk/>
            <pc:sldMk cId="1960701689" sldId="294"/>
            <ac:spMk id="45" creationId="{2F9F846E-55E1-E6F0-C16B-2FDAEB71435A}"/>
          </ac:spMkLst>
        </pc:spChg>
        <pc:spChg chg="del">
          <ac:chgData name="Stefan Holliland" userId="2d750152-d95a-41d7-b2f1-a8319bd9d2d9" providerId="ADAL" clId="{F6907827-2555-CD49-95EA-195F07ECAFE0}" dt="2023-02-22T14:39:36.817" v="1995" actId="478"/>
          <ac:spMkLst>
            <pc:docMk/>
            <pc:sldMk cId="1960701689" sldId="294"/>
            <ac:spMk id="46" creationId="{F8B2B017-D253-D876-4652-6BEEC5AD7396}"/>
          </ac:spMkLst>
        </pc:spChg>
        <pc:spChg chg="del">
          <ac:chgData name="Stefan Holliland" userId="2d750152-d95a-41d7-b2f1-a8319bd9d2d9" providerId="ADAL" clId="{F6907827-2555-CD49-95EA-195F07ECAFE0}" dt="2023-02-22T14:39:40.945" v="1997" actId="478"/>
          <ac:spMkLst>
            <pc:docMk/>
            <pc:sldMk cId="1960701689" sldId="294"/>
            <ac:spMk id="47" creationId="{4939C54A-0F94-A03D-DD14-7B0FCF7A2E0D}"/>
          </ac:spMkLst>
        </pc:spChg>
        <pc:spChg chg="del">
          <ac:chgData name="Stefan Holliland" userId="2d750152-d95a-41d7-b2f1-a8319bd9d2d9" providerId="ADAL" clId="{F6907827-2555-CD49-95EA-195F07ECAFE0}" dt="2023-02-22T14:39:37.953" v="1996" actId="478"/>
          <ac:spMkLst>
            <pc:docMk/>
            <pc:sldMk cId="1960701689" sldId="294"/>
            <ac:spMk id="85" creationId="{37AD1F03-C977-06CA-90A1-BA2B592D352C}"/>
          </ac:spMkLst>
        </pc:spChg>
        <pc:grpChg chg="del">
          <ac:chgData name="Stefan Holliland" userId="2d750152-d95a-41d7-b2f1-a8319bd9d2d9" providerId="ADAL" clId="{F6907827-2555-CD49-95EA-195F07ECAFE0}" dt="2023-02-22T14:39:35.478" v="1994" actId="478"/>
          <ac:grpSpMkLst>
            <pc:docMk/>
            <pc:sldMk cId="1960701689" sldId="294"/>
            <ac:grpSpMk id="86" creationId="{73FD375E-5C37-87AC-436F-4DEABECEDBB7}"/>
          </ac:grpSpMkLst>
        </pc:grpChg>
        <pc:grpChg chg="del">
          <ac:chgData name="Stefan Holliland" userId="2d750152-d95a-41d7-b2f1-a8319bd9d2d9" providerId="ADAL" clId="{F6907827-2555-CD49-95EA-195F07ECAFE0}" dt="2023-02-22T14:39:36.817" v="1995" actId="478"/>
          <ac:grpSpMkLst>
            <pc:docMk/>
            <pc:sldMk cId="1960701689" sldId="294"/>
            <ac:grpSpMk id="92" creationId="{C9189C4C-B85E-C112-6552-255680B198DE}"/>
          </ac:grpSpMkLst>
        </pc:grpChg>
        <pc:grpChg chg="del">
          <ac:chgData name="Stefan Holliland" userId="2d750152-d95a-41d7-b2f1-a8319bd9d2d9" providerId="ADAL" clId="{F6907827-2555-CD49-95EA-195F07ECAFE0}" dt="2023-02-22T14:39:36.817" v="1995" actId="478"/>
          <ac:grpSpMkLst>
            <pc:docMk/>
            <pc:sldMk cId="1960701689" sldId="294"/>
            <ac:grpSpMk id="99" creationId="{BA8B46E2-783A-793B-6CFB-52114058E4CB}"/>
          </ac:grpSpMkLst>
        </pc:grpChg>
        <pc:grpChg chg="del">
          <ac:chgData name="Stefan Holliland" userId="2d750152-d95a-41d7-b2f1-a8319bd9d2d9" providerId="ADAL" clId="{F6907827-2555-CD49-95EA-195F07ECAFE0}" dt="2023-02-22T14:39:35.478" v="1994" actId="478"/>
          <ac:grpSpMkLst>
            <pc:docMk/>
            <pc:sldMk cId="1960701689" sldId="294"/>
            <ac:grpSpMk id="113" creationId="{53F9AFE7-FAD1-C6FC-C856-B965F9C7E378}"/>
          </ac:grpSpMkLst>
        </pc:grpChg>
        <pc:grpChg chg="del">
          <ac:chgData name="Stefan Holliland" userId="2d750152-d95a-41d7-b2f1-a8319bd9d2d9" providerId="ADAL" clId="{F6907827-2555-CD49-95EA-195F07ECAFE0}" dt="2023-02-22T14:39:36.817" v="1995" actId="478"/>
          <ac:grpSpMkLst>
            <pc:docMk/>
            <pc:sldMk cId="1960701689" sldId="294"/>
            <ac:grpSpMk id="120" creationId="{B2A694AF-050E-ECA1-F804-C0BB96788F8E}"/>
          </ac:grpSpMkLst>
        </pc:grpChg>
        <pc:grpChg chg="del">
          <ac:chgData name="Stefan Holliland" userId="2d750152-d95a-41d7-b2f1-a8319bd9d2d9" providerId="ADAL" clId="{F6907827-2555-CD49-95EA-195F07ECAFE0}" dt="2023-02-22T14:39:35.478" v="1994" actId="478"/>
          <ac:grpSpMkLst>
            <pc:docMk/>
            <pc:sldMk cId="1960701689" sldId="294"/>
            <ac:grpSpMk id="129" creationId="{649472CF-E111-9087-EC27-97686F8077C4}"/>
          </ac:grpSpMkLst>
        </pc:grpChg>
        <pc:grpChg chg="del">
          <ac:chgData name="Stefan Holliland" userId="2d750152-d95a-41d7-b2f1-a8319bd9d2d9" providerId="ADAL" clId="{F6907827-2555-CD49-95EA-195F07ECAFE0}" dt="2023-02-22T14:39:35.478" v="1994" actId="478"/>
          <ac:grpSpMkLst>
            <pc:docMk/>
            <pc:sldMk cId="1960701689" sldId="294"/>
            <ac:grpSpMk id="133" creationId="{0FD73291-FE1B-3387-0EF7-BEAF7B386F03}"/>
          </ac:grpSpMkLst>
        </pc:grpChg>
        <pc:grpChg chg="del">
          <ac:chgData name="Stefan Holliland" userId="2d750152-d95a-41d7-b2f1-a8319bd9d2d9" providerId="ADAL" clId="{F6907827-2555-CD49-95EA-195F07ECAFE0}" dt="2023-02-22T14:39:35.478" v="1994" actId="478"/>
          <ac:grpSpMkLst>
            <pc:docMk/>
            <pc:sldMk cId="1960701689" sldId="294"/>
            <ac:grpSpMk id="153" creationId="{B0AE6A13-FA6D-6A57-0FA4-D9C00F09E885}"/>
          </ac:grpSpMkLst>
        </pc:grpChg>
        <pc:grpChg chg="del">
          <ac:chgData name="Stefan Holliland" userId="2d750152-d95a-41d7-b2f1-a8319bd9d2d9" providerId="ADAL" clId="{F6907827-2555-CD49-95EA-195F07ECAFE0}" dt="2023-02-22T14:39:35.478" v="1994" actId="478"/>
          <ac:grpSpMkLst>
            <pc:docMk/>
            <pc:sldMk cId="1960701689" sldId="294"/>
            <ac:grpSpMk id="161" creationId="{39D688A2-7858-27EB-D7C4-71FE9C1B372B}"/>
          </ac:grpSpMkLst>
        </pc:grpChg>
        <pc:grpChg chg="del">
          <ac:chgData name="Stefan Holliland" userId="2d750152-d95a-41d7-b2f1-a8319bd9d2d9" providerId="ADAL" clId="{F6907827-2555-CD49-95EA-195F07ECAFE0}" dt="2023-02-22T14:39:35.478" v="1994" actId="478"/>
          <ac:grpSpMkLst>
            <pc:docMk/>
            <pc:sldMk cId="1960701689" sldId="294"/>
            <ac:grpSpMk id="177" creationId="{0E5D2F5D-358E-19A7-9C47-CD71FE6E62CF}"/>
          </ac:grpSpMkLst>
        </pc:grpChg>
        <pc:grpChg chg="del">
          <ac:chgData name="Stefan Holliland" userId="2d750152-d95a-41d7-b2f1-a8319bd9d2d9" providerId="ADAL" clId="{F6907827-2555-CD49-95EA-195F07ECAFE0}" dt="2023-02-22T14:39:35.478" v="1994" actId="478"/>
          <ac:grpSpMkLst>
            <pc:docMk/>
            <pc:sldMk cId="1960701689" sldId="294"/>
            <ac:grpSpMk id="186" creationId="{6E6A2788-F2FF-CD8E-853B-698AAE846F95}"/>
          </ac:grpSpMkLst>
        </pc:grpChg>
        <pc:picChg chg="add del mod">
          <ac:chgData name="Stefan Holliland" userId="2d750152-d95a-41d7-b2f1-a8319bd9d2d9" providerId="ADAL" clId="{F6907827-2555-CD49-95EA-195F07ECAFE0}" dt="2023-02-22T14:43:07.403" v="2073" actId="21"/>
          <ac:picMkLst>
            <pc:docMk/>
            <pc:sldMk cId="1960701689" sldId="294"/>
            <ac:picMk id="3" creationId="{BBB6AEC1-B15C-EB3E-5CB1-97E53D79A222}"/>
          </ac:picMkLst>
        </pc:picChg>
        <pc:picChg chg="add del mod">
          <ac:chgData name="Stefan Holliland" userId="2d750152-d95a-41d7-b2f1-a8319bd9d2d9" providerId="ADAL" clId="{F6907827-2555-CD49-95EA-195F07ECAFE0}" dt="2023-02-22T14:44:38.703" v="2084" actId="478"/>
          <ac:picMkLst>
            <pc:docMk/>
            <pc:sldMk cId="1960701689" sldId="294"/>
            <ac:picMk id="4" creationId="{268E5B80-5718-B233-D0B3-84A031E34172}"/>
          </ac:picMkLst>
        </pc:picChg>
        <pc:picChg chg="add mod">
          <ac:chgData name="Stefan Holliland" userId="2d750152-d95a-41d7-b2f1-a8319bd9d2d9" providerId="ADAL" clId="{F6907827-2555-CD49-95EA-195F07ECAFE0}" dt="2023-02-23T12:27:59.752" v="2179" actId="1076"/>
          <ac:picMkLst>
            <pc:docMk/>
            <pc:sldMk cId="1960701689" sldId="294"/>
            <ac:picMk id="5" creationId="{F6B75945-067B-C1A5-D830-C9B5C83BBF9C}"/>
          </ac:picMkLst>
        </pc:picChg>
      </pc:sldChg>
      <pc:sldChg chg="addSp modSp add mod ord modShow modNotesTx">
        <pc:chgData name="Stefan Holliland" userId="2d750152-d95a-41d7-b2f1-a8319bd9d2d9" providerId="ADAL" clId="{F6907827-2555-CD49-95EA-195F07ECAFE0}" dt="2023-03-01T14:08:28.091" v="2227" actId="1076"/>
        <pc:sldMkLst>
          <pc:docMk/>
          <pc:sldMk cId="2845765465" sldId="295"/>
        </pc:sldMkLst>
        <pc:spChg chg="add mod">
          <ac:chgData name="Stefan Holliland" userId="2d750152-d95a-41d7-b2f1-a8319bd9d2d9" providerId="ADAL" clId="{F6907827-2555-CD49-95EA-195F07ECAFE0}" dt="2023-03-01T14:08:28.091" v="2227" actId="1076"/>
          <ac:spMkLst>
            <pc:docMk/>
            <pc:sldMk cId="2845765465" sldId="295"/>
            <ac:spMk id="2" creationId="{0900F0F5-3EDF-5339-BD7E-2CC4B85D5B6D}"/>
          </ac:spMkLst>
        </pc:spChg>
        <pc:spChg chg="mod">
          <ac:chgData name="Stefan Holliland" userId="2d750152-d95a-41d7-b2f1-a8319bd9d2d9" providerId="ADAL" clId="{F6907827-2555-CD49-95EA-195F07ECAFE0}" dt="2023-02-22T14:45:31.084" v="2102" actId="20577"/>
          <ac:spMkLst>
            <pc:docMk/>
            <pc:sldMk cId="2845765465" sldId="295"/>
            <ac:spMk id="6" creationId="{4ACD65A2-D8B3-E8AB-FBF2-4A2117D23288}"/>
          </ac:spMkLst>
        </pc:spChg>
        <pc:spChg chg="mod">
          <ac:chgData name="Stefan Holliland" userId="2d750152-d95a-41d7-b2f1-a8319bd9d2d9" providerId="ADAL" clId="{F6907827-2555-CD49-95EA-195F07ECAFE0}" dt="2023-03-01T14:06:31.714" v="2183" actId="14100"/>
          <ac:spMkLst>
            <pc:docMk/>
            <pc:sldMk cId="2845765465" sldId="295"/>
            <ac:spMk id="15" creationId="{90221AFE-9FE5-06EA-3187-32A055B3F106}"/>
          </ac:spMkLst>
        </pc:spChg>
      </pc:sldChg>
      <pc:sldMasterChg chg="modSldLayout">
        <pc:chgData name="Stefan Holliland" userId="2d750152-d95a-41d7-b2f1-a8319bd9d2d9" providerId="ADAL" clId="{F6907827-2555-CD49-95EA-195F07ECAFE0}" dt="2023-02-22T11:14:02.803" v="863"/>
        <pc:sldMasterMkLst>
          <pc:docMk/>
          <pc:sldMasterMk cId="437407659" sldId="2147483660"/>
        </pc:sldMasterMkLst>
        <pc:sldLayoutChg chg="addSp delSp modSp mod">
          <pc:chgData name="Stefan Holliland" userId="2d750152-d95a-41d7-b2f1-a8319bd9d2d9" providerId="ADAL" clId="{F6907827-2555-CD49-95EA-195F07ECAFE0}" dt="2023-02-22T11:07:49.897" v="765"/>
          <pc:sldLayoutMkLst>
            <pc:docMk/>
            <pc:sldMasterMk cId="437407659" sldId="2147483660"/>
            <pc:sldLayoutMk cId="137963670" sldId="2147483661"/>
          </pc:sldLayoutMkLst>
          <pc:spChg chg="add del mod">
            <ac:chgData name="Stefan Holliland" userId="2d750152-d95a-41d7-b2f1-a8319bd9d2d9" providerId="ADAL" clId="{F6907827-2555-CD49-95EA-195F07ECAFE0}" dt="2023-02-22T11:07:46.730" v="763" actId="478"/>
            <ac:spMkLst>
              <pc:docMk/>
              <pc:sldMasterMk cId="437407659" sldId="2147483660"/>
              <pc:sldLayoutMk cId="137963670" sldId="2147483661"/>
              <ac:spMk id="2" creationId="{00000000-0000-0000-0000-000000000000}"/>
            </ac:spMkLst>
          </pc:spChg>
          <pc:spChg chg="add del mod">
            <ac:chgData name="Stefan Holliland" userId="2d750152-d95a-41d7-b2f1-a8319bd9d2d9" providerId="ADAL" clId="{F6907827-2555-CD49-95EA-195F07ECAFE0}" dt="2023-02-22T11:07:46.730" v="763" actId="478"/>
            <ac:spMkLst>
              <pc:docMk/>
              <pc:sldMasterMk cId="437407659" sldId="2147483660"/>
              <pc:sldLayoutMk cId="137963670" sldId="2147483661"/>
              <ac:spMk id="3" creationId="{00000000-0000-0000-0000-000000000000}"/>
            </ac:spMkLst>
          </pc:spChg>
          <pc:spChg chg="add del mod">
            <ac:chgData name="Stefan Holliland" userId="2d750152-d95a-41d7-b2f1-a8319bd9d2d9" providerId="ADAL" clId="{F6907827-2555-CD49-95EA-195F07ECAFE0}" dt="2023-02-22T11:06:08.648" v="747" actId="767"/>
            <ac:spMkLst>
              <pc:docMk/>
              <pc:sldMasterMk cId="437407659" sldId="2147483660"/>
              <pc:sldLayoutMk cId="137963670" sldId="2147483661"/>
              <ac:spMk id="4" creationId="{32844772-949E-32CD-89A5-3849D4640510}"/>
            </ac:spMkLst>
          </pc:spChg>
          <pc:spChg chg="add del mod">
            <ac:chgData name="Stefan Holliland" userId="2d750152-d95a-41d7-b2f1-a8319bd9d2d9" providerId="ADAL" clId="{F6907827-2555-CD49-95EA-195F07ECAFE0}" dt="2023-02-22T11:06:08.267" v="745" actId="767"/>
            <ac:spMkLst>
              <pc:docMk/>
              <pc:sldMasterMk cId="437407659" sldId="2147483660"/>
              <pc:sldLayoutMk cId="137963670" sldId="2147483661"/>
              <ac:spMk id="5" creationId="{4426E181-0DA2-9579-67AD-97B421C0C40E}"/>
            </ac:spMkLst>
          </pc:spChg>
          <pc:spChg chg="add del mod">
            <ac:chgData name="Stefan Holliland" userId="2d750152-d95a-41d7-b2f1-a8319bd9d2d9" providerId="ADAL" clId="{F6907827-2555-CD49-95EA-195F07ECAFE0}" dt="2023-02-22T11:06:07.969" v="744" actId="767"/>
            <ac:spMkLst>
              <pc:docMk/>
              <pc:sldMasterMk cId="437407659" sldId="2147483660"/>
              <pc:sldLayoutMk cId="137963670" sldId="2147483661"/>
              <ac:spMk id="6" creationId="{C230F723-DE85-6A8A-5331-8739F4F1DBDA}"/>
            </ac:spMkLst>
          </pc:spChg>
          <pc:spChg chg="add del mod">
            <ac:chgData name="Stefan Holliland" userId="2d750152-d95a-41d7-b2f1-a8319bd9d2d9" providerId="ADAL" clId="{F6907827-2555-CD49-95EA-195F07ECAFE0}" dt="2023-02-22T11:05:33.256" v="724" actId="767"/>
            <ac:spMkLst>
              <pc:docMk/>
              <pc:sldMasterMk cId="437407659" sldId="2147483660"/>
              <pc:sldLayoutMk cId="137963670" sldId="2147483661"/>
              <ac:spMk id="7" creationId="{994662F1-B809-C3D7-C5D4-C91ABBCFE4C6}"/>
            </ac:spMkLst>
          </pc:spChg>
          <pc:spChg chg="add mod">
            <ac:chgData name="Stefan Holliland" userId="2d750152-d95a-41d7-b2f1-a8319bd9d2d9" providerId="ADAL" clId="{F6907827-2555-CD49-95EA-195F07ECAFE0}" dt="2023-02-22T11:07:49.897" v="765"/>
            <ac:spMkLst>
              <pc:docMk/>
              <pc:sldMasterMk cId="437407659" sldId="2147483660"/>
              <pc:sldLayoutMk cId="137963670" sldId="2147483661"/>
              <ac:spMk id="9" creationId="{2ED719D9-B282-395C-A691-257917E99D46}"/>
            </ac:spMkLst>
          </pc:spChg>
          <pc:spChg chg="add del">
            <ac:chgData name="Stefan Holliland" userId="2d750152-d95a-41d7-b2f1-a8319bd9d2d9" providerId="ADAL" clId="{F6907827-2555-CD49-95EA-195F07ECAFE0}" dt="2023-02-22T11:07:47.750" v="764" actId="478"/>
            <ac:spMkLst>
              <pc:docMk/>
              <pc:sldMasterMk cId="437407659" sldId="2147483660"/>
              <pc:sldLayoutMk cId="137963670" sldId="2147483661"/>
              <ac:spMk id="10" creationId="{72D1DDCD-49A3-FA41-99D0-41D3E935F0F3}"/>
            </ac:spMkLst>
          </pc:spChg>
          <pc:picChg chg="add del mod">
            <ac:chgData name="Stefan Holliland" userId="2d750152-d95a-41d7-b2f1-a8319bd9d2d9" providerId="ADAL" clId="{F6907827-2555-CD49-95EA-195F07ECAFE0}" dt="2023-02-22T11:05:57.637" v="731"/>
            <ac:picMkLst>
              <pc:docMk/>
              <pc:sldMasterMk cId="437407659" sldId="2147483660"/>
              <pc:sldLayoutMk cId="137963670" sldId="2147483661"/>
              <ac:picMk id="8" creationId="{A0576893-532B-D951-A276-AAF1801183C9}"/>
            </ac:picMkLst>
          </pc:picChg>
          <pc:picChg chg="add mod">
            <ac:chgData name="Stefan Holliland" userId="2d750152-d95a-41d7-b2f1-a8319bd9d2d9" providerId="ADAL" clId="{F6907827-2555-CD49-95EA-195F07ECAFE0}" dt="2023-02-22T11:07:49.897" v="765"/>
            <ac:picMkLst>
              <pc:docMk/>
              <pc:sldMasterMk cId="437407659" sldId="2147483660"/>
              <pc:sldLayoutMk cId="137963670" sldId="2147483661"/>
              <ac:picMk id="11" creationId="{97DDA30B-3271-2F65-7545-FD73A6B777B0}"/>
            </ac:picMkLst>
          </pc:picChg>
        </pc:sldLayoutChg>
        <pc:sldLayoutChg chg="modSp mod">
          <pc:chgData name="Stefan Holliland" userId="2d750152-d95a-41d7-b2f1-a8319bd9d2d9" providerId="ADAL" clId="{F6907827-2555-CD49-95EA-195F07ECAFE0}" dt="2023-02-22T11:11:38.641" v="829" actId="14100"/>
          <pc:sldLayoutMkLst>
            <pc:docMk/>
            <pc:sldMasterMk cId="437407659" sldId="2147483660"/>
            <pc:sldLayoutMk cId="1638699005" sldId="2147483662"/>
          </pc:sldLayoutMkLst>
          <pc:spChg chg="mod">
            <ac:chgData name="Stefan Holliland" userId="2d750152-d95a-41d7-b2f1-a8319bd9d2d9" providerId="ADAL" clId="{F6907827-2555-CD49-95EA-195F07ECAFE0}" dt="2023-02-22T11:11:38.641" v="829" actId="14100"/>
            <ac:spMkLst>
              <pc:docMk/>
              <pc:sldMasterMk cId="437407659" sldId="2147483660"/>
              <pc:sldLayoutMk cId="1638699005" sldId="2147483662"/>
              <ac:spMk id="2" creationId="{00000000-0000-0000-0000-000000000000}"/>
            </ac:spMkLst>
          </pc:spChg>
        </pc:sldLayoutChg>
        <pc:sldLayoutChg chg="modSp mod">
          <pc:chgData name="Stefan Holliland" userId="2d750152-d95a-41d7-b2f1-a8319bd9d2d9" providerId="ADAL" clId="{F6907827-2555-CD49-95EA-195F07ECAFE0}" dt="2023-02-22T11:14:02.803" v="863"/>
          <pc:sldLayoutMkLst>
            <pc:docMk/>
            <pc:sldMasterMk cId="437407659" sldId="2147483660"/>
            <pc:sldLayoutMk cId="12915805" sldId="2147483663"/>
          </pc:sldLayoutMkLst>
          <pc:spChg chg="mod">
            <ac:chgData name="Stefan Holliland" userId="2d750152-d95a-41d7-b2f1-a8319bd9d2d9" providerId="ADAL" clId="{F6907827-2555-CD49-95EA-195F07ECAFE0}" dt="2023-02-22T11:14:02.803" v="863"/>
            <ac:spMkLst>
              <pc:docMk/>
              <pc:sldMasterMk cId="437407659" sldId="2147483660"/>
              <pc:sldLayoutMk cId="12915805" sldId="2147483663"/>
              <ac:spMk id="7" creationId="{C4CDDD98-796D-0F42-9E6C-2F88151D38F5}"/>
            </ac:spMkLst>
          </pc:spChg>
        </pc:sldLayoutChg>
        <pc:sldLayoutChg chg="addSp delSp modSp mod">
          <pc:chgData name="Stefan Holliland" userId="2d750152-d95a-41d7-b2f1-a8319bd9d2d9" providerId="ADAL" clId="{F6907827-2555-CD49-95EA-195F07ECAFE0}" dt="2023-02-22T11:12:55.893" v="847"/>
          <pc:sldLayoutMkLst>
            <pc:docMk/>
            <pc:sldMasterMk cId="437407659" sldId="2147483660"/>
            <pc:sldLayoutMk cId="1883577963" sldId="2147483676"/>
          </pc:sldLayoutMkLst>
          <pc:spChg chg="add del mod">
            <ac:chgData name="Stefan Holliland" userId="2d750152-d95a-41d7-b2f1-a8319bd9d2d9" providerId="ADAL" clId="{F6907827-2555-CD49-95EA-195F07ECAFE0}" dt="2023-02-22T11:12:55.893" v="847"/>
            <ac:spMkLst>
              <pc:docMk/>
              <pc:sldMasterMk cId="437407659" sldId="2147483660"/>
              <pc:sldLayoutMk cId="1883577963" sldId="2147483676"/>
              <ac:spMk id="2" creationId="{C467F995-8FBD-9C7C-7C0E-EC741581216E}"/>
            </ac:spMkLst>
          </pc:spChg>
          <pc:spChg chg="mod">
            <ac:chgData name="Stefan Holliland" userId="2d750152-d95a-41d7-b2f1-a8319bd9d2d9" providerId="ADAL" clId="{F6907827-2555-CD49-95EA-195F07ECAFE0}" dt="2023-02-22T11:12:47.532" v="844"/>
            <ac:spMkLst>
              <pc:docMk/>
              <pc:sldMasterMk cId="437407659" sldId="2147483660"/>
              <pc:sldLayoutMk cId="1883577963" sldId="2147483676"/>
              <ac:spMk id="8" creationId="{005DC49D-D813-6046-BE84-561BC6E5E9DE}"/>
            </ac:spMkLst>
          </pc:spChg>
        </pc:sldLayoutChg>
      </pc:sldMasterChg>
    </pc:docChg>
  </pc:docChgLst>
  <pc:docChgLst>
    <pc:chgData name="Catriona Hull" userId="S::catriona.hull@blackbaud.me::05797fa7-60f6-4f18-b544-91044fbc49f3" providerId="AD" clId="Web-{7D53F205-83F2-68CF-DC78-B10E6F493D38}"/>
    <pc:docChg chg="mod modSld">
      <pc:chgData name="Catriona Hull" userId="S::catriona.hull@blackbaud.me::05797fa7-60f6-4f18-b544-91044fbc49f3" providerId="AD" clId="Web-{7D53F205-83F2-68CF-DC78-B10E6F493D38}" dt="2023-04-21T16:02:47.176" v="85"/>
      <pc:docMkLst>
        <pc:docMk/>
      </pc:docMkLst>
      <pc:sldChg chg="modNotes">
        <pc:chgData name="Catriona Hull" userId="S::catriona.hull@blackbaud.me::05797fa7-60f6-4f18-b544-91044fbc49f3" providerId="AD" clId="Web-{7D53F205-83F2-68CF-DC78-B10E6F493D38}" dt="2023-04-21T15:56:55.244" v="69"/>
        <pc:sldMkLst>
          <pc:docMk/>
          <pc:sldMk cId="3603605402" sldId="271"/>
        </pc:sldMkLst>
      </pc:sldChg>
      <pc:sldChg chg="modNotes">
        <pc:chgData name="Catriona Hull" userId="S::catriona.hull@blackbaud.me::05797fa7-60f6-4f18-b544-91044fbc49f3" providerId="AD" clId="Web-{7D53F205-83F2-68CF-DC78-B10E6F493D38}" dt="2023-04-21T16:02:18.517" v="81"/>
        <pc:sldMkLst>
          <pc:docMk/>
          <pc:sldMk cId="845774907" sldId="292"/>
        </pc:sldMkLst>
      </pc:sldChg>
      <pc:sldChg chg="modNotes">
        <pc:chgData name="Catriona Hull" userId="S::catriona.hull@blackbaud.me::05797fa7-60f6-4f18-b544-91044fbc49f3" providerId="AD" clId="Web-{7D53F205-83F2-68CF-DC78-B10E6F493D38}" dt="2023-04-21T16:02:47.176" v="85"/>
        <pc:sldMkLst>
          <pc:docMk/>
          <pc:sldMk cId="2141564808" sldId="293"/>
        </pc:sldMkLst>
      </pc:sldChg>
      <pc:sldChg chg="addCm">
        <pc:chgData name="Catriona Hull" userId="S::catriona.hull@blackbaud.me::05797fa7-60f6-4f18-b544-91044fbc49f3" providerId="AD" clId="Web-{7D53F205-83F2-68CF-DC78-B10E6F493D38}" dt="2023-04-21T15:53:00.603" v="9"/>
        <pc:sldMkLst>
          <pc:docMk/>
          <pc:sldMk cId="1960701689" sldId="294"/>
        </pc:sldMkLst>
        <pc:extLst>
          <p:ext xmlns:p="http://schemas.openxmlformats.org/presentationml/2006/main" uri="{D6D511B9-2390-475A-947B-AFAB55BFBCF1}">
            <pc226:cmChg xmlns:pc226="http://schemas.microsoft.com/office/powerpoint/2022/06/main/command" chg="add">
              <pc226:chgData name="Catriona Hull" userId="S::catriona.hull@blackbaud.me::05797fa7-60f6-4f18-b544-91044fbc49f3" providerId="AD" clId="Web-{7D53F205-83F2-68CF-DC78-B10E6F493D38}" dt="2023-04-21T15:53:00.603" v="9"/>
              <pc2:cmMkLst xmlns:pc2="http://schemas.microsoft.com/office/powerpoint/2019/9/main/command">
                <pc:docMk/>
                <pc:sldMk cId="1960701689" sldId="294"/>
                <pc2:cmMk id="{B333594D-903A-470F-AE7E-B63A148705F9}"/>
              </pc2:cmMkLst>
            </pc226:cmChg>
          </p:ext>
        </pc:extLst>
      </pc:sldChg>
    </pc:docChg>
  </pc:docChgLst>
  <pc:docChgLst>
    <pc:chgData name="Jemma Best" userId="S::jemma.best@blackbaud.me::ac6b0631-789b-4f29-ba8f-c892e26e4599" providerId="AD" clId="Web-{20D6900E-46FE-D365-1EC0-A5C17EC7E508}"/>
    <pc:docChg chg="modSld">
      <pc:chgData name="Jemma Best" userId="S::jemma.best@blackbaud.me::ac6b0631-789b-4f29-ba8f-c892e26e4599" providerId="AD" clId="Web-{20D6900E-46FE-D365-1EC0-A5C17EC7E508}" dt="2023-03-20T20:56:45.032" v="533" actId="20577"/>
      <pc:docMkLst>
        <pc:docMk/>
      </pc:docMkLst>
      <pc:sldChg chg="modNotes">
        <pc:chgData name="Jemma Best" userId="S::jemma.best@blackbaud.me::ac6b0631-789b-4f29-ba8f-c892e26e4599" providerId="AD" clId="Web-{20D6900E-46FE-D365-1EC0-A5C17EC7E508}" dt="2023-03-20T16:44:17.399" v="146"/>
        <pc:sldMkLst>
          <pc:docMk/>
          <pc:sldMk cId="3603605402" sldId="271"/>
        </pc:sldMkLst>
      </pc:sldChg>
      <pc:sldChg chg="modNotes">
        <pc:chgData name="Jemma Best" userId="S::jemma.best@blackbaud.me::ac6b0631-789b-4f29-ba8f-c892e26e4599" providerId="AD" clId="Web-{20D6900E-46FE-D365-1EC0-A5C17EC7E508}" dt="2023-03-20T16:43:37.693" v="134"/>
        <pc:sldMkLst>
          <pc:docMk/>
          <pc:sldMk cId="638534180" sldId="286"/>
        </pc:sldMkLst>
      </pc:sldChg>
      <pc:sldChg chg="modSp">
        <pc:chgData name="Jemma Best" userId="S::jemma.best@blackbaud.me::ac6b0631-789b-4f29-ba8f-c892e26e4599" providerId="AD" clId="Web-{20D6900E-46FE-D365-1EC0-A5C17EC7E508}" dt="2023-03-20T20:56:45.032" v="533" actId="20577"/>
        <pc:sldMkLst>
          <pc:docMk/>
          <pc:sldMk cId="3921661111" sldId="290"/>
        </pc:sldMkLst>
        <pc:spChg chg="mod">
          <ac:chgData name="Jemma Best" userId="S::jemma.best@blackbaud.me::ac6b0631-789b-4f29-ba8f-c892e26e4599" providerId="AD" clId="Web-{20D6900E-46FE-D365-1EC0-A5C17EC7E508}" dt="2023-03-20T20:56:45.032" v="533" actId="20577"/>
          <ac:spMkLst>
            <pc:docMk/>
            <pc:sldMk cId="3921661111" sldId="290"/>
            <ac:spMk id="15" creationId="{90221AFE-9FE5-06EA-3187-32A055B3F106}"/>
          </ac:spMkLst>
        </pc:spChg>
      </pc:sldChg>
      <pc:sldChg chg="modSp">
        <pc:chgData name="Jemma Best" userId="S::jemma.best@blackbaud.me::ac6b0631-789b-4f29-ba8f-c892e26e4599" providerId="AD" clId="Web-{20D6900E-46FE-D365-1EC0-A5C17EC7E508}" dt="2023-03-20T16:46:47.550" v="267"/>
        <pc:sldMkLst>
          <pc:docMk/>
          <pc:sldMk cId="845774907" sldId="292"/>
        </pc:sldMkLst>
        <pc:spChg chg="mod">
          <ac:chgData name="Jemma Best" userId="S::jemma.best@blackbaud.me::ac6b0631-789b-4f29-ba8f-c892e26e4599" providerId="AD" clId="Web-{20D6900E-46FE-D365-1EC0-A5C17EC7E508}" dt="2023-03-20T16:45:53.812" v="171" actId="20577"/>
          <ac:spMkLst>
            <pc:docMk/>
            <pc:sldMk cId="845774907" sldId="292"/>
            <ac:spMk id="2" creationId="{7F9FC9A0-55AF-DA2A-2765-1B588D84FC91}"/>
          </ac:spMkLst>
        </pc:spChg>
        <pc:graphicFrameChg chg="mod modGraphic">
          <ac:chgData name="Jemma Best" userId="S::jemma.best@blackbaud.me::ac6b0631-789b-4f29-ba8f-c892e26e4599" providerId="AD" clId="Web-{20D6900E-46FE-D365-1EC0-A5C17EC7E508}" dt="2023-03-20T16:46:41.487" v="259"/>
          <ac:graphicFrameMkLst>
            <pc:docMk/>
            <pc:sldMk cId="845774907" sldId="292"/>
            <ac:graphicFrameMk id="6" creationId="{6FE92BFF-9F03-D17A-56FC-B697944E3359}"/>
          </ac:graphicFrameMkLst>
        </pc:graphicFrameChg>
        <pc:graphicFrameChg chg="mod modGraphic">
          <ac:chgData name="Jemma Best" userId="S::jemma.best@blackbaud.me::ac6b0631-789b-4f29-ba8f-c892e26e4599" providerId="AD" clId="Web-{20D6900E-46FE-D365-1EC0-A5C17EC7E508}" dt="2023-03-20T16:46:47.550" v="267"/>
          <ac:graphicFrameMkLst>
            <pc:docMk/>
            <pc:sldMk cId="845774907" sldId="292"/>
            <ac:graphicFrameMk id="10" creationId="{FCB65CFA-DAD7-29A8-138C-0F4B3DD40898}"/>
          </ac:graphicFrameMkLst>
        </pc:graphicFrameChg>
      </pc:sldChg>
      <pc:sldChg chg="modSp modNotes">
        <pc:chgData name="Jemma Best" userId="S::jemma.best@blackbaud.me::ac6b0631-789b-4f29-ba8f-c892e26e4599" providerId="AD" clId="Web-{20D6900E-46FE-D365-1EC0-A5C17EC7E508}" dt="2023-03-20T16:56:14.201" v="428"/>
        <pc:sldMkLst>
          <pc:docMk/>
          <pc:sldMk cId="2141564808" sldId="293"/>
        </pc:sldMkLst>
        <pc:spChg chg="mod">
          <ac:chgData name="Jemma Best" userId="S::jemma.best@blackbaud.me::ac6b0631-789b-4f29-ba8f-c892e26e4599" providerId="AD" clId="Web-{20D6900E-46FE-D365-1EC0-A5C17EC7E508}" dt="2023-03-20T16:49:25.187" v="272" actId="20577"/>
          <ac:spMkLst>
            <pc:docMk/>
            <pc:sldMk cId="2141564808" sldId="293"/>
            <ac:spMk id="23" creationId="{E5E09E6E-8F00-4193-EE87-49A0D6A029C5}"/>
          </ac:spMkLst>
        </pc:spChg>
      </pc:sldChg>
      <pc:sldChg chg="modNotes">
        <pc:chgData name="Jemma Best" userId="S::jemma.best@blackbaud.me::ac6b0631-789b-4f29-ba8f-c892e26e4599" providerId="AD" clId="Web-{20D6900E-46FE-D365-1EC0-A5C17EC7E508}" dt="2023-03-20T16:56:47.375" v="467"/>
        <pc:sldMkLst>
          <pc:docMk/>
          <pc:sldMk cId="1960701689" sldId="294"/>
        </pc:sldMkLst>
      </pc:sldChg>
      <pc:sldChg chg="modSp modNotes">
        <pc:chgData name="Jemma Best" userId="S::jemma.best@blackbaud.me::ac6b0631-789b-4f29-ba8f-c892e26e4599" providerId="AD" clId="Web-{20D6900E-46FE-D365-1EC0-A5C17EC7E508}" dt="2023-03-20T16:59:26.528" v="529"/>
        <pc:sldMkLst>
          <pc:docMk/>
          <pc:sldMk cId="2845765465" sldId="295"/>
        </pc:sldMkLst>
        <pc:spChg chg="mod">
          <ac:chgData name="Jemma Best" userId="S::jemma.best@blackbaud.me::ac6b0631-789b-4f29-ba8f-c892e26e4599" providerId="AD" clId="Web-{20D6900E-46FE-D365-1EC0-A5C17EC7E508}" dt="2023-03-20T16:58:01.756" v="517" actId="20577"/>
          <ac:spMkLst>
            <pc:docMk/>
            <pc:sldMk cId="2845765465" sldId="295"/>
            <ac:spMk id="2" creationId="{0900F0F5-3EDF-5339-BD7E-2CC4B85D5B6D}"/>
          </ac:spMkLst>
        </pc:spChg>
        <pc:spChg chg="mod">
          <ac:chgData name="Jemma Best" userId="S::jemma.best@blackbaud.me::ac6b0631-789b-4f29-ba8f-c892e26e4599" providerId="AD" clId="Web-{20D6900E-46FE-D365-1EC0-A5C17EC7E508}" dt="2023-03-20T16:59:05.807" v="523" actId="20577"/>
          <ac:spMkLst>
            <pc:docMk/>
            <pc:sldMk cId="2845765465" sldId="295"/>
            <ac:spMk id="15" creationId="{90221AFE-9FE5-06EA-3187-32A055B3F106}"/>
          </ac:spMkLst>
        </pc:spChg>
      </pc:sldChg>
    </pc:docChg>
  </pc:docChgLst>
</pc:chgInfo>
</file>

<file path=ppt/comments/modernComment_126_74DDEEF9.xml><?xml version="1.0" encoding="utf-8"?>
<p188:cmLst xmlns:a="http://schemas.openxmlformats.org/drawingml/2006/main" xmlns:r="http://schemas.openxmlformats.org/officeDocument/2006/relationships" xmlns:p188="http://schemas.microsoft.com/office/powerpoint/2018/8/main">
  <p188:cm id="{B333594D-903A-470F-AE7E-B63A148705F9}" authorId="{7864C9E0-957E-C51B-2479-B904062ED312}" status="resolved" created="2023-04-21T15:53:00.603" complete="100000">
    <ac:txMkLst xmlns:ac="http://schemas.microsoft.com/office/drawing/2013/main/command">
      <pc:docMk xmlns:pc="http://schemas.microsoft.com/office/powerpoint/2013/main/command"/>
      <pc:sldMk xmlns:pc="http://schemas.microsoft.com/office/powerpoint/2013/main/command" cId="1960701689" sldId="294"/>
      <ac:spMk id="2" creationId="{C29E422F-52D8-38DE-DA12-02B9FFAE4AB9}"/>
      <ac:txMk cp="184" len="31">
        <ac:context len="216" hash="1948974535"/>
      </ac:txMk>
    </ac:txMkLst>
    <p188:pos x="7244217" y="5549718"/>
    <p188:txBody>
      <a:bodyPr/>
      <a:lstStyle/>
      <a:p>
        <a:r>
          <a:rPr lang="en-GB"/>
          <a:t>Quote taken from this Next Level Mentality video - Sam/James can you confirm quote and image of Natalie OK to use? https://youtu.be/rzzfjJAZdxs?t=271</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29560-E847-1E45-B435-00E58FD7C6B3}"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6D4F6-BFB5-D14B-9A48-51DE556161E0}" type="slidenum">
              <a:rPr lang="en-US" smtClean="0"/>
              <a:t>‹#›</a:t>
            </a:fld>
            <a:endParaRPr lang="en-US"/>
          </a:p>
        </p:txBody>
      </p:sp>
    </p:spTree>
    <p:extLst>
      <p:ext uri="{BB962C8B-B14F-4D97-AF65-F5344CB8AC3E}">
        <p14:creationId xmlns:p14="http://schemas.microsoft.com/office/powerpoint/2010/main" val="292672416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s.uk/service-search/mental-health/find-an-urgent-mental-health-helpli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1</a:t>
            </a:fld>
            <a:endParaRPr lang="en-US"/>
          </a:p>
        </p:txBody>
      </p:sp>
    </p:spTree>
    <p:extLst>
      <p:ext uri="{BB962C8B-B14F-4D97-AF65-F5344CB8AC3E}">
        <p14:creationId xmlns:p14="http://schemas.microsoft.com/office/powerpoint/2010/main" val="398079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Printable slide</a:t>
            </a:r>
          </a:p>
          <a:p>
            <a:endParaRPr lang="en-GB" b="1" dirty="0">
              <a:cs typeface="Calibri"/>
            </a:endParaRPr>
          </a:p>
          <a:p>
            <a:r>
              <a:rPr lang="en-US" b="1" dirty="0"/>
              <a:t>Example answers/prompts:</a:t>
            </a:r>
            <a:endParaRPr lang="en-US" dirty="0"/>
          </a:p>
          <a:p>
            <a:pPr marL="439420" lvl="2" indent="-171450">
              <a:buFont typeface="Arial,Sans-Serif"/>
              <a:buChar char="•"/>
            </a:pPr>
            <a:r>
              <a:rPr lang="en-US" dirty="0"/>
              <a:t>What might someone need to do to prepare themselves for the event/situation? </a:t>
            </a:r>
            <a:endParaRPr lang="en-US" dirty="0">
              <a:cs typeface="Calibri" panose="020F0502020204030204"/>
            </a:endParaRPr>
          </a:p>
          <a:p>
            <a:pPr marL="267970" lvl="2"/>
            <a:r>
              <a:rPr lang="en-US" b="1" dirty="0"/>
              <a:t>E.g. get enough sleep, eat healthily, talk to friends, family, teachers or coaches, study or research, </a:t>
            </a:r>
            <a:r>
              <a:rPr lang="en-US" b="1" dirty="0" err="1"/>
              <a:t>practise</a:t>
            </a:r>
            <a:r>
              <a:rPr lang="en-US" b="1" dirty="0"/>
              <a:t>, distract themselves by doing something they enjoy such as reading, listening to music, watching TV, playing a game, exercising etc.</a:t>
            </a:r>
            <a:endParaRPr lang="en-US" dirty="0">
              <a:cs typeface="Calibri" panose="020F0502020204030204"/>
            </a:endParaRPr>
          </a:p>
          <a:p>
            <a:pPr marL="439420" lvl="2" indent="-171450">
              <a:buFont typeface="Arial,Sans-Serif"/>
              <a:buChar char="•"/>
            </a:pPr>
            <a:r>
              <a:rPr lang="en-US" dirty="0"/>
              <a:t>What might help them stay calm and focused just before the event/situation?  </a:t>
            </a:r>
            <a:endParaRPr lang="en-US" dirty="0">
              <a:cs typeface="Calibri" panose="020F0502020204030204"/>
            </a:endParaRPr>
          </a:p>
          <a:p>
            <a:pPr marL="267970" lvl="2"/>
            <a:r>
              <a:rPr lang="en-US" b="1" dirty="0"/>
              <a:t>E.g. deep breathing, </a:t>
            </a:r>
            <a:r>
              <a:rPr lang="en-US" b="1" dirty="0" err="1"/>
              <a:t>visualise</a:t>
            </a:r>
            <a:r>
              <a:rPr lang="en-US" b="1" dirty="0"/>
              <a:t> a positive outcome, create a routine if the situation is reoccurring, focus only on things they can control, distract themselves, accept that a negative outcome can be an opportunity to learn and often is only temporary, listen to motivational music or watch a motivational video clip, replace negative self-talk with positive affirmations, focus on the immediate not the future. </a:t>
            </a:r>
            <a:endParaRPr lang="en-US" dirty="0">
              <a:cs typeface="Calibri" panose="020F0502020204030204"/>
            </a:endParaRPr>
          </a:p>
          <a:p>
            <a:pPr marL="439420" lvl="2" indent="-171450">
              <a:buFont typeface="Arial,Sans-Serif"/>
              <a:buChar char="•"/>
            </a:pPr>
            <a:r>
              <a:rPr lang="en-US" dirty="0"/>
              <a:t>How might they respond when faced with a particular challenge during the event/situation? </a:t>
            </a:r>
            <a:endParaRPr lang="en-US" dirty="0">
              <a:cs typeface="Calibri" panose="020F0502020204030204"/>
            </a:endParaRPr>
          </a:p>
          <a:p>
            <a:pPr marL="267970" lvl="2"/>
            <a:r>
              <a:rPr lang="en-US" b="1" dirty="0"/>
              <a:t>E.g. stop and think, take deep breaths, speak to someone, ask for advice or help, move on from a mistake quickly, view the mistake as a challenge, force the mind to focus or refocus, remain composed. </a:t>
            </a:r>
            <a:endParaRPr lang="en-US" dirty="0">
              <a:cs typeface="Calibri" panose="020F0502020204030204"/>
            </a:endParaRPr>
          </a:p>
          <a:p>
            <a:pPr marL="439420" lvl="2" indent="-171450">
              <a:buFont typeface="Arial,Sans-Serif"/>
              <a:buChar char="•"/>
            </a:pPr>
            <a:r>
              <a:rPr lang="en-US" dirty="0"/>
              <a:t>What might be their stress triggers and how might they deal with them (stress busters)?</a:t>
            </a:r>
            <a:r>
              <a:rPr lang="en-US" b="1" dirty="0"/>
              <a:t> </a:t>
            </a:r>
            <a:endParaRPr lang="en-US" dirty="0">
              <a:cs typeface="Calibri" panose="020F0502020204030204"/>
            </a:endParaRPr>
          </a:p>
          <a:p>
            <a:pPr marL="267970" lvl="2"/>
            <a:r>
              <a:rPr lang="en-US" b="1" dirty="0"/>
              <a:t>E.g. Triggers – relationships, body image, feeling overwhelmed, feeling alone or isolated, self-confidence, others’ opinions or comments, the need to impress or make someone proud, feeling underprepared, lack of time, lack of money, lack of support, new situations or environments. </a:t>
            </a:r>
            <a:endParaRPr lang="en-US" dirty="0">
              <a:cs typeface="Calibri" panose="020F0502020204030204"/>
            </a:endParaRPr>
          </a:p>
          <a:p>
            <a:pPr marL="267970" lvl="2"/>
            <a:r>
              <a:rPr lang="en-US" b="1" dirty="0"/>
              <a:t>E.g. Busters – talking to a friend, family or teacher, doing something physical, doing something new or different (cook or bake, play a new game), thinking of positive things in their life, helping someone else with something, doing something they enjoy such as reading, listening to music, watching TV, playing a game, exercising etc.</a:t>
            </a:r>
            <a:endParaRPr lang="en-US" dirty="0"/>
          </a:p>
          <a:p>
            <a:pPr marL="439420" lvl="2" indent="-171450">
              <a:buFont typeface="Arial,Sans-Serif"/>
              <a:buChar char="•"/>
            </a:pPr>
            <a:r>
              <a:rPr lang="en-US" dirty="0"/>
              <a:t>What positive phrases or statements could they say to themselves to challenge negative or unhelpful thoughts? </a:t>
            </a:r>
            <a:endParaRPr lang="en-US" dirty="0">
              <a:cs typeface="Calibri"/>
            </a:endParaRPr>
          </a:p>
          <a:p>
            <a:pPr marL="267970" lvl="2"/>
            <a:r>
              <a:rPr lang="en-US" b="1" dirty="0"/>
              <a:t>E.g. I am/ feel…..strong, a good person, capable, liked, loved, skilled, confident, successful, good at, grateful independent etc. OR each day I am getting better, closer to my goals, more prepared, healthier etc.</a:t>
            </a:r>
            <a:endParaRPr lang="en-GB" dirty="0"/>
          </a:p>
        </p:txBody>
      </p:sp>
      <p:sp>
        <p:nvSpPr>
          <p:cNvPr id="4" name="Slide Number Placeholder 3"/>
          <p:cNvSpPr>
            <a:spLocks noGrp="1"/>
          </p:cNvSpPr>
          <p:nvPr>
            <p:ph type="sldNum" sz="quarter" idx="5"/>
          </p:nvPr>
        </p:nvSpPr>
        <p:spPr/>
        <p:txBody>
          <a:bodyPr/>
          <a:lstStyle/>
          <a:p>
            <a:fld id="{C966D4F6-BFB5-D14B-9A48-51DE556161E0}" type="slidenum">
              <a:rPr lang="en-US" smtClean="0"/>
              <a:t>10</a:t>
            </a:fld>
            <a:endParaRPr lang="en-US"/>
          </a:p>
        </p:txBody>
      </p:sp>
    </p:spTree>
    <p:extLst>
      <p:ext uri="{BB962C8B-B14F-4D97-AF65-F5344CB8AC3E}">
        <p14:creationId xmlns:p14="http://schemas.microsoft.com/office/powerpoint/2010/main" val="418769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Main activity</a:t>
            </a:r>
            <a:endParaRPr lang="en-GB" b="1" dirty="0">
              <a:ea typeface="Calibri"/>
              <a:cs typeface="Calibri"/>
            </a:endParaRPr>
          </a:p>
          <a:p>
            <a:pPr marL="228600" indent="-228600">
              <a:buAutoNum type="arabicPeriod"/>
            </a:pPr>
            <a:r>
              <a:rPr lang="en-US" sz="1000" dirty="0">
                <a:solidFill>
                  <a:srgbClr val="000000"/>
                </a:solidFill>
              </a:rPr>
              <a:t>As needed, use the icons on the slides to help prompt students in completing their handout and responding to the questions.</a:t>
            </a:r>
            <a:endParaRPr lang="en-US" sz="1000" dirty="0">
              <a:solidFill>
                <a:srgbClr val="000000"/>
              </a:solidFill>
              <a:ea typeface="Calibri"/>
              <a:cs typeface="Calibri"/>
            </a:endParaRPr>
          </a:p>
          <a:p>
            <a:pPr marL="228600" indent="-228600">
              <a:buAutoNum type="arabicPeriod"/>
            </a:pPr>
            <a:r>
              <a:rPr lang="en-US" sz="1000" dirty="0">
                <a:solidFill>
                  <a:srgbClr val="000000"/>
                </a:solidFill>
              </a:rPr>
              <a:t>Take examples from the class and </a:t>
            </a:r>
            <a:r>
              <a:rPr lang="en-US" sz="1000" dirty="0" err="1">
                <a:solidFill>
                  <a:srgbClr val="000000"/>
                </a:solidFill>
              </a:rPr>
              <a:t>summarise</a:t>
            </a:r>
            <a:r>
              <a:rPr lang="en-US" sz="1000" dirty="0">
                <a:solidFill>
                  <a:srgbClr val="000000"/>
                </a:solidFill>
              </a:rPr>
              <a:t> / add additional ideas. (Answer prompts below.)</a:t>
            </a:r>
            <a:endParaRPr lang="en-US" sz="1000" dirty="0">
              <a:solidFill>
                <a:srgbClr val="000000"/>
              </a:solidFill>
              <a:ea typeface="Calibri"/>
              <a:cs typeface="Calibri"/>
            </a:endParaRPr>
          </a:p>
          <a:p>
            <a:endParaRPr lang="en-US" sz="1000" dirty="0">
              <a:solidFill>
                <a:srgbClr val="000000"/>
              </a:solidFill>
              <a:cs typeface="Calibri" panose="020F0502020204030204"/>
            </a:endParaRPr>
          </a:p>
          <a:p>
            <a:r>
              <a:rPr lang="en-US" sz="1000" b="1" dirty="0">
                <a:solidFill>
                  <a:srgbClr val="000000"/>
                </a:solidFill>
                <a:cs typeface="Calibri" panose="020F0502020204030204"/>
              </a:rPr>
              <a:t>Challenge: </a:t>
            </a:r>
            <a:r>
              <a:rPr lang="en-US" sz="1000" dirty="0">
                <a:solidFill>
                  <a:srgbClr val="000000"/>
                </a:solidFill>
                <a:cs typeface="Calibri" panose="020F0502020204030204"/>
              </a:rPr>
              <a:t>In sport, people often talk about the </a:t>
            </a:r>
            <a:r>
              <a:rPr lang="en-US" sz="1000" b="1" dirty="0">
                <a:solidFill>
                  <a:srgbClr val="000000"/>
                </a:solidFill>
                <a:cs typeface="Calibri" panose="020F0502020204030204"/>
              </a:rPr>
              <a:t>four C's </a:t>
            </a:r>
            <a:r>
              <a:rPr lang="en-US" sz="1000" dirty="0">
                <a:solidFill>
                  <a:srgbClr val="000000"/>
                </a:solidFill>
                <a:cs typeface="Calibri" panose="020F0502020204030204"/>
              </a:rPr>
              <a:t>of mental preparation. To improve performance you have to want to do better. The determination to do this is called </a:t>
            </a:r>
            <a:r>
              <a:rPr lang="en-US" sz="1000" b="1" dirty="0">
                <a:solidFill>
                  <a:srgbClr val="000000"/>
                </a:solidFill>
                <a:cs typeface="Calibri" panose="020F0502020204030204"/>
              </a:rPr>
              <a:t>motivation </a:t>
            </a:r>
            <a:r>
              <a:rPr lang="en-US" sz="1000" dirty="0">
                <a:solidFill>
                  <a:srgbClr val="000000"/>
                </a:solidFill>
                <a:cs typeface="Calibri" panose="020F0502020204030204"/>
              </a:rPr>
              <a:t>and the intensity of the feeling </a:t>
            </a:r>
            <a:r>
              <a:rPr lang="en-US" sz="1000" b="1" dirty="0">
                <a:solidFill>
                  <a:srgbClr val="000000"/>
                </a:solidFill>
                <a:cs typeface="Calibri" panose="020F0502020204030204"/>
              </a:rPr>
              <a:t>arousal</a:t>
            </a:r>
            <a:r>
              <a:rPr lang="en-US" sz="1000" dirty="0">
                <a:solidFill>
                  <a:srgbClr val="000000"/>
                </a:solidFill>
                <a:cs typeface="Calibri" panose="020F0502020204030204"/>
              </a:rPr>
              <a:t>. Thinking about the four Cs help athletes maintain the right mindset for success. Introduce the four C's. </a:t>
            </a:r>
            <a:r>
              <a:rPr lang="en-US" dirty="0">
                <a:solidFill>
                  <a:srgbClr val="000000"/>
                </a:solidFill>
              </a:rPr>
              <a:t>Ask students to review their suggestions, and the prompts on the slide – which actions support which of the four Cs? (E.g. Planning and taking breaks can aid your commitment and concentration, deep breathing help your control etc.) What other actions could support the four Cs?</a:t>
            </a:r>
            <a:endParaRPr lang="en-US" dirty="0"/>
          </a:p>
          <a:p>
            <a:pPr marL="552450" lvl="1" indent="-228600">
              <a:buAutoNum type="arabicPeriod"/>
            </a:pPr>
            <a:r>
              <a:rPr lang="en-US" sz="1000" b="1" dirty="0">
                <a:solidFill>
                  <a:srgbClr val="000000"/>
                </a:solidFill>
                <a:cs typeface="Calibri" panose="020F0502020204030204"/>
              </a:rPr>
              <a:t>Confidence:</a:t>
            </a:r>
            <a:r>
              <a:rPr lang="en-US" sz="1000" dirty="0">
                <a:solidFill>
                  <a:srgbClr val="000000"/>
                </a:solidFill>
                <a:cs typeface="Calibri" panose="020F0502020204030204"/>
              </a:rPr>
              <a:t> believe in your own abilities</a:t>
            </a:r>
          </a:p>
          <a:p>
            <a:pPr marL="552450" lvl="1" indent="-228600">
              <a:buAutoNum type="arabicPeriod"/>
            </a:pPr>
            <a:r>
              <a:rPr lang="en-US" sz="1000" b="1" dirty="0">
                <a:solidFill>
                  <a:srgbClr val="000000"/>
                </a:solidFill>
                <a:cs typeface="Calibri" panose="020F0502020204030204"/>
              </a:rPr>
              <a:t>Concentration:</a:t>
            </a:r>
            <a:r>
              <a:rPr lang="en-US" sz="1000" dirty="0">
                <a:solidFill>
                  <a:srgbClr val="000000"/>
                </a:solidFill>
                <a:cs typeface="Calibri" panose="020F0502020204030204"/>
              </a:rPr>
              <a:t> focus on the task</a:t>
            </a:r>
            <a:endParaRPr lang="en-US" dirty="0">
              <a:solidFill>
                <a:srgbClr val="000000"/>
              </a:solidFill>
              <a:cs typeface="Calibri" panose="020F0502020204030204"/>
            </a:endParaRPr>
          </a:p>
          <a:p>
            <a:pPr marL="552450" lvl="1" indent="-228600">
              <a:buAutoNum type="arabicPeriod"/>
            </a:pPr>
            <a:r>
              <a:rPr lang="en-US" sz="1000" b="1" dirty="0">
                <a:solidFill>
                  <a:srgbClr val="000000"/>
                </a:solidFill>
                <a:cs typeface="Calibri" panose="020F0502020204030204"/>
              </a:rPr>
              <a:t>Commitment:</a:t>
            </a:r>
            <a:r>
              <a:rPr lang="en-US" sz="1000" dirty="0">
                <a:solidFill>
                  <a:srgbClr val="000000"/>
                </a:solidFill>
                <a:cs typeface="Calibri" panose="020F0502020204030204"/>
              </a:rPr>
              <a:t> continued interest and work rate over time</a:t>
            </a:r>
            <a:endParaRPr lang="en-US" dirty="0">
              <a:solidFill>
                <a:srgbClr val="000000"/>
              </a:solidFill>
              <a:cs typeface="Calibri" panose="020F0502020204030204"/>
            </a:endParaRPr>
          </a:p>
          <a:p>
            <a:pPr marL="552450" lvl="1" indent="-228600">
              <a:buAutoNum type="arabicPeriod"/>
            </a:pPr>
            <a:r>
              <a:rPr lang="en-US" sz="1000" b="1" dirty="0">
                <a:solidFill>
                  <a:srgbClr val="000000"/>
                </a:solidFill>
                <a:cs typeface="Calibri" panose="020F0502020204030204"/>
              </a:rPr>
              <a:t>Control of arousal:</a:t>
            </a:r>
            <a:r>
              <a:rPr lang="en-US" sz="1000" dirty="0">
                <a:solidFill>
                  <a:srgbClr val="000000"/>
                </a:solidFill>
                <a:cs typeface="Calibri"/>
              </a:rPr>
              <a:t> managing emotions e.g. anxiety and anger. </a:t>
            </a:r>
            <a:endParaRPr lang="en-US" dirty="0">
              <a:solidFill>
                <a:srgbClr val="000000"/>
              </a:solidFill>
              <a:cs typeface="Calibri"/>
            </a:endParaRPr>
          </a:p>
          <a:p>
            <a:pPr marL="552450" lvl="1" indent="-228600">
              <a:buAutoNum type="arabicPeriod"/>
            </a:pPr>
            <a:endParaRPr lang="en-US" sz="1000" dirty="0">
              <a:solidFill>
                <a:srgbClr val="000000"/>
              </a:solidFill>
              <a:cs typeface="Calibri"/>
            </a:endParaRPr>
          </a:p>
          <a:p>
            <a:r>
              <a:rPr lang="en-US" sz="1000" b="1" dirty="0">
                <a:solidFill>
                  <a:srgbClr val="000000"/>
                </a:solidFill>
              </a:rPr>
              <a:t>Questions and example answers/prompts:</a:t>
            </a:r>
            <a:endParaRPr lang="en-US" dirty="0"/>
          </a:p>
          <a:p>
            <a:pPr marL="439420" lvl="2" indent="-171450">
              <a:buFont typeface="Arial" panose="020B0604020202020204" pitchFamily="34" charset="0"/>
              <a:buChar char="•"/>
            </a:pPr>
            <a:r>
              <a:rPr lang="en-US" sz="1000" dirty="0">
                <a:solidFill>
                  <a:srgbClr val="000000"/>
                </a:solidFill>
                <a:sym typeface="Arial"/>
              </a:rPr>
              <a:t>What might someone need to do to prepare themselves for the event/situation? </a:t>
            </a:r>
            <a:endParaRPr lang="en-US" sz="1000">
              <a:solidFill>
                <a:srgbClr val="000000"/>
              </a:solidFill>
              <a:sym typeface="Arial"/>
            </a:endParaRPr>
          </a:p>
          <a:p>
            <a:pPr marL="267970" lvl="2"/>
            <a:r>
              <a:rPr lang="en-US" sz="1000" b="1" dirty="0">
                <a:solidFill>
                  <a:srgbClr val="000000"/>
                </a:solidFill>
                <a:sym typeface="Arial"/>
              </a:rPr>
              <a:t>E.g. get enough sleep, eat healthily, talk to friends, family, teachers or coaches, study or research, </a:t>
            </a:r>
            <a:r>
              <a:rPr lang="en-US" sz="1000" b="1" dirty="0" err="1">
                <a:solidFill>
                  <a:srgbClr val="000000"/>
                </a:solidFill>
                <a:sym typeface="Arial"/>
              </a:rPr>
              <a:t>practise</a:t>
            </a:r>
            <a:r>
              <a:rPr lang="en-US" sz="1000" b="1" dirty="0">
                <a:solidFill>
                  <a:srgbClr val="000000"/>
                </a:solidFill>
                <a:sym typeface="Arial"/>
              </a:rPr>
              <a:t>, distract themselves by doing something they enjoy such as reading, listening to music, watching TV, playing a game, exercising etc.</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What might help them stay calm and focused just before the event/situation?  </a:t>
            </a:r>
            <a:endParaRPr lang="en-US" sz="1000">
              <a:solidFill>
                <a:srgbClr val="000000"/>
              </a:solidFill>
              <a:sym typeface="Arial"/>
            </a:endParaRPr>
          </a:p>
          <a:p>
            <a:pPr marL="267970" lvl="2"/>
            <a:r>
              <a:rPr lang="en-US" sz="1000" b="1" dirty="0">
                <a:solidFill>
                  <a:srgbClr val="000000"/>
                </a:solidFill>
                <a:sym typeface="Arial"/>
              </a:rPr>
              <a:t>E.g. deep breathing, </a:t>
            </a:r>
            <a:r>
              <a:rPr lang="en-US" sz="1000" b="1" dirty="0" err="1">
                <a:solidFill>
                  <a:srgbClr val="000000"/>
                </a:solidFill>
                <a:sym typeface="Arial"/>
              </a:rPr>
              <a:t>visualise</a:t>
            </a:r>
            <a:r>
              <a:rPr lang="en-US" sz="1000" b="1" dirty="0">
                <a:solidFill>
                  <a:srgbClr val="000000"/>
                </a:solidFill>
                <a:sym typeface="Arial"/>
              </a:rPr>
              <a:t> a positive outcome, create a routine if the situation is reoccurring, focus only on things they can control, distract themselves, accept that a negative outcome can be an opportunity to learn and often is only temporary, listen to motivational music or watch a motivational video clip, replace negative self-talk with positive affirmations, focus on the immediate not the future. </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How might they respond when faced with a particular challenge during the event/situation? </a:t>
            </a:r>
            <a:endParaRPr lang="en-US" sz="1000">
              <a:solidFill>
                <a:srgbClr val="000000"/>
              </a:solidFill>
              <a:sym typeface="Arial"/>
            </a:endParaRPr>
          </a:p>
          <a:p>
            <a:pPr marL="267970" lvl="2"/>
            <a:r>
              <a:rPr lang="en-US" sz="1000" b="1" dirty="0">
                <a:solidFill>
                  <a:srgbClr val="000000"/>
                </a:solidFill>
                <a:sym typeface="Arial"/>
              </a:rPr>
              <a:t>E.g. stop and think, take deep breaths, speak to someone, ask for advice or help, move on from a mistake quickly, view the mistake as a challenge, force the mind to focus or refocus, remain composed. </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What might be their stress triggers and how might they deal with them (stress busters)?</a:t>
            </a:r>
            <a:r>
              <a:rPr lang="en-US" sz="1000" b="1" dirty="0">
                <a:solidFill>
                  <a:srgbClr val="000000"/>
                </a:solidFill>
                <a:sym typeface="Arial"/>
              </a:rPr>
              <a:t> </a:t>
            </a:r>
            <a:endParaRPr lang="en-US" sz="1000" dirty="0">
              <a:solidFill>
                <a:srgbClr val="000000"/>
              </a:solidFill>
              <a:sym typeface="Arial"/>
            </a:endParaRPr>
          </a:p>
          <a:p>
            <a:pPr marL="267970" lvl="2"/>
            <a:r>
              <a:rPr lang="en-US" sz="1000" b="1" dirty="0">
                <a:solidFill>
                  <a:srgbClr val="000000"/>
                </a:solidFill>
                <a:sym typeface="Arial"/>
              </a:rPr>
              <a:t>E.g. Triggers – relationships, body image, feeling overwhelmed, feeling alone or isolated, self-confidence, others’ opinions or comments, the need to impress or make someone proud, feeling underprepared, lack of time, lack of money, lack of support, new situations or environments. </a:t>
            </a:r>
            <a:endParaRPr lang="en-US" sz="1000" dirty="0">
              <a:solidFill>
                <a:srgbClr val="000000"/>
              </a:solidFill>
              <a:sym typeface="Arial"/>
            </a:endParaRPr>
          </a:p>
          <a:p>
            <a:pPr marL="267970" lvl="2"/>
            <a:r>
              <a:rPr lang="en-US" sz="1000" b="1" dirty="0">
                <a:solidFill>
                  <a:srgbClr val="000000"/>
                </a:solidFill>
                <a:sym typeface="Arial"/>
              </a:rPr>
              <a:t>E.g. Busters – talking to a friend, family or teacher, doing something physical, doing something new or different (cook or bake, play a new game), thinking of positive things in their life, helping someone else with something, doing something they enjoy such as reading, listening to music, watching TV, playing a game, exercising etc.</a:t>
            </a:r>
            <a:endParaRPr lang="en-US" sz="1000" dirty="0">
              <a:solidFill>
                <a:srgbClr val="000000"/>
              </a:solidFill>
              <a:cs typeface="Calibri"/>
            </a:endParaRPr>
          </a:p>
          <a:p>
            <a:pPr marL="439420" lvl="2" indent="-171450" defTabSz="914400">
              <a:buClr>
                <a:srgbClr val="000000"/>
              </a:buClr>
              <a:buFont typeface="Arial" panose="020B0604020202020204" pitchFamily="34" charset="0"/>
              <a:buChar char="•"/>
              <a:defRPr/>
            </a:pPr>
            <a:r>
              <a:rPr lang="en-US" sz="1000" dirty="0">
                <a:solidFill>
                  <a:srgbClr val="000000"/>
                </a:solidFill>
                <a:sym typeface="Arial"/>
              </a:rPr>
              <a:t>What positive phrases or statements could they say to themselves to challenge negative or unhelpful thoughts? </a:t>
            </a:r>
          </a:p>
          <a:p>
            <a:pPr marL="267970" lvl="2" defTabSz="914400">
              <a:buClr>
                <a:srgbClr val="000000"/>
              </a:buClr>
              <a:defRPr/>
            </a:pPr>
            <a:r>
              <a:rPr lang="en-US" sz="1000" b="1" dirty="0">
                <a:solidFill>
                  <a:srgbClr val="000000"/>
                </a:solidFill>
                <a:sym typeface="Arial"/>
              </a:rPr>
              <a:t>E.g. I am/ feel…..strong, a good person, capable, liked, loved, skilled, confident, successful, good at, grateful independent etc. OR each day I am getting better, closer to my goals, more prepared, healthier etc.</a:t>
            </a:r>
            <a:endParaRPr lang="en-US" sz="1000" dirty="0">
              <a:solidFill>
                <a:srgbClr val="000000"/>
              </a:solidFill>
              <a:cs typeface="Calibri"/>
            </a:endParaRPr>
          </a:p>
        </p:txBody>
      </p:sp>
      <p:sp>
        <p:nvSpPr>
          <p:cNvPr id="4" name="Slide Number Placeholder 3"/>
          <p:cNvSpPr>
            <a:spLocks noGrp="1"/>
          </p:cNvSpPr>
          <p:nvPr>
            <p:ph type="sldNum" sz="quarter" idx="5"/>
          </p:nvPr>
        </p:nvSpPr>
        <p:spPr/>
        <p:txBody>
          <a:bodyPr/>
          <a:lstStyle/>
          <a:p>
            <a:fld id="{C966D4F6-BFB5-D14B-9A48-51DE556161E0}" type="slidenum">
              <a:rPr lang="en-US" smtClean="0"/>
              <a:t>11</a:t>
            </a:fld>
            <a:endParaRPr lang="en-US"/>
          </a:p>
        </p:txBody>
      </p:sp>
    </p:spTree>
    <p:extLst>
      <p:ext uri="{BB962C8B-B14F-4D97-AF65-F5344CB8AC3E}">
        <p14:creationId xmlns:p14="http://schemas.microsoft.com/office/powerpoint/2010/main" val="379708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Plenary / closing assessment (2 minutes)</a:t>
            </a:r>
          </a:p>
          <a:p>
            <a:pPr marL="228600" indent="-228600">
              <a:buAutoNum type="arabicPeriod"/>
            </a:pPr>
            <a:r>
              <a:rPr lang="en-US" sz="1600" dirty="0">
                <a:solidFill>
                  <a:schemeClr val="dk1"/>
                </a:solidFill>
              </a:rPr>
              <a:t>Share a quote from an </a:t>
            </a:r>
            <a:r>
              <a:rPr lang="en-US" dirty="0">
                <a:solidFill>
                  <a:schemeClr val="dk1"/>
                </a:solidFill>
              </a:rPr>
              <a:t>WNBA</a:t>
            </a:r>
            <a:r>
              <a:rPr lang="en-US" sz="1600" dirty="0">
                <a:solidFill>
                  <a:schemeClr val="dk1"/>
                </a:solidFill>
              </a:rPr>
              <a:t> player about the importance of preparation and training / caring for </a:t>
            </a:r>
            <a:r>
              <a:rPr lang="en-US" dirty="0">
                <a:solidFill>
                  <a:schemeClr val="dk1"/>
                </a:solidFill>
              </a:rPr>
              <a:t>the health of your mind </a:t>
            </a:r>
            <a:r>
              <a:rPr lang="en-US" sz="1600" dirty="0">
                <a:solidFill>
                  <a:schemeClr val="dk1"/>
                </a:solidFill>
              </a:rPr>
              <a:t>– reinforce that this is something we can all work on, not just when we have a specific </a:t>
            </a:r>
            <a:r>
              <a:rPr lang="en-US" dirty="0">
                <a:solidFill>
                  <a:schemeClr val="dk1"/>
                </a:solidFill>
              </a:rPr>
              <a:t>event or situation</a:t>
            </a:r>
            <a:r>
              <a:rPr lang="en-US" sz="1600" dirty="0">
                <a:solidFill>
                  <a:schemeClr val="dk1"/>
                </a:solidFill>
              </a:rPr>
              <a:t> in mind; like other muscles we can all work to strengthen our mental fitness to help us deal with life’s challenges. </a:t>
            </a:r>
            <a:endParaRPr lang="en-US" sz="1600" dirty="0">
              <a:solidFill>
                <a:schemeClr val="dk1"/>
              </a:solidFill>
              <a:cs typeface="Calibri"/>
            </a:endParaRPr>
          </a:p>
          <a:p>
            <a:pPr marL="228600" lvl="0" indent="-228600" algn="l">
              <a:spcBef>
                <a:spcPts val="0"/>
              </a:spcBef>
              <a:spcAft>
                <a:spcPts val="0"/>
              </a:spcAft>
              <a:buAutoNum type="arabicPeriod"/>
            </a:pPr>
            <a:r>
              <a:rPr lang="en-US" sz="1600" dirty="0">
                <a:solidFill>
                  <a:schemeClr val="dk1"/>
                </a:solidFill>
              </a:rPr>
              <a:t>Explain to the students that, in the following two sessions, they will be exploring techniques to cope with some of the feelings and emotions discussed today and then look at setting themselves goals to help them achieve what they want to in life even if it involves a high-pressure situation or event.</a:t>
            </a:r>
            <a:endParaRPr lang="en-GB" dirty="0"/>
          </a:p>
        </p:txBody>
      </p:sp>
      <p:sp>
        <p:nvSpPr>
          <p:cNvPr id="4" name="Slide Number Placeholder 3"/>
          <p:cNvSpPr>
            <a:spLocks noGrp="1"/>
          </p:cNvSpPr>
          <p:nvPr>
            <p:ph type="sldNum" sz="quarter" idx="5"/>
          </p:nvPr>
        </p:nvSpPr>
        <p:spPr/>
        <p:txBody>
          <a:bodyPr/>
          <a:lstStyle/>
          <a:p>
            <a:fld id="{C966D4F6-BFB5-D14B-9A48-51DE556161E0}" type="slidenum">
              <a:rPr lang="en-US" smtClean="0"/>
              <a:t>12</a:t>
            </a:fld>
            <a:endParaRPr lang="en-US"/>
          </a:p>
        </p:txBody>
      </p:sp>
    </p:spTree>
    <p:extLst>
      <p:ext uri="{BB962C8B-B14F-4D97-AF65-F5344CB8AC3E}">
        <p14:creationId xmlns:p14="http://schemas.microsoft.com/office/powerpoint/2010/main" val="178078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Signposting (1 min) </a:t>
            </a:r>
            <a:endParaRPr lang="en-US" dirty="0"/>
          </a:p>
          <a:p>
            <a:br>
              <a:rPr lang="en-US" dirty="0">
                <a:cs typeface="+mn-lt"/>
              </a:rPr>
            </a:br>
            <a:r>
              <a:rPr lang="en-GB" dirty="0"/>
              <a:t>Share this slide with students and remind them that although we can use different techniques to help us prepare for high pressure events and situations, this isn’t always easy – or possible alone – especially if they aren’t feeling their best. Some of the techniques discussed in this session can help us prepare for big events, but if they are feeling low, overwhelmed or worried, they should always speak to a trusted adult. </a:t>
            </a:r>
            <a:endParaRPr lang="en-GB" dirty="0">
              <a:cs typeface="Calibri"/>
            </a:endParaRPr>
          </a:p>
          <a:p>
            <a:br>
              <a:rPr lang="en-US" dirty="0">
                <a:cs typeface="+mn-lt"/>
              </a:rPr>
            </a:br>
            <a:r>
              <a:rPr lang="en-GB" dirty="0"/>
              <a:t>If things become difficult, they should speak to a trusted adult in school, at home or contact Childline (0800 1111 or </a:t>
            </a:r>
            <a:r>
              <a:rPr lang="en-GB" u="sng"/>
              <a:t>www.childline.org.uk</a:t>
            </a:r>
            <a:r>
              <a:rPr lang="en-GB"/>
              <a:t>) or Shout. Childline runs free telephone helplines for children and young people, while Shout offers free text messaging support – both offer 24/7 services and crisis support. </a:t>
            </a:r>
            <a:endParaRPr lang="en-GB">
              <a:cs typeface="Calibri"/>
            </a:endParaRPr>
          </a:p>
          <a:p>
            <a:br>
              <a:rPr lang="en-US" dirty="0">
                <a:cs typeface="+mn-lt"/>
              </a:rPr>
            </a:br>
            <a:r>
              <a:rPr lang="en-GB" dirty="0"/>
              <a:t>If anyone is in need of mental health support, speak to the mental health lead in your school or search for a local service at: </a:t>
            </a:r>
            <a:r>
              <a:rPr lang="en-GB" u="sng">
                <a:hlinkClick r:id="rId3"/>
              </a:rPr>
              <a:t>www.nhs.uk/service-search/mental-health/find-an-urgent-mental-health-helpline </a:t>
            </a:r>
            <a:endParaRPr lang="en-GB">
              <a:cs typeface="Calibri"/>
            </a:endParaRPr>
          </a:p>
        </p:txBody>
      </p:sp>
      <p:sp>
        <p:nvSpPr>
          <p:cNvPr id="4" name="Slide Number Placeholder 3"/>
          <p:cNvSpPr>
            <a:spLocks noGrp="1"/>
          </p:cNvSpPr>
          <p:nvPr>
            <p:ph type="sldNum" sz="quarter" idx="5"/>
          </p:nvPr>
        </p:nvSpPr>
        <p:spPr/>
        <p:txBody>
          <a:bodyPr/>
          <a:lstStyle/>
          <a:p>
            <a:fld id="{C966D4F6-BFB5-D14B-9A48-51DE556161E0}" type="slidenum">
              <a:rPr lang="en-US" smtClean="0"/>
              <a:t>13</a:t>
            </a:fld>
            <a:endParaRPr lang="en-US"/>
          </a:p>
        </p:txBody>
      </p:sp>
    </p:spTree>
    <p:extLst>
      <p:ext uri="{BB962C8B-B14F-4D97-AF65-F5344CB8AC3E}">
        <p14:creationId xmlns:p14="http://schemas.microsoft.com/office/powerpoint/2010/main" val="78006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2</a:t>
            </a:fld>
            <a:endParaRPr lang="en-US"/>
          </a:p>
        </p:txBody>
      </p:sp>
    </p:spTree>
    <p:extLst>
      <p:ext uri="{BB962C8B-B14F-4D97-AF65-F5344CB8AC3E}">
        <p14:creationId xmlns:p14="http://schemas.microsoft.com/office/powerpoint/2010/main" val="263316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3</a:t>
            </a:fld>
            <a:endParaRPr lang="en-US"/>
          </a:p>
        </p:txBody>
      </p:sp>
    </p:spTree>
    <p:extLst>
      <p:ext uri="{BB962C8B-B14F-4D97-AF65-F5344CB8AC3E}">
        <p14:creationId xmlns:p14="http://schemas.microsoft.com/office/powerpoint/2010/main" val="117973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4</a:t>
            </a:fld>
            <a:endParaRPr lang="en-US"/>
          </a:p>
        </p:txBody>
      </p:sp>
    </p:spTree>
    <p:extLst>
      <p:ext uri="{BB962C8B-B14F-4D97-AF65-F5344CB8AC3E}">
        <p14:creationId xmlns:p14="http://schemas.microsoft.com/office/powerpoint/2010/main" val="265276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timings are suggested only – please adapt these timings to suit your preferred delivery option (i.e. tutor period or PSHE lesson) and available time. Options to extend are included in the notes.</a:t>
            </a:r>
          </a:p>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5</a:t>
            </a:fld>
            <a:endParaRPr lang="en-US"/>
          </a:p>
        </p:txBody>
      </p:sp>
    </p:spTree>
    <p:extLst>
      <p:ext uri="{BB962C8B-B14F-4D97-AF65-F5344CB8AC3E}">
        <p14:creationId xmlns:p14="http://schemas.microsoft.com/office/powerpoint/2010/main" val="265276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6D4F6-BFB5-D14B-9A48-51DE556161E0}" type="slidenum">
              <a:rPr lang="en-US" smtClean="0"/>
              <a:t>6</a:t>
            </a:fld>
            <a:endParaRPr lang="en-US"/>
          </a:p>
        </p:txBody>
      </p:sp>
    </p:spTree>
    <p:extLst>
      <p:ext uri="{BB962C8B-B14F-4D97-AF65-F5344CB8AC3E}">
        <p14:creationId xmlns:p14="http://schemas.microsoft.com/office/powerpoint/2010/main" val="366687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966D4F6-BFB5-D14B-9A48-51DE556161E0}" type="slidenum">
              <a:rPr lang="en-US" smtClean="0"/>
              <a:t>7</a:t>
            </a:fld>
            <a:endParaRPr lang="en-US"/>
          </a:p>
        </p:txBody>
      </p:sp>
    </p:spTree>
    <p:extLst>
      <p:ext uri="{BB962C8B-B14F-4D97-AF65-F5344CB8AC3E}">
        <p14:creationId xmlns:p14="http://schemas.microsoft.com/office/powerpoint/2010/main" val="125760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600"/>
              </a:spcAft>
            </a:pPr>
            <a:r>
              <a:rPr lang="en-GB" b="1" dirty="0"/>
              <a:t>Starter and introduction (8 minutes)</a:t>
            </a:r>
            <a:endParaRPr lang="en-GB" dirty="0"/>
          </a:p>
          <a:p>
            <a:pPr marL="228600" lvl="0" indent="-228600" algn="l" rtl="0">
              <a:spcBef>
                <a:spcPts val="0"/>
              </a:spcBef>
              <a:spcAft>
                <a:spcPts val="0"/>
              </a:spcAft>
              <a:buAutoNum type="arabicPeriod"/>
            </a:pPr>
            <a:r>
              <a:rPr lang="en-GB" sz="1600" dirty="0"/>
              <a:t>Involve students in setting ground rules or remind students of them if already established (see https://pshe-association.org.uk/guidance/ks1-4/mental-health-guidance).</a:t>
            </a:r>
            <a:endParaRPr lang="en-GB" sz="1600" dirty="0">
              <a:cs typeface="Calibri"/>
            </a:endParaRPr>
          </a:p>
          <a:p>
            <a:pPr marL="228600" indent="-228600">
              <a:buAutoNum type="arabicPeriod"/>
            </a:pPr>
            <a:r>
              <a:rPr lang="en-GB" sz="1600" dirty="0"/>
              <a:t>Show </a:t>
            </a:r>
            <a:r>
              <a:rPr lang="en-GB" dirty="0"/>
              <a:t>the video</a:t>
            </a:r>
            <a:r>
              <a:rPr lang="en-GB" sz="1600" dirty="0"/>
              <a:t> of NBA players waiting to run out onto court. Video link: https://youtu.be/rjMdhvC6Zy0</a:t>
            </a:r>
            <a:endParaRPr lang="en-GB" sz="1600" dirty="0">
              <a:cs typeface="Calibri" panose="020F0502020204030204"/>
            </a:endParaRPr>
          </a:p>
          <a:p>
            <a:pPr marL="228600" lvl="0" indent="-228600" algn="l" rtl="0">
              <a:spcBef>
                <a:spcPts val="0"/>
              </a:spcBef>
              <a:spcAft>
                <a:spcPts val="0"/>
              </a:spcAft>
              <a:buAutoNum type="arabicPeriod"/>
            </a:pPr>
            <a:r>
              <a:rPr lang="en-GB" sz="1600" dirty="0"/>
              <a:t>Students discuss what they think the players are feeling and the effects this may have on their bodies.</a:t>
            </a:r>
          </a:p>
          <a:p>
            <a:pPr marL="228600" indent="-228600">
              <a:buAutoNum type="arabicPeriod"/>
            </a:pPr>
            <a:r>
              <a:rPr lang="en-GB" sz="1600" dirty="0"/>
              <a:t>Ask the students to </a:t>
            </a:r>
            <a:r>
              <a:rPr lang="en-GB" dirty="0"/>
              <a:t>feed back</a:t>
            </a:r>
            <a:r>
              <a:rPr lang="en-GB" sz="1600" dirty="0"/>
              <a:t> their thoughts and teacher records. </a:t>
            </a:r>
            <a:r>
              <a:rPr lang="en-GB" sz="1600" b="1" dirty="0"/>
              <a:t>For example: they may feeling scared, excited, nervous, bursting with energy</a:t>
            </a:r>
            <a:r>
              <a:rPr lang="en-GB" b="1" dirty="0"/>
              <a:t> or anxious. These feelings might</a:t>
            </a:r>
            <a:r>
              <a:rPr lang="en-GB" sz="1600" b="1" dirty="0"/>
              <a:t> cause their </a:t>
            </a:r>
            <a:r>
              <a:rPr lang="en-GB" b="1" dirty="0"/>
              <a:t>hearts</a:t>
            </a:r>
            <a:r>
              <a:rPr lang="en-GB" sz="1600" b="1" dirty="0"/>
              <a:t> to beat quicker, </a:t>
            </a:r>
            <a:r>
              <a:rPr lang="en-GB" b="1" dirty="0"/>
              <a:t>their minds </a:t>
            </a:r>
            <a:r>
              <a:rPr lang="en-GB" sz="1600" b="1" dirty="0"/>
              <a:t>to be full of racing thoughts, </a:t>
            </a:r>
            <a:r>
              <a:rPr lang="en-GB" b="1" dirty="0"/>
              <a:t>their body</a:t>
            </a:r>
            <a:r>
              <a:rPr lang="en-GB" sz="1600" b="1" dirty="0"/>
              <a:t> parts to shake or twitch,</a:t>
            </a:r>
            <a:r>
              <a:rPr lang="en-GB" b="1" dirty="0"/>
              <a:t> their bodies</a:t>
            </a:r>
            <a:r>
              <a:rPr lang="en-GB" sz="1600" b="1" dirty="0"/>
              <a:t> to sweat more, </a:t>
            </a:r>
            <a:r>
              <a:rPr lang="en-GB" b="1" dirty="0"/>
              <a:t>their muscles</a:t>
            </a:r>
            <a:r>
              <a:rPr lang="en-GB" sz="1600" b="1" dirty="0"/>
              <a:t> to tense</a:t>
            </a:r>
            <a:r>
              <a:rPr lang="en-GB" b="1" dirty="0"/>
              <a:t>, their</a:t>
            </a:r>
            <a:r>
              <a:rPr lang="en-GB" sz="1600" b="1" dirty="0"/>
              <a:t> breathing </a:t>
            </a:r>
            <a:r>
              <a:rPr lang="en-GB" b="1" dirty="0"/>
              <a:t>to </a:t>
            </a:r>
            <a:r>
              <a:rPr lang="en-GB" sz="1600" b="1" dirty="0"/>
              <a:t>quicken</a:t>
            </a:r>
            <a:r>
              <a:rPr lang="en-GB" b="1" dirty="0"/>
              <a:t> or</a:t>
            </a:r>
            <a:r>
              <a:rPr lang="en-GB" sz="1600" b="1" dirty="0"/>
              <a:t> they may feel nauseous.</a:t>
            </a:r>
            <a:r>
              <a:rPr lang="en-GB" b="1" dirty="0"/>
              <a:t> </a:t>
            </a:r>
            <a:endParaRPr lang="en-GB" b="1" dirty="0">
              <a:solidFill>
                <a:srgbClr val="FF0000"/>
              </a:solidFill>
            </a:endParaRPr>
          </a:p>
          <a:p>
            <a:pPr marL="228600" indent="-228600">
              <a:buAutoNum type="arabicPeriod"/>
            </a:pPr>
            <a:r>
              <a:rPr lang="en-GB" sz="1600" dirty="0"/>
              <a:t>Ask students to share with each other situations, sport related or otherwise,</a:t>
            </a:r>
            <a:r>
              <a:rPr lang="en-GB" dirty="0"/>
              <a:t> in which</a:t>
            </a:r>
            <a:r>
              <a:rPr lang="en-GB" sz="1600" dirty="0"/>
              <a:t> a young person their age might experience similar feelings and effects on their bodies. </a:t>
            </a:r>
            <a:r>
              <a:rPr lang="en-GB" sz="1600" b="1" dirty="0"/>
              <a:t>For example: before an exam or job interview, when meeting someone new or joining a new school, visiting unfamiliar environments or places, moving house, changing or difficult relationships, changes in body due to puberty, fitting in with others, performing</a:t>
            </a:r>
            <a:r>
              <a:rPr lang="en-GB" b="1" dirty="0"/>
              <a:t> or</a:t>
            </a:r>
            <a:r>
              <a:rPr lang="en-GB" sz="1600" b="1" dirty="0"/>
              <a:t> speaking in front of others in the classroom, in plays, debates, sporting events etc.</a:t>
            </a:r>
            <a:r>
              <a:rPr lang="en-GB" b="1" dirty="0"/>
              <a:t> </a:t>
            </a:r>
            <a:endParaRPr lang="en-GB" sz="1600" b="1" dirty="0">
              <a:solidFill>
                <a:srgbClr val="FF0000"/>
              </a:solidFill>
              <a:cs typeface="Calibri"/>
            </a:endParaRPr>
          </a:p>
          <a:p>
            <a:pPr marL="228600" indent="-228600">
              <a:buAutoNum type="arabicPeriod"/>
            </a:pPr>
            <a:r>
              <a:rPr lang="en-GB" sz="1600" dirty="0"/>
              <a:t>Take feedback if any student is willing to share</a:t>
            </a:r>
            <a:r>
              <a:rPr lang="en-GB" dirty="0"/>
              <a:t> with the class. </a:t>
            </a:r>
            <a:r>
              <a:rPr lang="en-GB" b="1" dirty="0"/>
              <a:t>Teacher can run through the example answers above to build on ideas shared by students. </a:t>
            </a:r>
            <a:endParaRPr lang="en-GB" sz="1600" dirty="0">
              <a:cs typeface="Calibri"/>
            </a:endParaRPr>
          </a:p>
          <a:p>
            <a:pPr marL="228600" lvl="0" indent="-228600" algn="l" rtl="0">
              <a:spcBef>
                <a:spcPts val="0"/>
              </a:spcBef>
              <a:spcAft>
                <a:spcPts val="0"/>
              </a:spcAft>
              <a:buAutoNum type="arabicPeriod"/>
            </a:pPr>
            <a:r>
              <a:rPr lang="en-GB" sz="1600" dirty="0"/>
              <a:t>Reinforce that there will be many situations throughout life when any of us might experience these feelings (give some examples) and stress that it is totally normal. Introduce that there are, however, different ways we can prepare ourselves to face such challenging situations.</a:t>
            </a:r>
          </a:p>
        </p:txBody>
      </p:sp>
      <p:sp>
        <p:nvSpPr>
          <p:cNvPr id="4" name="Slide Number Placeholder 3"/>
          <p:cNvSpPr>
            <a:spLocks noGrp="1"/>
          </p:cNvSpPr>
          <p:nvPr>
            <p:ph type="sldNum" sz="quarter" idx="5"/>
          </p:nvPr>
        </p:nvSpPr>
        <p:spPr/>
        <p:txBody>
          <a:bodyPr/>
          <a:lstStyle/>
          <a:p>
            <a:fld id="{C966D4F6-BFB5-D14B-9A48-51DE556161E0}" type="slidenum">
              <a:rPr lang="en-US" smtClean="0"/>
              <a:t>8</a:t>
            </a:fld>
            <a:endParaRPr lang="en-US"/>
          </a:p>
        </p:txBody>
      </p:sp>
    </p:spTree>
    <p:extLst>
      <p:ext uri="{BB962C8B-B14F-4D97-AF65-F5344CB8AC3E}">
        <p14:creationId xmlns:p14="http://schemas.microsoft.com/office/powerpoint/2010/main" val="95245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Main activity (10 minutes)</a:t>
            </a:r>
          </a:p>
          <a:p>
            <a:pPr marL="228600" indent="-228600">
              <a:buAutoNum type="arabicPeriod"/>
            </a:pPr>
            <a:r>
              <a:rPr lang="en-US" sz="1600" dirty="0">
                <a:solidFill>
                  <a:srgbClr val="000000"/>
                </a:solidFill>
              </a:rPr>
              <a:t>Share the handout of questions </a:t>
            </a:r>
            <a:r>
              <a:rPr lang="en-US" dirty="0">
                <a:solidFill>
                  <a:srgbClr val="000000"/>
                </a:solidFill>
              </a:rPr>
              <a:t>(see next slide) </a:t>
            </a:r>
            <a:r>
              <a:rPr lang="en-US" sz="1600" dirty="0">
                <a:solidFill>
                  <a:srgbClr val="000000"/>
                </a:solidFill>
              </a:rPr>
              <a:t>related to preparing for an important event/high pressure situation and review each question</a:t>
            </a:r>
            <a:r>
              <a:rPr lang="en-US" dirty="0">
                <a:solidFill>
                  <a:srgbClr val="000000"/>
                </a:solidFill>
              </a:rPr>
              <a:t>,</a:t>
            </a:r>
            <a:r>
              <a:rPr lang="en-US" sz="1600" dirty="0">
                <a:solidFill>
                  <a:srgbClr val="000000"/>
                </a:solidFill>
              </a:rPr>
              <a:t> giving or asking for examples of answers for each using various events/situations as a context, e.g., an exam, sports competition, medical procedure, job interview etc.</a:t>
            </a:r>
            <a:endParaRPr lang="en-US" sz="1600" dirty="0">
              <a:solidFill>
                <a:srgbClr val="000000"/>
              </a:solidFill>
              <a:cs typeface="Calibri"/>
            </a:endParaRPr>
          </a:p>
          <a:p>
            <a:pPr marL="228600" indent="-228600">
              <a:buAutoNum type="arabicPeriod"/>
            </a:pPr>
            <a:r>
              <a:rPr lang="en-US" sz="1600" dirty="0">
                <a:solidFill>
                  <a:srgbClr val="000000"/>
                </a:solidFill>
              </a:rPr>
              <a:t>Ask the students to choose one potential important </a:t>
            </a:r>
            <a:r>
              <a:rPr lang="en-US" dirty="0">
                <a:solidFill>
                  <a:srgbClr val="000000"/>
                </a:solidFill>
              </a:rPr>
              <a:t>event/situation</a:t>
            </a:r>
            <a:r>
              <a:rPr lang="en-US" dirty="0">
                <a:solidFill>
                  <a:srgbClr val="000000"/>
                </a:solidFill>
                <a:latin typeface="Calibri"/>
                <a:cs typeface="Calibri"/>
                <a:sym typeface="Arial"/>
              </a:rPr>
              <a:t> and</a:t>
            </a:r>
            <a:r>
              <a:rPr lang="en-US" sz="1600" dirty="0">
                <a:solidFill>
                  <a:srgbClr val="000000"/>
                </a:solidFill>
              </a:rPr>
              <a:t> fill in the second column with their own thoughts in answer to the questions posed, working individually or in pairs or small groups as appropriate. </a:t>
            </a:r>
            <a:endParaRPr lang="en-GB" sz="1600"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C966D4F6-BFB5-D14B-9A48-51DE556161E0}" type="slidenum">
              <a:rPr lang="en-US" smtClean="0"/>
              <a:t>9</a:t>
            </a:fld>
            <a:endParaRPr lang="en-US"/>
          </a:p>
        </p:txBody>
      </p:sp>
    </p:spTree>
    <p:extLst>
      <p:ext uri="{BB962C8B-B14F-4D97-AF65-F5344CB8AC3E}">
        <p14:creationId xmlns:p14="http://schemas.microsoft.com/office/powerpoint/2010/main" val="670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6428" y="5020182"/>
            <a:ext cx="13976424" cy="1028240"/>
          </a:xfrm>
        </p:spPr>
        <p:txBody>
          <a:bodyPr anchor="t"/>
          <a:lstStyle>
            <a:lvl1pPr algn="l">
              <a:defRPr sz="8200">
                <a:ln w="25400">
                  <a:solidFill>
                    <a:srgbClr val="1D428A"/>
                  </a:solidFill>
                </a:ln>
                <a:solidFill>
                  <a:schemeClr val="bg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1886428" y="5995414"/>
            <a:ext cx="10199558" cy="1028240"/>
          </a:xfrm>
          <a:ln w="25400">
            <a:noFill/>
          </a:ln>
        </p:spPr>
        <p:txBody>
          <a:bodyPr anchor="t"/>
          <a:lstStyle>
            <a:lvl1pPr marL="0" indent="0" algn="l">
              <a:buNone/>
              <a:defRPr sz="5000">
                <a:ln w="25400">
                  <a:solidFill>
                    <a:srgbClr val="1D428A"/>
                  </a:solidFill>
                </a:ln>
                <a:solidFill>
                  <a:schemeClr val="bg1"/>
                </a:solidFill>
                <a:latin typeface="Impact" panose="020B080603090205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dirty="0"/>
              <a:t>CLICK TO EDIT MASTER SUBTITLE STYLE</a:t>
            </a:r>
            <a:endParaRPr lang="en-US" dirty="0"/>
          </a:p>
        </p:txBody>
      </p:sp>
      <p:sp>
        <p:nvSpPr>
          <p:cNvPr id="10" name="Picture Placeholder 9">
            <a:extLst>
              <a:ext uri="{FF2B5EF4-FFF2-40B4-BE49-F238E27FC236}">
                <a16:creationId xmlns:a16="http://schemas.microsoft.com/office/drawing/2014/main" id="{72D1DDCD-49A3-FA41-99D0-41D3E935F0F3}"/>
              </a:ext>
            </a:extLst>
          </p:cNvPr>
          <p:cNvSpPr>
            <a:spLocks noGrp="1"/>
          </p:cNvSpPr>
          <p:nvPr>
            <p:ph type="pic" sz="quarter" idx="10"/>
          </p:nvPr>
        </p:nvSpPr>
        <p:spPr>
          <a:xfrm>
            <a:off x="9607550" y="688975"/>
            <a:ext cx="5897563" cy="7991475"/>
          </a:xfrm>
        </p:spPr>
        <p:txBody>
          <a:bodyPr/>
          <a:lstStyle/>
          <a:p>
            <a:endParaRPr lang="en-US"/>
          </a:p>
        </p:txBody>
      </p:sp>
    </p:spTree>
    <p:extLst>
      <p:ext uri="{BB962C8B-B14F-4D97-AF65-F5344CB8AC3E}">
        <p14:creationId xmlns:p14="http://schemas.microsoft.com/office/powerpoint/2010/main" val="13796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423781" y="1474986"/>
            <a:ext cx="4896000"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5">
            <a:extLst>
              <a:ext uri="{FF2B5EF4-FFF2-40B4-BE49-F238E27FC236}">
                <a16:creationId xmlns:a16="http://schemas.microsoft.com/office/drawing/2014/main" id="{50E6D4CD-6F25-C74B-855A-F41F43C01854}"/>
              </a:ext>
            </a:extLst>
          </p:cNvPr>
          <p:cNvSpPr>
            <a:spLocks noGrp="1"/>
          </p:cNvSpPr>
          <p:nvPr>
            <p:ph type="body" sz="quarter" idx="22"/>
          </p:nvPr>
        </p:nvSpPr>
        <p:spPr>
          <a:xfrm>
            <a:off x="423781"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5">
            <a:extLst>
              <a:ext uri="{FF2B5EF4-FFF2-40B4-BE49-F238E27FC236}">
                <a16:creationId xmlns:a16="http://schemas.microsoft.com/office/drawing/2014/main" id="{4D78F715-CEFA-7D49-997B-28ED084FE60D}"/>
              </a:ext>
            </a:extLst>
          </p:cNvPr>
          <p:cNvSpPr>
            <a:spLocks noGrp="1"/>
          </p:cNvSpPr>
          <p:nvPr>
            <p:ph type="body" sz="quarter" idx="23"/>
          </p:nvPr>
        </p:nvSpPr>
        <p:spPr>
          <a:xfrm>
            <a:off x="423781"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0991730D-9594-114A-A3B9-B80E31E904C2}"/>
              </a:ext>
            </a:extLst>
          </p:cNvPr>
          <p:cNvSpPr>
            <a:spLocks noGrp="1"/>
          </p:cNvSpPr>
          <p:nvPr>
            <p:ph type="body" sz="quarter" idx="24"/>
          </p:nvPr>
        </p:nvSpPr>
        <p:spPr>
          <a:xfrm>
            <a:off x="423781"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5">
            <a:extLst>
              <a:ext uri="{FF2B5EF4-FFF2-40B4-BE49-F238E27FC236}">
                <a16:creationId xmlns:a16="http://schemas.microsoft.com/office/drawing/2014/main" id="{1469A30F-6C55-A747-B9DC-C8279D5D1564}"/>
              </a:ext>
            </a:extLst>
          </p:cNvPr>
          <p:cNvSpPr>
            <a:spLocks noGrp="1"/>
          </p:cNvSpPr>
          <p:nvPr>
            <p:ph type="body" sz="quarter" idx="25"/>
          </p:nvPr>
        </p:nvSpPr>
        <p:spPr>
          <a:xfrm>
            <a:off x="423781"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5">
            <a:extLst>
              <a:ext uri="{FF2B5EF4-FFF2-40B4-BE49-F238E27FC236}">
                <a16:creationId xmlns:a16="http://schemas.microsoft.com/office/drawing/2014/main" id="{9DE483E8-6535-D840-A070-79BA998710D7}"/>
              </a:ext>
            </a:extLst>
          </p:cNvPr>
          <p:cNvSpPr>
            <a:spLocks noGrp="1"/>
          </p:cNvSpPr>
          <p:nvPr>
            <p:ph type="body" sz="quarter" idx="26"/>
          </p:nvPr>
        </p:nvSpPr>
        <p:spPr>
          <a:xfrm>
            <a:off x="5678954"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5">
            <a:extLst>
              <a:ext uri="{FF2B5EF4-FFF2-40B4-BE49-F238E27FC236}">
                <a16:creationId xmlns:a16="http://schemas.microsoft.com/office/drawing/2014/main" id="{413E3966-6C4D-4043-B911-3AF28D05239A}"/>
              </a:ext>
            </a:extLst>
          </p:cNvPr>
          <p:cNvSpPr>
            <a:spLocks noGrp="1"/>
          </p:cNvSpPr>
          <p:nvPr>
            <p:ph type="body" sz="quarter" idx="27"/>
          </p:nvPr>
        </p:nvSpPr>
        <p:spPr>
          <a:xfrm>
            <a:off x="5678954"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5">
            <a:extLst>
              <a:ext uri="{FF2B5EF4-FFF2-40B4-BE49-F238E27FC236}">
                <a16:creationId xmlns:a16="http://schemas.microsoft.com/office/drawing/2014/main" id="{77BAB05E-2EBA-9A4D-B528-8B782ED5A581}"/>
              </a:ext>
            </a:extLst>
          </p:cNvPr>
          <p:cNvSpPr>
            <a:spLocks noGrp="1"/>
          </p:cNvSpPr>
          <p:nvPr>
            <p:ph type="body" sz="quarter" idx="28"/>
          </p:nvPr>
        </p:nvSpPr>
        <p:spPr>
          <a:xfrm>
            <a:off x="5678954"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5">
            <a:extLst>
              <a:ext uri="{FF2B5EF4-FFF2-40B4-BE49-F238E27FC236}">
                <a16:creationId xmlns:a16="http://schemas.microsoft.com/office/drawing/2014/main" id="{27194995-F79A-D043-BBDC-FF5BF716137C}"/>
              </a:ext>
            </a:extLst>
          </p:cNvPr>
          <p:cNvSpPr>
            <a:spLocks noGrp="1"/>
          </p:cNvSpPr>
          <p:nvPr>
            <p:ph type="body" sz="quarter" idx="29"/>
          </p:nvPr>
        </p:nvSpPr>
        <p:spPr>
          <a:xfrm>
            <a:off x="5678954"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5">
            <a:extLst>
              <a:ext uri="{FF2B5EF4-FFF2-40B4-BE49-F238E27FC236}">
                <a16:creationId xmlns:a16="http://schemas.microsoft.com/office/drawing/2014/main" id="{713858D4-8697-D64C-A471-964841A02078}"/>
              </a:ext>
            </a:extLst>
          </p:cNvPr>
          <p:cNvSpPr>
            <a:spLocks noGrp="1"/>
          </p:cNvSpPr>
          <p:nvPr>
            <p:ph type="body" sz="quarter" idx="30"/>
          </p:nvPr>
        </p:nvSpPr>
        <p:spPr>
          <a:xfrm>
            <a:off x="10881574"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ext Placeholder 5">
            <a:extLst>
              <a:ext uri="{FF2B5EF4-FFF2-40B4-BE49-F238E27FC236}">
                <a16:creationId xmlns:a16="http://schemas.microsoft.com/office/drawing/2014/main" id="{D265CC90-7804-1A4A-A0DB-79617D8963C6}"/>
              </a:ext>
            </a:extLst>
          </p:cNvPr>
          <p:cNvSpPr>
            <a:spLocks noGrp="1"/>
          </p:cNvSpPr>
          <p:nvPr>
            <p:ph type="body" sz="quarter" idx="31"/>
          </p:nvPr>
        </p:nvSpPr>
        <p:spPr>
          <a:xfrm>
            <a:off x="10881574"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5">
            <a:extLst>
              <a:ext uri="{FF2B5EF4-FFF2-40B4-BE49-F238E27FC236}">
                <a16:creationId xmlns:a16="http://schemas.microsoft.com/office/drawing/2014/main" id="{5AB0378C-1A28-0B4A-AA6D-D65C926B3C91}"/>
              </a:ext>
            </a:extLst>
          </p:cNvPr>
          <p:cNvSpPr>
            <a:spLocks noGrp="1"/>
          </p:cNvSpPr>
          <p:nvPr>
            <p:ph type="body" sz="quarter" idx="32"/>
          </p:nvPr>
        </p:nvSpPr>
        <p:spPr>
          <a:xfrm>
            <a:off x="10881574"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 Placeholder 5">
            <a:extLst>
              <a:ext uri="{FF2B5EF4-FFF2-40B4-BE49-F238E27FC236}">
                <a16:creationId xmlns:a16="http://schemas.microsoft.com/office/drawing/2014/main" id="{EDA23153-00EC-C841-AA1E-B330C50B1A5F}"/>
              </a:ext>
            </a:extLst>
          </p:cNvPr>
          <p:cNvSpPr>
            <a:spLocks noGrp="1"/>
          </p:cNvSpPr>
          <p:nvPr>
            <p:ph type="body" sz="quarter" idx="33"/>
          </p:nvPr>
        </p:nvSpPr>
        <p:spPr>
          <a:xfrm>
            <a:off x="10881574"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7437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DFDDDD"/>
                  </a:solidFill>
                </a:ln>
                <a:solidFill>
                  <a:srgbClr val="1D428A"/>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423781" y="1474986"/>
            <a:ext cx="4896000"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5">
            <a:extLst>
              <a:ext uri="{FF2B5EF4-FFF2-40B4-BE49-F238E27FC236}">
                <a16:creationId xmlns:a16="http://schemas.microsoft.com/office/drawing/2014/main" id="{50E6D4CD-6F25-C74B-855A-F41F43C01854}"/>
              </a:ext>
            </a:extLst>
          </p:cNvPr>
          <p:cNvSpPr>
            <a:spLocks noGrp="1"/>
          </p:cNvSpPr>
          <p:nvPr>
            <p:ph type="body" sz="quarter" idx="22"/>
          </p:nvPr>
        </p:nvSpPr>
        <p:spPr>
          <a:xfrm>
            <a:off x="423781"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5">
            <a:extLst>
              <a:ext uri="{FF2B5EF4-FFF2-40B4-BE49-F238E27FC236}">
                <a16:creationId xmlns:a16="http://schemas.microsoft.com/office/drawing/2014/main" id="{4D78F715-CEFA-7D49-997B-28ED084FE60D}"/>
              </a:ext>
            </a:extLst>
          </p:cNvPr>
          <p:cNvSpPr>
            <a:spLocks noGrp="1"/>
          </p:cNvSpPr>
          <p:nvPr>
            <p:ph type="body" sz="quarter" idx="23"/>
          </p:nvPr>
        </p:nvSpPr>
        <p:spPr>
          <a:xfrm>
            <a:off x="423781"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0991730D-9594-114A-A3B9-B80E31E904C2}"/>
              </a:ext>
            </a:extLst>
          </p:cNvPr>
          <p:cNvSpPr>
            <a:spLocks noGrp="1"/>
          </p:cNvSpPr>
          <p:nvPr>
            <p:ph type="body" sz="quarter" idx="24"/>
          </p:nvPr>
        </p:nvSpPr>
        <p:spPr>
          <a:xfrm>
            <a:off x="423781"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5">
            <a:extLst>
              <a:ext uri="{FF2B5EF4-FFF2-40B4-BE49-F238E27FC236}">
                <a16:creationId xmlns:a16="http://schemas.microsoft.com/office/drawing/2014/main" id="{1469A30F-6C55-A747-B9DC-C8279D5D1564}"/>
              </a:ext>
            </a:extLst>
          </p:cNvPr>
          <p:cNvSpPr>
            <a:spLocks noGrp="1"/>
          </p:cNvSpPr>
          <p:nvPr>
            <p:ph type="body" sz="quarter" idx="25"/>
          </p:nvPr>
        </p:nvSpPr>
        <p:spPr>
          <a:xfrm>
            <a:off x="423781"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5">
            <a:extLst>
              <a:ext uri="{FF2B5EF4-FFF2-40B4-BE49-F238E27FC236}">
                <a16:creationId xmlns:a16="http://schemas.microsoft.com/office/drawing/2014/main" id="{9DE483E8-6535-D840-A070-79BA998710D7}"/>
              </a:ext>
            </a:extLst>
          </p:cNvPr>
          <p:cNvSpPr>
            <a:spLocks noGrp="1"/>
          </p:cNvSpPr>
          <p:nvPr>
            <p:ph type="body" sz="quarter" idx="26"/>
          </p:nvPr>
        </p:nvSpPr>
        <p:spPr>
          <a:xfrm>
            <a:off x="5678954"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5">
            <a:extLst>
              <a:ext uri="{FF2B5EF4-FFF2-40B4-BE49-F238E27FC236}">
                <a16:creationId xmlns:a16="http://schemas.microsoft.com/office/drawing/2014/main" id="{413E3966-6C4D-4043-B911-3AF28D05239A}"/>
              </a:ext>
            </a:extLst>
          </p:cNvPr>
          <p:cNvSpPr>
            <a:spLocks noGrp="1"/>
          </p:cNvSpPr>
          <p:nvPr>
            <p:ph type="body" sz="quarter" idx="27"/>
          </p:nvPr>
        </p:nvSpPr>
        <p:spPr>
          <a:xfrm>
            <a:off x="5678954"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5">
            <a:extLst>
              <a:ext uri="{FF2B5EF4-FFF2-40B4-BE49-F238E27FC236}">
                <a16:creationId xmlns:a16="http://schemas.microsoft.com/office/drawing/2014/main" id="{77BAB05E-2EBA-9A4D-B528-8B782ED5A581}"/>
              </a:ext>
            </a:extLst>
          </p:cNvPr>
          <p:cNvSpPr>
            <a:spLocks noGrp="1"/>
          </p:cNvSpPr>
          <p:nvPr>
            <p:ph type="body" sz="quarter" idx="28"/>
          </p:nvPr>
        </p:nvSpPr>
        <p:spPr>
          <a:xfrm>
            <a:off x="5678954"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5">
            <a:extLst>
              <a:ext uri="{FF2B5EF4-FFF2-40B4-BE49-F238E27FC236}">
                <a16:creationId xmlns:a16="http://schemas.microsoft.com/office/drawing/2014/main" id="{27194995-F79A-D043-BBDC-FF5BF716137C}"/>
              </a:ext>
            </a:extLst>
          </p:cNvPr>
          <p:cNvSpPr>
            <a:spLocks noGrp="1"/>
          </p:cNvSpPr>
          <p:nvPr>
            <p:ph type="body" sz="quarter" idx="29"/>
          </p:nvPr>
        </p:nvSpPr>
        <p:spPr>
          <a:xfrm>
            <a:off x="5678954"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5">
            <a:extLst>
              <a:ext uri="{FF2B5EF4-FFF2-40B4-BE49-F238E27FC236}">
                <a16:creationId xmlns:a16="http://schemas.microsoft.com/office/drawing/2014/main" id="{713858D4-8697-D64C-A471-964841A02078}"/>
              </a:ext>
            </a:extLst>
          </p:cNvPr>
          <p:cNvSpPr>
            <a:spLocks noGrp="1"/>
          </p:cNvSpPr>
          <p:nvPr>
            <p:ph type="body" sz="quarter" idx="30"/>
          </p:nvPr>
        </p:nvSpPr>
        <p:spPr>
          <a:xfrm>
            <a:off x="10881574" y="2523538"/>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ext Placeholder 5">
            <a:extLst>
              <a:ext uri="{FF2B5EF4-FFF2-40B4-BE49-F238E27FC236}">
                <a16:creationId xmlns:a16="http://schemas.microsoft.com/office/drawing/2014/main" id="{D265CC90-7804-1A4A-A0DB-79617D8963C6}"/>
              </a:ext>
            </a:extLst>
          </p:cNvPr>
          <p:cNvSpPr>
            <a:spLocks noGrp="1"/>
          </p:cNvSpPr>
          <p:nvPr>
            <p:ph type="body" sz="quarter" idx="31"/>
          </p:nvPr>
        </p:nvSpPr>
        <p:spPr>
          <a:xfrm>
            <a:off x="10881574" y="3804745"/>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5">
            <a:extLst>
              <a:ext uri="{FF2B5EF4-FFF2-40B4-BE49-F238E27FC236}">
                <a16:creationId xmlns:a16="http://schemas.microsoft.com/office/drawing/2014/main" id="{5AB0378C-1A28-0B4A-AA6D-D65C926B3C91}"/>
              </a:ext>
            </a:extLst>
          </p:cNvPr>
          <p:cNvSpPr>
            <a:spLocks noGrp="1"/>
          </p:cNvSpPr>
          <p:nvPr>
            <p:ph type="body" sz="quarter" idx="32"/>
          </p:nvPr>
        </p:nvSpPr>
        <p:spPr>
          <a:xfrm>
            <a:off x="10881574" y="5540007"/>
            <a:ext cx="4896000" cy="1281208"/>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 Placeholder 5">
            <a:extLst>
              <a:ext uri="{FF2B5EF4-FFF2-40B4-BE49-F238E27FC236}">
                <a16:creationId xmlns:a16="http://schemas.microsoft.com/office/drawing/2014/main" id="{EDA23153-00EC-C841-AA1E-B330C50B1A5F}"/>
              </a:ext>
            </a:extLst>
          </p:cNvPr>
          <p:cNvSpPr>
            <a:spLocks noGrp="1"/>
          </p:cNvSpPr>
          <p:nvPr>
            <p:ph type="body" sz="quarter" idx="33"/>
          </p:nvPr>
        </p:nvSpPr>
        <p:spPr>
          <a:xfrm>
            <a:off x="10881574" y="6821214"/>
            <a:ext cx="4896000" cy="1534509"/>
          </a:xfrm>
          <a:noFill/>
          <a:ln w="28575">
            <a:solidFill>
              <a:srgbClr val="F8F8F8"/>
            </a:solidFill>
          </a:ln>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752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97D06B6C-FA57-8049-820D-3696F27076CE}"/>
              </a:ext>
            </a:extLst>
          </p:cNvPr>
          <p:cNvSpPr>
            <a:spLocks noGrp="1"/>
          </p:cNvSpPr>
          <p:nvPr>
            <p:ph type="ctrTitle"/>
          </p:nvPr>
        </p:nvSpPr>
        <p:spPr>
          <a:xfrm>
            <a:off x="752476" y="2639291"/>
            <a:ext cx="8059016" cy="2174756"/>
          </a:xfrm>
        </p:spPr>
        <p:txBody>
          <a:bodyPr anchor="t"/>
          <a:lstStyle>
            <a:lvl1pPr algn="l">
              <a:defRPr sz="8200">
                <a:ln w="25400">
                  <a:solidFill>
                    <a:srgbClr val="1D428A"/>
                  </a:solidFill>
                </a:ln>
                <a:solidFill>
                  <a:schemeClr val="bg1"/>
                </a:solidFill>
              </a:defRPr>
            </a:lvl1pPr>
          </a:lstStyle>
          <a:p>
            <a:r>
              <a:rPr lang="en-GB" dirty="0"/>
              <a:t>Click to edit Master title style</a:t>
            </a:r>
            <a:endParaRPr lang="en-US" dirty="0"/>
          </a:p>
        </p:txBody>
      </p:sp>
      <p:sp>
        <p:nvSpPr>
          <p:cNvPr id="9" name="Picture Placeholder 9">
            <a:extLst>
              <a:ext uri="{FF2B5EF4-FFF2-40B4-BE49-F238E27FC236}">
                <a16:creationId xmlns:a16="http://schemas.microsoft.com/office/drawing/2014/main" id="{0BE99AB0-BF73-6742-AAB7-957B446AF8BE}"/>
              </a:ext>
            </a:extLst>
          </p:cNvPr>
          <p:cNvSpPr>
            <a:spLocks noGrp="1"/>
          </p:cNvSpPr>
          <p:nvPr>
            <p:ph type="pic" sz="quarter" idx="10"/>
          </p:nvPr>
        </p:nvSpPr>
        <p:spPr>
          <a:xfrm>
            <a:off x="9607550" y="299010"/>
            <a:ext cx="5897563" cy="8697072"/>
          </a:xfrm>
        </p:spPr>
        <p:txBody>
          <a:bodyPr/>
          <a:lstStyle/>
          <a:p>
            <a:endParaRPr lang="en-US"/>
          </a:p>
        </p:txBody>
      </p:sp>
      <p:sp>
        <p:nvSpPr>
          <p:cNvPr id="10" name="Subtitle 2">
            <a:extLst>
              <a:ext uri="{FF2B5EF4-FFF2-40B4-BE49-F238E27FC236}">
                <a16:creationId xmlns:a16="http://schemas.microsoft.com/office/drawing/2014/main" id="{9BC1D843-CDB9-CC43-8557-722497B0A0D6}"/>
              </a:ext>
            </a:extLst>
          </p:cNvPr>
          <p:cNvSpPr>
            <a:spLocks noGrp="1"/>
          </p:cNvSpPr>
          <p:nvPr>
            <p:ph type="subTitle" idx="1" hasCustomPrompt="1"/>
          </p:nvPr>
        </p:nvSpPr>
        <p:spPr>
          <a:xfrm>
            <a:off x="752475" y="4758285"/>
            <a:ext cx="10199558" cy="1028240"/>
          </a:xfrm>
          <a:ln w="25400">
            <a:noFill/>
          </a:ln>
        </p:spPr>
        <p:txBody>
          <a:bodyPr anchor="t"/>
          <a:lstStyle>
            <a:lvl1pPr marL="0" indent="0" algn="l">
              <a:buNone/>
              <a:defRPr sz="5000">
                <a:ln w="25400">
                  <a:solidFill>
                    <a:srgbClr val="1D428A"/>
                  </a:solidFill>
                </a:ln>
                <a:solidFill>
                  <a:schemeClr val="bg1"/>
                </a:solidFill>
                <a:latin typeface="Impact" panose="020B080603090205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dirty="0"/>
              <a:t>CLICK TO EDIT MASTER SUBTITLE STYLE</a:t>
            </a:r>
            <a:endParaRPr lang="en-US" dirty="0"/>
          </a:p>
        </p:txBody>
      </p:sp>
    </p:spTree>
    <p:extLst>
      <p:ext uri="{BB962C8B-B14F-4D97-AF65-F5344CB8AC3E}">
        <p14:creationId xmlns:p14="http://schemas.microsoft.com/office/powerpoint/2010/main" val="249843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7" name="Title 1">
            <a:extLst>
              <a:ext uri="{FF2B5EF4-FFF2-40B4-BE49-F238E27FC236}">
                <a16:creationId xmlns:a16="http://schemas.microsoft.com/office/drawing/2014/main" id="{C4CDDD98-796D-0F42-9E6C-2F88151D38F5}"/>
              </a:ext>
            </a:extLst>
          </p:cNvPr>
          <p:cNvSpPr>
            <a:spLocks noGrp="1"/>
          </p:cNvSpPr>
          <p:nvPr>
            <p:ph type="title"/>
          </p:nvPr>
        </p:nvSpPr>
        <p:spPr>
          <a:xfrm>
            <a:off x="335830" y="335447"/>
            <a:ext cx="14022170" cy="724728"/>
          </a:xfrm>
        </p:spPr>
        <p:txBody>
          <a:bodyPr>
            <a:noAutofit/>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Media Placeholder 10">
            <a:extLst>
              <a:ext uri="{FF2B5EF4-FFF2-40B4-BE49-F238E27FC236}">
                <a16:creationId xmlns:a16="http://schemas.microsoft.com/office/drawing/2014/main" id="{E49CC1DA-B930-0448-9173-6EA7DB97B558}"/>
              </a:ext>
            </a:extLst>
          </p:cNvPr>
          <p:cNvSpPr>
            <a:spLocks noGrp="1"/>
          </p:cNvSpPr>
          <p:nvPr>
            <p:ph type="media" sz="quarter" idx="13"/>
          </p:nvPr>
        </p:nvSpPr>
        <p:spPr>
          <a:xfrm>
            <a:off x="715963" y="1325563"/>
            <a:ext cx="14816137" cy="7061200"/>
          </a:xfrm>
        </p:spPr>
        <p:txBody>
          <a:bodyPr/>
          <a:lstStyle/>
          <a:p>
            <a:endParaRPr lang="en-US"/>
          </a:p>
        </p:txBody>
      </p:sp>
      <p:sp>
        <p:nvSpPr>
          <p:cNvPr id="13" name="Picture Placeholder 12">
            <a:extLst>
              <a:ext uri="{FF2B5EF4-FFF2-40B4-BE49-F238E27FC236}">
                <a16:creationId xmlns:a16="http://schemas.microsoft.com/office/drawing/2014/main" id="{68367FDC-BED9-6343-ABC0-D0201B723B82}"/>
              </a:ext>
            </a:extLst>
          </p:cNvPr>
          <p:cNvSpPr>
            <a:spLocks noGrp="1"/>
          </p:cNvSpPr>
          <p:nvPr>
            <p:ph type="pic" sz="quarter" idx="14"/>
          </p:nvPr>
        </p:nvSpPr>
        <p:spPr>
          <a:xfrm>
            <a:off x="7301948" y="4028662"/>
            <a:ext cx="1655999" cy="1655999"/>
          </a:xfrm>
        </p:spPr>
        <p:txBody>
          <a:bodyPr/>
          <a:lstStyle/>
          <a:p>
            <a:endParaRPr lang="en-US"/>
          </a:p>
        </p:txBody>
      </p:sp>
    </p:spTree>
    <p:extLst>
      <p:ext uri="{BB962C8B-B14F-4D97-AF65-F5344CB8AC3E}">
        <p14:creationId xmlns:p14="http://schemas.microsoft.com/office/powerpoint/2010/main" val="1291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7" name="Title 1">
            <a:extLst>
              <a:ext uri="{FF2B5EF4-FFF2-40B4-BE49-F238E27FC236}">
                <a16:creationId xmlns:a16="http://schemas.microsoft.com/office/drawing/2014/main" id="{C4CDDD98-796D-0F42-9E6C-2F88151D38F5}"/>
              </a:ext>
            </a:extLst>
          </p:cNvPr>
          <p:cNvSpPr>
            <a:spLocks noGrp="1"/>
          </p:cNvSpPr>
          <p:nvPr>
            <p:ph type="title" hasCustomPrompt="1"/>
          </p:nvPr>
        </p:nvSpPr>
        <p:spPr>
          <a:xfrm>
            <a:off x="568800" y="360000"/>
            <a:ext cx="15120000" cy="724728"/>
          </a:xfrm>
        </p:spPr>
        <p:txBody>
          <a:bodyPr lIns="0" tIns="0" rIns="0" bIns="0" anchor="ctr" anchorCtr="0">
            <a:noAutofit/>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Media Placeholder 10">
            <a:extLst>
              <a:ext uri="{FF2B5EF4-FFF2-40B4-BE49-F238E27FC236}">
                <a16:creationId xmlns:a16="http://schemas.microsoft.com/office/drawing/2014/main" id="{E49CC1DA-B930-0448-9173-6EA7DB97B558}"/>
              </a:ext>
            </a:extLst>
          </p:cNvPr>
          <p:cNvSpPr>
            <a:spLocks noGrp="1"/>
          </p:cNvSpPr>
          <p:nvPr>
            <p:ph type="media" sz="quarter" idx="13"/>
          </p:nvPr>
        </p:nvSpPr>
        <p:spPr>
          <a:xfrm>
            <a:off x="715963" y="1325563"/>
            <a:ext cx="14816137" cy="7061200"/>
          </a:xfrm>
        </p:spPr>
        <p:txBody>
          <a:bodyPr/>
          <a:lstStyle/>
          <a:p>
            <a:endParaRPr lang="en-US"/>
          </a:p>
        </p:txBody>
      </p:sp>
      <p:sp>
        <p:nvSpPr>
          <p:cNvPr id="13" name="Picture Placeholder 12">
            <a:extLst>
              <a:ext uri="{FF2B5EF4-FFF2-40B4-BE49-F238E27FC236}">
                <a16:creationId xmlns:a16="http://schemas.microsoft.com/office/drawing/2014/main" id="{68367FDC-BED9-6343-ABC0-D0201B723B82}"/>
              </a:ext>
            </a:extLst>
          </p:cNvPr>
          <p:cNvSpPr>
            <a:spLocks noGrp="1"/>
          </p:cNvSpPr>
          <p:nvPr>
            <p:ph type="pic" sz="quarter" idx="14"/>
          </p:nvPr>
        </p:nvSpPr>
        <p:spPr>
          <a:xfrm>
            <a:off x="7301948" y="4028662"/>
            <a:ext cx="1655999" cy="1655999"/>
          </a:xfrm>
        </p:spPr>
        <p:txBody>
          <a:bodyPr/>
          <a:lstStyle/>
          <a:p>
            <a:endParaRPr lang="en-US"/>
          </a:p>
        </p:txBody>
      </p:sp>
    </p:spTree>
    <p:extLst>
      <p:ext uri="{BB962C8B-B14F-4D97-AF65-F5344CB8AC3E}">
        <p14:creationId xmlns:p14="http://schemas.microsoft.com/office/powerpoint/2010/main" val="1291580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639" y="1917332"/>
            <a:ext cx="6909475" cy="5801784"/>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932691B0-8233-3140-AC53-5EC4AC213467}"/>
              </a:ext>
            </a:extLst>
          </p:cNvPr>
          <p:cNvSpPr>
            <a:spLocks noGrp="1"/>
          </p:cNvSpPr>
          <p:nvPr>
            <p:ph type="title"/>
          </p:nvPr>
        </p:nvSpPr>
        <p:spPr>
          <a:xfrm>
            <a:off x="335830" y="335447"/>
            <a:ext cx="14022170" cy="724728"/>
          </a:xfrm>
        </p:spPr>
        <p:txBody>
          <a:bodyPr>
            <a:noAutofit/>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2" name="Picture Placeholder 11">
            <a:extLst>
              <a:ext uri="{FF2B5EF4-FFF2-40B4-BE49-F238E27FC236}">
                <a16:creationId xmlns:a16="http://schemas.microsoft.com/office/drawing/2014/main" id="{EC19F1AD-F103-3444-9975-43771E0AB5D9}"/>
              </a:ext>
            </a:extLst>
          </p:cNvPr>
          <p:cNvSpPr>
            <a:spLocks noGrp="1"/>
          </p:cNvSpPr>
          <p:nvPr>
            <p:ph type="pic" sz="quarter" idx="13"/>
          </p:nvPr>
        </p:nvSpPr>
        <p:spPr>
          <a:xfrm>
            <a:off x="8799513" y="1271588"/>
            <a:ext cx="5962650" cy="7872412"/>
          </a:xfrm>
        </p:spPr>
        <p:txBody>
          <a:bodyPr/>
          <a:lstStyle/>
          <a:p>
            <a:endParaRPr lang="en-US"/>
          </a:p>
        </p:txBody>
      </p:sp>
    </p:spTree>
    <p:extLst>
      <p:ext uri="{BB962C8B-B14F-4D97-AF65-F5344CB8AC3E}">
        <p14:creationId xmlns:p14="http://schemas.microsoft.com/office/powerpoint/2010/main" val="119912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639" y="1917332"/>
            <a:ext cx="6909475" cy="5801784"/>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932691B0-8233-3140-AC53-5EC4AC213467}"/>
              </a:ext>
            </a:extLst>
          </p:cNvPr>
          <p:cNvSpPr>
            <a:spLocks noGrp="1"/>
          </p:cNvSpPr>
          <p:nvPr>
            <p:ph type="title"/>
          </p:nvPr>
        </p:nvSpPr>
        <p:spPr>
          <a:xfrm>
            <a:off x="335830" y="335447"/>
            <a:ext cx="14022170" cy="724728"/>
          </a:xfrm>
        </p:spPr>
        <p:txBody>
          <a:bodyPr>
            <a:noAutofit/>
          </a:bodyPr>
          <a:lstStyle>
            <a:lvl1pPr>
              <a:defRPr sz="4700">
                <a:ln w="25400">
                  <a:solidFill>
                    <a:srgbClr val="DFDDDD"/>
                  </a:solidFill>
                </a:ln>
                <a:solidFill>
                  <a:srgbClr val="1D428A"/>
                </a:solidFill>
              </a:defRPr>
            </a:lvl1pPr>
          </a:lstStyle>
          <a:p>
            <a:r>
              <a:rPr lang="en-GB" dirty="0"/>
              <a:t>Click to edit Master title style</a:t>
            </a:r>
            <a:endParaRPr lang="en-US" dirty="0"/>
          </a:p>
        </p:txBody>
      </p:sp>
      <p:sp>
        <p:nvSpPr>
          <p:cNvPr id="12" name="Picture Placeholder 11">
            <a:extLst>
              <a:ext uri="{FF2B5EF4-FFF2-40B4-BE49-F238E27FC236}">
                <a16:creationId xmlns:a16="http://schemas.microsoft.com/office/drawing/2014/main" id="{EC19F1AD-F103-3444-9975-43771E0AB5D9}"/>
              </a:ext>
            </a:extLst>
          </p:cNvPr>
          <p:cNvSpPr>
            <a:spLocks noGrp="1"/>
          </p:cNvSpPr>
          <p:nvPr>
            <p:ph type="pic" sz="quarter" idx="13"/>
          </p:nvPr>
        </p:nvSpPr>
        <p:spPr>
          <a:xfrm>
            <a:off x="8799513" y="1271588"/>
            <a:ext cx="5962650" cy="7872412"/>
          </a:xfrm>
        </p:spPr>
        <p:txBody>
          <a:bodyPr/>
          <a:lstStyle/>
          <a:p>
            <a:endParaRPr lang="en-US"/>
          </a:p>
        </p:txBody>
      </p:sp>
    </p:spTree>
    <p:extLst>
      <p:ext uri="{BB962C8B-B14F-4D97-AF65-F5344CB8AC3E}">
        <p14:creationId xmlns:p14="http://schemas.microsoft.com/office/powerpoint/2010/main" val="5135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EF08DE1-9DBB-3E40-B966-C70151736699}"/>
              </a:ext>
            </a:extLst>
          </p:cNvPr>
          <p:cNvSpPr>
            <a:spLocks noGrp="1"/>
          </p:cNvSpPr>
          <p:nvPr>
            <p:ph type="body" sz="quarter" idx="13"/>
          </p:nvPr>
        </p:nvSpPr>
        <p:spPr>
          <a:xfrm>
            <a:off x="728663" y="2676525"/>
            <a:ext cx="2782887"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3723654" y="2676525"/>
            <a:ext cx="278288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9">
            <a:extLst>
              <a:ext uri="{FF2B5EF4-FFF2-40B4-BE49-F238E27FC236}">
                <a16:creationId xmlns:a16="http://schemas.microsoft.com/office/drawing/2014/main" id="{9B959CE0-A358-5A4C-812D-863F223BCA9C}"/>
              </a:ext>
            </a:extLst>
          </p:cNvPr>
          <p:cNvSpPr>
            <a:spLocks noGrp="1"/>
          </p:cNvSpPr>
          <p:nvPr>
            <p:ph type="body" sz="quarter" idx="15"/>
          </p:nvPr>
        </p:nvSpPr>
        <p:spPr>
          <a:xfrm>
            <a:off x="6718645" y="2676525"/>
            <a:ext cx="2782887"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9">
            <a:extLst>
              <a:ext uri="{FF2B5EF4-FFF2-40B4-BE49-F238E27FC236}">
                <a16:creationId xmlns:a16="http://schemas.microsoft.com/office/drawing/2014/main" id="{E6A4B358-6682-E949-A3EB-5625808D797F}"/>
              </a:ext>
            </a:extLst>
          </p:cNvPr>
          <p:cNvSpPr>
            <a:spLocks noGrp="1"/>
          </p:cNvSpPr>
          <p:nvPr>
            <p:ph type="body" sz="quarter" idx="16"/>
          </p:nvPr>
        </p:nvSpPr>
        <p:spPr>
          <a:xfrm>
            <a:off x="9713636" y="2676525"/>
            <a:ext cx="278288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9">
            <a:extLst>
              <a:ext uri="{FF2B5EF4-FFF2-40B4-BE49-F238E27FC236}">
                <a16:creationId xmlns:a16="http://schemas.microsoft.com/office/drawing/2014/main" id="{092D4580-9704-484B-8F01-8EFC380F5CA6}"/>
              </a:ext>
            </a:extLst>
          </p:cNvPr>
          <p:cNvSpPr>
            <a:spLocks noGrp="1"/>
          </p:cNvSpPr>
          <p:nvPr>
            <p:ph type="body" sz="quarter" idx="17"/>
          </p:nvPr>
        </p:nvSpPr>
        <p:spPr>
          <a:xfrm>
            <a:off x="12708628" y="2676525"/>
            <a:ext cx="2782887"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5">
            <a:extLst>
              <a:ext uri="{FF2B5EF4-FFF2-40B4-BE49-F238E27FC236}">
                <a16:creationId xmlns:a16="http://schemas.microsoft.com/office/drawing/2014/main" id="{582713AB-2A03-5748-83F5-C5585E4EDB26}"/>
              </a:ext>
            </a:extLst>
          </p:cNvPr>
          <p:cNvSpPr>
            <a:spLocks noGrp="1"/>
          </p:cNvSpPr>
          <p:nvPr>
            <p:ph type="pic" sz="quarter" idx="18"/>
          </p:nvPr>
        </p:nvSpPr>
        <p:spPr>
          <a:xfrm>
            <a:off x="728663" y="3962400"/>
            <a:ext cx="3525837" cy="3949700"/>
          </a:xfrm>
        </p:spPr>
        <p:txBody>
          <a:bodyPr/>
          <a:lstStyle/>
          <a:p>
            <a:endParaRPr lang="en-US"/>
          </a:p>
        </p:txBody>
      </p:sp>
      <p:sp>
        <p:nvSpPr>
          <p:cNvPr id="17" name="Picture Placeholder 15">
            <a:extLst>
              <a:ext uri="{FF2B5EF4-FFF2-40B4-BE49-F238E27FC236}">
                <a16:creationId xmlns:a16="http://schemas.microsoft.com/office/drawing/2014/main" id="{71A69B3F-8369-5C45-86AB-BC9413EEC394}"/>
              </a:ext>
            </a:extLst>
          </p:cNvPr>
          <p:cNvSpPr>
            <a:spLocks noGrp="1"/>
          </p:cNvSpPr>
          <p:nvPr>
            <p:ph type="pic" sz="quarter" idx="19"/>
          </p:nvPr>
        </p:nvSpPr>
        <p:spPr>
          <a:xfrm>
            <a:off x="4474611" y="3962400"/>
            <a:ext cx="3525837" cy="3949700"/>
          </a:xfrm>
        </p:spPr>
        <p:txBody>
          <a:bodyPr/>
          <a:lstStyle/>
          <a:p>
            <a:endParaRPr lang="en-US"/>
          </a:p>
        </p:txBody>
      </p:sp>
      <p:sp>
        <p:nvSpPr>
          <p:cNvPr id="18" name="Picture Placeholder 15">
            <a:extLst>
              <a:ext uri="{FF2B5EF4-FFF2-40B4-BE49-F238E27FC236}">
                <a16:creationId xmlns:a16="http://schemas.microsoft.com/office/drawing/2014/main" id="{4E473D12-0EB3-5A4B-AB59-FB8DA38E593E}"/>
              </a:ext>
            </a:extLst>
          </p:cNvPr>
          <p:cNvSpPr>
            <a:spLocks noGrp="1"/>
          </p:cNvSpPr>
          <p:nvPr>
            <p:ph type="pic" sz="quarter" idx="20"/>
          </p:nvPr>
        </p:nvSpPr>
        <p:spPr>
          <a:xfrm>
            <a:off x="8220559" y="3962400"/>
            <a:ext cx="3525837" cy="3949700"/>
          </a:xfrm>
        </p:spPr>
        <p:txBody>
          <a:bodyPr/>
          <a:lstStyle/>
          <a:p>
            <a:endParaRPr lang="en-US"/>
          </a:p>
        </p:txBody>
      </p:sp>
      <p:sp>
        <p:nvSpPr>
          <p:cNvPr id="19" name="Picture Placeholder 15">
            <a:extLst>
              <a:ext uri="{FF2B5EF4-FFF2-40B4-BE49-F238E27FC236}">
                <a16:creationId xmlns:a16="http://schemas.microsoft.com/office/drawing/2014/main" id="{AEE1129E-8CC7-904C-B3FE-90E8D3797EC9}"/>
              </a:ext>
            </a:extLst>
          </p:cNvPr>
          <p:cNvSpPr>
            <a:spLocks noGrp="1"/>
          </p:cNvSpPr>
          <p:nvPr>
            <p:ph type="pic" sz="quarter" idx="21"/>
          </p:nvPr>
        </p:nvSpPr>
        <p:spPr>
          <a:xfrm>
            <a:off x="11966506" y="3962400"/>
            <a:ext cx="3525837" cy="3949700"/>
          </a:xfrm>
        </p:spPr>
        <p:txBody>
          <a:bodyPr/>
          <a:lstStyle/>
          <a:p>
            <a:endParaRPr lang="en-US"/>
          </a:p>
        </p:txBody>
      </p:sp>
    </p:spTree>
    <p:extLst>
      <p:ext uri="{BB962C8B-B14F-4D97-AF65-F5344CB8AC3E}">
        <p14:creationId xmlns:p14="http://schemas.microsoft.com/office/powerpoint/2010/main" val="2195730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8F01F154-960E-7746-B031-2468F58F6363}" type="slidenum">
              <a:rPr lang="en-US" smtClean="0"/>
              <a:pPr/>
              <a:t>‹#›</a:t>
            </a:fld>
            <a:endParaRPr lang="en-US" dirty="0"/>
          </a:p>
        </p:txBody>
      </p:sp>
      <p:sp>
        <p:nvSpPr>
          <p:cNvPr id="7" name="Title 1">
            <a:extLst>
              <a:ext uri="{FF2B5EF4-FFF2-40B4-BE49-F238E27FC236}">
                <a16:creationId xmlns:a16="http://schemas.microsoft.com/office/drawing/2014/main" id="{AD040D44-F2A6-744F-A973-13D06F2B5AB2}"/>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9" name="Picture Placeholder 8">
            <a:extLst>
              <a:ext uri="{FF2B5EF4-FFF2-40B4-BE49-F238E27FC236}">
                <a16:creationId xmlns:a16="http://schemas.microsoft.com/office/drawing/2014/main" id="{F138C82C-2789-D845-9C2F-18C7A3D8222F}"/>
              </a:ext>
            </a:extLst>
          </p:cNvPr>
          <p:cNvSpPr>
            <a:spLocks noGrp="1"/>
          </p:cNvSpPr>
          <p:nvPr>
            <p:ph type="pic" sz="quarter" idx="13"/>
          </p:nvPr>
        </p:nvSpPr>
        <p:spPr>
          <a:xfrm rot="20998480">
            <a:off x="7053212" y="1312786"/>
            <a:ext cx="5719655" cy="3572301"/>
          </a:xfrm>
        </p:spPr>
        <p:txBody>
          <a:bodyPr/>
          <a:lstStyle/>
          <a:p>
            <a:endParaRPr lang="en-US" dirty="0"/>
          </a:p>
        </p:txBody>
      </p:sp>
      <p:sp>
        <p:nvSpPr>
          <p:cNvPr id="10" name="Picture Placeholder 8">
            <a:extLst>
              <a:ext uri="{FF2B5EF4-FFF2-40B4-BE49-F238E27FC236}">
                <a16:creationId xmlns:a16="http://schemas.microsoft.com/office/drawing/2014/main" id="{A9729DC8-D040-A94B-843B-097473848936}"/>
              </a:ext>
            </a:extLst>
          </p:cNvPr>
          <p:cNvSpPr>
            <a:spLocks noGrp="1"/>
          </p:cNvSpPr>
          <p:nvPr>
            <p:ph type="pic" sz="quarter" idx="14"/>
          </p:nvPr>
        </p:nvSpPr>
        <p:spPr>
          <a:xfrm rot="20998480">
            <a:off x="-450041" y="2471280"/>
            <a:ext cx="7458235" cy="3572301"/>
          </a:xfrm>
        </p:spPr>
        <p:txBody>
          <a:bodyPr/>
          <a:lstStyle/>
          <a:p>
            <a:endParaRPr lang="en-US"/>
          </a:p>
        </p:txBody>
      </p:sp>
      <p:sp>
        <p:nvSpPr>
          <p:cNvPr id="11" name="Picture Placeholder 8">
            <a:extLst>
              <a:ext uri="{FF2B5EF4-FFF2-40B4-BE49-F238E27FC236}">
                <a16:creationId xmlns:a16="http://schemas.microsoft.com/office/drawing/2014/main" id="{47146FBF-34F6-7541-A3AB-C558B7E970F4}"/>
              </a:ext>
            </a:extLst>
          </p:cNvPr>
          <p:cNvSpPr>
            <a:spLocks noGrp="1"/>
          </p:cNvSpPr>
          <p:nvPr>
            <p:ph type="pic" sz="quarter" idx="15"/>
          </p:nvPr>
        </p:nvSpPr>
        <p:spPr>
          <a:xfrm rot="20998480">
            <a:off x="3647404" y="5659500"/>
            <a:ext cx="5719655" cy="3572301"/>
          </a:xfrm>
        </p:spPr>
        <p:txBody>
          <a:bodyPr/>
          <a:lstStyle/>
          <a:p>
            <a:endParaRPr lang="en-US" dirty="0"/>
          </a:p>
        </p:txBody>
      </p:sp>
      <p:sp>
        <p:nvSpPr>
          <p:cNvPr id="12" name="Picture Placeholder 8">
            <a:extLst>
              <a:ext uri="{FF2B5EF4-FFF2-40B4-BE49-F238E27FC236}">
                <a16:creationId xmlns:a16="http://schemas.microsoft.com/office/drawing/2014/main" id="{5E68C62C-F607-2C40-B5A7-F4BE8A6B70BE}"/>
              </a:ext>
            </a:extLst>
          </p:cNvPr>
          <p:cNvSpPr>
            <a:spLocks noGrp="1"/>
          </p:cNvSpPr>
          <p:nvPr>
            <p:ph type="pic" sz="quarter" idx="16"/>
          </p:nvPr>
        </p:nvSpPr>
        <p:spPr>
          <a:xfrm rot="20998480">
            <a:off x="9409577" y="4501007"/>
            <a:ext cx="7458235" cy="3572301"/>
          </a:xfrm>
        </p:spPr>
        <p:txBody>
          <a:bodyPr/>
          <a:lstStyle/>
          <a:p>
            <a:endParaRPr lang="en-US"/>
          </a:p>
        </p:txBody>
      </p:sp>
    </p:spTree>
    <p:extLst>
      <p:ext uri="{BB962C8B-B14F-4D97-AF65-F5344CB8AC3E}">
        <p14:creationId xmlns:p14="http://schemas.microsoft.com/office/powerpoint/2010/main" val="1269787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EF08DE1-9DBB-3E40-B966-C70151736699}"/>
              </a:ext>
            </a:extLst>
          </p:cNvPr>
          <p:cNvSpPr>
            <a:spLocks noGrp="1"/>
          </p:cNvSpPr>
          <p:nvPr>
            <p:ph type="body" sz="quarter" idx="13"/>
          </p:nvPr>
        </p:nvSpPr>
        <p:spPr>
          <a:xfrm>
            <a:off x="846194" y="6400386"/>
            <a:ext cx="3021703" cy="808797"/>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5">
            <a:extLst>
              <a:ext uri="{FF2B5EF4-FFF2-40B4-BE49-F238E27FC236}">
                <a16:creationId xmlns:a16="http://schemas.microsoft.com/office/drawing/2014/main" id="{582713AB-2A03-5748-83F5-C5585E4EDB26}"/>
              </a:ext>
            </a:extLst>
          </p:cNvPr>
          <p:cNvSpPr>
            <a:spLocks noGrp="1"/>
          </p:cNvSpPr>
          <p:nvPr>
            <p:ph type="pic" sz="quarter" idx="18"/>
          </p:nvPr>
        </p:nvSpPr>
        <p:spPr>
          <a:xfrm>
            <a:off x="846194" y="4081670"/>
            <a:ext cx="3021703" cy="2318716"/>
          </a:xfrm>
        </p:spPr>
        <p:txBody>
          <a:bodyPr/>
          <a:lstStyle/>
          <a:p>
            <a:endParaRPr lang="en-US"/>
          </a:p>
        </p:txBody>
      </p:sp>
      <p:sp>
        <p:nvSpPr>
          <p:cNvPr id="20" name="Text Placeholder 9">
            <a:extLst>
              <a:ext uri="{FF2B5EF4-FFF2-40B4-BE49-F238E27FC236}">
                <a16:creationId xmlns:a16="http://schemas.microsoft.com/office/drawing/2014/main" id="{0F566749-3FE6-CC4C-A2D8-F97F978EFD7B}"/>
              </a:ext>
            </a:extLst>
          </p:cNvPr>
          <p:cNvSpPr>
            <a:spLocks noGrp="1"/>
          </p:cNvSpPr>
          <p:nvPr>
            <p:ph type="body" sz="quarter" idx="19"/>
          </p:nvPr>
        </p:nvSpPr>
        <p:spPr>
          <a:xfrm>
            <a:off x="4046594" y="6400386"/>
            <a:ext cx="3021703" cy="808797"/>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Picture Placeholder 15">
            <a:extLst>
              <a:ext uri="{FF2B5EF4-FFF2-40B4-BE49-F238E27FC236}">
                <a16:creationId xmlns:a16="http://schemas.microsoft.com/office/drawing/2014/main" id="{F28A3182-BDF9-4449-A1DB-303C1F3454EE}"/>
              </a:ext>
            </a:extLst>
          </p:cNvPr>
          <p:cNvSpPr>
            <a:spLocks noGrp="1"/>
          </p:cNvSpPr>
          <p:nvPr>
            <p:ph type="pic" sz="quarter" idx="20"/>
          </p:nvPr>
        </p:nvSpPr>
        <p:spPr>
          <a:xfrm>
            <a:off x="4046594" y="4081670"/>
            <a:ext cx="3021703" cy="2318716"/>
          </a:xfrm>
        </p:spPr>
        <p:txBody>
          <a:bodyPr/>
          <a:lstStyle/>
          <a:p>
            <a:endParaRPr lang="en-US"/>
          </a:p>
        </p:txBody>
      </p:sp>
      <p:sp>
        <p:nvSpPr>
          <p:cNvPr id="22" name="Text Placeholder 9">
            <a:extLst>
              <a:ext uri="{FF2B5EF4-FFF2-40B4-BE49-F238E27FC236}">
                <a16:creationId xmlns:a16="http://schemas.microsoft.com/office/drawing/2014/main" id="{559B3639-42FB-5D49-ADA9-63937FBC5E27}"/>
              </a:ext>
            </a:extLst>
          </p:cNvPr>
          <p:cNvSpPr>
            <a:spLocks noGrp="1"/>
          </p:cNvSpPr>
          <p:nvPr>
            <p:ph type="body" sz="quarter" idx="21"/>
          </p:nvPr>
        </p:nvSpPr>
        <p:spPr>
          <a:xfrm>
            <a:off x="7209518" y="6400386"/>
            <a:ext cx="3021703" cy="808797"/>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Picture Placeholder 15">
            <a:extLst>
              <a:ext uri="{FF2B5EF4-FFF2-40B4-BE49-F238E27FC236}">
                <a16:creationId xmlns:a16="http://schemas.microsoft.com/office/drawing/2014/main" id="{227EAEF7-87D2-2E40-8E4B-02B1EC54C7D0}"/>
              </a:ext>
            </a:extLst>
          </p:cNvPr>
          <p:cNvSpPr>
            <a:spLocks noGrp="1"/>
          </p:cNvSpPr>
          <p:nvPr>
            <p:ph type="pic" sz="quarter" idx="22"/>
          </p:nvPr>
        </p:nvSpPr>
        <p:spPr>
          <a:xfrm>
            <a:off x="7209518" y="4081670"/>
            <a:ext cx="3021703" cy="2318716"/>
          </a:xfrm>
        </p:spPr>
        <p:txBody>
          <a:bodyPr/>
          <a:lstStyle/>
          <a:p>
            <a:endParaRPr lang="en-US"/>
          </a:p>
        </p:txBody>
      </p:sp>
      <p:sp>
        <p:nvSpPr>
          <p:cNvPr id="24" name="Text Placeholder 9">
            <a:extLst>
              <a:ext uri="{FF2B5EF4-FFF2-40B4-BE49-F238E27FC236}">
                <a16:creationId xmlns:a16="http://schemas.microsoft.com/office/drawing/2014/main" id="{D8733699-0069-9249-B34A-4E19DC6E423A}"/>
              </a:ext>
            </a:extLst>
          </p:cNvPr>
          <p:cNvSpPr>
            <a:spLocks noGrp="1"/>
          </p:cNvSpPr>
          <p:nvPr>
            <p:ph type="body" sz="quarter" idx="23"/>
          </p:nvPr>
        </p:nvSpPr>
        <p:spPr>
          <a:xfrm>
            <a:off x="10409918" y="6400386"/>
            <a:ext cx="3021703" cy="808797"/>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Picture Placeholder 15">
            <a:extLst>
              <a:ext uri="{FF2B5EF4-FFF2-40B4-BE49-F238E27FC236}">
                <a16:creationId xmlns:a16="http://schemas.microsoft.com/office/drawing/2014/main" id="{5C2F1A5D-9F8F-604B-BAF7-B9C74AC474E1}"/>
              </a:ext>
            </a:extLst>
          </p:cNvPr>
          <p:cNvSpPr>
            <a:spLocks noGrp="1"/>
          </p:cNvSpPr>
          <p:nvPr>
            <p:ph type="pic" sz="quarter" idx="24"/>
          </p:nvPr>
        </p:nvSpPr>
        <p:spPr>
          <a:xfrm>
            <a:off x="10409918" y="4081670"/>
            <a:ext cx="3021703" cy="2318716"/>
          </a:xfrm>
        </p:spPr>
        <p:txBody>
          <a:bodyPr/>
          <a:lstStyle/>
          <a:p>
            <a:endParaRPr lang="en-US"/>
          </a:p>
        </p:txBody>
      </p:sp>
      <p:sp>
        <p:nvSpPr>
          <p:cNvPr id="6" name="Text Placeholder 5">
            <a:extLst>
              <a:ext uri="{FF2B5EF4-FFF2-40B4-BE49-F238E27FC236}">
                <a16:creationId xmlns:a16="http://schemas.microsoft.com/office/drawing/2014/main" id="{470B50EE-B9DD-EA48-B0FB-EF05DC5902B7}"/>
              </a:ext>
            </a:extLst>
          </p:cNvPr>
          <p:cNvSpPr>
            <a:spLocks noGrp="1"/>
          </p:cNvSpPr>
          <p:nvPr>
            <p:ph type="body" sz="quarter" idx="25"/>
          </p:nvPr>
        </p:nvSpPr>
        <p:spPr>
          <a:xfrm>
            <a:off x="846194" y="1811062"/>
            <a:ext cx="4721225" cy="11112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Picture Placeholder 14">
            <a:extLst>
              <a:ext uri="{FF2B5EF4-FFF2-40B4-BE49-F238E27FC236}">
                <a16:creationId xmlns:a16="http://schemas.microsoft.com/office/drawing/2014/main" id="{FFB81BAF-BD7B-AE4A-81E6-40902F3FAFBF}"/>
              </a:ext>
            </a:extLst>
          </p:cNvPr>
          <p:cNvSpPr>
            <a:spLocks noGrp="1"/>
          </p:cNvSpPr>
          <p:nvPr>
            <p:ph type="pic" sz="quarter" idx="26"/>
          </p:nvPr>
        </p:nvSpPr>
        <p:spPr>
          <a:xfrm>
            <a:off x="13796963" y="1277938"/>
            <a:ext cx="1936750" cy="7596187"/>
          </a:xfrm>
        </p:spPr>
        <p:txBody>
          <a:bodyPr/>
          <a:lstStyle/>
          <a:p>
            <a:endParaRPr lang="en-US"/>
          </a:p>
        </p:txBody>
      </p:sp>
      <p:sp>
        <p:nvSpPr>
          <p:cNvPr id="27" name="Picture Placeholder 26">
            <a:extLst>
              <a:ext uri="{FF2B5EF4-FFF2-40B4-BE49-F238E27FC236}">
                <a16:creationId xmlns:a16="http://schemas.microsoft.com/office/drawing/2014/main" id="{A901CBE3-0114-2F43-B73D-B91277CF5C71}"/>
              </a:ext>
            </a:extLst>
          </p:cNvPr>
          <p:cNvSpPr>
            <a:spLocks noGrp="1"/>
          </p:cNvSpPr>
          <p:nvPr>
            <p:ph type="pic" sz="quarter" idx="27"/>
          </p:nvPr>
        </p:nvSpPr>
        <p:spPr>
          <a:xfrm>
            <a:off x="11765860" y="1786871"/>
            <a:ext cx="1060450" cy="1058862"/>
          </a:xfrm>
        </p:spPr>
        <p:txBody>
          <a:bodyPr/>
          <a:lstStyle/>
          <a:p>
            <a:endParaRPr lang="en-US"/>
          </a:p>
        </p:txBody>
      </p:sp>
    </p:spTree>
    <p:extLst>
      <p:ext uri="{BB962C8B-B14F-4D97-AF65-F5344CB8AC3E}">
        <p14:creationId xmlns:p14="http://schemas.microsoft.com/office/powerpoint/2010/main" val="53761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830" y="335447"/>
            <a:ext cx="14022170" cy="724728"/>
          </a:xfrm>
        </p:spPr>
        <p:txBody>
          <a:bodyPr>
            <a:noAutofit/>
          </a:bodyPr>
          <a:lstStyle>
            <a:lvl1pPr>
              <a:defRPr sz="4700">
                <a:ln w="12700">
                  <a:solidFill>
                    <a:srgbClr val="E4E5E3"/>
                  </a:solidFill>
                </a:ln>
                <a:solidFill>
                  <a:srgbClr val="1D428A"/>
                </a:solidFill>
              </a:defRPr>
            </a:lvl1pPr>
          </a:lstStyle>
          <a:p>
            <a:r>
              <a:rPr lang="en-GB" dirty="0"/>
              <a:t>Click to edit Master title style</a:t>
            </a:r>
            <a:endParaRPr lang="en-US" dirty="0"/>
          </a:p>
        </p:txBody>
      </p:sp>
      <p:sp>
        <p:nvSpPr>
          <p:cNvPr id="3" name="Content Placeholder 2"/>
          <p:cNvSpPr>
            <a:spLocks noGrp="1"/>
          </p:cNvSpPr>
          <p:nvPr>
            <p:ph idx="1"/>
          </p:nvPr>
        </p:nvSpPr>
        <p:spPr>
          <a:xfrm>
            <a:off x="534614" y="2036601"/>
            <a:ext cx="7390186" cy="625649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9" name="Content Placeholder 2">
            <a:extLst>
              <a:ext uri="{FF2B5EF4-FFF2-40B4-BE49-F238E27FC236}">
                <a16:creationId xmlns:a16="http://schemas.microsoft.com/office/drawing/2014/main" id="{07883656-270E-474E-A255-7BFBFE1B3F5C}"/>
              </a:ext>
            </a:extLst>
          </p:cNvPr>
          <p:cNvSpPr>
            <a:spLocks noGrp="1"/>
          </p:cNvSpPr>
          <p:nvPr>
            <p:ph idx="13"/>
          </p:nvPr>
        </p:nvSpPr>
        <p:spPr>
          <a:xfrm>
            <a:off x="8061849" y="2036601"/>
            <a:ext cx="7390186" cy="625649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8699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1D428A"/>
          </a:solidFill>
        </p:spPr>
        <p:txBody>
          <a:bodyPr/>
          <a:lstStyle/>
          <a:p>
            <a:fld id="{8F01F154-960E-7746-B031-2468F58F6363}" type="slidenum">
              <a:rPr lang="en-US" smtClean="0"/>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2271372" y="2676525"/>
            <a:ext cx="278288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9">
            <a:extLst>
              <a:ext uri="{FF2B5EF4-FFF2-40B4-BE49-F238E27FC236}">
                <a16:creationId xmlns:a16="http://schemas.microsoft.com/office/drawing/2014/main" id="{9B959CE0-A358-5A4C-812D-863F223BCA9C}"/>
              </a:ext>
            </a:extLst>
          </p:cNvPr>
          <p:cNvSpPr>
            <a:spLocks noGrp="1"/>
          </p:cNvSpPr>
          <p:nvPr>
            <p:ph type="body" sz="quarter" idx="15"/>
          </p:nvPr>
        </p:nvSpPr>
        <p:spPr>
          <a:xfrm>
            <a:off x="5266363" y="2676525"/>
            <a:ext cx="2782887"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9">
            <a:extLst>
              <a:ext uri="{FF2B5EF4-FFF2-40B4-BE49-F238E27FC236}">
                <a16:creationId xmlns:a16="http://schemas.microsoft.com/office/drawing/2014/main" id="{E6A4B358-6682-E949-A3EB-5625808D797F}"/>
              </a:ext>
            </a:extLst>
          </p:cNvPr>
          <p:cNvSpPr>
            <a:spLocks noGrp="1"/>
          </p:cNvSpPr>
          <p:nvPr>
            <p:ph type="body" sz="quarter" idx="16"/>
          </p:nvPr>
        </p:nvSpPr>
        <p:spPr>
          <a:xfrm>
            <a:off x="8261354" y="2676525"/>
            <a:ext cx="278288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9">
            <a:extLst>
              <a:ext uri="{FF2B5EF4-FFF2-40B4-BE49-F238E27FC236}">
                <a16:creationId xmlns:a16="http://schemas.microsoft.com/office/drawing/2014/main" id="{092D4580-9704-484B-8F01-8EFC380F5CA6}"/>
              </a:ext>
            </a:extLst>
          </p:cNvPr>
          <p:cNvSpPr>
            <a:spLocks noGrp="1"/>
          </p:cNvSpPr>
          <p:nvPr>
            <p:ph type="body" sz="quarter" idx="17"/>
          </p:nvPr>
        </p:nvSpPr>
        <p:spPr>
          <a:xfrm>
            <a:off x="11256346" y="2676525"/>
            <a:ext cx="2782887"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Picture Placeholder 15">
            <a:extLst>
              <a:ext uri="{FF2B5EF4-FFF2-40B4-BE49-F238E27FC236}">
                <a16:creationId xmlns:a16="http://schemas.microsoft.com/office/drawing/2014/main" id="{582713AB-2A03-5748-83F5-C5585E4EDB26}"/>
              </a:ext>
            </a:extLst>
          </p:cNvPr>
          <p:cNvSpPr>
            <a:spLocks noGrp="1"/>
          </p:cNvSpPr>
          <p:nvPr>
            <p:ph type="pic" sz="quarter" idx="18"/>
          </p:nvPr>
        </p:nvSpPr>
        <p:spPr>
          <a:xfrm>
            <a:off x="728663" y="3962400"/>
            <a:ext cx="4004702" cy="3949700"/>
          </a:xfrm>
        </p:spPr>
        <p:txBody>
          <a:bodyPr/>
          <a:lstStyle/>
          <a:p>
            <a:endParaRPr lang="en-US"/>
          </a:p>
        </p:txBody>
      </p:sp>
      <p:sp>
        <p:nvSpPr>
          <p:cNvPr id="18" name="Picture Placeholder 15">
            <a:extLst>
              <a:ext uri="{FF2B5EF4-FFF2-40B4-BE49-F238E27FC236}">
                <a16:creationId xmlns:a16="http://schemas.microsoft.com/office/drawing/2014/main" id="{4E473D12-0EB3-5A4B-AB59-FB8DA38E593E}"/>
              </a:ext>
            </a:extLst>
          </p:cNvPr>
          <p:cNvSpPr>
            <a:spLocks noGrp="1"/>
          </p:cNvSpPr>
          <p:nvPr>
            <p:ph type="pic" sz="quarter" idx="20"/>
          </p:nvPr>
        </p:nvSpPr>
        <p:spPr>
          <a:xfrm>
            <a:off x="4881440" y="3962400"/>
            <a:ext cx="6535113" cy="3949700"/>
          </a:xfrm>
        </p:spPr>
        <p:txBody>
          <a:bodyPr/>
          <a:lstStyle/>
          <a:p>
            <a:endParaRPr lang="en-US"/>
          </a:p>
        </p:txBody>
      </p:sp>
      <p:sp>
        <p:nvSpPr>
          <p:cNvPr id="19" name="Picture Placeholder 15">
            <a:extLst>
              <a:ext uri="{FF2B5EF4-FFF2-40B4-BE49-F238E27FC236}">
                <a16:creationId xmlns:a16="http://schemas.microsoft.com/office/drawing/2014/main" id="{AEE1129E-8CC7-904C-B3FE-90E8D3797EC9}"/>
              </a:ext>
            </a:extLst>
          </p:cNvPr>
          <p:cNvSpPr>
            <a:spLocks noGrp="1"/>
          </p:cNvSpPr>
          <p:nvPr>
            <p:ph type="pic" sz="quarter" idx="21"/>
          </p:nvPr>
        </p:nvSpPr>
        <p:spPr>
          <a:xfrm>
            <a:off x="11564628" y="3962400"/>
            <a:ext cx="3927715" cy="3949700"/>
          </a:xfrm>
        </p:spPr>
        <p:txBody>
          <a:bodyPr/>
          <a:lstStyle/>
          <a:p>
            <a:endParaRPr lang="en-US"/>
          </a:p>
        </p:txBody>
      </p:sp>
    </p:spTree>
    <p:extLst>
      <p:ext uri="{BB962C8B-B14F-4D97-AF65-F5344CB8AC3E}">
        <p14:creationId xmlns:p14="http://schemas.microsoft.com/office/powerpoint/2010/main" val="276698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8F01F154-960E-7746-B031-2468F58F6363}" type="slidenum">
              <a:rPr lang="en-US" smtClean="0"/>
              <a:pPr/>
              <a:t>‹#›</a:t>
            </a:fld>
            <a:endParaRPr lang="en-US" dirty="0"/>
          </a:p>
        </p:txBody>
      </p:sp>
      <p:sp>
        <p:nvSpPr>
          <p:cNvPr id="7" name="Title 1">
            <a:extLst>
              <a:ext uri="{FF2B5EF4-FFF2-40B4-BE49-F238E27FC236}">
                <a16:creationId xmlns:a16="http://schemas.microsoft.com/office/drawing/2014/main" id="{AD040D44-F2A6-744F-A973-13D06F2B5AB2}"/>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9" name="Picture Placeholder 8">
            <a:extLst>
              <a:ext uri="{FF2B5EF4-FFF2-40B4-BE49-F238E27FC236}">
                <a16:creationId xmlns:a16="http://schemas.microsoft.com/office/drawing/2014/main" id="{F138C82C-2789-D845-9C2F-18C7A3D8222F}"/>
              </a:ext>
            </a:extLst>
          </p:cNvPr>
          <p:cNvSpPr>
            <a:spLocks noGrp="1"/>
          </p:cNvSpPr>
          <p:nvPr>
            <p:ph type="pic" sz="quarter" idx="13"/>
          </p:nvPr>
        </p:nvSpPr>
        <p:spPr>
          <a:xfrm rot="20998480">
            <a:off x="7053212" y="1312786"/>
            <a:ext cx="5719655" cy="3572301"/>
          </a:xfrm>
        </p:spPr>
        <p:txBody>
          <a:bodyPr/>
          <a:lstStyle/>
          <a:p>
            <a:endParaRPr lang="en-US" dirty="0"/>
          </a:p>
        </p:txBody>
      </p:sp>
      <p:sp>
        <p:nvSpPr>
          <p:cNvPr id="10" name="Picture Placeholder 8">
            <a:extLst>
              <a:ext uri="{FF2B5EF4-FFF2-40B4-BE49-F238E27FC236}">
                <a16:creationId xmlns:a16="http://schemas.microsoft.com/office/drawing/2014/main" id="{A9729DC8-D040-A94B-843B-097473848936}"/>
              </a:ext>
            </a:extLst>
          </p:cNvPr>
          <p:cNvSpPr>
            <a:spLocks noGrp="1"/>
          </p:cNvSpPr>
          <p:nvPr>
            <p:ph type="pic" sz="quarter" idx="14"/>
          </p:nvPr>
        </p:nvSpPr>
        <p:spPr>
          <a:xfrm rot="20998480">
            <a:off x="-450041" y="2471280"/>
            <a:ext cx="7458235" cy="3572301"/>
          </a:xfrm>
        </p:spPr>
        <p:txBody>
          <a:bodyPr/>
          <a:lstStyle/>
          <a:p>
            <a:endParaRPr lang="en-US"/>
          </a:p>
        </p:txBody>
      </p:sp>
      <p:sp>
        <p:nvSpPr>
          <p:cNvPr id="11" name="Picture Placeholder 8">
            <a:extLst>
              <a:ext uri="{FF2B5EF4-FFF2-40B4-BE49-F238E27FC236}">
                <a16:creationId xmlns:a16="http://schemas.microsoft.com/office/drawing/2014/main" id="{47146FBF-34F6-7541-A3AB-C558B7E970F4}"/>
              </a:ext>
            </a:extLst>
          </p:cNvPr>
          <p:cNvSpPr>
            <a:spLocks noGrp="1"/>
          </p:cNvSpPr>
          <p:nvPr>
            <p:ph type="pic" sz="quarter" idx="15"/>
          </p:nvPr>
        </p:nvSpPr>
        <p:spPr>
          <a:xfrm rot="20998480">
            <a:off x="5718251" y="5282982"/>
            <a:ext cx="5719655" cy="3572301"/>
          </a:xfrm>
        </p:spPr>
        <p:txBody>
          <a:bodyPr/>
          <a:lstStyle/>
          <a:p>
            <a:endParaRPr lang="en-US" dirty="0"/>
          </a:p>
        </p:txBody>
      </p:sp>
      <p:sp>
        <p:nvSpPr>
          <p:cNvPr id="12" name="Picture Placeholder 8">
            <a:extLst>
              <a:ext uri="{FF2B5EF4-FFF2-40B4-BE49-F238E27FC236}">
                <a16:creationId xmlns:a16="http://schemas.microsoft.com/office/drawing/2014/main" id="{5E68C62C-F607-2C40-B5A7-F4BE8A6B70BE}"/>
              </a:ext>
            </a:extLst>
          </p:cNvPr>
          <p:cNvSpPr>
            <a:spLocks noGrp="1"/>
          </p:cNvSpPr>
          <p:nvPr>
            <p:ph type="pic" sz="quarter" idx="16"/>
          </p:nvPr>
        </p:nvSpPr>
        <p:spPr>
          <a:xfrm rot="20998480">
            <a:off x="11480424" y="4111042"/>
            <a:ext cx="7458235" cy="3572301"/>
          </a:xfrm>
        </p:spPr>
        <p:txBody>
          <a:bodyPr/>
          <a:lstStyle/>
          <a:p>
            <a:endParaRPr lang="en-US" dirty="0"/>
          </a:p>
        </p:txBody>
      </p:sp>
      <p:sp>
        <p:nvSpPr>
          <p:cNvPr id="8" name="Text Placeholder 7">
            <a:extLst>
              <a:ext uri="{FF2B5EF4-FFF2-40B4-BE49-F238E27FC236}">
                <a16:creationId xmlns:a16="http://schemas.microsoft.com/office/drawing/2014/main" id="{3D58BF86-D402-104F-97D3-71E38352EA25}"/>
              </a:ext>
            </a:extLst>
          </p:cNvPr>
          <p:cNvSpPr>
            <a:spLocks noGrp="1"/>
          </p:cNvSpPr>
          <p:nvPr>
            <p:ph type="body" sz="quarter" idx="17"/>
          </p:nvPr>
        </p:nvSpPr>
        <p:spPr>
          <a:xfrm rot="21016834">
            <a:off x="1815459" y="6162510"/>
            <a:ext cx="3685965" cy="2132049"/>
          </a:xfrm>
          <a:solidFill>
            <a:srgbClr val="DA1A32"/>
          </a:solidFill>
        </p:spPr>
        <p:txBody>
          <a:bodyPr/>
          <a:lstStyle>
            <a:lvl1pPr>
              <a:defRPr sz="2500" b="1" i="0">
                <a:solidFill>
                  <a:schemeClr val="bg1"/>
                </a:solidFill>
                <a:latin typeface="Calibri" panose="020F0502020204030204" pitchFamily="34" charset="0"/>
                <a:cs typeface="Calibri" panose="020F0502020204030204" pitchFamily="34" charset="0"/>
              </a:defRPr>
            </a:lvl1pPr>
            <a:lvl2pPr>
              <a:defRPr sz="2500" b="1" i="0">
                <a:solidFill>
                  <a:schemeClr val="bg1"/>
                </a:solidFill>
                <a:latin typeface="Calibri" panose="020F0502020204030204" pitchFamily="34" charset="0"/>
                <a:cs typeface="Calibri" panose="020F0502020204030204" pitchFamily="34" charset="0"/>
              </a:defRPr>
            </a:lvl2pPr>
            <a:lvl3pPr>
              <a:defRPr sz="2500" b="1" i="0">
                <a:solidFill>
                  <a:schemeClr val="bg1"/>
                </a:solidFill>
                <a:latin typeface="Calibri" panose="020F0502020204030204" pitchFamily="34" charset="0"/>
                <a:cs typeface="Calibri" panose="020F0502020204030204" pitchFamily="34" charset="0"/>
              </a:defRPr>
            </a:lvl3pPr>
            <a:lvl4pPr>
              <a:defRPr sz="2500" b="1" i="0">
                <a:solidFill>
                  <a:schemeClr val="bg1"/>
                </a:solidFill>
                <a:latin typeface="Calibri" panose="020F0502020204030204" pitchFamily="34" charset="0"/>
                <a:cs typeface="Calibri" panose="020F0502020204030204" pitchFamily="34" charset="0"/>
              </a:defRPr>
            </a:lvl4pPr>
            <a:lvl5pP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9289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F01F154-960E-7746-B031-2468F58F6363}" type="slidenum">
              <a:rPr lang="en-US" smtClean="0"/>
              <a:t>‹#›</a:t>
            </a:fld>
            <a:endParaRPr lang="en-US" dirty="0"/>
          </a:p>
        </p:txBody>
      </p:sp>
      <p:sp>
        <p:nvSpPr>
          <p:cNvPr id="12" name="Title 1">
            <a:extLst>
              <a:ext uri="{FF2B5EF4-FFF2-40B4-BE49-F238E27FC236}">
                <a16:creationId xmlns:a16="http://schemas.microsoft.com/office/drawing/2014/main" id="{191A2570-FA69-5146-B08D-6AFB671D641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3" name="Text Placeholder 9">
            <a:extLst>
              <a:ext uri="{FF2B5EF4-FFF2-40B4-BE49-F238E27FC236}">
                <a16:creationId xmlns:a16="http://schemas.microsoft.com/office/drawing/2014/main" id="{B897E26E-3F4A-4046-8643-C6596EB9D831}"/>
              </a:ext>
            </a:extLst>
          </p:cNvPr>
          <p:cNvSpPr>
            <a:spLocks noGrp="1"/>
          </p:cNvSpPr>
          <p:nvPr>
            <p:ph type="body" sz="quarter" idx="13"/>
          </p:nvPr>
        </p:nvSpPr>
        <p:spPr>
          <a:xfrm>
            <a:off x="1155477" y="5143676"/>
            <a:ext cx="3645123" cy="638559"/>
          </a:xfrm>
          <a:solidFill>
            <a:srgbClr val="1D428A"/>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19493411-3D31-3547-AACF-0E89DB0EA3B6}"/>
              </a:ext>
            </a:extLst>
          </p:cNvPr>
          <p:cNvSpPr>
            <a:spLocks noGrp="1"/>
          </p:cNvSpPr>
          <p:nvPr>
            <p:ph type="body" sz="quarter" idx="25"/>
          </p:nvPr>
        </p:nvSpPr>
        <p:spPr>
          <a:xfrm>
            <a:off x="846194" y="1811062"/>
            <a:ext cx="4721225" cy="1111250"/>
          </a:xfrm>
        </p:spPr>
        <p:txBody>
          <a:bodyPr/>
          <a:lstStyle>
            <a:lvl1pPr>
              <a:defRPr>
                <a:solidFill>
                  <a:srgbClr val="1D428A"/>
                </a:solidFill>
              </a:defRPr>
            </a:lvl1pPr>
            <a:lvl2pPr>
              <a:defRPr>
                <a:solidFill>
                  <a:srgbClr val="1D428A"/>
                </a:solidFill>
              </a:defRPr>
            </a:lvl2pPr>
            <a:lvl3pPr>
              <a:defRPr>
                <a:solidFill>
                  <a:srgbClr val="1D428A"/>
                </a:solidFill>
              </a:defRPr>
            </a:lvl3pPr>
            <a:lvl4pPr>
              <a:defRPr>
                <a:solidFill>
                  <a:srgbClr val="1D428A"/>
                </a:solidFill>
              </a:defRPr>
            </a:lvl4pPr>
            <a:lvl5pPr>
              <a:defRPr>
                <a:solidFill>
                  <a:srgbClr val="1D428A"/>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9">
            <a:extLst>
              <a:ext uri="{FF2B5EF4-FFF2-40B4-BE49-F238E27FC236}">
                <a16:creationId xmlns:a16="http://schemas.microsoft.com/office/drawing/2014/main" id="{0667C691-85FA-364C-B24A-EBE3E74C005D}"/>
              </a:ext>
            </a:extLst>
          </p:cNvPr>
          <p:cNvSpPr>
            <a:spLocks noGrp="1"/>
          </p:cNvSpPr>
          <p:nvPr>
            <p:ph type="body" sz="quarter" idx="26"/>
          </p:nvPr>
        </p:nvSpPr>
        <p:spPr>
          <a:xfrm>
            <a:off x="1155477" y="5782234"/>
            <a:ext cx="3645123" cy="1550703"/>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6">
            <a:extLst>
              <a:ext uri="{FF2B5EF4-FFF2-40B4-BE49-F238E27FC236}">
                <a16:creationId xmlns:a16="http://schemas.microsoft.com/office/drawing/2014/main" id="{425805A2-0FEB-6146-89E4-455D8C6EEE6E}"/>
              </a:ext>
            </a:extLst>
          </p:cNvPr>
          <p:cNvSpPr>
            <a:spLocks noGrp="1"/>
          </p:cNvSpPr>
          <p:nvPr>
            <p:ph type="pic" sz="quarter" idx="27"/>
          </p:nvPr>
        </p:nvSpPr>
        <p:spPr>
          <a:xfrm>
            <a:off x="3389313" y="4572000"/>
            <a:ext cx="1020762" cy="1022350"/>
          </a:xfrm>
        </p:spPr>
        <p:txBody>
          <a:bodyPr/>
          <a:lstStyle/>
          <a:p>
            <a:endParaRPr lang="en-US"/>
          </a:p>
        </p:txBody>
      </p:sp>
      <p:sp>
        <p:nvSpPr>
          <p:cNvPr id="18" name="Text Placeholder 9">
            <a:extLst>
              <a:ext uri="{FF2B5EF4-FFF2-40B4-BE49-F238E27FC236}">
                <a16:creationId xmlns:a16="http://schemas.microsoft.com/office/drawing/2014/main" id="{D3FFBBD3-FCFD-B84D-AD4D-F6E5B26819FE}"/>
              </a:ext>
            </a:extLst>
          </p:cNvPr>
          <p:cNvSpPr>
            <a:spLocks noGrp="1"/>
          </p:cNvSpPr>
          <p:nvPr>
            <p:ph type="body" sz="quarter" idx="28"/>
          </p:nvPr>
        </p:nvSpPr>
        <p:spPr>
          <a:xfrm>
            <a:off x="6305700" y="5143676"/>
            <a:ext cx="3645123" cy="638559"/>
          </a:xfrm>
          <a:solidFill>
            <a:srgbClr val="1D428A"/>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9">
            <a:extLst>
              <a:ext uri="{FF2B5EF4-FFF2-40B4-BE49-F238E27FC236}">
                <a16:creationId xmlns:a16="http://schemas.microsoft.com/office/drawing/2014/main" id="{7F774FE9-07DD-BB4B-AC64-867DACC0D171}"/>
              </a:ext>
            </a:extLst>
          </p:cNvPr>
          <p:cNvSpPr>
            <a:spLocks noGrp="1"/>
          </p:cNvSpPr>
          <p:nvPr>
            <p:ph type="body" sz="quarter" idx="29"/>
          </p:nvPr>
        </p:nvSpPr>
        <p:spPr>
          <a:xfrm>
            <a:off x="6305700" y="5782234"/>
            <a:ext cx="3645123" cy="1550703"/>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Picture Placeholder 16">
            <a:extLst>
              <a:ext uri="{FF2B5EF4-FFF2-40B4-BE49-F238E27FC236}">
                <a16:creationId xmlns:a16="http://schemas.microsoft.com/office/drawing/2014/main" id="{D3CA300D-5167-6747-8438-B4077EC90BC0}"/>
              </a:ext>
            </a:extLst>
          </p:cNvPr>
          <p:cNvSpPr>
            <a:spLocks noGrp="1"/>
          </p:cNvSpPr>
          <p:nvPr>
            <p:ph type="pic" sz="quarter" idx="30"/>
          </p:nvPr>
        </p:nvSpPr>
        <p:spPr>
          <a:xfrm>
            <a:off x="8539536" y="4572000"/>
            <a:ext cx="1020762" cy="1022350"/>
          </a:xfrm>
        </p:spPr>
        <p:txBody>
          <a:bodyPr/>
          <a:lstStyle/>
          <a:p>
            <a:endParaRPr lang="en-US"/>
          </a:p>
        </p:txBody>
      </p:sp>
      <p:sp>
        <p:nvSpPr>
          <p:cNvPr id="21" name="Text Placeholder 9">
            <a:extLst>
              <a:ext uri="{FF2B5EF4-FFF2-40B4-BE49-F238E27FC236}">
                <a16:creationId xmlns:a16="http://schemas.microsoft.com/office/drawing/2014/main" id="{9C2B4A26-3436-7D44-80F5-A28DD046E97E}"/>
              </a:ext>
            </a:extLst>
          </p:cNvPr>
          <p:cNvSpPr>
            <a:spLocks noGrp="1"/>
          </p:cNvSpPr>
          <p:nvPr>
            <p:ph type="body" sz="quarter" idx="31"/>
          </p:nvPr>
        </p:nvSpPr>
        <p:spPr>
          <a:xfrm>
            <a:off x="11509712" y="5143676"/>
            <a:ext cx="3645123" cy="638559"/>
          </a:xfrm>
          <a:solidFill>
            <a:srgbClr val="1D428A"/>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9">
            <a:extLst>
              <a:ext uri="{FF2B5EF4-FFF2-40B4-BE49-F238E27FC236}">
                <a16:creationId xmlns:a16="http://schemas.microsoft.com/office/drawing/2014/main" id="{8F40C8AB-3134-D747-9F22-8715EF04B989}"/>
              </a:ext>
            </a:extLst>
          </p:cNvPr>
          <p:cNvSpPr>
            <a:spLocks noGrp="1"/>
          </p:cNvSpPr>
          <p:nvPr>
            <p:ph type="body" sz="quarter" idx="32"/>
          </p:nvPr>
        </p:nvSpPr>
        <p:spPr>
          <a:xfrm>
            <a:off x="11509712" y="5782234"/>
            <a:ext cx="3645123" cy="1550703"/>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Picture Placeholder 16">
            <a:extLst>
              <a:ext uri="{FF2B5EF4-FFF2-40B4-BE49-F238E27FC236}">
                <a16:creationId xmlns:a16="http://schemas.microsoft.com/office/drawing/2014/main" id="{913C4339-F02D-AC4F-A16A-87EAEE8E78AB}"/>
              </a:ext>
            </a:extLst>
          </p:cNvPr>
          <p:cNvSpPr>
            <a:spLocks noGrp="1"/>
          </p:cNvSpPr>
          <p:nvPr>
            <p:ph type="pic" sz="quarter" idx="33"/>
          </p:nvPr>
        </p:nvSpPr>
        <p:spPr>
          <a:xfrm>
            <a:off x="13743548" y="4572000"/>
            <a:ext cx="1020762" cy="1022350"/>
          </a:xfrm>
        </p:spPr>
        <p:txBody>
          <a:bodyPr/>
          <a:lstStyle/>
          <a:p>
            <a:endParaRPr lang="en-US"/>
          </a:p>
        </p:txBody>
      </p:sp>
    </p:spTree>
    <p:extLst>
      <p:ext uri="{BB962C8B-B14F-4D97-AF65-F5344CB8AC3E}">
        <p14:creationId xmlns:p14="http://schemas.microsoft.com/office/powerpoint/2010/main" val="4095366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0C1238CE-7994-6644-AA40-EC56FAA2A5E7}" type="datetimeFigureOut">
              <a:rPr lang="en-US" smtClean="0"/>
              <a:t>5/11/2023</a:t>
            </a:fld>
            <a:endParaRPr lang="en-US"/>
          </a:p>
        </p:txBody>
      </p:sp>
      <p:sp>
        <p:nvSpPr>
          <p:cNvPr id="6" name="Footer Placeholder 5"/>
          <p:cNvSpPr>
            <a:spLocks noGrp="1"/>
          </p:cNvSpPr>
          <p:nvPr>
            <p:ph type="ftr" sz="quarter" idx="11"/>
          </p:nvPr>
        </p:nvSpPr>
        <p:spPr>
          <a:xfrm>
            <a:off x="5385326" y="8475134"/>
            <a:ext cx="5486936" cy="486833"/>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F01F154-960E-7746-B031-2468F58F6363}" type="slidenum">
              <a:rPr lang="en-US" smtClean="0"/>
              <a:t>‹#›</a:t>
            </a:fld>
            <a:endParaRPr lang="en-US"/>
          </a:p>
        </p:txBody>
      </p:sp>
    </p:spTree>
    <p:extLst>
      <p:ext uri="{BB962C8B-B14F-4D97-AF65-F5344CB8AC3E}">
        <p14:creationId xmlns:p14="http://schemas.microsoft.com/office/powerpoint/2010/main" val="230512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0C1238CE-7994-6644-AA40-EC56FAA2A5E7}" type="datetimeFigureOut">
              <a:rPr lang="en-US" smtClean="0"/>
              <a:t>5/11/2023</a:t>
            </a:fld>
            <a:endParaRPr lang="en-US"/>
          </a:p>
        </p:txBody>
      </p:sp>
      <p:sp>
        <p:nvSpPr>
          <p:cNvPr id="6" name="Footer Placeholder 5"/>
          <p:cNvSpPr>
            <a:spLocks noGrp="1"/>
          </p:cNvSpPr>
          <p:nvPr>
            <p:ph type="ftr" sz="quarter" idx="11"/>
          </p:nvPr>
        </p:nvSpPr>
        <p:spPr>
          <a:xfrm>
            <a:off x="5385326" y="8475134"/>
            <a:ext cx="5486936" cy="486833"/>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F01F154-960E-7746-B031-2468F58F6363}" type="slidenum">
              <a:rPr lang="en-US" smtClean="0"/>
              <a:t>‹#›</a:t>
            </a:fld>
            <a:endParaRPr lang="en-US"/>
          </a:p>
        </p:txBody>
      </p:sp>
    </p:spTree>
    <p:extLst>
      <p:ext uri="{BB962C8B-B14F-4D97-AF65-F5344CB8AC3E}">
        <p14:creationId xmlns:p14="http://schemas.microsoft.com/office/powerpoint/2010/main" val="416510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0C1238CE-7994-6644-AA40-EC56FAA2A5E7}" type="datetimeFigureOut">
              <a:rPr lang="en-US" smtClean="0"/>
              <a:t>5/11/2023</a:t>
            </a:fld>
            <a:endParaRPr lang="en-US"/>
          </a:p>
        </p:txBody>
      </p:sp>
      <p:sp>
        <p:nvSpPr>
          <p:cNvPr id="5" name="Footer Placeholder 4"/>
          <p:cNvSpPr>
            <a:spLocks noGrp="1"/>
          </p:cNvSpPr>
          <p:nvPr>
            <p:ph type="ftr" sz="quarter" idx="11"/>
          </p:nvPr>
        </p:nvSpPr>
        <p:spPr>
          <a:xfrm>
            <a:off x="5385326" y="8475134"/>
            <a:ext cx="5486936" cy="486833"/>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01F154-960E-7746-B031-2468F58F6363}" type="slidenum">
              <a:rPr lang="en-US" smtClean="0"/>
              <a:t>‹#›</a:t>
            </a:fld>
            <a:endParaRPr lang="en-US"/>
          </a:p>
        </p:txBody>
      </p:sp>
    </p:spTree>
    <p:extLst>
      <p:ext uri="{BB962C8B-B14F-4D97-AF65-F5344CB8AC3E}">
        <p14:creationId xmlns:p14="http://schemas.microsoft.com/office/powerpoint/2010/main" val="364157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0C1238CE-7994-6644-AA40-EC56FAA2A5E7}" type="datetimeFigureOut">
              <a:rPr lang="en-US" smtClean="0"/>
              <a:t>5/11/2023</a:t>
            </a:fld>
            <a:endParaRPr lang="en-US"/>
          </a:p>
        </p:txBody>
      </p:sp>
      <p:sp>
        <p:nvSpPr>
          <p:cNvPr id="5" name="Footer Placeholder 4"/>
          <p:cNvSpPr>
            <a:spLocks noGrp="1"/>
          </p:cNvSpPr>
          <p:nvPr>
            <p:ph type="ftr" sz="quarter" idx="11"/>
          </p:nvPr>
        </p:nvSpPr>
        <p:spPr>
          <a:xfrm>
            <a:off x="5385326" y="8475134"/>
            <a:ext cx="5486936" cy="486833"/>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01F154-960E-7746-B031-2468F58F6363}" type="slidenum">
              <a:rPr lang="en-US" smtClean="0"/>
              <a:t>‹#›</a:t>
            </a:fld>
            <a:endParaRPr lang="en-US"/>
          </a:p>
        </p:txBody>
      </p:sp>
    </p:spTree>
    <p:extLst>
      <p:ext uri="{BB962C8B-B14F-4D97-AF65-F5344CB8AC3E}">
        <p14:creationId xmlns:p14="http://schemas.microsoft.com/office/powerpoint/2010/main" val="89319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ED719D9-B282-395C-A691-257917E99D46}"/>
              </a:ext>
            </a:extLst>
          </p:cNvPr>
          <p:cNvSpPr>
            <a:spLocks noGrp="1"/>
          </p:cNvSpPr>
          <p:nvPr>
            <p:ph type="subTitle" idx="4294967295"/>
          </p:nvPr>
        </p:nvSpPr>
        <p:spPr>
          <a:xfrm>
            <a:off x="1818014" y="6047965"/>
            <a:ext cx="6737131" cy="689165"/>
          </a:xfrm>
        </p:spPr>
        <p:txBody>
          <a:bodyPr wrap="none" lIns="0" tIns="0" rIns="0" bIns="0" anchor="ctr" anchorCtr="0"/>
          <a:lstStyle/>
          <a:p>
            <a:r>
              <a:rPr lang="en-US" sz="5000" dirty="0">
                <a:solidFill>
                  <a:schemeClr val="bg1"/>
                </a:solidFill>
                <a:latin typeface="Impact" panose="020B0806030902050204" pitchFamily="34" charset="0"/>
              </a:rPr>
              <a:t>MENTAL PREPARATION</a:t>
            </a:r>
          </a:p>
        </p:txBody>
      </p:sp>
      <p:pic>
        <p:nvPicPr>
          <p:cNvPr id="11" name="Picture 10">
            <a:extLst>
              <a:ext uri="{FF2B5EF4-FFF2-40B4-BE49-F238E27FC236}">
                <a16:creationId xmlns:a16="http://schemas.microsoft.com/office/drawing/2014/main" id="{97DDA30B-3271-2F65-7545-FD73A6B777B0}"/>
              </a:ext>
            </a:extLst>
          </p:cNvPr>
          <p:cNvPicPr>
            <a:picLocks noChangeAspect="1"/>
          </p:cNvPicPr>
          <p:nvPr userDrawn="1"/>
        </p:nvPicPr>
        <p:blipFill>
          <a:blip r:embed="rId3"/>
          <a:stretch>
            <a:fillRect/>
          </a:stretch>
        </p:blipFill>
        <p:spPr>
          <a:xfrm>
            <a:off x="1868814" y="5043981"/>
            <a:ext cx="6601147" cy="882813"/>
          </a:xfrm>
          <a:prstGeom prst="rect">
            <a:avLst/>
          </a:prstGeom>
        </p:spPr>
      </p:pic>
    </p:spTree>
    <p:extLst>
      <p:ext uri="{BB962C8B-B14F-4D97-AF65-F5344CB8AC3E}">
        <p14:creationId xmlns:p14="http://schemas.microsoft.com/office/powerpoint/2010/main" val="13796367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800" y="360000"/>
            <a:ext cx="15120000" cy="720000"/>
          </a:xfrm>
        </p:spPr>
        <p:txBody>
          <a:bodyPr lIns="0" tIns="0" rIns="0" bIns="0" anchor="ctr" anchorCtr="0">
            <a:noAutofit/>
          </a:bodyPr>
          <a:lstStyle>
            <a:lvl1pPr>
              <a:defRPr sz="4700">
                <a:ln w="12700">
                  <a:solidFill>
                    <a:srgbClr val="E4E5E3"/>
                  </a:solidFill>
                </a:ln>
                <a:solidFill>
                  <a:srgbClr val="1D428A"/>
                </a:solidFill>
              </a:defRPr>
            </a:lvl1pPr>
          </a:lstStyle>
          <a:p>
            <a:r>
              <a:rPr lang="en-GB" dirty="0"/>
              <a:t>CLICK TO EDIT MASTER TITLE STYLE</a:t>
            </a:r>
            <a:endParaRPr lang="en-US" dirty="0"/>
          </a:p>
        </p:txBody>
      </p:sp>
      <p:sp>
        <p:nvSpPr>
          <p:cNvPr id="3" name="Content Placeholder 2"/>
          <p:cNvSpPr>
            <a:spLocks noGrp="1"/>
          </p:cNvSpPr>
          <p:nvPr>
            <p:ph idx="1"/>
          </p:nvPr>
        </p:nvSpPr>
        <p:spPr>
          <a:xfrm>
            <a:off x="534614" y="2036601"/>
            <a:ext cx="7390186" cy="625649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9" name="Content Placeholder 2">
            <a:extLst>
              <a:ext uri="{FF2B5EF4-FFF2-40B4-BE49-F238E27FC236}">
                <a16:creationId xmlns:a16="http://schemas.microsoft.com/office/drawing/2014/main" id="{07883656-270E-474E-A255-7BFBFE1B3F5C}"/>
              </a:ext>
            </a:extLst>
          </p:cNvPr>
          <p:cNvSpPr>
            <a:spLocks noGrp="1"/>
          </p:cNvSpPr>
          <p:nvPr>
            <p:ph idx="13"/>
          </p:nvPr>
        </p:nvSpPr>
        <p:spPr>
          <a:xfrm>
            <a:off x="8061849" y="2036601"/>
            <a:ext cx="7390186" cy="6256499"/>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869900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EF08DE1-9DBB-3E40-B966-C70151736699}"/>
              </a:ext>
            </a:extLst>
          </p:cNvPr>
          <p:cNvSpPr>
            <a:spLocks noGrp="1"/>
          </p:cNvSpPr>
          <p:nvPr>
            <p:ph type="body" sz="quarter" idx="13"/>
          </p:nvPr>
        </p:nvSpPr>
        <p:spPr>
          <a:xfrm>
            <a:off x="3471863" y="4822566"/>
            <a:ext cx="9805598" cy="1559573"/>
          </a:xfrm>
          <a:solidFill>
            <a:srgbClr val="F8F8F8"/>
          </a:solidFill>
        </p:spPr>
        <p:txBody>
          <a:bodyPr anchor="ctr"/>
          <a:lstStyle>
            <a:lvl1pPr algn="ctr">
              <a:defRPr sz="2500" b="1" i="0">
                <a:solidFill>
                  <a:srgbClr val="1D428A"/>
                </a:solidFill>
                <a:latin typeface="Calibri" panose="020F0502020204030204" pitchFamily="34" charset="0"/>
                <a:cs typeface="Calibri" panose="020F0502020204030204" pitchFamily="34" charset="0"/>
              </a:defRPr>
            </a:lvl1pPr>
            <a:lvl2pPr algn="ctr">
              <a:defRPr sz="2500" b="1" i="0">
                <a:solidFill>
                  <a:srgbClr val="1D428A"/>
                </a:solidFill>
                <a:latin typeface="Calibri" panose="020F0502020204030204" pitchFamily="34" charset="0"/>
                <a:cs typeface="Calibri" panose="020F0502020204030204" pitchFamily="34" charset="0"/>
              </a:defRPr>
            </a:lvl2pPr>
            <a:lvl3pPr algn="ctr">
              <a:defRPr sz="2500" b="1" i="0">
                <a:solidFill>
                  <a:srgbClr val="1D428A"/>
                </a:solidFill>
                <a:latin typeface="Calibri" panose="020F0502020204030204" pitchFamily="34" charset="0"/>
                <a:cs typeface="Calibri" panose="020F0502020204030204" pitchFamily="34" charset="0"/>
              </a:defRPr>
            </a:lvl3pPr>
            <a:lvl4pPr algn="ctr">
              <a:defRPr sz="2500" b="1" i="0">
                <a:solidFill>
                  <a:srgbClr val="1D428A"/>
                </a:solidFill>
                <a:latin typeface="Calibri" panose="020F0502020204030204" pitchFamily="34" charset="0"/>
                <a:cs typeface="Calibri" panose="020F0502020204030204" pitchFamily="34" charset="0"/>
              </a:defRPr>
            </a:lvl4pPr>
            <a:lvl5pPr algn="ctr">
              <a:defRPr sz="2500" b="1" i="0">
                <a:solidFill>
                  <a:srgbClr val="1D428A"/>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2899639" y="3828118"/>
            <a:ext cx="7569308"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Picture Placeholder 15">
            <a:extLst>
              <a:ext uri="{FF2B5EF4-FFF2-40B4-BE49-F238E27FC236}">
                <a16:creationId xmlns:a16="http://schemas.microsoft.com/office/drawing/2014/main" id="{AEE1129E-8CC7-904C-B3FE-90E8D3797EC9}"/>
              </a:ext>
            </a:extLst>
          </p:cNvPr>
          <p:cNvSpPr>
            <a:spLocks noGrp="1"/>
          </p:cNvSpPr>
          <p:nvPr>
            <p:ph type="pic" sz="quarter" idx="21"/>
          </p:nvPr>
        </p:nvSpPr>
        <p:spPr>
          <a:xfrm>
            <a:off x="11098759" y="3271934"/>
            <a:ext cx="1768155" cy="1943878"/>
          </a:xfrm>
        </p:spPr>
        <p:txBody>
          <a:bodyPr/>
          <a:lstStyle/>
          <a:p>
            <a:endParaRPr lang="en-US"/>
          </a:p>
        </p:txBody>
      </p:sp>
    </p:spTree>
    <p:extLst>
      <p:ext uri="{BB962C8B-B14F-4D97-AF65-F5344CB8AC3E}">
        <p14:creationId xmlns:p14="http://schemas.microsoft.com/office/powerpoint/2010/main" val="256853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4966302" y="8387245"/>
            <a:ext cx="915699" cy="486833"/>
          </a:xfrm>
          <a:noFill/>
          <a:ln>
            <a:noFill/>
          </a:ln>
        </p:spPr>
        <p:txBody>
          <a:bodyPr/>
          <a:lstStyle/>
          <a:p>
            <a:fld id="{8F01F154-960E-7746-B031-2468F58F6363}" type="slidenum">
              <a:rPr lang="en-US" smtClean="0"/>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1506262" y="3772132"/>
            <a:ext cx="3038152"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9">
            <a:extLst>
              <a:ext uri="{FF2B5EF4-FFF2-40B4-BE49-F238E27FC236}">
                <a16:creationId xmlns:a16="http://schemas.microsoft.com/office/drawing/2014/main" id="{9B959CE0-A358-5A4C-812D-863F223BCA9C}"/>
              </a:ext>
            </a:extLst>
          </p:cNvPr>
          <p:cNvSpPr>
            <a:spLocks noGrp="1"/>
          </p:cNvSpPr>
          <p:nvPr>
            <p:ph type="body" sz="quarter" idx="15"/>
          </p:nvPr>
        </p:nvSpPr>
        <p:spPr>
          <a:xfrm>
            <a:off x="4706527" y="3772132"/>
            <a:ext cx="3038152"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9">
            <a:extLst>
              <a:ext uri="{FF2B5EF4-FFF2-40B4-BE49-F238E27FC236}">
                <a16:creationId xmlns:a16="http://schemas.microsoft.com/office/drawing/2014/main" id="{E6A4B358-6682-E949-A3EB-5625808D797F}"/>
              </a:ext>
            </a:extLst>
          </p:cNvPr>
          <p:cNvSpPr>
            <a:spLocks noGrp="1"/>
          </p:cNvSpPr>
          <p:nvPr>
            <p:ph type="body" sz="quarter" idx="16"/>
          </p:nvPr>
        </p:nvSpPr>
        <p:spPr>
          <a:xfrm>
            <a:off x="7944113" y="3772132"/>
            <a:ext cx="3038152"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9">
            <a:extLst>
              <a:ext uri="{FF2B5EF4-FFF2-40B4-BE49-F238E27FC236}">
                <a16:creationId xmlns:a16="http://schemas.microsoft.com/office/drawing/2014/main" id="{092D4580-9704-484B-8F01-8EFC380F5CA6}"/>
              </a:ext>
            </a:extLst>
          </p:cNvPr>
          <p:cNvSpPr>
            <a:spLocks noGrp="1"/>
          </p:cNvSpPr>
          <p:nvPr>
            <p:ph type="body" sz="quarter" idx="17"/>
          </p:nvPr>
        </p:nvSpPr>
        <p:spPr>
          <a:xfrm>
            <a:off x="11144378" y="3772132"/>
            <a:ext cx="360694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5">
            <a:extLst>
              <a:ext uri="{FF2B5EF4-FFF2-40B4-BE49-F238E27FC236}">
                <a16:creationId xmlns:a16="http://schemas.microsoft.com/office/drawing/2014/main" id="{1823F267-DCF5-7F46-954A-4308B996F41D}"/>
              </a:ext>
            </a:extLst>
          </p:cNvPr>
          <p:cNvSpPr>
            <a:spLocks noGrp="1"/>
          </p:cNvSpPr>
          <p:nvPr>
            <p:ph type="body" sz="quarter" idx="22"/>
          </p:nvPr>
        </p:nvSpPr>
        <p:spPr>
          <a:xfrm>
            <a:off x="363823" y="1453956"/>
            <a:ext cx="5654675" cy="8874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9">
            <a:extLst>
              <a:ext uri="{FF2B5EF4-FFF2-40B4-BE49-F238E27FC236}">
                <a16:creationId xmlns:a16="http://schemas.microsoft.com/office/drawing/2014/main" id="{DF482F50-B3D8-9949-9359-7048F3F5C903}"/>
              </a:ext>
            </a:extLst>
          </p:cNvPr>
          <p:cNvSpPr>
            <a:spLocks noGrp="1"/>
          </p:cNvSpPr>
          <p:nvPr>
            <p:ph type="body" sz="quarter" idx="23"/>
          </p:nvPr>
        </p:nvSpPr>
        <p:spPr>
          <a:xfrm>
            <a:off x="1506261" y="5722230"/>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9">
            <a:extLst>
              <a:ext uri="{FF2B5EF4-FFF2-40B4-BE49-F238E27FC236}">
                <a16:creationId xmlns:a16="http://schemas.microsoft.com/office/drawing/2014/main" id="{7BF51334-7786-B84A-A569-AC7C2E7676BE}"/>
              </a:ext>
            </a:extLst>
          </p:cNvPr>
          <p:cNvSpPr>
            <a:spLocks noGrp="1"/>
          </p:cNvSpPr>
          <p:nvPr>
            <p:ph type="body" sz="quarter" idx="24"/>
          </p:nvPr>
        </p:nvSpPr>
        <p:spPr>
          <a:xfrm>
            <a:off x="1506261" y="6345048"/>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9">
            <a:extLst>
              <a:ext uri="{FF2B5EF4-FFF2-40B4-BE49-F238E27FC236}">
                <a16:creationId xmlns:a16="http://schemas.microsoft.com/office/drawing/2014/main" id="{D2F34483-AC03-7548-917E-E20B01120121}"/>
              </a:ext>
            </a:extLst>
          </p:cNvPr>
          <p:cNvSpPr>
            <a:spLocks noGrp="1"/>
          </p:cNvSpPr>
          <p:nvPr>
            <p:ph type="body" sz="quarter" idx="25"/>
          </p:nvPr>
        </p:nvSpPr>
        <p:spPr>
          <a:xfrm>
            <a:off x="1506261" y="6967866"/>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9">
            <a:extLst>
              <a:ext uri="{FF2B5EF4-FFF2-40B4-BE49-F238E27FC236}">
                <a16:creationId xmlns:a16="http://schemas.microsoft.com/office/drawing/2014/main" id="{F7A5A961-70CB-204C-860D-BED7EDCD4DC8}"/>
              </a:ext>
            </a:extLst>
          </p:cNvPr>
          <p:cNvSpPr>
            <a:spLocks noGrp="1"/>
          </p:cNvSpPr>
          <p:nvPr>
            <p:ph type="body" sz="quarter" idx="26"/>
          </p:nvPr>
        </p:nvSpPr>
        <p:spPr>
          <a:xfrm>
            <a:off x="1506261" y="7590684"/>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9">
            <a:extLst>
              <a:ext uri="{FF2B5EF4-FFF2-40B4-BE49-F238E27FC236}">
                <a16:creationId xmlns:a16="http://schemas.microsoft.com/office/drawing/2014/main" id="{246A7BE4-1153-CC40-9D24-1E5143C17C22}"/>
              </a:ext>
            </a:extLst>
          </p:cNvPr>
          <p:cNvSpPr>
            <a:spLocks noGrp="1"/>
          </p:cNvSpPr>
          <p:nvPr>
            <p:ph type="body" sz="quarter" idx="27"/>
          </p:nvPr>
        </p:nvSpPr>
        <p:spPr>
          <a:xfrm>
            <a:off x="1506261" y="8213503"/>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 Placeholder 25">
            <a:extLst>
              <a:ext uri="{FF2B5EF4-FFF2-40B4-BE49-F238E27FC236}">
                <a16:creationId xmlns:a16="http://schemas.microsoft.com/office/drawing/2014/main" id="{F04681F6-6959-A246-AE00-4DCD4CB0F29A}"/>
              </a:ext>
            </a:extLst>
          </p:cNvPr>
          <p:cNvSpPr>
            <a:spLocks noGrp="1"/>
          </p:cNvSpPr>
          <p:nvPr>
            <p:ph type="body" sz="quarter" idx="32"/>
          </p:nvPr>
        </p:nvSpPr>
        <p:spPr>
          <a:xfrm>
            <a:off x="2524125" y="2679701"/>
            <a:ext cx="979488" cy="979487"/>
          </a:xfrm>
          <a:prstGeom prst="ellipse">
            <a:avLst/>
          </a:prstGeom>
          <a:solidFill>
            <a:srgbClr val="1D428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25">
            <a:extLst>
              <a:ext uri="{FF2B5EF4-FFF2-40B4-BE49-F238E27FC236}">
                <a16:creationId xmlns:a16="http://schemas.microsoft.com/office/drawing/2014/main" id="{D6A3B5FE-426F-E942-91E4-2286543919BD}"/>
              </a:ext>
            </a:extLst>
          </p:cNvPr>
          <p:cNvSpPr>
            <a:spLocks noGrp="1"/>
          </p:cNvSpPr>
          <p:nvPr>
            <p:ph type="body" sz="quarter" idx="33"/>
          </p:nvPr>
        </p:nvSpPr>
        <p:spPr>
          <a:xfrm>
            <a:off x="5735859" y="2679701"/>
            <a:ext cx="979488" cy="979487"/>
          </a:xfrm>
          <a:prstGeom prst="ellipse">
            <a:avLst/>
          </a:prstGeom>
          <a:solidFill>
            <a:srgbClr val="DA1A3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Text Placeholder 25">
            <a:extLst>
              <a:ext uri="{FF2B5EF4-FFF2-40B4-BE49-F238E27FC236}">
                <a16:creationId xmlns:a16="http://schemas.microsoft.com/office/drawing/2014/main" id="{0EB55895-4243-734A-88F5-BFA4ADD7D915}"/>
              </a:ext>
            </a:extLst>
          </p:cNvPr>
          <p:cNvSpPr>
            <a:spLocks noGrp="1"/>
          </p:cNvSpPr>
          <p:nvPr>
            <p:ph type="body" sz="quarter" idx="34"/>
          </p:nvPr>
        </p:nvSpPr>
        <p:spPr>
          <a:xfrm>
            <a:off x="8973445" y="2679701"/>
            <a:ext cx="979488" cy="979487"/>
          </a:xfrm>
          <a:prstGeom prst="ellipse">
            <a:avLst/>
          </a:prstGeom>
          <a:solidFill>
            <a:srgbClr val="1D428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Text Placeholder 25">
            <a:extLst>
              <a:ext uri="{FF2B5EF4-FFF2-40B4-BE49-F238E27FC236}">
                <a16:creationId xmlns:a16="http://schemas.microsoft.com/office/drawing/2014/main" id="{07510432-BD92-8C4C-A134-6CE6876EEA11}"/>
              </a:ext>
            </a:extLst>
          </p:cNvPr>
          <p:cNvSpPr>
            <a:spLocks noGrp="1"/>
          </p:cNvSpPr>
          <p:nvPr>
            <p:ph type="body" sz="quarter" idx="35"/>
          </p:nvPr>
        </p:nvSpPr>
        <p:spPr>
          <a:xfrm>
            <a:off x="12458107" y="2679701"/>
            <a:ext cx="979488" cy="979487"/>
          </a:xfrm>
          <a:prstGeom prst="ellipse">
            <a:avLst/>
          </a:prstGeom>
          <a:solidFill>
            <a:srgbClr val="DA1A3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357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4966302" y="8387245"/>
            <a:ext cx="915699" cy="486833"/>
          </a:xfrm>
          <a:noFill/>
          <a:ln>
            <a:noFill/>
          </a:ln>
        </p:spPr>
        <p:txBody>
          <a:bodyPr/>
          <a:lstStyle/>
          <a:p>
            <a:fld id="{8F01F154-960E-7746-B031-2468F58F6363}" type="slidenum">
              <a:rPr lang="en-US" smtClean="0"/>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hasCustomPrompt="1"/>
          </p:nvPr>
        </p:nvSpPr>
        <p:spPr>
          <a:xfrm>
            <a:off x="568800" y="360000"/>
            <a:ext cx="15120000" cy="720000"/>
          </a:xfrm>
        </p:spPr>
        <p:txBody>
          <a:bodyPr lIns="0" tIns="0" rIns="0" bIns="0" anchor="ctr" anchorCtr="0"/>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1506262" y="3772132"/>
            <a:ext cx="3038152"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9">
            <a:extLst>
              <a:ext uri="{FF2B5EF4-FFF2-40B4-BE49-F238E27FC236}">
                <a16:creationId xmlns:a16="http://schemas.microsoft.com/office/drawing/2014/main" id="{9B959CE0-A358-5A4C-812D-863F223BCA9C}"/>
              </a:ext>
            </a:extLst>
          </p:cNvPr>
          <p:cNvSpPr>
            <a:spLocks noGrp="1"/>
          </p:cNvSpPr>
          <p:nvPr>
            <p:ph type="body" sz="quarter" idx="15"/>
          </p:nvPr>
        </p:nvSpPr>
        <p:spPr>
          <a:xfrm>
            <a:off x="4706527" y="3772132"/>
            <a:ext cx="3038152"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9">
            <a:extLst>
              <a:ext uri="{FF2B5EF4-FFF2-40B4-BE49-F238E27FC236}">
                <a16:creationId xmlns:a16="http://schemas.microsoft.com/office/drawing/2014/main" id="{E6A4B358-6682-E949-A3EB-5625808D797F}"/>
              </a:ext>
            </a:extLst>
          </p:cNvPr>
          <p:cNvSpPr>
            <a:spLocks noGrp="1"/>
          </p:cNvSpPr>
          <p:nvPr>
            <p:ph type="body" sz="quarter" idx="16"/>
          </p:nvPr>
        </p:nvSpPr>
        <p:spPr>
          <a:xfrm>
            <a:off x="7944113" y="3772132"/>
            <a:ext cx="3038152" cy="849313"/>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9">
            <a:extLst>
              <a:ext uri="{FF2B5EF4-FFF2-40B4-BE49-F238E27FC236}">
                <a16:creationId xmlns:a16="http://schemas.microsoft.com/office/drawing/2014/main" id="{092D4580-9704-484B-8F01-8EFC380F5CA6}"/>
              </a:ext>
            </a:extLst>
          </p:cNvPr>
          <p:cNvSpPr>
            <a:spLocks noGrp="1"/>
          </p:cNvSpPr>
          <p:nvPr>
            <p:ph type="body" sz="quarter" idx="17"/>
          </p:nvPr>
        </p:nvSpPr>
        <p:spPr>
          <a:xfrm>
            <a:off x="11144378" y="3772132"/>
            <a:ext cx="3606947"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5">
            <a:extLst>
              <a:ext uri="{FF2B5EF4-FFF2-40B4-BE49-F238E27FC236}">
                <a16:creationId xmlns:a16="http://schemas.microsoft.com/office/drawing/2014/main" id="{1823F267-DCF5-7F46-954A-4308B996F41D}"/>
              </a:ext>
            </a:extLst>
          </p:cNvPr>
          <p:cNvSpPr>
            <a:spLocks noGrp="1"/>
          </p:cNvSpPr>
          <p:nvPr>
            <p:ph type="body" sz="quarter" idx="22"/>
          </p:nvPr>
        </p:nvSpPr>
        <p:spPr>
          <a:xfrm>
            <a:off x="363823" y="1453956"/>
            <a:ext cx="5654675" cy="8874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9">
            <a:extLst>
              <a:ext uri="{FF2B5EF4-FFF2-40B4-BE49-F238E27FC236}">
                <a16:creationId xmlns:a16="http://schemas.microsoft.com/office/drawing/2014/main" id="{DF482F50-B3D8-9949-9359-7048F3F5C903}"/>
              </a:ext>
            </a:extLst>
          </p:cNvPr>
          <p:cNvSpPr>
            <a:spLocks noGrp="1"/>
          </p:cNvSpPr>
          <p:nvPr>
            <p:ph type="body" sz="quarter" idx="23"/>
          </p:nvPr>
        </p:nvSpPr>
        <p:spPr>
          <a:xfrm>
            <a:off x="1506261" y="5722230"/>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9">
            <a:extLst>
              <a:ext uri="{FF2B5EF4-FFF2-40B4-BE49-F238E27FC236}">
                <a16:creationId xmlns:a16="http://schemas.microsoft.com/office/drawing/2014/main" id="{7BF51334-7786-B84A-A569-AC7C2E7676BE}"/>
              </a:ext>
            </a:extLst>
          </p:cNvPr>
          <p:cNvSpPr>
            <a:spLocks noGrp="1"/>
          </p:cNvSpPr>
          <p:nvPr>
            <p:ph type="body" sz="quarter" idx="24"/>
          </p:nvPr>
        </p:nvSpPr>
        <p:spPr>
          <a:xfrm>
            <a:off x="1506261" y="6345048"/>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9">
            <a:extLst>
              <a:ext uri="{FF2B5EF4-FFF2-40B4-BE49-F238E27FC236}">
                <a16:creationId xmlns:a16="http://schemas.microsoft.com/office/drawing/2014/main" id="{D2F34483-AC03-7548-917E-E20B01120121}"/>
              </a:ext>
            </a:extLst>
          </p:cNvPr>
          <p:cNvSpPr>
            <a:spLocks noGrp="1"/>
          </p:cNvSpPr>
          <p:nvPr>
            <p:ph type="body" sz="quarter" idx="25"/>
          </p:nvPr>
        </p:nvSpPr>
        <p:spPr>
          <a:xfrm>
            <a:off x="1506261" y="6967866"/>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Text Placeholder 9">
            <a:extLst>
              <a:ext uri="{FF2B5EF4-FFF2-40B4-BE49-F238E27FC236}">
                <a16:creationId xmlns:a16="http://schemas.microsoft.com/office/drawing/2014/main" id="{F7A5A961-70CB-204C-860D-BED7EDCD4DC8}"/>
              </a:ext>
            </a:extLst>
          </p:cNvPr>
          <p:cNvSpPr>
            <a:spLocks noGrp="1"/>
          </p:cNvSpPr>
          <p:nvPr>
            <p:ph type="body" sz="quarter" idx="26"/>
          </p:nvPr>
        </p:nvSpPr>
        <p:spPr>
          <a:xfrm>
            <a:off x="1506261" y="7590684"/>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9">
            <a:extLst>
              <a:ext uri="{FF2B5EF4-FFF2-40B4-BE49-F238E27FC236}">
                <a16:creationId xmlns:a16="http://schemas.microsoft.com/office/drawing/2014/main" id="{246A7BE4-1153-CC40-9D24-1E5143C17C22}"/>
              </a:ext>
            </a:extLst>
          </p:cNvPr>
          <p:cNvSpPr>
            <a:spLocks noGrp="1"/>
          </p:cNvSpPr>
          <p:nvPr>
            <p:ph type="body" sz="quarter" idx="27"/>
          </p:nvPr>
        </p:nvSpPr>
        <p:spPr>
          <a:xfrm>
            <a:off x="1506261" y="8213503"/>
            <a:ext cx="13245063" cy="538611"/>
          </a:xfrm>
          <a:solidFill>
            <a:srgbClr val="1D428A"/>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 Placeholder 25">
            <a:extLst>
              <a:ext uri="{FF2B5EF4-FFF2-40B4-BE49-F238E27FC236}">
                <a16:creationId xmlns:a16="http://schemas.microsoft.com/office/drawing/2014/main" id="{F04681F6-6959-A246-AE00-4DCD4CB0F29A}"/>
              </a:ext>
            </a:extLst>
          </p:cNvPr>
          <p:cNvSpPr>
            <a:spLocks noGrp="1"/>
          </p:cNvSpPr>
          <p:nvPr>
            <p:ph type="body" sz="quarter" idx="32"/>
          </p:nvPr>
        </p:nvSpPr>
        <p:spPr>
          <a:xfrm>
            <a:off x="2524125" y="2679701"/>
            <a:ext cx="979488" cy="979487"/>
          </a:xfrm>
          <a:prstGeom prst="ellipse">
            <a:avLst/>
          </a:prstGeom>
          <a:solidFill>
            <a:srgbClr val="1D428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8" name="Text Placeholder 25">
            <a:extLst>
              <a:ext uri="{FF2B5EF4-FFF2-40B4-BE49-F238E27FC236}">
                <a16:creationId xmlns:a16="http://schemas.microsoft.com/office/drawing/2014/main" id="{D6A3B5FE-426F-E942-91E4-2286543919BD}"/>
              </a:ext>
            </a:extLst>
          </p:cNvPr>
          <p:cNvSpPr>
            <a:spLocks noGrp="1"/>
          </p:cNvSpPr>
          <p:nvPr>
            <p:ph type="body" sz="quarter" idx="33"/>
          </p:nvPr>
        </p:nvSpPr>
        <p:spPr>
          <a:xfrm>
            <a:off x="5735859" y="2679701"/>
            <a:ext cx="979488" cy="979487"/>
          </a:xfrm>
          <a:prstGeom prst="ellipse">
            <a:avLst/>
          </a:prstGeom>
          <a:solidFill>
            <a:srgbClr val="DA1A3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Text Placeholder 25">
            <a:extLst>
              <a:ext uri="{FF2B5EF4-FFF2-40B4-BE49-F238E27FC236}">
                <a16:creationId xmlns:a16="http://schemas.microsoft.com/office/drawing/2014/main" id="{0EB55895-4243-734A-88F5-BFA4ADD7D915}"/>
              </a:ext>
            </a:extLst>
          </p:cNvPr>
          <p:cNvSpPr>
            <a:spLocks noGrp="1"/>
          </p:cNvSpPr>
          <p:nvPr>
            <p:ph type="body" sz="quarter" idx="34"/>
          </p:nvPr>
        </p:nvSpPr>
        <p:spPr>
          <a:xfrm>
            <a:off x="8973445" y="2679701"/>
            <a:ext cx="979488" cy="979487"/>
          </a:xfrm>
          <a:prstGeom prst="ellipse">
            <a:avLst/>
          </a:prstGeom>
          <a:solidFill>
            <a:srgbClr val="1D428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Text Placeholder 25">
            <a:extLst>
              <a:ext uri="{FF2B5EF4-FFF2-40B4-BE49-F238E27FC236}">
                <a16:creationId xmlns:a16="http://schemas.microsoft.com/office/drawing/2014/main" id="{07510432-BD92-8C4C-A134-6CE6876EEA11}"/>
              </a:ext>
            </a:extLst>
          </p:cNvPr>
          <p:cNvSpPr>
            <a:spLocks noGrp="1"/>
          </p:cNvSpPr>
          <p:nvPr>
            <p:ph type="body" sz="quarter" idx="35"/>
          </p:nvPr>
        </p:nvSpPr>
        <p:spPr>
          <a:xfrm>
            <a:off x="12458107" y="2679701"/>
            <a:ext cx="979488" cy="979487"/>
          </a:xfrm>
          <a:prstGeom prst="ellipse">
            <a:avLst/>
          </a:prstGeom>
          <a:solidFill>
            <a:srgbClr val="DA1A32"/>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8357796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F01F154-960E-7746-B031-2468F58F6363}" type="slidenum">
              <a:rPr lang="en-US" smtClean="0"/>
              <a:t>‹#›</a:t>
            </a:fld>
            <a:endParaRPr lang="en-US" dirty="0"/>
          </a:p>
        </p:txBody>
      </p:sp>
      <p:sp>
        <p:nvSpPr>
          <p:cNvPr id="12" name="Title 1">
            <a:extLst>
              <a:ext uri="{FF2B5EF4-FFF2-40B4-BE49-F238E27FC236}">
                <a16:creationId xmlns:a16="http://schemas.microsoft.com/office/drawing/2014/main" id="{191A2570-FA69-5146-B08D-6AFB671D641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3" name="Text Placeholder 9">
            <a:extLst>
              <a:ext uri="{FF2B5EF4-FFF2-40B4-BE49-F238E27FC236}">
                <a16:creationId xmlns:a16="http://schemas.microsoft.com/office/drawing/2014/main" id="{B897E26E-3F4A-4046-8643-C6596EB9D831}"/>
              </a:ext>
            </a:extLst>
          </p:cNvPr>
          <p:cNvSpPr>
            <a:spLocks noGrp="1"/>
          </p:cNvSpPr>
          <p:nvPr>
            <p:ph type="body" sz="quarter" idx="13"/>
          </p:nvPr>
        </p:nvSpPr>
        <p:spPr>
          <a:xfrm>
            <a:off x="846195" y="4098647"/>
            <a:ext cx="3026010" cy="853162"/>
          </a:xfrm>
          <a:solidFill>
            <a:srgbClr val="1D428A"/>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19493411-3D31-3547-AACF-0E89DB0EA3B6}"/>
              </a:ext>
            </a:extLst>
          </p:cNvPr>
          <p:cNvSpPr>
            <a:spLocks noGrp="1"/>
          </p:cNvSpPr>
          <p:nvPr>
            <p:ph type="body" sz="quarter" idx="25"/>
          </p:nvPr>
        </p:nvSpPr>
        <p:spPr>
          <a:xfrm>
            <a:off x="846194" y="1468161"/>
            <a:ext cx="6217080" cy="1111250"/>
          </a:xfrm>
        </p:spPr>
        <p:txBody>
          <a:bodyPr/>
          <a:lstStyle>
            <a:lvl1pPr>
              <a:defRPr>
                <a:solidFill>
                  <a:srgbClr val="1D428A"/>
                </a:solidFill>
              </a:defRPr>
            </a:lvl1pPr>
            <a:lvl2pPr>
              <a:defRPr>
                <a:solidFill>
                  <a:srgbClr val="1D428A"/>
                </a:solidFill>
              </a:defRPr>
            </a:lvl2pPr>
            <a:lvl3pPr>
              <a:defRPr>
                <a:solidFill>
                  <a:srgbClr val="1D428A"/>
                </a:solidFill>
              </a:defRPr>
            </a:lvl3pPr>
            <a:lvl4pPr>
              <a:defRPr>
                <a:solidFill>
                  <a:srgbClr val="1D428A"/>
                </a:solidFill>
              </a:defRPr>
            </a:lvl4pPr>
            <a:lvl5pPr>
              <a:defRPr>
                <a:solidFill>
                  <a:srgbClr val="1D428A"/>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9">
            <a:extLst>
              <a:ext uri="{FF2B5EF4-FFF2-40B4-BE49-F238E27FC236}">
                <a16:creationId xmlns:a16="http://schemas.microsoft.com/office/drawing/2014/main" id="{0667C691-85FA-364C-B24A-EBE3E74C005D}"/>
              </a:ext>
            </a:extLst>
          </p:cNvPr>
          <p:cNvSpPr>
            <a:spLocks noGrp="1"/>
          </p:cNvSpPr>
          <p:nvPr>
            <p:ph type="body" sz="quarter" idx="26"/>
          </p:nvPr>
        </p:nvSpPr>
        <p:spPr>
          <a:xfrm>
            <a:off x="846195" y="4951809"/>
            <a:ext cx="3026010" cy="2652640"/>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6">
            <a:extLst>
              <a:ext uri="{FF2B5EF4-FFF2-40B4-BE49-F238E27FC236}">
                <a16:creationId xmlns:a16="http://schemas.microsoft.com/office/drawing/2014/main" id="{425805A2-0FEB-6146-89E4-455D8C6EEE6E}"/>
              </a:ext>
            </a:extLst>
          </p:cNvPr>
          <p:cNvSpPr>
            <a:spLocks noGrp="1"/>
          </p:cNvSpPr>
          <p:nvPr>
            <p:ph type="pic" sz="quarter" idx="27"/>
          </p:nvPr>
        </p:nvSpPr>
        <p:spPr>
          <a:xfrm>
            <a:off x="11786863" y="1784405"/>
            <a:ext cx="1061390" cy="1063041"/>
          </a:xfrm>
        </p:spPr>
        <p:txBody>
          <a:bodyPr/>
          <a:lstStyle/>
          <a:p>
            <a:endParaRPr lang="en-US"/>
          </a:p>
        </p:txBody>
      </p:sp>
      <p:sp>
        <p:nvSpPr>
          <p:cNvPr id="23" name="Picture Placeholder 16">
            <a:extLst>
              <a:ext uri="{FF2B5EF4-FFF2-40B4-BE49-F238E27FC236}">
                <a16:creationId xmlns:a16="http://schemas.microsoft.com/office/drawing/2014/main" id="{913C4339-F02D-AC4F-A16A-87EAEE8E78AB}"/>
              </a:ext>
            </a:extLst>
          </p:cNvPr>
          <p:cNvSpPr>
            <a:spLocks noGrp="1"/>
          </p:cNvSpPr>
          <p:nvPr>
            <p:ph type="pic" sz="quarter" idx="33"/>
          </p:nvPr>
        </p:nvSpPr>
        <p:spPr>
          <a:xfrm>
            <a:off x="13827967" y="1299887"/>
            <a:ext cx="1978090" cy="7508666"/>
          </a:xfrm>
        </p:spPr>
        <p:txBody>
          <a:bodyPr/>
          <a:lstStyle/>
          <a:p>
            <a:endParaRPr lang="en-US" dirty="0"/>
          </a:p>
        </p:txBody>
      </p:sp>
      <p:sp>
        <p:nvSpPr>
          <p:cNvPr id="16" name="Text Placeholder 9">
            <a:extLst>
              <a:ext uri="{FF2B5EF4-FFF2-40B4-BE49-F238E27FC236}">
                <a16:creationId xmlns:a16="http://schemas.microsoft.com/office/drawing/2014/main" id="{296324B7-CE14-8D42-B3F7-EC6A1861CBFF}"/>
              </a:ext>
            </a:extLst>
          </p:cNvPr>
          <p:cNvSpPr>
            <a:spLocks noGrp="1"/>
          </p:cNvSpPr>
          <p:nvPr>
            <p:ph type="body" sz="quarter" idx="34"/>
          </p:nvPr>
        </p:nvSpPr>
        <p:spPr>
          <a:xfrm>
            <a:off x="4037264" y="4098647"/>
            <a:ext cx="3026010" cy="853162"/>
          </a:xfrm>
          <a:solidFill>
            <a:srgbClr val="DA1A32"/>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9">
            <a:extLst>
              <a:ext uri="{FF2B5EF4-FFF2-40B4-BE49-F238E27FC236}">
                <a16:creationId xmlns:a16="http://schemas.microsoft.com/office/drawing/2014/main" id="{89305FDC-FBED-EE4E-9822-F36D5CB79AE1}"/>
              </a:ext>
            </a:extLst>
          </p:cNvPr>
          <p:cNvSpPr>
            <a:spLocks noGrp="1"/>
          </p:cNvSpPr>
          <p:nvPr>
            <p:ph type="body" sz="quarter" idx="35"/>
          </p:nvPr>
        </p:nvSpPr>
        <p:spPr>
          <a:xfrm>
            <a:off x="4037264" y="4951809"/>
            <a:ext cx="3026010" cy="2652640"/>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5" name="Text Placeholder 9">
            <a:extLst>
              <a:ext uri="{FF2B5EF4-FFF2-40B4-BE49-F238E27FC236}">
                <a16:creationId xmlns:a16="http://schemas.microsoft.com/office/drawing/2014/main" id="{B295C9B3-DE63-9D49-A3D5-54994387BD2F}"/>
              </a:ext>
            </a:extLst>
          </p:cNvPr>
          <p:cNvSpPr>
            <a:spLocks noGrp="1"/>
          </p:cNvSpPr>
          <p:nvPr>
            <p:ph type="body" sz="quarter" idx="36"/>
          </p:nvPr>
        </p:nvSpPr>
        <p:spPr>
          <a:xfrm>
            <a:off x="7219003" y="4098647"/>
            <a:ext cx="3026010" cy="853162"/>
          </a:xfrm>
          <a:solidFill>
            <a:srgbClr val="1D428A"/>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6" name="Text Placeholder 9">
            <a:extLst>
              <a:ext uri="{FF2B5EF4-FFF2-40B4-BE49-F238E27FC236}">
                <a16:creationId xmlns:a16="http://schemas.microsoft.com/office/drawing/2014/main" id="{BC365B26-BD92-694C-ABD7-EB1635DC88BC}"/>
              </a:ext>
            </a:extLst>
          </p:cNvPr>
          <p:cNvSpPr>
            <a:spLocks noGrp="1"/>
          </p:cNvSpPr>
          <p:nvPr>
            <p:ph type="body" sz="quarter" idx="37"/>
          </p:nvPr>
        </p:nvSpPr>
        <p:spPr>
          <a:xfrm>
            <a:off x="7219003" y="4951809"/>
            <a:ext cx="3026010" cy="2652640"/>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7" name="Text Placeholder 9">
            <a:extLst>
              <a:ext uri="{FF2B5EF4-FFF2-40B4-BE49-F238E27FC236}">
                <a16:creationId xmlns:a16="http://schemas.microsoft.com/office/drawing/2014/main" id="{51DF6737-5739-3045-B758-154765E9DDE1}"/>
              </a:ext>
            </a:extLst>
          </p:cNvPr>
          <p:cNvSpPr>
            <a:spLocks noGrp="1"/>
          </p:cNvSpPr>
          <p:nvPr>
            <p:ph type="body" sz="quarter" idx="38"/>
          </p:nvPr>
        </p:nvSpPr>
        <p:spPr>
          <a:xfrm>
            <a:off x="10419403" y="4098647"/>
            <a:ext cx="3026010" cy="853162"/>
          </a:xfrm>
          <a:solidFill>
            <a:srgbClr val="DA1A32"/>
          </a:solidFill>
        </p:spPr>
        <p:txBody>
          <a:bodyPr lIns="251999" rIns="251999" anchor="ctr"/>
          <a:lstStyle>
            <a:lvl1pPr algn="l">
              <a:defRPr sz="2500" b="1" i="0">
                <a:solidFill>
                  <a:schemeClr val="bg1"/>
                </a:solidFill>
                <a:latin typeface="Calibri" panose="020F0502020204030204" pitchFamily="34" charset="0"/>
                <a:cs typeface="Calibri" panose="020F0502020204030204" pitchFamily="34" charset="0"/>
              </a:defRPr>
            </a:lvl1pPr>
            <a:lvl2pPr algn="l">
              <a:defRPr sz="2500" b="1" i="0">
                <a:solidFill>
                  <a:schemeClr val="bg1"/>
                </a:solidFill>
                <a:latin typeface="Calibri" panose="020F0502020204030204" pitchFamily="34" charset="0"/>
                <a:cs typeface="Calibri" panose="020F0502020204030204" pitchFamily="34" charset="0"/>
              </a:defRPr>
            </a:lvl2pPr>
            <a:lvl3pPr algn="l">
              <a:defRPr sz="2500" b="1" i="0">
                <a:solidFill>
                  <a:schemeClr val="bg1"/>
                </a:solidFill>
                <a:latin typeface="Calibri" panose="020F0502020204030204" pitchFamily="34" charset="0"/>
                <a:cs typeface="Calibri" panose="020F0502020204030204" pitchFamily="34" charset="0"/>
              </a:defRPr>
            </a:lvl3pPr>
            <a:lvl4pPr algn="l">
              <a:defRPr sz="2500" b="1" i="0">
                <a:solidFill>
                  <a:schemeClr val="bg1"/>
                </a:solidFill>
                <a:latin typeface="Calibri" panose="020F0502020204030204" pitchFamily="34" charset="0"/>
                <a:cs typeface="Calibri" panose="020F0502020204030204" pitchFamily="34" charset="0"/>
              </a:defRPr>
            </a:lvl4pPr>
            <a:lvl5pPr algn="l">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Text Placeholder 9">
            <a:extLst>
              <a:ext uri="{FF2B5EF4-FFF2-40B4-BE49-F238E27FC236}">
                <a16:creationId xmlns:a16="http://schemas.microsoft.com/office/drawing/2014/main" id="{C3EA7D2F-C8E1-7345-AA9B-91C91C8C06DB}"/>
              </a:ext>
            </a:extLst>
          </p:cNvPr>
          <p:cNvSpPr>
            <a:spLocks noGrp="1"/>
          </p:cNvSpPr>
          <p:nvPr>
            <p:ph type="body" sz="quarter" idx="39"/>
          </p:nvPr>
        </p:nvSpPr>
        <p:spPr>
          <a:xfrm>
            <a:off x="10419403" y="4951809"/>
            <a:ext cx="3026010" cy="2652640"/>
          </a:xfrm>
          <a:solidFill>
            <a:srgbClr val="F8F8F8"/>
          </a:solidFill>
        </p:spPr>
        <p:txBody>
          <a:bodyPr lIns="251999" tIns="251999" rIns="251999" anchor="t"/>
          <a:lstStyle>
            <a:lvl1pPr algn="l">
              <a:defRPr sz="2000" b="0" i="0">
                <a:solidFill>
                  <a:schemeClr val="tx1"/>
                </a:solidFill>
                <a:latin typeface="Calibri" panose="020F0502020204030204" pitchFamily="34" charset="0"/>
                <a:cs typeface="Calibri" panose="020F0502020204030204" pitchFamily="34" charset="0"/>
              </a:defRPr>
            </a:lvl1pPr>
            <a:lvl2pPr algn="l">
              <a:defRPr sz="2000" b="0" i="0">
                <a:solidFill>
                  <a:schemeClr val="tx1"/>
                </a:solidFill>
                <a:latin typeface="Calibri" panose="020F0502020204030204" pitchFamily="34" charset="0"/>
                <a:cs typeface="Calibri" panose="020F0502020204030204" pitchFamily="34" charset="0"/>
              </a:defRPr>
            </a:lvl2pPr>
            <a:lvl3pPr algn="l">
              <a:defRPr sz="2000" b="0" i="0">
                <a:solidFill>
                  <a:schemeClr val="tx1"/>
                </a:solidFill>
                <a:latin typeface="Calibri" panose="020F0502020204030204" pitchFamily="34" charset="0"/>
                <a:cs typeface="Calibri" panose="020F0502020204030204" pitchFamily="34" charset="0"/>
              </a:defRPr>
            </a:lvl3pPr>
            <a:lvl4pPr algn="l">
              <a:defRPr sz="2000" b="0" i="0">
                <a:solidFill>
                  <a:schemeClr val="tx1"/>
                </a:solidFill>
                <a:latin typeface="Calibri" panose="020F0502020204030204" pitchFamily="34" charset="0"/>
                <a:cs typeface="Calibri" panose="020F0502020204030204" pitchFamily="34" charset="0"/>
              </a:defRPr>
            </a:lvl4pPr>
            <a:lvl5pPr algn="l">
              <a:defRPr sz="2000" b="0" i="0">
                <a:solidFill>
                  <a:schemeClr val="tx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213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1D428A"/>
                </a:solidFill>
              </a:defRPr>
            </a:lvl1pPr>
          </a:lstStyle>
          <a:p>
            <a:fld id="{8F01F154-960E-7746-B031-2468F58F6363}" type="slidenum">
              <a:rPr lang="en-US" smtClean="0"/>
              <a:pPr/>
              <a:t>‹#›</a:t>
            </a:fld>
            <a:endParaRPr lang="en-US" dirty="0"/>
          </a:p>
        </p:txBody>
      </p:sp>
      <p:sp>
        <p:nvSpPr>
          <p:cNvPr id="8" name="Title 1">
            <a:extLst>
              <a:ext uri="{FF2B5EF4-FFF2-40B4-BE49-F238E27FC236}">
                <a16:creationId xmlns:a16="http://schemas.microsoft.com/office/drawing/2014/main" id="{005DC49D-D813-6046-BE84-561BC6E5E9DE}"/>
              </a:ext>
            </a:extLst>
          </p:cNvPr>
          <p:cNvSpPr>
            <a:spLocks noGrp="1"/>
          </p:cNvSpPr>
          <p:nvPr>
            <p:ph type="title"/>
          </p:nvPr>
        </p:nvSpPr>
        <p:spPr>
          <a:xfrm>
            <a:off x="335830" y="335447"/>
            <a:ext cx="14022170" cy="724728"/>
          </a:xfrm>
        </p:spPr>
        <p:txBody>
          <a:bodyPr/>
          <a:lstStyle>
            <a:lvl1pPr>
              <a:defRPr sz="4700">
                <a:ln w="25400">
                  <a:solidFill>
                    <a:srgbClr val="1D428A"/>
                  </a:solidFill>
                </a:ln>
                <a:solidFill>
                  <a:schemeClr val="bg1"/>
                </a:solidFil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791832ED-C2F8-A04E-8C78-C2C154D04952}"/>
              </a:ext>
            </a:extLst>
          </p:cNvPr>
          <p:cNvSpPr>
            <a:spLocks noGrp="1"/>
          </p:cNvSpPr>
          <p:nvPr>
            <p:ph type="body" sz="quarter" idx="14"/>
          </p:nvPr>
        </p:nvSpPr>
        <p:spPr>
          <a:xfrm>
            <a:off x="4344140" y="2105607"/>
            <a:ext cx="7569308" cy="849313"/>
          </a:xfrm>
          <a:solidFill>
            <a:srgbClr val="DA1A32"/>
          </a:solidFill>
        </p:spPr>
        <p:txBody>
          <a:bodyPr anchor="ctr"/>
          <a:lstStyle>
            <a:lvl1pPr algn="ctr">
              <a:defRPr sz="2500" b="1" i="0">
                <a:solidFill>
                  <a:schemeClr val="bg1"/>
                </a:solidFill>
                <a:latin typeface="Calibri" panose="020F0502020204030204" pitchFamily="34" charset="0"/>
                <a:cs typeface="Calibri" panose="020F0502020204030204" pitchFamily="34" charset="0"/>
              </a:defRPr>
            </a:lvl1pPr>
            <a:lvl2pPr algn="ctr">
              <a:defRPr sz="2500" b="1" i="0">
                <a:solidFill>
                  <a:schemeClr val="bg1"/>
                </a:solidFill>
                <a:latin typeface="Calibri" panose="020F0502020204030204" pitchFamily="34" charset="0"/>
                <a:cs typeface="Calibri" panose="020F0502020204030204" pitchFamily="34" charset="0"/>
              </a:defRPr>
            </a:lvl2pPr>
            <a:lvl3pPr algn="ctr">
              <a:defRPr sz="2500" b="1" i="0">
                <a:solidFill>
                  <a:schemeClr val="bg1"/>
                </a:solidFill>
                <a:latin typeface="Calibri" panose="020F0502020204030204" pitchFamily="34" charset="0"/>
                <a:cs typeface="Calibri" panose="020F0502020204030204" pitchFamily="34" charset="0"/>
              </a:defRPr>
            </a:lvl3pPr>
            <a:lvl4pPr algn="ctr">
              <a:defRPr sz="2500" b="1" i="0">
                <a:solidFill>
                  <a:schemeClr val="bg1"/>
                </a:solidFill>
                <a:latin typeface="Calibri" panose="020F0502020204030204" pitchFamily="34" charset="0"/>
                <a:cs typeface="Calibri" panose="020F0502020204030204" pitchFamily="34" charset="0"/>
              </a:defRPr>
            </a:lvl4pPr>
            <a:lvl5pPr algn="ctr">
              <a:defRPr sz="2500" b="1" i="0">
                <a:solidFill>
                  <a:schemeClr val="bg1"/>
                </a:solidFill>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Picture Placeholder 15">
            <a:extLst>
              <a:ext uri="{FF2B5EF4-FFF2-40B4-BE49-F238E27FC236}">
                <a16:creationId xmlns:a16="http://schemas.microsoft.com/office/drawing/2014/main" id="{AEE1129E-8CC7-904C-B3FE-90E8D3797EC9}"/>
              </a:ext>
            </a:extLst>
          </p:cNvPr>
          <p:cNvSpPr>
            <a:spLocks noGrp="1"/>
          </p:cNvSpPr>
          <p:nvPr>
            <p:ph type="pic" sz="quarter" idx="21"/>
          </p:nvPr>
        </p:nvSpPr>
        <p:spPr>
          <a:xfrm>
            <a:off x="569913" y="5850554"/>
            <a:ext cx="4887912" cy="2442108"/>
          </a:xfrm>
        </p:spPr>
        <p:txBody>
          <a:bodyPr/>
          <a:lstStyle/>
          <a:p>
            <a:endParaRPr lang="en-US" dirty="0"/>
          </a:p>
        </p:txBody>
      </p:sp>
      <p:sp>
        <p:nvSpPr>
          <p:cNvPr id="6" name="Text Placeholder 5">
            <a:extLst>
              <a:ext uri="{FF2B5EF4-FFF2-40B4-BE49-F238E27FC236}">
                <a16:creationId xmlns:a16="http://schemas.microsoft.com/office/drawing/2014/main" id="{50E6D4CD-6F25-C74B-855A-F41F43C01854}"/>
              </a:ext>
            </a:extLst>
          </p:cNvPr>
          <p:cNvSpPr>
            <a:spLocks noGrp="1"/>
          </p:cNvSpPr>
          <p:nvPr>
            <p:ph type="body" sz="quarter" idx="22"/>
          </p:nvPr>
        </p:nvSpPr>
        <p:spPr>
          <a:xfrm>
            <a:off x="569913" y="4160838"/>
            <a:ext cx="4887912" cy="1455737"/>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5">
            <a:extLst>
              <a:ext uri="{FF2B5EF4-FFF2-40B4-BE49-F238E27FC236}">
                <a16:creationId xmlns:a16="http://schemas.microsoft.com/office/drawing/2014/main" id="{DFF81ECE-B973-9F4B-BEE8-83BCDBDAA6C2}"/>
              </a:ext>
            </a:extLst>
          </p:cNvPr>
          <p:cNvSpPr>
            <a:spLocks noGrp="1"/>
          </p:cNvSpPr>
          <p:nvPr>
            <p:ph type="body" sz="quarter" idx="23"/>
          </p:nvPr>
        </p:nvSpPr>
        <p:spPr>
          <a:xfrm>
            <a:off x="5667431" y="4160838"/>
            <a:ext cx="4887912" cy="1455737"/>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ABCD1FE0-B2DB-F143-89DB-ABAC101B9114}"/>
              </a:ext>
            </a:extLst>
          </p:cNvPr>
          <p:cNvSpPr>
            <a:spLocks noGrp="1"/>
          </p:cNvSpPr>
          <p:nvPr>
            <p:ph type="body" sz="quarter" idx="24"/>
          </p:nvPr>
        </p:nvSpPr>
        <p:spPr>
          <a:xfrm>
            <a:off x="10764948" y="4160838"/>
            <a:ext cx="4887912" cy="1455737"/>
          </a:xfrm>
          <a:solidFill>
            <a:srgbClr val="F8F8F8"/>
          </a:solidFill>
        </p:spPr>
        <p:txBody>
          <a:bodyPr lIns="360000" tIns="18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Picture Placeholder 15">
            <a:extLst>
              <a:ext uri="{FF2B5EF4-FFF2-40B4-BE49-F238E27FC236}">
                <a16:creationId xmlns:a16="http://schemas.microsoft.com/office/drawing/2014/main" id="{58B93151-BC6B-8740-8829-CB0E2502EBFD}"/>
              </a:ext>
            </a:extLst>
          </p:cNvPr>
          <p:cNvSpPr>
            <a:spLocks noGrp="1"/>
          </p:cNvSpPr>
          <p:nvPr>
            <p:ph type="pic" sz="quarter" idx="25"/>
          </p:nvPr>
        </p:nvSpPr>
        <p:spPr>
          <a:xfrm>
            <a:off x="5667430" y="5850554"/>
            <a:ext cx="4887912" cy="2442108"/>
          </a:xfrm>
        </p:spPr>
        <p:txBody>
          <a:bodyPr/>
          <a:lstStyle/>
          <a:p>
            <a:endParaRPr lang="en-US" dirty="0"/>
          </a:p>
        </p:txBody>
      </p:sp>
      <p:sp>
        <p:nvSpPr>
          <p:cNvPr id="15" name="Picture Placeholder 15">
            <a:extLst>
              <a:ext uri="{FF2B5EF4-FFF2-40B4-BE49-F238E27FC236}">
                <a16:creationId xmlns:a16="http://schemas.microsoft.com/office/drawing/2014/main" id="{B1BFF04A-57CF-B644-B7D2-38D09736A564}"/>
              </a:ext>
            </a:extLst>
          </p:cNvPr>
          <p:cNvSpPr>
            <a:spLocks noGrp="1"/>
          </p:cNvSpPr>
          <p:nvPr>
            <p:ph type="pic" sz="quarter" idx="26"/>
          </p:nvPr>
        </p:nvSpPr>
        <p:spPr>
          <a:xfrm>
            <a:off x="10764947" y="5850554"/>
            <a:ext cx="4887912" cy="2442108"/>
          </a:xfrm>
        </p:spPr>
        <p:txBody>
          <a:bodyPr/>
          <a:lstStyle/>
          <a:p>
            <a:endParaRPr lang="en-US" dirty="0"/>
          </a:p>
        </p:txBody>
      </p:sp>
    </p:spTree>
    <p:extLst>
      <p:ext uri="{BB962C8B-B14F-4D97-AF65-F5344CB8AC3E}">
        <p14:creationId xmlns:p14="http://schemas.microsoft.com/office/powerpoint/2010/main" val="72942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486834"/>
            <a:ext cx="14022170" cy="1767417"/>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117709" y="2434167"/>
            <a:ext cx="14022170" cy="5801784"/>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12224044" y="8387245"/>
            <a:ext cx="3657957" cy="486833"/>
          </a:xfrm>
          <a:prstGeom prst="rect">
            <a:avLst/>
          </a:prstGeom>
        </p:spPr>
        <p:txBody>
          <a:bodyPr vert="horz" lIns="91440" tIns="45720" rIns="91440" bIns="45720" rtlCol="0" anchor="ctr"/>
          <a:lstStyle>
            <a:lvl1pPr algn="r">
              <a:defRPr sz="1600" b="1" i="0">
                <a:solidFill>
                  <a:srgbClr val="1D428A"/>
                </a:solidFill>
                <a:latin typeface="Calibri" panose="020F0502020204030204" pitchFamily="34" charset="0"/>
                <a:cs typeface="Calibri" panose="020F0502020204030204" pitchFamily="34" charset="0"/>
              </a:defRPr>
            </a:lvl1pPr>
          </a:lstStyle>
          <a:p>
            <a:fld id="{8F01F154-960E-7746-B031-2468F58F6363}" type="slidenum">
              <a:rPr lang="en-US" smtClean="0"/>
              <a:pPr/>
              <a:t>‹#›</a:t>
            </a:fld>
            <a:endParaRPr lang="en-US"/>
          </a:p>
        </p:txBody>
      </p:sp>
    </p:spTree>
    <p:extLst>
      <p:ext uri="{BB962C8B-B14F-4D97-AF65-F5344CB8AC3E}">
        <p14:creationId xmlns:p14="http://schemas.microsoft.com/office/powerpoint/2010/main" val="4374076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1" r:id="rId3"/>
    <p:sldLayoutId id="2147483662" r:id="rId4"/>
    <p:sldLayoutId id="2147483675" r:id="rId5"/>
    <p:sldLayoutId id="2147483685" r:id="rId6"/>
    <p:sldLayoutId id="2147483676" r:id="rId7"/>
    <p:sldLayoutId id="2147483677" r:id="rId8"/>
    <p:sldLayoutId id="2147483678" r:id="rId9"/>
    <p:sldLayoutId id="2147483679" r:id="rId10"/>
    <p:sldLayoutId id="2147483681" r:id="rId11"/>
    <p:sldLayoutId id="2147483680" r:id="rId12"/>
    <p:sldLayoutId id="2147483686" r:id="rId13"/>
    <p:sldLayoutId id="2147483663" r:id="rId14"/>
    <p:sldLayoutId id="2147483664" r:id="rId15"/>
    <p:sldLayoutId id="2147483682" r:id="rId16"/>
    <p:sldLayoutId id="2147483666" r:id="rId17"/>
    <p:sldLayoutId id="2147483667" r:id="rId18"/>
    <p:sldLayoutId id="2147483672" r:id="rId19"/>
    <p:sldLayoutId id="2147483673" r:id="rId20"/>
    <p:sldLayoutId id="2147483674" r:id="rId21"/>
    <p:sldLayoutId id="2147483665" r:id="rId22"/>
    <p:sldLayoutId id="2147483668" r:id="rId23"/>
    <p:sldLayoutId id="2147483669" r:id="rId24"/>
    <p:sldLayoutId id="2147483670" r:id="rId25"/>
    <p:sldLayoutId id="2147483671" r:id="rId26"/>
  </p:sldLayoutIdLst>
  <p:txStyles>
    <p:titleStyle>
      <a:lvl1pPr algn="l" defTabSz="1219170" rtl="0" eaLnBrk="1" latinLnBrk="0" hangingPunct="1">
        <a:lnSpc>
          <a:spcPct val="90000"/>
        </a:lnSpc>
        <a:spcBef>
          <a:spcPct val="0"/>
        </a:spcBef>
        <a:buNone/>
        <a:defRPr sz="5867" kern="1200">
          <a:solidFill>
            <a:srgbClr val="1D428A"/>
          </a:solidFill>
          <a:latin typeface="Impact" panose="020B0806030902050204" pitchFamily="34" charset="0"/>
          <a:ea typeface="+mj-ea"/>
          <a:cs typeface="+mj-cs"/>
        </a:defRPr>
      </a:lvl1pPr>
    </p:titleStyle>
    <p:body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6_74DDEEF9.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LAuNREOY2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ideo" Target="https://www.youtube.com/embed/rjMdhvC6Zy0?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5AB8FD-89F3-0741-96B9-D807DCC781C8}"/>
              </a:ext>
            </a:extLst>
          </p:cNvPr>
          <p:cNvSpPr>
            <a:spLocks noGrp="1"/>
          </p:cNvSpPr>
          <p:nvPr>
            <p:ph type="subTitle" idx="4294967295"/>
          </p:nvPr>
        </p:nvSpPr>
        <p:spPr>
          <a:xfrm>
            <a:off x="1818014" y="6047965"/>
            <a:ext cx="6737131" cy="689165"/>
          </a:xfrm>
        </p:spPr>
        <p:txBody>
          <a:bodyPr wrap="none" lIns="0" tIns="0" rIns="0" bIns="0" anchor="ctr" anchorCtr="0"/>
          <a:lstStyle/>
          <a:p>
            <a:r>
              <a:rPr lang="en-US" sz="5000" dirty="0">
                <a:solidFill>
                  <a:schemeClr val="bg1"/>
                </a:solidFill>
                <a:latin typeface="Impact" panose="020B0806030902050204" pitchFamily="34" charset="0"/>
              </a:rPr>
              <a:t>MENTAL PREPARATION</a:t>
            </a:r>
          </a:p>
        </p:txBody>
      </p:sp>
      <p:pic>
        <p:nvPicPr>
          <p:cNvPr id="7" name="Picture 6" descr="A basketball player holding a basketball&#10;&#10;Description automatically generated with medium confidence">
            <a:extLst>
              <a:ext uri="{FF2B5EF4-FFF2-40B4-BE49-F238E27FC236}">
                <a16:creationId xmlns:a16="http://schemas.microsoft.com/office/drawing/2014/main" id="{491D80BB-B2D7-5350-6274-BC42A106CC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67558" y="0"/>
            <a:ext cx="5186312" cy="9144000"/>
          </a:xfrm>
          <a:prstGeom prst="rect">
            <a:avLst/>
          </a:prstGeom>
        </p:spPr>
      </p:pic>
    </p:spTree>
    <p:extLst>
      <p:ext uri="{BB962C8B-B14F-4D97-AF65-F5344CB8AC3E}">
        <p14:creationId xmlns:p14="http://schemas.microsoft.com/office/powerpoint/2010/main" val="185447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3C86A87-351A-2040-E82E-AE93D996889D}"/>
              </a:ext>
            </a:extLst>
          </p:cNvPr>
          <p:cNvSpPr>
            <a:spLocks noGrp="1"/>
          </p:cNvSpPr>
          <p:nvPr>
            <p:ph type="title"/>
          </p:nvPr>
        </p:nvSpPr>
        <p:spPr/>
        <p:txBody>
          <a:bodyPr/>
          <a:lstStyle/>
          <a:p>
            <a:r>
              <a:rPr lang="en-US" sz="4500" dirty="0"/>
              <a:t>MENTAL PREPARATION</a:t>
            </a:r>
          </a:p>
        </p:txBody>
      </p:sp>
      <p:sp>
        <p:nvSpPr>
          <p:cNvPr id="2" name="Content Placeholder 2">
            <a:extLst>
              <a:ext uri="{FF2B5EF4-FFF2-40B4-BE49-F238E27FC236}">
                <a16:creationId xmlns:a16="http://schemas.microsoft.com/office/drawing/2014/main" id="{7F9FC9A0-55AF-DA2A-2765-1B588D84FC91}"/>
              </a:ext>
            </a:extLst>
          </p:cNvPr>
          <p:cNvSpPr txBox="1">
            <a:spLocks/>
          </p:cNvSpPr>
          <p:nvPr/>
        </p:nvSpPr>
        <p:spPr>
          <a:xfrm>
            <a:off x="784223" y="1980000"/>
            <a:ext cx="14652627" cy="763200"/>
          </a:xfrm>
          <a:prstGeom prst="rect">
            <a:avLst/>
          </a:prstGeom>
        </p:spPr>
        <p:txBody>
          <a:bodyPr lIns="0" tIns="0" rIns="0" bIns="0" anchor="t">
            <a:no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spcAft>
                <a:spcPts val="600"/>
              </a:spcAft>
            </a:pPr>
            <a:r>
              <a:rPr lang="en-NZ" sz="2800" dirty="0"/>
              <a:t>Think about a common high-pressure event or situation that a young person your age might face.</a:t>
            </a:r>
          </a:p>
          <a:p>
            <a:pPr lvl="3">
              <a:spcAft>
                <a:spcPts val="600"/>
              </a:spcAft>
            </a:pPr>
            <a:r>
              <a:rPr lang="en-NZ" sz="2000" b="1" dirty="0">
                <a:solidFill>
                  <a:schemeClr val="tx1"/>
                </a:solidFill>
                <a:latin typeface="+mn-lt"/>
              </a:rPr>
              <a:t>How could they prepare? </a:t>
            </a:r>
            <a:endParaRPr lang="en-NZ" sz="2000" b="1">
              <a:solidFill>
                <a:schemeClr val="tx1"/>
              </a:solidFill>
              <a:latin typeface="+mn-lt"/>
              <a:cs typeface="Calibri"/>
            </a:endParaRPr>
          </a:p>
          <a:p>
            <a:pPr lvl="3">
              <a:spcAft>
                <a:spcPts val="600"/>
              </a:spcAft>
            </a:pPr>
            <a:endParaRPr lang="en-NZ" sz="2000" u="sng" dirty="0">
              <a:latin typeface="+mn-lt"/>
            </a:endParaRPr>
          </a:p>
        </p:txBody>
      </p:sp>
      <p:sp>
        <p:nvSpPr>
          <p:cNvPr id="5" name="Slide Number Placeholder 5">
            <a:extLst>
              <a:ext uri="{FF2B5EF4-FFF2-40B4-BE49-F238E27FC236}">
                <a16:creationId xmlns:a16="http://schemas.microsoft.com/office/drawing/2014/main" id="{993FADD6-CEAA-5F00-1B74-95B5B7C06120}"/>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10</a:t>
            </a:fld>
            <a:endParaRPr lang="en-US" dirty="0"/>
          </a:p>
        </p:txBody>
      </p:sp>
      <p:graphicFrame>
        <p:nvGraphicFramePr>
          <p:cNvPr id="6" name="Table 5">
            <a:extLst>
              <a:ext uri="{FF2B5EF4-FFF2-40B4-BE49-F238E27FC236}">
                <a16:creationId xmlns:a16="http://schemas.microsoft.com/office/drawing/2014/main" id="{6FE92BFF-9F03-D17A-56FC-B697944E3359}"/>
              </a:ext>
            </a:extLst>
          </p:cNvPr>
          <p:cNvGraphicFramePr>
            <a:graphicFrameLocks noGrp="1"/>
          </p:cNvGraphicFramePr>
          <p:nvPr>
            <p:extLst>
              <p:ext uri="{D42A27DB-BD31-4B8C-83A1-F6EECF244321}">
                <p14:modId xmlns:p14="http://schemas.microsoft.com/office/powerpoint/2010/main" val="2570180367"/>
              </p:ext>
            </p:extLst>
          </p:nvPr>
        </p:nvGraphicFramePr>
        <p:xfrm>
          <a:off x="784224" y="3095419"/>
          <a:ext cx="7134287" cy="5163121"/>
        </p:xfrm>
        <a:graphic>
          <a:graphicData uri="http://schemas.openxmlformats.org/drawingml/2006/table">
            <a:tbl>
              <a:tblPr firstRow="1" bandRow="1">
                <a:tableStyleId>{5C22544A-7EE6-4342-B048-85BDC9FD1C3A}</a:tableStyleId>
              </a:tblPr>
              <a:tblGrid>
                <a:gridCol w="3564000">
                  <a:extLst>
                    <a:ext uri="{9D8B030D-6E8A-4147-A177-3AD203B41FA5}">
                      <a16:colId xmlns:a16="http://schemas.microsoft.com/office/drawing/2014/main" val="3592321887"/>
                    </a:ext>
                  </a:extLst>
                </a:gridCol>
                <a:gridCol w="3570287">
                  <a:extLst>
                    <a:ext uri="{9D8B030D-6E8A-4147-A177-3AD203B41FA5}">
                      <a16:colId xmlns:a16="http://schemas.microsoft.com/office/drawing/2014/main" val="3688878074"/>
                    </a:ext>
                  </a:extLst>
                </a:gridCol>
              </a:tblGrid>
              <a:tr h="483121">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panose="020B0806030902050204" pitchFamily="34" charset="0"/>
                        </a:rPr>
                        <a:t>Question</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a:rPr>
                        <a:t>Possible answer</a:t>
                      </a:r>
                      <a:endParaRPr lang="en-US" dirty="0"/>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extLst>
                  <a:ext uri="{0D108BD9-81ED-4DB2-BD59-A6C34878D82A}">
                    <a16:rowId xmlns:a16="http://schemas.microsoft.com/office/drawing/2014/main" val="3590436970"/>
                  </a:ext>
                </a:extLst>
              </a:tr>
              <a:tr h="1584000">
                <a:tc>
                  <a:txBody>
                    <a:bodyPr/>
                    <a:lstStyle/>
                    <a:p>
                      <a:pPr algn="l" rtl="0" fontAlgn="ctr">
                        <a:buClr>
                          <a:srgbClr val="000000"/>
                        </a:buClr>
                        <a:buSzPts val="1400"/>
                        <a:buFont typeface="Arial" panose="020B0604020202020204" pitchFamily="34" charset="0"/>
                        <a:buNone/>
                      </a:pPr>
                      <a:r>
                        <a:rPr lang="en-NZ" sz="1800" b="0" i="0" u="none" strike="noStrike" dirty="0">
                          <a:solidFill>
                            <a:srgbClr val="000000"/>
                          </a:solidFill>
                          <a:effectLst/>
                          <a:latin typeface="+mn-lt"/>
                        </a:rPr>
                        <a:t>What might someone need to do to prepare themselves ahead of this event or situation? </a:t>
                      </a: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algn="l" rtl="0" fontAlgn="ctr">
                        <a:buClr>
                          <a:srgbClr val="000000"/>
                        </a:buClr>
                        <a:buSzPts val="1400"/>
                        <a:buFont typeface="Arial" panose="020B0604020202020204" pitchFamily="34" charset="0"/>
                        <a:buNone/>
                      </a:pPr>
                      <a:endParaRPr lang="en-NZ" sz="1600" b="0" i="0" u="none" strike="noStrike" dirty="0">
                        <a:solidFill>
                          <a:srgbClr val="000000"/>
                        </a:solidFill>
                        <a:effectLst/>
                        <a:latin typeface="+mn-lt"/>
                      </a:endParaRP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168517596"/>
                  </a:ext>
                </a:extLst>
              </a:tr>
              <a:tr h="1548000">
                <a:tc>
                  <a:txBody>
                    <a:bodyPr/>
                    <a:lstStyle/>
                    <a:p>
                      <a:pPr marL="0" algn="l" rtl="0" eaLnBrk="1" fontAlgn="ctr" latinLnBrk="0" hangingPunct="1">
                        <a:buClr>
                          <a:srgbClr val="000000"/>
                        </a:buClr>
                        <a:buSzPts val="1400"/>
                        <a:buFont typeface="Arial" panose="020B0604020202020204" pitchFamily="34" charset="0"/>
                        <a:buNone/>
                      </a:pPr>
                      <a:r>
                        <a:rPr lang="en-NZ" sz="1800" b="0" i="0" u="none" strike="noStrike" kern="1200" dirty="0">
                          <a:solidFill>
                            <a:srgbClr val="000000"/>
                          </a:solidFill>
                          <a:effectLst/>
                          <a:latin typeface="+mn-lt"/>
                          <a:ea typeface="+mn-ea"/>
                          <a:cs typeface="+mn-cs"/>
                        </a:rPr>
                        <a:t>What might help them stay calm and focussed just before the event or situation?</a:t>
                      </a: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endParaRPr lang="en-NZ" sz="1600" b="0" i="0" u="none" strike="noStrike" kern="1200" dirty="0">
                        <a:solidFill>
                          <a:srgbClr val="000000"/>
                        </a:solidFill>
                        <a:effectLst/>
                        <a:latin typeface="+mn-lt"/>
                        <a:ea typeface="+mn-ea"/>
                        <a:cs typeface="+mn-cs"/>
                      </a:endParaRP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914796610"/>
                  </a:ext>
                </a:extLst>
              </a:tr>
              <a:tr h="1548000">
                <a:tc>
                  <a:txBody>
                    <a:bodyPr/>
                    <a:lstStyle/>
                    <a:p>
                      <a:pPr marL="0" algn="l" rtl="0" eaLnBrk="1" fontAlgn="ctr" latinLnBrk="0" hangingPunct="1">
                        <a:buClr>
                          <a:srgbClr val="000000"/>
                        </a:buClr>
                        <a:buSzPts val="1400"/>
                        <a:buFont typeface="Arial" panose="020B0604020202020204" pitchFamily="34" charset="0"/>
                        <a:buNone/>
                      </a:pPr>
                      <a:r>
                        <a:rPr lang="en-NZ" sz="1800" b="0" i="0" u="none" strike="noStrike" kern="1200" dirty="0">
                          <a:solidFill>
                            <a:srgbClr val="000000"/>
                          </a:solidFill>
                          <a:effectLst/>
                          <a:latin typeface="+mn-lt"/>
                          <a:ea typeface="+mn-ea"/>
                          <a:cs typeface="+mn-cs"/>
                        </a:rPr>
                        <a:t>How might they respond when faced with a particular challenge during the event or situation? </a:t>
                      </a: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endParaRPr lang="en-NZ" sz="1600" b="0" i="0" u="none" strike="noStrike" kern="1200" dirty="0">
                        <a:solidFill>
                          <a:srgbClr val="000000"/>
                        </a:solidFill>
                        <a:effectLst/>
                        <a:latin typeface="+mn-lt"/>
                        <a:ea typeface="+mn-ea"/>
                        <a:cs typeface="+mn-cs"/>
                      </a:endParaRP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140213137"/>
                  </a:ext>
                </a:extLst>
              </a:tr>
            </a:tbl>
          </a:graphicData>
        </a:graphic>
      </p:graphicFrame>
      <p:graphicFrame>
        <p:nvGraphicFramePr>
          <p:cNvPr id="10" name="Table 9">
            <a:extLst>
              <a:ext uri="{FF2B5EF4-FFF2-40B4-BE49-F238E27FC236}">
                <a16:creationId xmlns:a16="http://schemas.microsoft.com/office/drawing/2014/main" id="{FCB65CFA-DAD7-29A8-138C-0F4B3DD40898}"/>
              </a:ext>
            </a:extLst>
          </p:cNvPr>
          <p:cNvGraphicFramePr>
            <a:graphicFrameLocks noGrp="1"/>
          </p:cNvGraphicFramePr>
          <p:nvPr>
            <p:extLst>
              <p:ext uri="{D42A27DB-BD31-4B8C-83A1-F6EECF244321}">
                <p14:modId xmlns:p14="http://schemas.microsoft.com/office/powerpoint/2010/main" val="1085426428"/>
              </p:ext>
            </p:extLst>
          </p:nvPr>
        </p:nvGraphicFramePr>
        <p:xfrm>
          <a:off x="8310910" y="3096000"/>
          <a:ext cx="7140574" cy="5163121"/>
        </p:xfrm>
        <a:graphic>
          <a:graphicData uri="http://schemas.openxmlformats.org/drawingml/2006/table">
            <a:tbl>
              <a:tblPr firstRow="1" bandRow="1">
                <a:tableStyleId>{5C22544A-7EE6-4342-B048-85BDC9FD1C3A}</a:tableStyleId>
              </a:tblPr>
              <a:tblGrid>
                <a:gridCol w="3570287">
                  <a:extLst>
                    <a:ext uri="{9D8B030D-6E8A-4147-A177-3AD203B41FA5}">
                      <a16:colId xmlns:a16="http://schemas.microsoft.com/office/drawing/2014/main" val="3592321887"/>
                    </a:ext>
                  </a:extLst>
                </a:gridCol>
                <a:gridCol w="3570287">
                  <a:extLst>
                    <a:ext uri="{9D8B030D-6E8A-4147-A177-3AD203B41FA5}">
                      <a16:colId xmlns:a16="http://schemas.microsoft.com/office/drawing/2014/main" val="3688878074"/>
                    </a:ext>
                  </a:extLst>
                </a:gridCol>
              </a:tblGrid>
              <a:tr h="483121">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panose="020B0806030902050204" pitchFamily="34" charset="0"/>
                        </a:rPr>
                        <a:t>Question</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a:rPr>
                        <a:t>Possible answer</a:t>
                      </a:r>
                      <a:endParaRPr lang="en-US" dirty="0"/>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extLst>
                  <a:ext uri="{0D108BD9-81ED-4DB2-BD59-A6C34878D82A}">
                    <a16:rowId xmlns:a16="http://schemas.microsoft.com/office/drawing/2014/main" val="3590436970"/>
                  </a:ext>
                </a:extLst>
              </a:tr>
              <a:tr h="2340000">
                <a:tc>
                  <a:txBody>
                    <a:bodyPr/>
                    <a:lstStyle/>
                    <a:p>
                      <a:pPr algn="l" rtl="0" fontAlgn="ctr">
                        <a:buClr>
                          <a:srgbClr val="000000"/>
                        </a:buClr>
                        <a:buSzPts val="1400"/>
                        <a:buFont typeface="Arial" panose="020B0604020202020204" pitchFamily="34" charset="0"/>
                        <a:buNone/>
                      </a:pPr>
                      <a:r>
                        <a:rPr lang="en-NZ" sz="1800" b="0" i="0" u="none" strike="noStrike" dirty="0">
                          <a:solidFill>
                            <a:srgbClr val="000000"/>
                          </a:solidFill>
                          <a:effectLst/>
                          <a:latin typeface="+mn-lt"/>
                        </a:rPr>
                        <a:t>What might be their stress triggers and how might they deal with them? </a:t>
                      </a: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algn="l" rtl="0" fontAlgn="ctr">
                        <a:buClr>
                          <a:srgbClr val="000000"/>
                        </a:buClr>
                        <a:buSzPts val="1400"/>
                        <a:buFont typeface="Arial" panose="020B0604020202020204" pitchFamily="34" charset="0"/>
                        <a:buNone/>
                      </a:pPr>
                      <a:endParaRPr lang="en-NZ" sz="1600" b="0" i="0" u="none" strike="noStrike" dirty="0">
                        <a:solidFill>
                          <a:srgbClr val="000000"/>
                        </a:solidFill>
                        <a:effectLst/>
                        <a:latin typeface="+mn-lt"/>
                      </a:endParaRP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168517596"/>
                  </a:ext>
                </a:extLst>
              </a:tr>
              <a:tr h="2340000">
                <a:tc>
                  <a:txBody>
                    <a:bodyPr/>
                    <a:lstStyle/>
                    <a:p>
                      <a:pPr marL="0" algn="l" defTabSz="1219170" rtl="0" eaLnBrk="1" fontAlgn="ctr" latinLnBrk="0" hangingPunct="1">
                        <a:buClr>
                          <a:srgbClr val="000000"/>
                        </a:buClr>
                        <a:buSzPts val="1400"/>
                        <a:buFont typeface="Arial" panose="020B0604020202020204" pitchFamily="34" charset="0"/>
                        <a:buNone/>
                      </a:pPr>
                      <a:r>
                        <a:rPr lang="en-NZ" sz="1800" b="0" i="0" u="none" strike="noStrike" kern="1200" dirty="0">
                          <a:solidFill>
                            <a:srgbClr val="000000"/>
                          </a:solidFill>
                          <a:effectLst/>
                          <a:latin typeface="+mn-lt"/>
                          <a:ea typeface="+mn-ea"/>
                          <a:cs typeface="+mn-cs"/>
                        </a:rPr>
                        <a:t>What positive phrases or statements could they say to themselves to challenge negative or unhelpful thoughts? </a:t>
                      </a: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endParaRPr lang="en-NZ" sz="1600" b="0" i="0" u="none" strike="noStrike" kern="1200" dirty="0">
                        <a:solidFill>
                          <a:srgbClr val="000000"/>
                        </a:solidFill>
                        <a:effectLst/>
                        <a:latin typeface="+mn-lt"/>
                        <a:ea typeface="+mn-ea"/>
                        <a:cs typeface="+mn-cs"/>
                      </a:endParaRPr>
                    </a:p>
                  </a:txBody>
                  <a:tcPr marL="180000" marR="180000" marT="180000" marB="18000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914796610"/>
                  </a:ext>
                </a:extLst>
              </a:tr>
            </a:tbl>
          </a:graphicData>
        </a:graphic>
      </p:graphicFrame>
    </p:spTree>
    <p:extLst>
      <p:ext uri="{BB962C8B-B14F-4D97-AF65-F5344CB8AC3E}">
        <p14:creationId xmlns:p14="http://schemas.microsoft.com/office/powerpoint/2010/main" val="84577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0EF1E1A-1A7F-111E-3975-60D759579044}"/>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11</a:t>
            </a:fld>
            <a:endParaRPr lang="en-US" dirty="0"/>
          </a:p>
        </p:txBody>
      </p:sp>
      <p:sp>
        <p:nvSpPr>
          <p:cNvPr id="9" name="Title 8">
            <a:extLst>
              <a:ext uri="{FF2B5EF4-FFF2-40B4-BE49-F238E27FC236}">
                <a16:creationId xmlns:a16="http://schemas.microsoft.com/office/drawing/2014/main" id="{B3C86A87-351A-2040-E82E-AE93D996889D}"/>
              </a:ext>
            </a:extLst>
          </p:cNvPr>
          <p:cNvSpPr>
            <a:spLocks noGrp="1"/>
          </p:cNvSpPr>
          <p:nvPr>
            <p:ph type="title"/>
          </p:nvPr>
        </p:nvSpPr>
        <p:spPr/>
        <p:txBody>
          <a:bodyPr/>
          <a:lstStyle/>
          <a:p>
            <a:r>
              <a:rPr lang="en-US" sz="4500" dirty="0"/>
              <a:t>HOW MIGHT PEOPLE PREPARE FOR HIGH PRESSURE SITUATIONS?</a:t>
            </a:r>
          </a:p>
        </p:txBody>
      </p:sp>
      <p:sp>
        <p:nvSpPr>
          <p:cNvPr id="19" name="Text Placeholder 2">
            <a:extLst>
              <a:ext uri="{FF2B5EF4-FFF2-40B4-BE49-F238E27FC236}">
                <a16:creationId xmlns:a16="http://schemas.microsoft.com/office/drawing/2014/main" id="{1C53E788-265C-D94D-9F2B-B815655E479B}"/>
              </a:ext>
            </a:extLst>
          </p:cNvPr>
          <p:cNvSpPr txBox="1">
            <a:spLocks/>
          </p:cNvSpPr>
          <p:nvPr/>
        </p:nvSpPr>
        <p:spPr>
          <a:xfrm>
            <a:off x="7158617" y="2574530"/>
            <a:ext cx="2690091"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Visualise success</a:t>
            </a:r>
          </a:p>
        </p:txBody>
      </p:sp>
      <p:sp>
        <p:nvSpPr>
          <p:cNvPr id="20" name="Oval 19">
            <a:extLst>
              <a:ext uri="{FF2B5EF4-FFF2-40B4-BE49-F238E27FC236}">
                <a16:creationId xmlns:a16="http://schemas.microsoft.com/office/drawing/2014/main" id="{F6FF97E7-F69F-9922-7485-51C38CF3EA30}"/>
              </a:ext>
            </a:extLst>
          </p:cNvPr>
          <p:cNvSpPr/>
          <p:nvPr/>
        </p:nvSpPr>
        <p:spPr>
          <a:xfrm>
            <a:off x="5896546" y="2206623"/>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a:extLst>
              <a:ext uri="{FF2B5EF4-FFF2-40B4-BE49-F238E27FC236}">
                <a16:creationId xmlns:a16="http://schemas.microsoft.com/office/drawing/2014/main" id="{80C16438-D5D8-A02F-E9D8-517D3D229650}"/>
              </a:ext>
            </a:extLst>
          </p:cNvPr>
          <p:cNvSpPr txBox="1">
            <a:spLocks/>
          </p:cNvSpPr>
          <p:nvPr/>
        </p:nvSpPr>
        <p:spPr>
          <a:xfrm>
            <a:off x="7158617" y="4224463"/>
            <a:ext cx="1546573"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Routine</a:t>
            </a:r>
          </a:p>
        </p:txBody>
      </p:sp>
      <p:sp>
        <p:nvSpPr>
          <p:cNvPr id="22" name="Oval 21">
            <a:extLst>
              <a:ext uri="{FF2B5EF4-FFF2-40B4-BE49-F238E27FC236}">
                <a16:creationId xmlns:a16="http://schemas.microsoft.com/office/drawing/2014/main" id="{9A6A72F6-97B3-C56B-E53F-3A8275276418}"/>
              </a:ext>
            </a:extLst>
          </p:cNvPr>
          <p:cNvSpPr/>
          <p:nvPr/>
        </p:nvSpPr>
        <p:spPr>
          <a:xfrm>
            <a:off x="5896546" y="3856556"/>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E5E09E6E-8F00-4193-EE87-49A0D6A029C5}"/>
              </a:ext>
            </a:extLst>
          </p:cNvPr>
          <p:cNvSpPr txBox="1">
            <a:spLocks/>
          </p:cNvSpPr>
          <p:nvPr/>
        </p:nvSpPr>
        <p:spPr>
          <a:xfrm>
            <a:off x="7158617" y="5874396"/>
            <a:ext cx="3087893"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latin typeface="Calibri"/>
                <a:cs typeface="Calibri"/>
              </a:rPr>
              <a:t>Stop, breathe, think</a:t>
            </a:r>
          </a:p>
        </p:txBody>
      </p:sp>
      <p:sp>
        <p:nvSpPr>
          <p:cNvPr id="24" name="Oval 23">
            <a:extLst>
              <a:ext uri="{FF2B5EF4-FFF2-40B4-BE49-F238E27FC236}">
                <a16:creationId xmlns:a16="http://schemas.microsoft.com/office/drawing/2014/main" id="{1F79468A-C1B4-4701-DF4C-2131EC94E0B0}"/>
              </a:ext>
            </a:extLst>
          </p:cNvPr>
          <p:cNvSpPr/>
          <p:nvPr/>
        </p:nvSpPr>
        <p:spPr>
          <a:xfrm>
            <a:off x="5896546" y="5506489"/>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
            <a:extLst>
              <a:ext uri="{FF2B5EF4-FFF2-40B4-BE49-F238E27FC236}">
                <a16:creationId xmlns:a16="http://schemas.microsoft.com/office/drawing/2014/main" id="{BE824903-D108-1061-1BD7-88BBFFF4FD00}"/>
              </a:ext>
            </a:extLst>
          </p:cNvPr>
          <p:cNvSpPr txBox="1">
            <a:spLocks/>
          </p:cNvSpPr>
          <p:nvPr/>
        </p:nvSpPr>
        <p:spPr>
          <a:xfrm>
            <a:off x="7158617" y="7524328"/>
            <a:ext cx="2323774"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Break it down</a:t>
            </a:r>
          </a:p>
        </p:txBody>
      </p:sp>
      <p:sp>
        <p:nvSpPr>
          <p:cNvPr id="26" name="Oval 25">
            <a:extLst>
              <a:ext uri="{FF2B5EF4-FFF2-40B4-BE49-F238E27FC236}">
                <a16:creationId xmlns:a16="http://schemas.microsoft.com/office/drawing/2014/main" id="{D214F52D-4886-086D-70D3-887496370FA3}"/>
              </a:ext>
            </a:extLst>
          </p:cNvPr>
          <p:cNvSpPr/>
          <p:nvPr/>
        </p:nvSpPr>
        <p:spPr>
          <a:xfrm>
            <a:off x="5896546" y="7156421"/>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677F3DF7-EA0F-7FFF-AD02-1C6B3B84E051}"/>
              </a:ext>
            </a:extLst>
          </p:cNvPr>
          <p:cNvSpPr txBox="1">
            <a:spLocks/>
          </p:cNvSpPr>
          <p:nvPr/>
        </p:nvSpPr>
        <p:spPr>
          <a:xfrm>
            <a:off x="2046049" y="2574530"/>
            <a:ext cx="3199077"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Look after your body</a:t>
            </a:r>
          </a:p>
        </p:txBody>
      </p:sp>
      <p:sp>
        <p:nvSpPr>
          <p:cNvPr id="32" name="Oval 31">
            <a:extLst>
              <a:ext uri="{FF2B5EF4-FFF2-40B4-BE49-F238E27FC236}">
                <a16:creationId xmlns:a16="http://schemas.microsoft.com/office/drawing/2014/main" id="{12F5014D-4E00-3D22-8BD2-994114B6DBD8}"/>
              </a:ext>
            </a:extLst>
          </p:cNvPr>
          <p:cNvSpPr/>
          <p:nvPr/>
        </p:nvSpPr>
        <p:spPr>
          <a:xfrm>
            <a:off x="783978" y="2206623"/>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21C557CB-6371-2D1F-38AE-DA5ACCC3242F}"/>
              </a:ext>
            </a:extLst>
          </p:cNvPr>
          <p:cNvSpPr txBox="1">
            <a:spLocks/>
          </p:cNvSpPr>
          <p:nvPr/>
        </p:nvSpPr>
        <p:spPr>
          <a:xfrm>
            <a:off x="2046049" y="4224463"/>
            <a:ext cx="1101516"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Plan</a:t>
            </a:r>
          </a:p>
        </p:txBody>
      </p:sp>
      <p:sp>
        <p:nvSpPr>
          <p:cNvPr id="34" name="Oval 33">
            <a:extLst>
              <a:ext uri="{FF2B5EF4-FFF2-40B4-BE49-F238E27FC236}">
                <a16:creationId xmlns:a16="http://schemas.microsoft.com/office/drawing/2014/main" id="{049DFB7F-5DBF-F189-7B15-CAD846CEF09F}"/>
              </a:ext>
            </a:extLst>
          </p:cNvPr>
          <p:cNvSpPr/>
          <p:nvPr/>
        </p:nvSpPr>
        <p:spPr>
          <a:xfrm>
            <a:off x="783978" y="3856556"/>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
            <a:extLst>
              <a:ext uri="{FF2B5EF4-FFF2-40B4-BE49-F238E27FC236}">
                <a16:creationId xmlns:a16="http://schemas.microsoft.com/office/drawing/2014/main" id="{C843F292-83E1-BCA1-3D02-B48B5613FEC0}"/>
              </a:ext>
            </a:extLst>
          </p:cNvPr>
          <p:cNvSpPr txBox="1">
            <a:spLocks/>
          </p:cNvSpPr>
          <p:nvPr/>
        </p:nvSpPr>
        <p:spPr>
          <a:xfrm>
            <a:off x="2046049" y="5874396"/>
            <a:ext cx="2137184"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Take a break</a:t>
            </a:r>
          </a:p>
        </p:txBody>
      </p:sp>
      <p:sp>
        <p:nvSpPr>
          <p:cNvPr id="36" name="Oval 35">
            <a:extLst>
              <a:ext uri="{FF2B5EF4-FFF2-40B4-BE49-F238E27FC236}">
                <a16:creationId xmlns:a16="http://schemas.microsoft.com/office/drawing/2014/main" id="{A26F6DB0-77DB-78D1-B204-85B0831599C0}"/>
              </a:ext>
            </a:extLst>
          </p:cNvPr>
          <p:cNvSpPr/>
          <p:nvPr/>
        </p:nvSpPr>
        <p:spPr>
          <a:xfrm>
            <a:off x="783978" y="5506489"/>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
            <a:extLst>
              <a:ext uri="{FF2B5EF4-FFF2-40B4-BE49-F238E27FC236}">
                <a16:creationId xmlns:a16="http://schemas.microsoft.com/office/drawing/2014/main" id="{511C6180-EFA8-FFBB-45EC-E7283D4EB6B2}"/>
              </a:ext>
            </a:extLst>
          </p:cNvPr>
          <p:cNvSpPr txBox="1">
            <a:spLocks/>
          </p:cNvSpPr>
          <p:nvPr/>
        </p:nvSpPr>
        <p:spPr>
          <a:xfrm>
            <a:off x="2046049" y="7524328"/>
            <a:ext cx="2518634"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Deep breathing</a:t>
            </a:r>
          </a:p>
        </p:txBody>
      </p:sp>
      <p:sp>
        <p:nvSpPr>
          <p:cNvPr id="38" name="Oval 37">
            <a:extLst>
              <a:ext uri="{FF2B5EF4-FFF2-40B4-BE49-F238E27FC236}">
                <a16:creationId xmlns:a16="http://schemas.microsoft.com/office/drawing/2014/main" id="{4294B824-8CB8-7468-8BB3-17F3216145FB}"/>
              </a:ext>
            </a:extLst>
          </p:cNvPr>
          <p:cNvSpPr/>
          <p:nvPr/>
        </p:nvSpPr>
        <p:spPr>
          <a:xfrm>
            <a:off x="783978" y="7156421"/>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2">
            <a:extLst>
              <a:ext uri="{FF2B5EF4-FFF2-40B4-BE49-F238E27FC236}">
                <a16:creationId xmlns:a16="http://schemas.microsoft.com/office/drawing/2014/main" id="{943D278A-6242-CD9F-0D48-C81A8F7D9AA8}"/>
              </a:ext>
            </a:extLst>
          </p:cNvPr>
          <p:cNvSpPr txBox="1">
            <a:spLocks/>
          </p:cNvSpPr>
          <p:nvPr/>
        </p:nvSpPr>
        <p:spPr>
          <a:xfrm>
            <a:off x="12271185" y="2574530"/>
            <a:ext cx="1002130"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Ask</a:t>
            </a:r>
          </a:p>
        </p:txBody>
      </p:sp>
      <p:sp>
        <p:nvSpPr>
          <p:cNvPr id="41" name="Oval 40">
            <a:extLst>
              <a:ext uri="{FF2B5EF4-FFF2-40B4-BE49-F238E27FC236}">
                <a16:creationId xmlns:a16="http://schemas.microsoft.com/office/drawing/2014/main" id="{A7F6041C-32AC-643D-E427-C29D0053B014}"/>
              </a:ext>
            </a:extLst>
          </p:cNvPr>
          <p:cNvSpPr/>
          <p:nvPr/>
        </p:nvSpPr>
        <p:spPr>
          <a:xfrm>
            <a:off x="11009114" y="2206623"/>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2">
            <a:extLst>
              <a:ext uri="{FF2B5EF4-FFF2-40B4-BE49-F238E27FC236}">
                <a16:creationId xmlns:a16="http://schemas.microsoft.com/office/drawing/2014/main" id="{4913E3CA-0827-089C-3B0F-2C6A91EFFE9C}"/>
              </a:ext>
            </a:extLst>
          </p:cNvPr>
          <p:cNvSpPr txBox="1">
            <a:spLocks/>
          </p:cNvSpPr>
          <p:nvPr/>
        </p:nvSpPr>
        <p:spPr>
          <a:xfrm>
            <a:off x="12271185" y="4224463"/>
            <a:ext cx="2140134"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Change it up</a:t>
            </a:r>
          </a:p>
        </p:txBody>
      </p:sp>
      <p:sp>
        <p:nvSpPr>
          <p:cNvPr id="43" name="Oval 42">
            <a:extLst>
              <a:ext uri="{FF2B5EF4-FFF2-40B4-BE49-F238E27FC236}">
                <a16:creationId xmlns:a16="http://schemas.microsoft.com/office/drawing/2014/main" id="{EA1D17E9-93CC-CE58-6E33-C23D694FE567}"/>
              </a:ext>
            </a:extLst>
          </p:cNvPr>
          <p:cNvSpPr/>
          <p:nvPr/>
        </p:nvSpPr>
        <p:spPr>
          <a:xfrm>
            <a:off x="11009114" y="3856556"/>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2">
            <a:extLst>
              <a:ext uri="{FF2B5EF4-FFF2-40B4-BE49-F238E27FC236}">
                <a16:creationId xmlns:a16="http://schemas.microsoft.com/office/drawing/2014/main" id="{E580C947-9F69-F36D-B5D1-B8069277E9AD}"/>
              </a:ext>
            </a:extLst>
          </p:cNvPr>
          <p:cNvSpPr txBox="1">
            <a:spLocks/>
          </p:cNvSpPr>
          <p:nvPr/>
        </p:nvSpPr>
        <p:spPr>
          <a:xfrm>
            <a:off x="12271185" y="5874396"/>
            <a:ext cx="2677332" cy="732848"/>
          </a:xfrm>
          <a:prstGeom prst="rect">
            <a:avLst/>
          </a:prstGeom>
          <a:solidFill>
            <a:srgbClr val="1D428A"/>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List the positives</a:t>
            </a:r>
          </a:p>
        </p:txBody>
      </p:sp>
      <p:sp>
        <p:nvSpPr>
          <p:cNvPr id="45" name="Oval 44">
            <a:extLst>
              <a:ext uri="{FF2B5EF4-FFF2-40B4-BE49-F238E27FC236}">
                <a16:creationId xmlns:a16="http://schemas.microsoft.com/office/drawing/2014/main" id="{2F9F846E-55E1-E6F0-C16B-2FDAEB71435A}"/>
              </a:ext>
            </a:extLst>
          </p:cNvPr>
          <p:cNvSpPr/>
          <p:nvPr/>
        </p:nvSpPr>
        <p:spPr>
          <a:xfrm>
            <a:off x="11009114" y="5506489"/>
            <a:ext cx="1440000" cy="1440000"/>
          </a:xfrm>
          <a:prstGeom prst="ellipse">
            <a:avLst/>
          </a:prstGeom>
          <a:solidFill>
            <a:srgbClr val="1D428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
            <a:extLst>
              <a:ext uri="{FF2B5EF4-FFF2-40B4-BE49-F238E27FC236}">
                <a16:creationId xmlns:a16="http://schemas.microsoft.com/office/drawing/2014/main" id="{F8B2B017-D253-D876-4652-6BEEC5AD7396}"/>
              </a:ext>
            </a:extLst>
          </p:cNvPr>
          <p:cNvSpPr txBox="1">
            <a:spLocks/>
          </p:cNvSpPr>
          <p:nvPr/>
        </p:nvSpPr>
        <p:spPr>
          <a:xfrm>
            <a:off x="12271185" y="7524328"/>
            <a:ext cx="1595241" cy="732848"/>
          </a:xfrm>
          <a:prstGeom prst="rect">
            <a:avLst/>
          </a:prstGeom>
          <a:solidFill>
            <a:srgbClr val="DA1A32"/>
          </a:solidFill>
        </p:spPr>
        <p:txBody>
          <a:bodyPr vert="horz" wrap="none" lIns="360000" tIns="180000" rIns="180000" bIns="180000" rtlCol="0" anchor="ctr">
            <a:spAutoFit/>
          </a:bodyPr>
          <a:lstStyle>
            <a:lvl1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1pPr>
            <a:lvl2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2pPr>
            <a:lvl3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3pPr>
            <a:lvl4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4pPr>
            <a:lvl5pPr marL="0" indent="0" algn="ctr" defTabSz="1219170" rtl="0" eaLnBrk="1" latinLnBrk="0" hangingPunct="1">
              <a:lnSpc>
                <a:spcPct val="100000"/>
              </a:lnSpc>
              <a:spcBef>
                <a:spcPts val="600"/>
              </a:spcBef>
              <a:spcAft>
                <a:spcPts val="0"/>
              </a:spcAft>
              <a:buFont typeface="Arial" panose="020B0604020202020204" pitchFamily="34" charset="0"/>
              <a:buNone/>
              <a:defRPr sz="2500" b="1" i="0" kern="1200">
                <a:solidFill>
                  <a:schemeClr val="bg1"/>
                </a:solidFill>
                <a:latin typeface="Calibri" panose="020F0502020204030204" pitchFamily="34" charset="0"/>
                <a:ea typeface="+mn-ea"/>
                <a:cs typeface="Calibri" panose="020F050202020403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l"/>
            <a:r>
              <a:rPr lang="en-NZ" sz="2400" dirty="0"/>
              <a:t>Connect</a:t>
            </a:r>
          </a:p>
        </p:txBody>
      </p:sp>
      <p:sp>
        <p:nvSpPr>
          <p:cNvPr id="47" name="Oval 46">
            <a:extLst>
              <a:ext uri="{FF2B5EF4-FFF2-40B4-BE49-F238E27FC236}">
                <a16:creationId xmlns:a16="http://schemas.microsoft.com/office/drawing/2014/main" id="{4939C54A-0F94-A03D-DD14-7B0FCF7A2E0D}"/>
              </a:ext>
            </a:extLst>
          </p:cNvPr>
          <p:cNvSpPr/>
          <p:nvPr/>
        </p:nvSpPr>
        <p:spPr>
          <a:xfrm>
            <a:off x="11009114" y="7156421"/>
            <a:ext cx="1440000" cy="1440000"/>
          </a:xfrm>
          <a:prstGeom prst="ellipse">
            <a:avLst/>
          </a:prstGeom>
          <a:solidFill>
            <a:srgbClr val="DA1A3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Graphic 48">
            <a:extLst>
              <a:ext uri="{FF2B5EF4-FFF2-40B4-BE49-F238E27FC236}">
                <a16:creationId xmlns:a16="http://schemas.microsoft.com/office/drawing/2014/main" id="{37AD1F03-C977-06CA-90A1-BA2B592D352C}"/>
              </a:ext>
            </a:extLst>
          </p:cNvPr>
          <p:cNvSpPr/>
          <p:nvPr/>
        </p:nvSpPr>
        <p:spPr>
          <a:xfrm>
            <a:off x="11364312" y="2526922"/>
            <a:ext cx="781858" cy="781984"/>
          </a:xfrm>
          <a:custGeom>
            <a:avLst/>
            <a:gdLst>
              <a:gd name="connsiteX0" fmla="*/ 290732 w 581370"/>
              <a:gd name="connsiteY0" fmla="*/ 0 h 581464"/>
              <a:gd name="connsiteX1" fmla="*/ 0 w 581370"/>
              <a:gd name="connsiteY1" fmla="*/ 271694 h 581464"/>
              <a:gd name="connsiteX2" fmla="*/ 39014 w 581370"/>
              <a:gd name="connsiteY2" fmla="*/ 407682 h 581464"/>
              <a:gd name="connsiteX3" fmla="*/ 2907 w 581370"/>
              <a:gd name="connsiteY3" fmla="*/ 581465 h 581464"/>
              <a:gd name="connsiteX4" fmla="*/ 149493 w 581370"/>
              <a:gd name="connsiteY4" fmla="*/ 509250 h 581464"/>
              <a:gd name="connsiteX5" fmla="*/ 290639 w 581370"/>
              <a:gd name="connsiteY5" fmla="*/ 543482 h 581464"/>
              <a:gd name="connsiteX6" fmla="*/ 581371 w 581370"/>
              <a:gd name="connsiteY6" fmla="*/ 271788 h 581464"/>
              <a:gd name="connsiteX7" fmla="*/ 290732 w 581370"/>
              <a:gd name="connsiteY7" fmla="*/ 0 h 58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70" h="581464">
                <a:moveTo>
                  <a:pt x="290732" y="0"/>
                </a:moveTo>
                <a:cubicBezTo>
                  <a:pt x="130173" y="0"/>
                  <a:pt x="0" y="121639"/>
                  <a:pt x="0" y="271694"/>
                </a:cubicBezTo>
                <a:cubicBezTo>
                  <a:pt x="0" y="321212"/>
                  <a:pt x="14255" y="367636"/>
                  <a:pt x="39014" y="407682"/>
                </a:cubicBezTo>
                <a:lnTo>
                  <a:pt x="2907" y="581465"/>
                </a:lnTo>
                <a:lnTo>
                  <a:pt x="149493" y="509250"/>
                </a:lnTo>
                <a:cubicBezTo>
                  <a:pt x="191321" y="531009"/>
                  <a:pt x="239432" y="543482"/>
                  <a:pt x="290639" y="543482"/>
                </a:cubicBezTo>
                <a:cubicBezTo>
                  <a:pt x="451198" y="543482"/>
                  <a:pt x="581371" y="421843"/>
                  <a:pt x="581371" y="271788"/>
                </a:cubicBezTo>
                <a:cubicBezTo>
                  <a:pt x="581371" y="121732"/>
                  <a:pt x="451292" y="0"/>
                  <a:pt x="290732" y="0"/>
                </a:cubicBezTo>
                <a:close/>
              </a:path>
            </a:pathLst>
          </a:custGeom>
          <a:noFill/>
          <a:ln w="31750" cap="rnd">
            <a:solidFill>
              <a:schemeClr val="bg1"/>
            </a:solidFill>
            <a:prstDash val="solid"/>
            <a:round/>
          </a:ln>
        </p:spPr>
        <p:txBody>
          <a:bodyPr rtlCol="0" anchor="ctr"/>
          <a:lstStyle/>
          <a:p>
            <a:endParaRPr lang="en-US"/>
          </a:p>
        </p:txBody>
      </p:sp>
      <p:grpSp>
        <p:nvGrpSpPr>
          <p:cNvPr id="86" name="Graphic 50">
            <a:extLst>
              <a:ext uri="{FF2B5EF4-FFF2-40B4-BE49-F238E27FC236}">
                <a16:creationId xmlns:a16="http://schemas.microsoft.com/office/drawing/2014/main" id="{73FD375E-5C37-87AC-436F-4DEABECEDBB7}"/>
              </a:ext>
            </a:extLst>
          </p:cNvPr>
          <p:cNvGrpSpPr/>
          <p:nvPr/>
        </p:nvGrpSpPr>
        <p:grpSpPr>
          <a:xfrm>
            <a:off x="6217827" y="7485429"/>
            <a:ext cx="884524" cy="781984"/>
            <a:chOff x="3708185" y="3981267"/>
            <a:chExt cx="657710" cy="581464"/>
          </a:xfrm>
          <a:noFill/>
        </p:grpSpPr>
        <p:grpSp>
          <p:nvGrpSpPr>
            <p:cNvPr id="87" name="Graphic 50">
              <a:extLst>
                <a:ext uri="{FF2B5EF4-FFF2-40B4-BE49-F238E27FC236}">
                  <a16:creationId xmlns:a16="http://schemas.microsoft.com/office/drawing/2014/main" id="{5F08E164-7C8F-B7E6-8E71-BA195E39C496}"/>
                </a:ext>
              </a:extLst>
            </p:cNvPr>
            <p:cNvGrpSpPr/>
            <p:nvPr/>
          </p:nvGrpSpPr>
          <p:grpSpPr>
            <a:xfrm>
              <a:off x="3708185" y="3981267"/>
              <a:ext cx="657710" cy="581464"/>
              <a:chOff x="3708185" y="3981267"/>
              <a:chExt cx="657710" cy="581464"/>
            </a:xfrm>
            <a:noFill/>
          </p:grpSpPr>
          <p:sp>
            <p:nvSpPr>
              <p:cNvPr id="88" name="Freeform 87">
                <a:extLst>
                  <a:ext uri="{FF2B5EF4-FFF2-40B4-BE49-F238E27FC236}">
                    <a16:creationId xmlns:a16="http://schemas.microsoft.com/office/drawing/2014/main" id="{F9AA7968-0316-73B0-8FB6-A8C729957E73}"/>
                  </a:ext>
                </a:extLst>
              </p:cNvPr>
              <p:cNvSpPr/>
              <p:nvPr/>
            </p:nvSpPr>
            <p:spPr>
              <a:xfrm>
                <a:off x="3708185" y="4169587"/>
                <a:ext cx="244445" cy="393145"/>
              </a:xfrm>
              <a:custGeom>
                <a:avLst/>
                <a:gdLst>
                  <a:gd name="connsiteX0" fmla="*/ 91127 w 244445"/>
                  <a:gd name="connsiteY0" fmla="*/ 393145 h 393145"/>
                  <a:gd name="connsiteX1" fmla="*/ 0 w 244445"/>
                  <a:gd name="connsiteY1" fmla="*/ 355913 h 393145"/>
                  <a:gd name="connsiteX2" fmla="*/ 153319 w 244445"/>
                  <a:gd name="connsiteY2" fmla="*/ 0 h 393145"/>
                  <a:gd name="connsiteX3" fmla="*/ 244445 w 244445"/>
                  <a:gd name="connsiteY3" fmla="*/ 37232 h 393145"/>
                  <a:gd name="connsiteX4" fmla="*/ 91127 w 244445"/>
                  <a:gd name="connsiteY4" fmla="*/ 393145 h 393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5" h="393145">
                    <a:moveTo>
                      <a:pt x="91127" y="393145"/>
                    </a:moveTo>
                    <a:lnTo>
                      <a:pt x="0" y="355913"/>
                    </a:lnTo>
                    <a:lnTo>
                      <a:pt x="153319" y="0"/>
                    </a:lnTo>
                    <a:lnTo>
                      <a:pt x="244445" y="37232"/>
                    </a:lnTo>
                    <a:lnTo>
                      <a:pt x="91127" y="393145"/>
                    </a:lnTo>
                    <a:close/>
                  </a:path>
                </a:pathLst>
              </a:custGeom>
              <a:noFill/>
              <a:ln w="31750" cap="rnd">
                <a:solidFill>
                  <a:schemeClr val="bg1"/>
                </a:solidFill>
                <a:prstDash val="solid"/>
                <a:round/>
              </a:ln>
            </p:spPr>
            <p:txBody>
              <a:bodyPr rtlCol="0" anchor="ctr"/>
              <a:lstStyle/>
              <a:p>
                <a:endParaRPr lang="en-US"/>
              </a:p>
            </p:txBody>
          </p:sp>
          <p:sp>
            <p:nvSpPr>
              <p:cNvPr id="89" name="Freeform 88">
                <a:extLst>
                  <a:ext uri="{FF2B5EF4-FFF2-40B4-BE49-F238E27FC236}">
                    <a16:creationId xmlns:a16="http://schemas.microsoft.com/office/drawing/2014/main" id="{6D7FAF4C-2768-F117-29ED-1FC2D4BBFB73}"/>
                  </a:ext>
                </a:extLst>
              </p:cNvPr>
              <p:cNvSpPr/>
              <p:nvPr/>
            </p:nvSpPr>
            <p:spPr>
              <a:xfrm>
                <a:off x="3714387" y="3992415"/>
                <a:ext cx="465215" cy="267861"/>
              </a:xfrm>
              <a:custGeom>
                <a:avLst/>
                <a:gdLst>
                  <a:gd name="connsiteX0" fmla="*/ 361594 w 465215"/>
                  <a:gd name="connsiteY0" fmla="*/ 120808 h 267861"/>
                  <a:gd name="connsiteX1" fmla="*/ 361594 w 465215"/>
                  <a:gd name="connsiteY1" fmla="*/ 120808 h 267861"/>
                  <a:gd name="connsiteX2" fmla="*/ 329183 w 465215"/>
                  <a:gd name="connsiteY2" fmla="*/ 128686 h 267861"/>
                  <a:gd name="connsiteX3" fmla="*/ 329183 w 465215"/>
                  <a:gd name="connsiteY3" fmla="*/ 128686 h 267861"/>
                  <a:gd name="connsiteX4" fmla="*/ 313963 w 465215"/>
                  <a:gd name="connsiteY4" fmla="*/ 92297 h 267861"/>
                  <a:gd name="connsiteX5" fmla="*/ 313963 w 465215"/>
                  <a:gd name="connsiteY5" fmla="*/ 92297 h 267861"/>
                  <a:gd name="connsiteX6" fmla="*/ 302596 w 465215"/>
                  <a:gd name="connsiteY6" fmla="*/ 65287 h 267861"/>
                  <a:gd name="connsiteX7" fmla="*/ 177555 w 465215"/>
                  <a:gd name="connsiteY7" fmla="*/ 14175 h 267861"/>
                  <a:gd name="connsiteX8" fmla="*/ 38798 w 465215"/>
                  <a:gd name="connsiteY8" fmla="*/ 8266 h 267861"/>
                  <a:gd name="connsiteX9" fmla="*/ 3475 w 465215"/>
                  <a:gd name="connsiteY9" fmla="*/ 37808 h 267861"/>
                  <a:gd name="connsiteX10" fmla="*/ 51950 w 465215"/>
                  <a:gd name="connsiteY10" fmla="*/ 103457 h 267861"/>
                  <a:gd name="connsiteX11" fmla="*/ 133495 w 465215"/>
                  <a:gd name="connsiteY11" fmla="*/ 118838 h 267861"/>
                  <a:gd name="connsiteX12" fmla="*/ 114518 w 465215"/>
                  <a:gd name="connsiteY12" fmla="*/ 163949 h 267861"/>
                  <a:gd name="connsiteX13" fmla="*/ 259005 w 465215"/>
                  <a:gd name="connsiteY13" fmla="*/ 223033 h 267861"/>
                  <a:gd name="connsiteX14" fmla="*/ 267085 w 465215"/>
                  <a:gd name="connsiteY14" fmla="*/ 203901 h 267861"/>
                  <a:gd name="connsiteX15" fmla="*/ 303911 w 465215"/>
                  <a:gd name="connsiteY15" fmla="*/ 188801 h 267861"/>
                  <a:gd name="connsiteX16" fmla="*/ 303911 w 465215"/>
                  <a:gd name="connsiteY16" fmla="*/ 188801 h 267861"/>
                  <a:gd name="connsiteX17" fmla="*/ 321197 w 465215"/>
                  <a:gd name="connsiteY17" fmla="*/ 217031 h 267861"/>
                  <a:gd name="connsiteX18" fmla="*/ 321197 w 465215"/>
                  <a:gd name="connsiteY18" fmla="*/ 217031 h 267861"/>
                  <a:gd name="connsiteX19" fmla="*/ 330874 w 465215"/>
                  <a:gd name="connsiteY19" fmla="*/ 232880 h 267861"/>
                  <a:gd name="connsiteX20" fmla="*/ 416364 w 465215"/>
                  <a:gd name="connsiteY20" fmla="*/ 267862 h 267861"/>
                  <a:gd name="connsiteX21" fmla="*/ 465215 w 465215"/>
                  <a:gd name="connsiteY21" fmla="*/ 151475 h 267861"/>
                  <a:gd name="connsiteX22" fmla="*/ 379725 w 465215"/>
                  <a:gd name="connsiteY22" fmla="*/ 116494 h 267861"/>
                  <a:gd name="connsiteX23" fmla="*/ 361500 w 465215"/>
                  <a:gd name="connsiteY23" fmla="*/ 120901 h 26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215" h="267861">
                    <a:moveTo>
                      <a:pt x="361594" y="120808"/>
                    </a:moveTo>
                    <a:lnTo>
                      <a:pt x="361594" y="120808"/>
                    </a:lnTo>
                    <a:cubicBezTo>
                      <a:pt x="353702" y="130092"/>
                      <a:pt x="340550" y="133281"/>
                      <a:pt x="329183" y="128686"/>
                    </a:cubicBezTo>
                    <a:lnTo>
                      <a:pt x="329183" y="128686"/>
                    </a:lnTo>
                    <a:cubicBezTo>
                      <a:pt x="314809" y="122777"/>
                      <a:pt x="307951" y="106552"/>
                      <a:pt x="313963" y="92297"/>
                    </a:cubicBezTo>
                    <a:lnTo>
                      <a:pt x="313963" y="92297"/>
                    </a:lnTo>
                    <a:cubicBezTo>
                      <a:pt x="318379" y="81699"/>
                      <a:pt x="313306" y="69601"/>
                      <a:pt x="302596" y="65287"/>
                    </a:cubicBezTo>
                    <a:lnTo>
                      <a:pt x="177555" y="14175"/>
                    </a:lnTo>
                    <a:cubicBezTo>
                      <a:pt x="134246" y="-2332"/>
                      <a:pt x="88119" y="-4582"/>
                      <a:pt x="38798" y="8266"/>
                    </a:cubicBezTo>
                    <a:cubicBezTo>
                      <a:pt x="25176" y="11830"/>
                      <a:pt x="8735" y="24866"/>
                      <a:pt x="3475" y="37808"/>
                    </a:cubicBezTo>
                    <a:cubicBezTo>
                      <a:pt x="-9678" y="70539"/>
                      <a:pt x="16251" y="106083"/>
                      <a:pt x="51950" y="103457"/>
                    </a:cubicBezTo>
                    <a:cubicBezTo>
                      <a:pt x="82858" y="101207"/>
                      <a:pt x="110478" y="105427"/>
                      <a:pt x="133495" y="118838"/>
                    </a:cubicBezTo>
                    <a:lnTo>
                      <a:pt x="114518" y="163949"/>
                    </a:lnTo>
                    <a:lnTo>
                      <a:pt x="259005" y="223033"/>
                    </a:lnTo>
                    <a:lnTo>
                      <a:pt x="267085" y="203901"/>
                    </a:lnTo>
                    <a:cubicBezTo>
                      <a:pt x="273097" y="189739"/>
                      <a:pt x="289538" y="182987"/>
                      <a:pt x="303911" y="188801"/>
                    </a:cubicBezTo>
                    <a:lnTo>
                      <a:pt x="303911" y="188801"/>
                    </a:lnTo>
                    <a:cubicBezTo>
                      <a:pt x="315279" y="193491"/>
                      <a:pt x="322325" y="204839"/>
                      <a:pt x="321197" y="217031"/>
                    </a:cubicBezTo>
                    <a:lnTo>
                      <a:pt x="321197" y="217031"/>
                    </a:lnTo>
                    <a:cubicBezTo>
                      <a:pt x="320540" y="223783"/>
                      <a:pt x="324485" y="230254"/>
                      <a:pt x="330874" y="232880"/>
                    </a:cubicBezTo>
                    <a:lnTo>
                      <a:pt x="416364" y="267862"/>
                    </a:lnTo>
                    <a:lnTo>
                      <a:pt x="465215" y="151475"/>
                    </a:lnTo>
                    <a:lnTo>
                      <a:pt x="379725" y="116494"/>
                    </a:lnTo>
                    <a:cubicBezTo>
                      <a:pt x="373337" y="113868"/>
                      <a:pt x="366009" y="115649"/>
                      <a:pt x="361500" y="120901"/>
                    </a:cubicBezTo>
                    <a:close/>
                  </a:path>
                </a:pathLst>
              </a:custGeom>
              <a:noFill/>
              <a:ln w="31750" cap="rnd">
                <a:solidFill>
                  <a:schemeClr val="bg1"/>
                </a:solidFill>
                <a:prstDash val="solid"/>
                <a:round/>
              </a:ln>
            </p:spPr>
            <p:txBody>
              <a:bodyPr rtlCol="0" anchor="ctr"/>
              <a:lstStyle/>
              <a:p>
                <a:endParaRPr lang="en-US"/>
              </a:p>
            </p:txBody>
          </p:sp>
          <p:sp>
            <p:nvSpPr>
              <p:cNvPr id="90" name="Freeform 89">
                <a:extLst>
                  <a:ext uri="{FF2B5EF4-FFF2-40B4-BE49-F238E27FC236}">
                    <a16:creationId xmlns:a16="http://schemas.microsoft.com/office/drawing/2014/main" id="{F1CA36D0-D54A-02CB-C2B0-391642C45A3B}"/>
                  </a:ext>
                </a:extLst>
              </p:cNvPr>
              <p:cNvSpPr/>
              <p:nvPr/>
            </p:nvSpPr>
            <p:spPr>
              <a:xfrm>
                <a:off x="4050334" y="3981267"/>
                <a:ext cx="315561" cy="467703"/>
              </a:xfrm>
              <a:custGeom>
                <a:avLst/>
                <a:gdLst>
                  <a:gd name="connsiteX0" fmla="*/ 95918 w 315561"/>
                  <a:gd name="connsiteY0" fmla="*/ 55896 h 467703"/>
                  <a:gd name="connsiteX1" fmla="*/ 204988 w 315561"/>
                  <a:gd name="connsiteY1" fmla="*/ 0 h 467703"/>
                  <a:gd name="connsiteX2" fmla="*/ 187421 w 315561"/>
                  <a:gd name="connsiteY2" fmla="*/ 115261 h 467703"/>
                  <a:gd name="connsiteX3" fmla="*/ 308046 w 315561"/>
                  <a:gd name="connsiteY3" fmla="*/ 135425 h 467703"/>
                  <a:gd name="connsiteX4" fmla="*/ 213537 w 315561"/>
                  <a:gd name="connsiteY4" fmla="*/ 232305 h 467703"/>
                  <a:gd name="connsiteX5" fmla="*/ 315562 w 315561"/>
                  <a:gd name="connsiteY5" fmla="*/ 319618 h 467703"/>
                  <a:gd name="connsiteX6" fmla="*/ 188642 w 315561"/>
                  <a:gd name="connsiteY6" fmla="*/ 343439 h 467703"/>
                  <a:gd name="connsiteX7" fmla="*/ 196252 w 315561"/>
                  <a:gd name="connsiteY7" fmla="*/ 467704 h 467703"/>
                  <a:gd name="connsiteX8" fmla="*/ 98455 w 315561"/>
                  <a:gd name="connsiteY8" fmla="*/ 367636 h 467703"/>
                  <a:gd name="connsiteX9" fmla="*/ 14655 w 315561"/>
                  <a:gd name="connsiteY9" fmla="*/ 454949 h 467703"/>
                  <a:gd name="connsiteX10" fmla="*/ 0 w 315561"/>
                  <a:gd name="connsiteY10" fmla="*/ 339125 h 46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561" h="467703">
                    <a:moveTo>
                      <a:pt x="95918" y="55896"/>
                    </a:moveTo>
                    <a:cubicBezTo>
                      <a:pt x="98736" y="55333"/>
                      <a:pt x="204988" y="0"/>
                      <a:pt x="204988" y="0"/>
                    </a:cubicBezTo>
                    <a:lnTo>
                      <a:pt x="187421" y="115261"/>
                    </a:lnTo>
                    <a:lnTo>
                      <a:pt x="308046" y="135425"/>
                    </a:lnTo>
                    <a:lnTo>
                      <a:pt x="213537" y="232305"/>
                    </a:lnTo>
                    <a:lnTo>
                      <a:pt x="315562" y="319618"/>
                    </a:lnTo>
                    <a:lnTo>
                      <a:pt x="188642" y="343439"/>
                    </a:lnTo>
                    <a:lnTo>
                      <a:pt x="196252" y="467704"/>
                    </a:lnTo>
                    <a:lnTo>
                      <a:pt x="98455" y="367636"/>
                    </a:lnTo>
                    <a:lnTo>
                      <a:pt x="14655" y="454949"/>
                    </a:lnTo>
                    <a:lnTo>
                      <a:pt x="0" y="339125"/>
                    </a:lnTo>
                  </a:path>
                </a:pathLst>
              </a:custGeom>
              <a:noFill/>
              <a:ln w="31750" cap="rnd">
                <a:solidFill>
                  <a:schemeClr val="bg1"/>
                </a:solidFill>
                <a:prstDash val="solid"/>
                <a:round/>
              </a:ln>
            </p:spPr>
            <p:txBody>
              <a:bodyPr rtlCol="0" anchor="ctr"/>
              <a:lstStyle/>
              <a:p>
                <a:endParaRPr lang="en-US"/>
              </a:p>
            </p:txBody>
          </p:sp>
        </p:grpSp>
        <p:sp>
          <p:nvSpPr>
            <p:cNvPr id="91" name="Freeform 90">
              <a:extLst>
                <a:ext uri="{FF2B5EF4-FFF2-40B4-BE49-F238E27FC236}">
                  <a16:creationId xmlns:a16="http://schemas.microsoft.com/office/drawing/2014/main" id="{17982CFB-F8BE-4048-A541-D3C888892534}"/>
                </a:ext>
              </a:extLst>
            </p:cNvPr>
            <p:cNvSpPr/>
            <p:nvPr/>
          </p:nvSpPr>
          <p:spPr>
            <a:xfrm>
              <a:off x="4093079" y="4128509"/>
              <a:ext cx="48851" cy="116386"/>
            </a:xfrm>
            <a:custGeom>
              <a:avLst/>
              <a:gdLst>
                <a:gd name="connsiteX0" fmla="*/ 0 w 48851"/>
                <a:gd name="connsiteY0" fmla="*/ 116387 h 116386"/>
                <a:gd name="connsiteX1" fmla="*/ 48851 w 48851"/>
                <a:gd name="connsiteY1" fmla="*/ 0 h 116386"/>
              </a:gdLst>
              <a:ahLst/>
              <a:cxnLst>
                <a:cxn ang="0">
                  <a:pos x="connsiteX0" y="connsiteY0"/>
                </a:cxn>
                <a:cxn ang="0">
                  <a:pos x="connsiteX1" y="connsiteY1"/>
                </a:cxn>
              </a:cxnLst>
              <a:rect l="l" t="t" r="r" b="b"/>
              <a:pathLst>
                <a:path w="48851" h="116386">
                  <a:moveTo>
                    <a:pt x="0" y="116387"/>
                  </a:moveTo>
                  <a:lnTo>
                    <a:pt x="48851" y="0"/>
                  </a:lnTo>
                </a:path>
              </a:pathLst>
            </a:custGeom>
            <a:ln w="31750" cap="rnd">
              <a:solidFill>
                <a:schemeClr val="bg1"/>
              </a:solidFill>
              <a:prstDash val="solid"/>
              <a:round/>
            </a:ln>
          </p:spPr>
          <p:txBody>
            <a:bodyPr rtlCol="0" anchor="ctr"/>
            <a:lstStyle/>
            <a:p>
              <a:endParaRPr lang="en-US"/>
            </a:p>
          </p:txBody>
        </p:sp>
      </p:grpSp>
      <p:grpSp>
        <p:nvGrpSpPr>
          <p:cNvPr id="92" name="Graphic 52">
            <a:extLst>
              <a:ext uri="{FF2B5EF4-FFF2-40B4-BE49-F238E27FC236}">
                <a16:creationId xmlns:a16="http://schemas.microsoft.com/office/drawing/2014/main" id="{C9189C4C-B85E-C112-6552-255680B198DE}"/>
              </a:ext>
            </a:extLst>
          </p:cNvPr>
          <p:cNvGrpSpPr/>
          <p:nvPr/>
        </p:nvGrpSpPr>
        <p:grpSpPr>
          <a:xfrm>
            <a:off x="11329937" y="4175414"/>
            <a:ext cx="798354" cy="802285"/>
            <a:chOff x="3889987" y="4124993"/>
            <a:chExt cx="593636" cy="596559"/>
          </a:xfrm>
          <a:noFill/>
        </p:grpSpPr>
        <p:grpSp>
          <p:nvGrpSpPr>
            <p:cNvPr id="93" name="Graphic 52">
              <a:extLst>
                <a:ext uri="{FF2B5EF4-FFF2-40B4-BE49-F238E27FC236}">
                  <a16:creationId xmlns:a16="http://schemas.microsoft.com/office/drawing/2014/main" id="{F945DC77-E121-70DC-F2F8-C9DE1E164EBC}"/>
                </a:ext>
              </a:extLst>
            </p:cNvPr>
            <p:cNvGrpSpPr/>
            <p:nvPr/>
          </p:nvGrpSpPr>
          <p:grpSpPr>
            <a:xfrm>
              <a:off x="3889987" y="4124993"/>
              <a:ext cx="593636" cy="596559"/>
              <a:chOff x="3889987" y="4124993"/>
              <a:chExt cx="593636" cy="596559"/>
            </a:xfrm>
            <a:noFill/>
          </p:grpSpPr>
          <p:sp>
            <p:nvSpPr>
              <p:cNvPr id="94" name="Freeform 93">
                <a:extLst>
                  <a:ext uri="{FF2B5EF4-FFF2-40B4-BE49-F238E27FC236}">
                    <a16:creationId xmlns:a16="http://schemas.microsoft.com/office/drawing/2014/main" id="{EDBAE27A-F183-0B6F-C6BC-2866516C3584}"/>
                  </a:ext>
                </a:extLst>
              </p:cNvPr>
              <p:cNvSpPr/>
              <p:nvPr/>
            </p:nvSpPr>
            <p:spPr>
              <a:xfrm>
                <a:off x="3889987" y="4452832"/>
                <a:ext cx="550641" cy="268720"/>
              </a:xfrm>
              <a:custGeom>
                <a:avLst/>
                <a:gdLst>
                  <a:gd name="connsiteX0" fmla="*/ 0 w 550641"/>
                  <a:gd name="connsiteY0" fmla="*/ 0 h 268720"/>
                  <a:gd name="connsiteX1" fmla="*/ 296818 w 550641"/>
                  <a:gd name="connsiteY1" fmla="*/ 268720 h 268720"/>
                  <a:gd name="connsiteX2" fmla="*/ 550641 w 550641"/>
                  <a:gd name="connsiteY2" fmla="*/ 127100 h 268720"/>
                </a:gdLst>
                <a:ahLst/>
                <a:cxnLst>
                  <a:cxn ang="0">
                    <a:pos x="connsiteX0" y="connsiteY0"/>
                  </a:cxn>
                  <a:cxn ang="0">
                    <a:pos x="connsiteX1" y="connsiteY1"/>
                  </a:cxn>
                  <a:cxn ang="0">
                    <a:pos x="connsiteX2" y="connsiteY2"/>
                  </a:cxn>
                </a:cxnLst>
                <a:rect l="l" t="t" r="r" b="b"/>
                <a:pathLst>
                  <a:path w="550641" h="268720">
                    <a:moveTo>
                      <a:pt x="0" y="0"/>
                    </a:moveTo>
                    <a:cubicBezTo>
                      <a:pt x="14803" y="150861"/>
                      <a:pt x="142092" y="268720"/>
                      <a:pt x="296818" y="268720"/>
                    </a:cubicBezTo>
                    <a:cubicBezTo>
                      <a:pt x="404118" y="268720"/>
                      <a:pt x="498123" y="212053"/>
                      <a:pt x="550641" y="127100"/>
                    </a:cubicBezTo>
                  </a:path>
                </a:pathLst>
              </a:custGeom>
              <a:noFill/>
              <a:ln w="31750" cap="rnd">
                <a:solidFill>
                  <a:schemeClr val="bg1"/>
                </a:solidFill>
                <a:prstDash val="solid"/>
                <a:round/>
              </a:ln>
            </p:spPr>
            <p:txBody>
              <a:bodyPr rtlCol="0" anchor="ctr"/>
              <a:lstStyle/>
              <a:p>
                <a:endParaRPr lang="en-US" dirty="0"/>
              </a:p>
            </p:txBody>
          </p:sp>
          <p:sp>
            <p:nvSpPr>
              <p:cNvPr id="95" name="Freeform 94">
                <a:extLst>
                  <a:ext uri="{FF2B5EF4-FFF2-40B4-BE49-F238E27FC236}">
                    <a16:creationId xmlns:a16="http://schemas.microsoft.com/office/drawing/2014/main" id="{87A47C39-34AF-987B-34C1-FA6C6879A566}"/>
                  </a:ext>
                </a:extLst>
              </p:cNvPr>
              <p:cNvSpPr/>
              <p:nvPr/>
            </p:nvSpPr>
            <p:spPr>
              <a:xfrm>
                <a:off x="3932982" y="4124993"/>
                <a:ext cx="550641" cy="268720"/>
              </a:xfrm>
              <a:custGeom>
                <a:avLst/>
                <a:gdLst>
                  <a:gd name="connsiteX0" fmla="*/ 550641 w 550641"/>
                  <a:gd name="connsiteY0" fmla="*/ 268720 h 268720"/>
                  <a:gd name="connsiteX1" fmla="*/ 253823 w 550641"/>
                  <a:gd name="connsiteY1" fmla="*/ 0 h 268720"/>
                  <a:gd name="connsiteX2" fmla="*/ 0 w 550641"/>
                  <a:gd name="connsiteY2" fmla="*/ 141620 h 268720"/>
                </a:gdLst>
                <a:ahLst/>
                <a:cxnLst>
                  <a:cxn ang="0">
                    <a:pos x="connsiteX0" y="connsiteY0"/>
                  </a:cxn>
                  <a:cxn ang="0">
                    <a:pos x="connsiteX1" y="connsiteY1"/>
                  </a:cxn>
                  <a:cxn ang="0">
                    <a:pos x="connsiteX2" y="connsiteY2"/>
                  </a:cxn>
                </a:cxnLst>
                <a:rect l="l" t="t" r="r" b="b"/>
                <a:pathLst>
                  <a:path w="550641" h="268720">
                    <a:moveTo>
                      <a:pt x="550641" y="268720"/>
                    </a:moveTo>
                    <a:cubicBezTo>
                      <a:pt x="535838" y="117860"/>
                      <a:pt x="408644" y="0"/>
                      <a:pt x="253823" y="0"/>
                    </a:cubicBezTo>
                    <a:cubicBezTo>
                      <a:pt x="146523" y="0"/>
                      <a:pt x="52518" y="56667"/>
                      <a:pt x="0" y="141620"/>
                    </a:cubicBezTo>
                  </a:path>
                </a:pathLst>
              </a:custGeom>
              <a:noFill/>
              <a:ln w="31750" cap="rnd">
                <a:solidFill>
                  <a:schemeClr val="bg1"/>
                </a:solidFill>
                <a:prstDash val="solid"/>
                <a:round/>
              </a:ln>
            </p:spPr>
            <p:txBody>
              <a:bodyPr rtlCol="0" anchor="ctr"/>
              <a:lstStyle/>
              <a:p>
                <a:endParaRPr lang="en-US"/>
              </a:p>
            </p:txBody>
          </p:sp>
        </p:grpSp>
        <p:grpSp>
          <p:nvGrpSpPr>
            <p:cNvPr id="96" name="Graphic 52">
              <a:extLst>
                <a:ext uri="{FF2B5EF4-FFF2-40B4-BE49-F238E27FC236}">
                  <a16:creationId xmlns:a16="http://schemas.microsoft.com/office/drawing/2014/main" id="{E577C28A-6481-BF6F-10C0-34D5301D244E}"/>
                </a:ext>
              </a:extLst>
            </p:cNvPr>
            <p:cNvGrpSpPr/>
            <p:nvPr/>
          </p:nvGrpSpPr>
          <p:grpSpPr>
            <a:xfrm>
              <a:off x="3904224" y="4197217"/>
              <a:ext cx="565255" cy="452110"/>
              <a:chOff x="3904224" y="4197217"/>
              <a:chExt cx="565255" cy="452110"/>
            </a:xfrm>
            <a:noFill/>
          </p:grpSpPr>
          <p:sp>
            <p:nvSpPr>
              <p:cNvPr id="97" name="Freeform 96">
                <a:extLst>
                  <a:ext uri="{FF2B5EF4-FFF2-40B4-BE49-F238E27FC236}">
                    <a16:creationId xmlns:a16="http://schemas.microsoft.com/office/drawing/2014/main" id="{57942AC7-92C1-BDED-5256-E30797CFB0B9}"/>
                  </a:ext>
                </a:extLst>
              </p:cNvPr>
              <p:cNvSpPr/>
              <p:nvPr/>
            </p:nvSpPr>
            <p:spPr>
              <a:xfrm>
                <a:off x="3904224" y="4274816"/>
                <a:ext cx="398932" cy="374511"/>
              </a:xfrm>
              <a:custGeom>
                <a:avLst/>
                <a:gdLst>
                  <a:gd name="connsiteX0" fmla="*/ 398932 w 398932"/>
                  <a:gd name="connsiteY0" fmla="*/ 340474 h 374511"/>
                  <a:gd name="connsiteX1" fmla="*/ 281166 w 398932"/>
                  <a:gd name="connsiteY1" fmla="*/ 374511 h 374511"/>
                  <a:gd name="connsiteX2" fmla="*/ 60533 w 398932"/>
                  <a:gd name="connsiteY2" fmla="*/ 153878 h 374511"/>
                  <a:gd name="connsiteX3" fmla="*/ 60533 w 398932"/>
                  <a:gd name="connsiteY3" fmla="*/ 122763 h 374511"/>
                  <a:gd name="connsiteX4" fmla="*/ 0 w 398932"/>
                  <a:gd name="connsiteY4" fmla="*/ 122763 h 374511"/>
                  <a:gd name="connsiteX5" fmla="*/ 104094 w 398932"/>
                  <a:gd name="connsiteY5" fmla="*/ 0 h 374511"/>
                  <a:gd name="connsiteX6" fmla="*/ 206679 w 398932"/>
                  <a:gd name="connsiteY6" fmla="*/ 122763 h 374511"/>
                  <a:gd name="connsiteX7" fmla="*/ 154915 w 398932"/>
                  <a:gd name="connsiteY7" fmla="*/ 122763 h 374511"/>
                  <a:gd name="connsiteX8" fmla="*/ 152275 w 398932"/>
                  <a:gd name="connsiteY8" fmla="*/ 153878 h 374511"/>
                  <a:gd name="connsiteX9" fmla="*/ 282769 w 398932"/>
                  <a:gd name="connsiteY9" fmla="*/ 284372 h 374511"/>
                  <a:gd name="connsiteX10" fmla="*/ 351694 w 398932"/>
                  <a:gd name="connsiteY10" fmla="*/ 264760 h 37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932" h="374511">
                    <a:moveTo>
                      <a:pt x="398932" y="340474"/>
                    </a:moveTo>
                    <a:cubicBezTo>
                      <a:pt x="364894" y="362065"/>
                      <a:pt x="324445" y="374511"/>
                      <a:pt x="281166" y="374511"/>
                    </a:cubicBezTo>
                    <a:cubicBezTo>
                      <a:pt x="159347" y="374511"/>
                      <a:pt x="60533" y="275698"/>
                      <a:pt x="60533" y="153878"/>
                    </a:cubicBezTo>
                    <a:lnTo>
                      <a:pt x="60533" y="122763"/>
                    </a:lnTo>
                    <a:lnTo>
                      <a:pt x="0" y="122763"/>
                    </a:lnTo>
                    <a:lnTo>
                      <a:pt x="104094" y="0"/>
                    </a:lnTo>
                    <a:lnTo>
                      <a:pt x="206679" y="122763"/>
                    </a:lnTo>
                    <a:lnTo>
                      <a:pt x="154915" y="122763"/>
                    </a:lnTo>
                    <a:cubicBezTo>
                      <a:pt x="153218" y="131249"/>
                      <a:pt x="152275" y="144826"/>
                      <a:pt x="152275" y="153878"/>
                    </a:cubicBezTo>
                    <a:cubicBezTo>
                      <a:pt x="152275" y="225914"/>
                      <a:pt x="210733" y="284372"/>
                      <a:pt x="282769" y="284372"/>
                    </a:cubicBezTo>
                    <a:cubicBezTo>
                      <a:pt x="308039" y="284372"/>
                      <a:pt x="331705" y="277206"/>
                      <a:pt x="351694" y="264760"/>
                    </a:cubicBezTo>
                  </a:path>
                </a:pathLst>
              </a:custGeom>
              <a:noFill/>
              <a:ln w="31750" cap="rnd">
                <a:solidFill>
                  <a:schemeClr val="bg1"/>
                </a:solidFill>
                <a:prstDash val="solid"/>
                <a:round/>
              </a:ln>
            </p:spPr>
            <p:txBody>
              <a:bodyPr rtlCol="0" anchor="ctr"/>
              <a:lstStyle/>
              <a:p>
                <a:endParaRPr lang="en-US"/>
              </a:p>
            </p:txBody>
          </p:sp>
          <p:sp>
            <p:nvSpPr>
              <p:cNvPr id="98" name="Freeform 97">
                <a:extLst>
                  <a:ext uri="{FF2B5EF4-FFF2-40B4-BE49-F238E27FC236}">
                    <a16:creationId xmlns:a16="http://schemas.microsoft.com/office/drawing/2014/main" id="{DA080CEA-A8AA-9989-5A89-62C9578D6E76}"/>
                  </a:ext>
                </a:extLst>
              </p:cNvPr>
              <p:cNvSpPr/>
              <p:nvPr/>
            </p:nvSpPr>
            <p:spPr>
              <a:xfrm>
                <a:off x="4070454" y="4197217"/>
                <a:ext cx="399026" cy="374511"/>
              </a:xfrm>
              <a:custGeom>
                <a:avLst/>
                <a:gdLst>
                  <a:gd name="connsiteX0" fmla="*/ 0 w 399026"/>
                  <a:gd name="connsiteY0" fmla="*/ 34038 h 374511"/>
                  <a:gd name="connsiteX1" fmla="*/ 117766 w 399026"/>
                  <a:gd name="connsiteY1" fmla="*/ 0 h 374511"/>
                  <a:gd name="connsiteX2" fmla="*/ 338399 w 399026"/>
                  <a:gd name="connsiteY2" fmla="*/ 220634 h 374511"/>
                  <a:gd name="connsiteX3" fmla="*/ 338399 w 399026"/>
                  <a:gd name="connsiteY3" fmla="*/ 251749 h 374511"/>
                  <a:gd name="connsiteX4" fmla="*/ 399026 w 399026"/>
                  <a:gd name="connsiteY4" fmla="*/ 251749 h 374511"/>
                  <a:gd name="connsiteX5" fmla="*/ 294932 w 399026"/>
                  <a:gd name="connsiteY5" fmla="*/ 374511 h 374511"/>
                  <a:gd name="connsiteX6" fmla="*/ 192347 w 399026"/>
                  <a:gd name="connsiteY6" fmla="*/ 251749 h 374511"/>
                  <a:gd name="connsiteX7" fmla="*/ 244111 w 399026"/>
                  <a:gd name="connsiteY7" fmla="*/ 251749 h 374511"/>
                  <a:gd name="connsiteX8" fmla="*/ 246751 w 399026"/>
                  <a:gd name="connsiteY8" fmla="*/ 220634 h 374511"/>
                  <a:gd name="connsiteX9" fmla="*/ 116257 w 399026"/>
                  <a:gd name="connsiteY9" fmla="*/ 90139 h 374511"/>
                  <a:gd name="connsiteX10" fmla="*/ 47333 w 399026"/>
                  <a:gd name="connsiteY10" fmla="*/ 109751 h 37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9026" h="374511">
                    <a:moveTo>
                      <a:pt x="0" y="34038"/>
                    </a:moveTo>
                    <a:cubicBezTo>
                      <a:pt x="34038" y="12446"/>
                      <a:pt x="74487" y="0"/>
                      <a:pt x="117766" y="0"/>
                    </a:cubicBezTo>
                    <a:cubicBezTo>
                      <a:pt x="239586" y="0"/>
                      <a:pt x="338399" y="98814"/>
                      <a:pt x="338399" y="220634"/>
                    </a:cubicBezTo>
                    <a:lnTo>
                      <a:pt x="338399" y="251749"/>
                    </a:lnTo>
                    <a:lnTo>
                      <a:pt x="399026" y="251749"/>
                    </a:lnTo>
                    <a:lnTo>
                      <a:pt x="294932" y="374511"/>
                    </a:lnTo>
                    <a:lnTo>
                      <a:pt x="192347" y="251749"/>
                    </a:lnTo>
                    <a:lnTo>
                      <a:pt x="244111" y="251749"/>
                    </a:lnTo>
                    <a:cubicBezTo>
                      <a:pt x="245809" y="243263"/>
                      <a:pt x="246751" y="229685"/>
                      <a:pt x="246751" y="220634"/>
                    </a:cubicBezTo>
                    <a:cubicBezTo>
                      <a:pt x="246751" y="148598"/>
                      <a:pt x="188293" y="90139"/>
                      <a:pt x="116257" y="90139"/>
                    </a:cubicBezTo>
                    <a:cubicBezTo>
                      <a:pt x="90988" y="90139"/>
                      <a:pt x="67322" y="97305"/>
                      <a:pt x="47333" y="109751"/>
                    </a:cubicBezTo>
                  </a:path>
                </a:pathLst>
              </a:custGeom>
              <a:noFill/>
              <a:ln w="31750" cap="rnd">
                <a:solidFill>
                  <a:schemeClr val="bg1"/>
                </a:solidFill>
                <a:prstDash val="solid"/>
                <a:round/>
              </a:ln>
            </p:spPr>
            <p:txBody>
              <a:bodyPr rtlCol="0" anchor="ctr"/>
              <a:lstStyle/>
              <a:p>
                <a:endParaRPr lang="en-US"/>
              </a:p>
            </p:txBody>
          </p:sp>
        </p:grpSp>
      </p:grpSp>
      <p:grpSp>
        <p:nvGrpSpPr>
          <p:cNvPr id="99" name="Graphic 58">
            <a:extLst>
              <a:ext uri="{FF2B5EF4-FFF2-40B4-BE49-F238E27FC236}">
                <a16:creationId xmlns:a16="http://schemas.microsoft.com/office/drawing/2014/main" id="{BA8B46E2-783A-793B-6CFB-52114058E4CB}"/>
              </a:ext>
            </a:extLst>
          </p:cNvPr>
          <p:cNvGrpSpPr/>
          <p:nvPr/>
        </p:nvGrpSpPr>
        <p:grpSpPr>
          <a:xfrm>
            <a:off x="11244398" y="7485430"/>
            <a:ext cx="969432" cy="781983"/>
            <a:chOff x="3976571" y="4281268"/>
            <a:chExt cx="720845" cy="581463"/>
          </a:xfrm>
          <a:noFill/>
        </p:grpSpPr>
        <p:sp>
          <p:nvSpPr>
            <p:cNvPr id="100" name="Freeform 99">
              <a:extLst>
                <a:ext uri="{FF2B5EF4-FFF2-40B4-BE49-F238E27FC236}">
                  <a16:creationId xmlns:a16="http://schemas.microsoft.com/office/drawing/2014/main" id="{54A8E268-B24A-B2DC-4540-38FD4DC5F830}"/>
                </a:ext>
              </a:extLst>
            </p:cNvPr>
            <p:cNvSpPr/>
            <p:nvPr/>
          </p:nvSpPr>
          <p:spPr>
            <a:xfrm>
              <a:off x="3976571" y="4627145"/>
              <a:ext cx="133356" cy="71745"/>
            </a:xfrm>
            <a:custGeom>
              <a:avLst/>
              <a:gdLst>
                <a:gd name="connsiteX0" fmla="*/ 0 w 133356"/>
                <a:gd name="connsiteY0" fmla="*/ 71745 h 71745"/>
                <a:gd name="connsiteX1" fmla="*/ 133356 w 133356"/>
                <a:gd name="connsiteY1" fmla="*/ 0 h 71745"/>
              </a:gdLst>
              <a:ahLst/>
              <a:cxnLst>
                <a:cxn ang="0">
                  <a:pos x="connsiteX0" y="connsiteY0"/>
                </a:cxn>
                <a:cxn ang="0">
                  <a:pos x="connsiteX1" y="connsiteY1"/>
                </a:cxn>
              </a:cxnLst>
              <a:rect l="l" t="t" r="r" b="b"/>
              <a:pathLst>
                <a:path w="133356" h="71745">
                  <a:moveTo>
                    <a:pt x="0" y="71745"/>
                  </a:moveTo>
                  <a:cubicBezTo>
                    <a:pt x="3225" y="71745"/>
                    <a:pt x="133356" y="0"/>
                    <a:pt x="133356" y="0"/>
                  </a:cubicBezTo>
                </a:path>
              </a:pathLst>
            </a:custGeom>
            <a:noFill/>
            <a:ln w="31750" cap="rnd">
              <a:solidFill>
                <a:schemeClr val="bg1"/>
              </a:solidFill>
              <a:prstDash val="solid"/>
              <a:round/>
            </a:ln>
          </p:spPr>
          <p:txBody>
            <a:bodyPr rtlCol="0" anchor="ctr"/>
            <a:lstStyle/>
            <a:p>
              <a:endParaRPr lang="en-US"/>
            </a:p>
          </p:txBody>
        </p:sp>
        <p:sp>
          <p:nvSpPr>
            <p:cNvPr id="101" name="Freeform 100">
              <a:extLst>
                <a:ext uri="{FF2B5EF4-FFF2-40B4-BE49-F238E27FC236}">
                  <a16:creationId xmlns:a16="http://schemas.microsoft.com/office/drawing/2014/main" id="{79B7A60E-08EE-BDD5-8D87-979027F6C508}"/>
                </a:ext>
              </a:extLst>
            </p:cNvPr>
            <p:cNvSpPr/>
            <p:nvPr/>
          </p:nvSpPr>
          <p:spPr>
            <a:xfrm>
              <a:off x="4119697" y="4572114"/>
              <a:ext cx="441387" cy="290617"/>
            </a:xfrm>
            <a:custGeom>
              <a:avLst/>
              <a:gdLst>
                <a:gd name="connsiteX0" fmla="*/ 0 w 441387"/>
                <a:gd name="connsiteY0" fmla="*/ 290618 h 290617"/>
                <a:gd name="connsiteX1" fmla="*/ 416763 w 441387"/>
                <a:gd name="connsiteY1" fmla="*/ 65722 h 290617"/>
                <a:gd name="connsiteX2" fmla="*/ 373702 w 441387"/>
                <a:gd name="connsiteY2" fmla="*/ 11421 h 290617"/>
              </a:gdLst>
              <a:ahLst/>
              <a:cxnLst>
                <a:cxn ang="0">
                  <a:pos x="connsiteX0" y="connsiteY0"/>
                </a:cxn>
                <a:cxn ang="0">
                  <a:pos x="connsiteX1" y="connsiteY1"/>
                </a:cxn>
                <a:cxn ang="0">
                  <a:pos x="connsiteX2" y="connsiteY2"/>
                </a:cxn>
              </a:cxnLst>
              <a:rect l="l" t="t" r="r" b="b"/>
              <a:pathLst>
                <a:path w="441387" h="290617">
                  <a:moveTo>
                    <a:pt x="0" y="290618"/>
                  </a:moveTo>
                  <a:cubicBezTo>
                    <a:pt x="0" y="290618"/>
                    <a:pt x="370572" y="99860"/>
                    <a:pt x="416763" y="65722"/>
                  </a:cubicBezTo>
                  <a:cubicBezTo>
                    <a:pt x="459918" y="33835"/>
                    <a:pt x="446829" y="-24780"/>
                    <a:pt x="373702" y="11421"/>
                  </a:cubicBezTo>
                </a:path>
              </a:pathLst>
            </a:custGeom>
            <a:noFill/>
            <a:ln w="31750" cap="rnd">
              <a:solidFill>
                <a:schemeClr val="bg1"/>
              </a:solidFill>
              <a:prstDash val="solid"/>
              <a:round/>
            </a:ln>
          </p:spPr>
          <p:txBody>
            <a:bodyPr rtlCol="0" anchor="ctr"/>
            <a:lstStyle/>
            <a:p>
              <a:endParaRPr lang="en-US"/>
            </a:p>
          </p:txBody>
        </p:sp>
        <p:sp>
          <p:nvSpPr>
            <p:cNvPr id="102" name="Freeform 101">
              <a:extLst>
                <a:ext uri="{FF2B5EF4-FFF2-40B4-BE49-F238E27FC236}">
                  <a16:creationId xmlns:a16="http://schemas.microsoft.com/office/drawing/2014/main" id="{01FDF82C-5487-7FB5-8395-A52733523259}"/>
                </a:ext>
              </a:extLst>
            </p:cNvPr>
            <p:cNvSpPr/>
            <p:nvPr/>
          </p:nvSpPr>
          <p:spPr>
            <a:xfrm>
              <a:off x="4473006" y="4507137"/>
              <a:ext cx="75343" cy="61111"/>
            </a:xfrm>
            <a:custGeom>
              <a:avLst/>
              <a:gdLst>
                <a:gd name="connsiteX0" fmla="*/ 0 w 75343"/>
                <a:gd name="connsiteY0" fmla="*/ 10749 h 61111"/>
                <a:gd name="connsiteX1" fmla="*/ 63928 w 75343"/>
                <a:gd name="connsiteY1" fmla="*/ 61111 h 61111"/>
              </a:gdLst>
              <a:ahLst/>
              <a:cxnLst>
                <a:cxn ang="0">
                  <a:pos x="connsiteX0" y="connsiteY0"/>
                </a:cxn>
                <a:cxn ang="0">
                  <a:pos x="connsiteX1" y="connsiteY1"/>
                </a:cxn>
              </a:cxnLst>
              <a:rect l="l" t="t" r="r" b="b"/>
              <a:pathLst>
                <a:path w="75343" h="61111">
                  <a:moveTo>
                    <a:pt x="0" y="10749"/>
                  </a:moveTo>
                  <a:cubicBezTo>
                    <a:pt x="50933" y="-13917"/>
                    <a:pt x="97599" y="4278"/>
                    <a:pt x="63928" y="61111"/>
                  </a:cubicBezTo>
                </a:path>
              </a:pathLst>
            </a:custGeom>
            <a:noFill/>
            <a:ln w="31750" cap="rnd">
              <a:solidFill>
                <a:schemeClr val="bg1"/>
              </a:solidFill>
              <a:prstDash val="solid"/>
              <a:round/>
            </a:ln>
          </p:spPr>
          <p:txBody>
            <a:bodyPr rtlCol="0" anchor="ctr"/>
            <a:lstStyle/>
            <a:p>
              <a:endParaRPr lang="en-US"/>
            </a:p>
          </p:txBody>
        </p:sp>
        <p:sp>
          <p:nvSpPr>
            <p:cNvPr id="103" name="Freeform 102">
              <a:extLst>
                <a:ext uri="{FF2B5EF4-FFF2-40B4-BE49-F238E27FC236}">
                  <a16:creationId xmlns:a16="http://schemas.microsoft.com/office/drawing/2014/main" id="{2B804690-BD3A-2CD2-A951-5D78330B7A1A}"/>
                </a:ext>
              </a:extLst>
            </p:cNvPr>
            <p:cNvSpPr/>
            <p:nvPr/>
          </p:nvSpPr>
          <p:spPr>
            <a:xfrm>
              <a:off x="4436205" y="4443063"/>
              <a:ext cx="97533" cy="61974"/>
            </a:xfrm>
            <a:custGeom>
              <a:avLst/>
              <a:gdLst>
                <a:gd name="connsiteX0" fmla="*/ 0 w 97533"/>
                <a:gd name="connsiteY0" fmla="*/ 15926 h 61974"/>
                <a:gd name="connsiteX1" fmla="*/ 88873 w 97533"/>
                <a:gd name="connsiteY1" fmla="*/ 61974 h 61974"/>
              </a:gdLst>
              <a:ahLst/>
              <a:cxnLst>
                <a:cxn ang="0">
                  <a:pos x="connsiteX0" y="connsiteY0"/>
                </a:cxn>
                <a:cxn ang="0">
                  <a:pos x="connsiteX1" y="connsiteY1"/>
                </a:cxn>
              </a:cxnLst>
              <a:rect l="l" t="t" r="r" b="b"/>
              <a:pathLst>
                <a:path w="97533" h="61974">
                  <a:moveTo>
                    <a:pt x="0" y="15926"/>
                  </a:moveTo>
                  <a:cubicBezTo>
                    <a:pt x="65066" y="-16242"/>
                    <a:pt x="119224" y="921"/>
                    <a:pt x="88873" y="61974"/>
                  </a:cubicBezTo>
                </a:path>
              </a:pathLst>
            </a:custGeom>
            <a:noFill/>
            <a:ln w="31750" cap="rnd">
              <a:solidFill>
                <a:schemeClr val="bg1"/>
              </a:solidFill>
              <a:prstDash val="solid"/>
              <a:round/>
            </a:ln>
          </p:spPr>
          <p:txBody>
            <a:bodyPr rtlCol="0" anchor="ctr"/>
            <a:lstStyle/>
            <a:p>
              <a:endParaRPr lang="en-US"/>
            </a:p>
          </p:txBody>
        </p:sp>
        <p:sp>
          <p:nvSpPr>
            <p:cNvPr id="104" name="Freeform 103">
              <a:extLst>
                <a:ext uri="{FF2B5EF4-FFF2-40B4-BE49-F238E27FC236}">
                  <a16:creationId xmlns:a16="http://schemas.microsoft.com/office/drawing/2014/main" id="{B2A54A2B-554B-D8AB-B609-75C1DEA4C282}"/>
                </a:ext>
              </a:extLst>
            </p:cNvPr>
            <p:cNvSpPr/>
            <p:nvPr/>
          </p:nvSpPr>
          <p:spPr>
            <a:xfrm>
              <a:off x="4335381" y="4373292"/>
              <a:ext cx="190613" cy="67502"/>
            </a:xfrm>
            <a:custGeom>
              <a:avLst/>
              <a:gdLst>
                <a:gd name="connsiteX0" fmla="*/ 178883 w 190613"/>
                <a:gd name="connsiteY0" fmla="*/ 67503 h 67502"/>
                <a:gd name="connsiteX1" fmla="*/ 90011 w 190613"/>
                <a:gd name="connsiteY1" fmla="*/ 8606 h 67502"/>
                <a:gd name="connsiteX2" fmla="*/ 0 w 190613"/>
                <a:gd name="connsiteY2" fmla="*/ 31114 h 67502"/>
              </a:gdLst>
              <a:ahLst/>
              <a:cxnLst>
                <a:cxn ang="0">
                  <a:pos x="connsiteX0" y="connsiteY0"/>
                </a:cxn>
                <a:cxn ang="0">
                  <a:pos x="connsiteX1" y="connsiteY1"/>
                </a:cxn>
                <a:cxn ang="0">
                  <a:pos x="connsiteX2" y="connsiteY2"/>
                </a:cxn>
              </a:cxnLst>
              <a:rect l="l" t="t" r="r" b="b"/>
              <a:pathLst>
                <a:path w="190613" h="67502">
                  <a:moveTo>
                    <a:pt x="178883" y="67503"/>
                  </a:moveTo>
                  <a:cubicBezTo>
                    <a:pt x="211416" y="14983"/>
                    <a:pt x="174520" y="-16059"/>
                    <a:pt x="90011" y="8606"/>
                  </a:cubicBezTo>
                  <a:lnTo>
                    <a:pt x="0" y="31114"/>
                  </a:lnTo>
                </a:path>
              </a:pathLst>
            </a:custGeom>
            <a:noFill/>
            <a:ln w="31750" cap="rnd">
              <a:solidFill>
                <a:schemeClr val="bg1"/>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ECA3FBE8-778E-6187-618C-8A8BD980B68E}"/>
                </a:ext>
              </a:extLst>
            </p:cNvPr>
            <p:cNvSpPr/>
            <p:nvPr/>
          </p:nvSpPr>
          <p:spPr>
            <a:xfrm>
              <a:off x="4292040" y="4283170"/>
              <a:ext cx="178784" cy="107355"/>
            </a:xfrm>
            <a:custGeom>
              <a:avLst/>
              <a:gdLst>
                <a:gd name="connsiteX0" fmla="*/ 178784 w 178784"/>
                <a:gd name="connsiteY0" fmla="*/ 89068 h 107355"/>
                <a:gd name="connsiteX1" fmla="*/ 158581 w 178784"/>
                <a:gd name="connsiteY1" fmla="*/ 23606 h 107355"/>
                <a:gd name="connsiteX2" fmla="*/ 119504 w 178784"/>
                <a:gd name="connsiteY2" fmla="*/ 629 h 107355"/>
                <a:gd name="connsiteX3" fmla="*/ 17163 w 178784"/>
                <a:gd name="connsiteY3" fmla="*/ 20511 h 107355"/>
                <a:gd name="connsiteX4" fmla="*/ 13464 w 178784"/>
                <a:gd name="connsiteY4" fmla="*/ 60745 h 107355"/>
                <a:gd name="connsiteX5" fmla="*/ 80047 w 178784"/>
                <a:gd name="connsiteY5" fmla="*/ 69842 h 107355"/>
                <a:gd name="connsiteX6" fmla="*/ 70278 w 178784"/>
                <a:gd name="connsiteY6" fmla="*/ 107356 h 10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84" h="107355">
                  <a:moveTo>
                    <a:pt x="178784" y="89068"/>
                  </a:moveTo>
                  <a:lnTo>
                    <a:pt x="158581" y="23606"/>
                  </a:lnTo>
                  <a:cubicBezTo>
                    <a:pt x="153365" y="7194"/>
                    <a:pt x="136577" y="-2654"/>
                    <a:pt x="119504" y="629"/>
                  </a:cubicBezTo>
                  <a:lnTo>
                    <a:pt x="17163" y="20511"/>
                  </a:lnTo>
                  <a:cubicBezTo>
                    <a:pt x="-3704" y="24544"/>
                    <a:pt x="-6265" y="52867"/>
                    <a:pt x="13464" y="60745"/>
                  </a:cubicBezTo>
                  <a:cubicBezTo>
                    <a:pt x="29493" y="67122"/>
                    <a:pt x="53679" y="74906"/>
                    <a:pt x="80047" y="69842"/>
                  </a:cubicBezTo>
                  <a:lnTo>
                    <a:pt x="70278" y="107356"/>
                  </a:lnTo>
                </a:path>
              </a:pathLst>
            </a:custGeom>
            <a:noFill/>
            <a:ln w="31750" cap="rnd">
              <a:solidFill>
                <a:schemeClr val="bg1"/>
              </a:solidFill>
              <a:prstDash val="solid"/>
              <a:round/>
            </a:ln>
          </p:spPr>
          <p:txBody>
            <a:bodyPr rtlCol="0" anchor="ctr"/>
            <a:lstStyle/>
            <a:p>
              <a:endParaRPr lang="en-US"/>
            </a:p>
          </p:txBody>
        </p:sp>
        <p:sp>
          <p:nvSpPr>
            <p:cNvPr id="106" name="Freeform 105">
              <a:extLst>
                <a:ext uri="{FF2B5EF4-FFF2-40B4-BE49-F238E27FC236}">
                  <a16:creationId xmlns:a16="http://schemas.microsoft.com/office/drawing/2014/main" id="{C34C0865-782A-084F-969A-6D07E5CF1C9B}"/>
                </a:ext>
              </a:extLst>
            </p:cNvPr>
            <p:cNvSpPr/>
            <p:nvPr/>
          </p:nvSpPr>
          <p:spPr>
            <a:xfrm>
              <a:off x="4210656" y="4281268"/>
              <a:ext cx="113912" cy="74932"/>
            </a:xfrm>
            <a:custGeom>
              <a:avLst/>
              <a:gdLst>
                <a:gd name="connsiteX0" fmla="*/ 113913 w 113912"/>
                <a:gd name="connsiteY0" fmla="*/ 15005 h 74932"/>
                <a:gd name="connsiteX1" fmla="*/ 68860 w 113912"/>
                <a:gd name="connsiteY1" fmla="*/ 1031 h 74932"/>
                <a:gd name="connsiteX2" fmla="*/ 17547 w 113912"/>
                <a:gd name="connsiteY2" fmla="*/ 25321 h 74932"/>
                <a:gd name="connsiteX3" fmla="*/ 0 w 113912"/>
                <a:gd name="connsiteY3" fmla="*/ 74933 h 74932"/>
              </a:gdLst>
              <a:ahLst/>
              <a:cxnLst>
                <a:cxn ang="0">
                  <a:pos x="connsiteX0" y="connsiteY0"/>
                </a:cxn>
                <a:cxn ang="0">
                  <a:pos x="connsiteX1" y="connsiteY1"/>
                </a:cxn>
                <a:cxn ang="0">
                  <a:pos x="connsiteX2" y="connsiteY2"/>
                </a:cxn>
                <a:cxn ang="0">
                  <a:pos x="connsiteX3" y="connsiteY3"/>
                </a:cxn>
              </a:cxnLst>
              <a:rect l="l" t="t" r="r" b="b"/>
              <a:pathLst>
                <a:path w="113912" h="74932">
                  <a:moveTo>
                    <a:pt x="113913" y="15005"/>
                  </a:moveTo>
                  <a:lnTo>
                    <a:pt x="68860" y="1031"/>
                  </a:lnTo>
                  <a:cubicBezTo>
                    <a:pt x="48183" y="-3377"/>
                    <a:pt x="27032" y="6658"/>
                    <a:pt x="17547" y="25321"/>
                  </a:cubicBezTo>
                  <a:lnTo>
                    <a:pt x="0" y="74933"/>
                  </a:lnTo>
                </a:path>
              </a:pathLst>
            </a:custGeom>
            <a:noFill/>
            <a:ln w="31750" cap="rnd">
              <a:solidFill>
                <a:schemeClr val="bg1"/>
              </a:solidFill>
              <a:prstDash val="solid"/>
              <a:round/>
            </a:ln>
          </p:spPr>
          <p:txBody>
            <a:bodyPr rtlCol="0" anchor="ctr"/>
            <a:lstStyle/>
            <a:p>
              <a:endParaRPr lang="en-US"/>
            </a:p>
          </p:txBody>
        </p:sp>
        <p:sp>
          <p:nvSpPr>
            <p:cNvPr id="107" name="Freeform 106">
              <a:extLst>
                <a:ext uri="{FF2B5EF4-FFF2-40B4-BE49-F238E27FC236}">
                  <a16:creationId xmlns:a16="http://schemas.microsoft.com/office/drawing/2014/main" id="{83AF0E2F-4834-348A-2566-AF9E16AF315B}"/>
                </a:ext>
              </a:extLst>
            </p:cNvPr>
            <p:cNvSpPr/>
            <p:nvPr/>
          </p:nvSpPr>
          <p:spPr>
            <a:xfrm>
              <a:off x="4093757" y="4568778"/>
              <a:ext cx="157185" cy="74434"/>
            </a:xfrm>
            <a:custGeom>
              <a:avLst/>
              <a:gdLst>
                <a:gd name="connsiteX0" fmla="*/ 2038 w 157185"/>
                <a:gd name="connsiteY0" fmla="*/ 21978 h 74434"/>
                <a:gd name="connsiteX1" fmla="*/ 122400 w 157185"/>
                <a:gd name="connsiteY1" fmla="*/ 23572 h 74434"/>
                <a:gd name="connsiteX2" fmla="*/ 116994 w 157185"/>
                <a:gd name="connsiteY2" fmla="*/ 74404 h 74434"/>
                <a:gd name="connsiteX3" fmla="*/ 2133 w 157185"/>
                <a:gd name="connsiteY3" fmla="*/ 21884 h 74434"/>
              </a:gdLst>
              <a:ahLst/>
              <a:cxnLst>
                <a:cxn ang="0">
                  <a:pos x="connsiteX0" y="connsiteY0"/>
                </a:cxn>
                <a:cxn ang="0">
                  <a:pos x="connsiteX1" y="connsiteY1"/>
                </a:cxn>
                <a:cxn ang="0">
                  <a:pos x="connsiteX2" y="connsiteY2"/>
                </a:cxn>
                <a:cxn ang="0">
                  <a:pos x="connsiteX3" y="connsiteY3"/>
                </a:cxn>
              </a:cxnLst>
              <a:rect l="l" t="t" r="r" b="b"/>
              <a:pathLst>
                <a:path w="157185" h="74434">
                  <a:moveTo>
                    <a:pt x="2038" y="21978"/>
                  </a:moveTo>
                  <a:cubicBezTo>
                    <a:pt x="20439" y="-26227"/>
                    <a:pt x="60559" y="19258"/>
                    <a:pt x="122400" y="23572"/>
                  </a:cubicBezTo>
                  <a:cubicBezTo>
                    <a:pt x="184146" y="27887"/>
                    <a:pt x="151708" y="75811"/>
                    <a:pt x="116994" y="74404"/>
                  </a:cubicBezTo>
                  <a:cubicBezTo>
                    <a:pt x="89678" y="73372"/>
                    <a:pt x="-16268" y="69902"/>
                    <a:pt x="2133" y="21884"/>
                  </a:cubicBezTo>
                  <a:close/>
                </a:path>
              </a:pathLst>
            </a:custGeom>
            <a:noFill/>
            <a:ln w="31750" cap="rnd">
              <a:solidFill>
                <a:schemeClr val="bg1"/>
              </a:solidFill>
              <a:prstDash val="solid"/>
              <a:round/>
            </a:ln>
          </p:spPr>
          <p:txBody>
            <a:bodyPr rtlCol="0" anchor="ctr"/>
            <a:lstStyle/>
            <a:p>
              <a:endParaRPr lang="en-US"/>
            </a:p>
          </p:txBody>
        </p:sp>
        <p:sp>
          <p:nvSpPr>
            <p:cNvPr id="108" name="Freeform 107">
              <a:extLst>
                <a:ext uri="{FF2B5EF4-FFF2-40B4-BE49-F238E27FC236}">
                  <a16:creationId xmlns:a16="http://schemas.microsoft.com/office/drawing/2014/main" id="{2ED63637-4A10-CA25-80C4-832D2B46E43E}"/>
                </a:ext>
              </a:extLst>
            </p:cNvPr>
            <p:cNvSpPr/>
            <p:nvPr/>
          </p:nvSpPr>
          <p:spPr>
            <a:xfrm>
              <a:off x="4097229" y="4499163"/>
              <a:ext cx="167933" cy="92686"/>
            </a:xfrm>
            <a:custGeom>
              <a:avLst/>
              <a:gdLst>
                <a:gd name="connsiteX0" fmla="*/ 1791 w 167933"/>
                <a:gd name="connsiteY0" fmla="*/ 21817 h 92686"/>
                <a:gd name="connsiteX1" fmla="*/ 129741 w 167933"/>
                <a:gd name="connsiteY1" fmla="*/ 30352 h 92686"/>
                <a:gd name="connsiteX2" fmla="*/ 137328 w 167933"/>
                <a:gd name="connsiteY2" fmla="*/ 92437 h 92686"/>
                <a:gd name="connsiteX3" fmla="*/ 1791 w 167933"/>
                <a:gd name="connsiteY3" fmla="*/ 21723 h 92686"/>
              </a:gdLst>
              <a:ahLst/>
              <a:cxnLst>
                <a:cxn ang="0">
                  <a:pos x="connsiteX0" y="connsiteY0"/>
                </a:cxn>
                <a:cxn ang="0">
                  <a:pos x="connsiteX1" y="connsiteY1"/>
                </a:cxn>
                <a:cxn ang="0">
                  <a:pos x="connsiteX2" y="connsiteY2"/>
                </a:cxn>
                <a:cxn ang="0">
                  <a:pos x="connsiteX3" y="connsiteY3"/>
                </a:cxn>
              </a:cxnLst>
              <a:rect l="l" t="t" r="r" b="b"/>
              <a:pathLst>
                <a:path w="167933" h="92686">
                  <a:moveTo>
                    <a:pt x="1791" y="21817"/>
                  </a:moveTo>
                  <a:cubicBezTo>
                    <a:pt x="20191" y="-26388"/>
                    <a:pt x="65718" y="18629"/>
                    <a:pt x="129741" y="30352"/>
                  </a:cubicBezTo>
                  <a:cubicBezTo>
                    <a:pt x="193763" y="42075"/>
                    <a:pt x="163696" y="89342"/>
                    <a:pt x="137328" y="92437"/>
                  </a:cubicBezTo>
                  <a:cubicBezTo>
                    <a:pt x="110961" y="95532"/>
                    <a:pt x="-16515" y="69741"/>
                    <a:pt x="1791" y="21723"/>
                  </a:cubicBezTo>
                  <a:close/>
                </a:path>
              </a:pathLst>
            </a:custGeom>
            <a:noFill/>
            <a:ln w="31750" cap="rnd">
              <a:solidFill>
                <a:schemeClr val="bg1"/>
              </a:solidFill>
              <a:prstDash val="solid"/>
              <a:round/>
            </a:ln>
          </p:spPr>
          <p:txBody>
            <a:bodyPr rtlCol="0" anchor="ctr"/>
            <a:lstStyle/>
            <a:p>
              <a:endParaRPr lang="en-US"/>
            </a:p>
          </p:txBody>
        </p:sp>
        <p:sp>
          <p:nvSpPr>
            <p:cNvPr id="109" name="Freeform 108">
              <a:extLst>
                <a:ext uri="{FF2B5EF4-FFF2-40B4-BE49-F238E27FC236}">
                  <a16:creationId xmlns:a16="http://schemas.microsoft.com/office/drawing/2014/main" id="{440D9424-0C38-942C-981C-18D16D863137}"/>
                </a:ext>
              </a:extLst>
            </p:cNvPr>
            <p:cNvSpPr/>
            <p:nvPr/>
          </p:nvSpPr>
          <p:spPr>
            <a:xfrm>
              <a:off x="4109180" y="4428544"/>
              <a:ext cx="167933" cy="92686"/>
            </a:xfrm>
            <a:custGeom>
              <a:avLst/>
              <a:gdLst>
                <a:gd name="connsiteX0" fmla="*/ 1791 w 167933"/>
                <a:gd name="connsiteY0" fmla="*/ 21817 h 92686"/>
                <a:gd name="connsiteX1" fmla="*/ 129741 w 167933"/>
                <a:gd name="connsiteY1" fmla="*/ 30352 h 92686"/>
                <a:gd name="connsiteX2" fmla="*/ 137328 w 167933"/>
                <a:gd name="connsiteY2" fmla="*/ 92437 h 92686"/>
                <a:gd name="connsiteX3" fmla="*/ 1791 w 167933"/>
                <a:gd name="connsiteY3" fmla="*/ 21723 h 92686"/>
              </a:gdLst>
              <a:ahLst/>
              <a:cxnLst>
                <a:cxn ang="0">
                  <a:pos x="connsiteX0" y="connsiteY0"/>
                </a:cxn>
                <a:cxn ang="0">
                  <a:pos x="connsiteX1" y="connsiteY1"/>
                </a:cxn>
                <a:cxn ang="0">
                  <a:pos x="connsiteX2" y="connsiteY2"/>
                </a:cxn>
                <a:cxn ang="0">
                  <a:pos x="connsiteX3" y="connsiteY3"/>
                </a:cxn>
              </a:cxnLst>
              <a:rect l="l" t="t" r="r" b="b"/>
              <a:pathLst>
                <a:path w="167933" h="92686">
                  <a:moveTo>
                    <a:pt x="1791" y="21817"/>
                  </a:moveTo>
                  <a:cubicBezTo>
                    <a:pt x="20191" y="-26388"/>
                    <a:pt x="65718" y="18629"/>
                    <a:pt x="129741" y="30352"/>
                  </a:cubicBezTo>
                  <a:cubicBezTo>
                    <a:pt x="193763" y="42075"/>
                    <a:pt x="163696" y="89342"/>
                    <a:pt x="137328" y="92437"/>
                  </a:cubicBezTo>
                  <a:cubicBezTo>
                    <a:pt x="110961" y="95532"/>
                    <a:pt x="-16515" y="69741"/>
                    <a:pt x="1791" y="21723"/>
                  </a:cubicBezTo>
                  <a:close/>
                </a:path>
              </a:pathLst>
            </a:custGeom>
            <a:noFill/>
            <a:ln w="31750" cap="rnd">
              <a:solidFill>
                <a:schemeClr val="bg1"/>
              </a:solidFill>
              <a:prstDash val="solid"/>
              <a:round/>
            </a:ln>
          </p:spPr>
          <p:txBody>
            <a:bodyPr rtlCol="0" anchor="ctr"/>
            <a:lstStyle/>
            <a:p>
              <a:endParaRPr lang="en-US"/>
            </a:p>
          </p:txBody>
        </p:sp>
        <p:sp>
          <p:nvSpPr>
            <p:cNvPr id="110" name="Freeform 109">
              <a:extLst>
                <a:ext uri="{FF2B5EF4-FFF2-40B4-BE49-F238E27FC236}">
                  <a16:creationId xmlns:a16="http://schemas.microsoft.com/office/drawing/2014/main" id="{E4A503B6-91B9-3202-4F8F-812D0953416E}"/>
                </a:ext>
              </a:extLst>
            </p:cNvPr>
            <p:cNvSpPr/>
            <p:nvPr/>
          </p:nvSpPr>
          <p:spPr>
            <a:xfrm>
              <a:off x="4124356" y="4352129"/>
              <a:ext cx="166418" cy="98589"/>
            </a:xfrm>
            <a:custGeom>
              <a:avLst/>
              <a:gdLst>
                <a:gd name="connsiteX0" fmla="*/ 1791 w 166418"/>
                <a:gd name="connsiteY0" fmla="*/ 27612 h 98589"/>
                <a:gd name="connsiteX1" fmla="*/ 132965 w 166418"/>
                <a:gd name="connsiteY1" fmla="*/ 32958 h 98589"/>
                <a:gd name="connsiteX2" fmla="*/ 137328 w 166418"/>
                <a:gd name="connsiteY2" fmla="*/ 98326 h 98589"/>
                <a:gd name="connsiteX3" fmla="*/ 1791 w 166418"/>
                <a:gd name="connsiteY3" fmla="*/ 27612 h 98589"/>
              </a:gdLst>
              <a:ahLst/>
              <a:cxnLst>
                <a:cxn ang="0">
                  <a:pos x="connsiteX0" y="connsiteY0"/>
                </a:cxn>
                <a:cxn ang="0">
                  <a:pos x="connsiteX1" y="connsiteY1"/>
                </a:cxn>
                <a:cxn ang="0">
                  <a:pos x="connsiteX2" y="connsiteY2"/>
                </a:cxn>
                <a:cxn ang="0">
                  <a:pos x="connsiteX3" y="connsiteY3"/>
                </a:cxn>
              </a:cxnLst>
              <a:rect l="l" t="t" r="r" b="b"/>
              <a:pathLst>
                <a:path w="166418" h="98589">
                  <a:moveTo>
                    <a:pt x="1791" y="27612"/>
                  </a:moveTo>
                  <a:cubicBezTo>
                    <a:pt x="20191" y="-20593"/>
                    <a:pt x="70081" y="2947"/>
                    <a:pt x="132965" y="32958"/>
                  </a:cubicBezTo>
                  <a:cubicBezTo>
                    <a:pt x="188736" y="59593"/>
                    <a:pt x="163696" y="95137"/>
                    <a:pt x="137328" y="98326"/>
                  </a:cubicBezTo>
                  <a:cubicBezTo>
                    <a:pt x="110961" y="101514"/>
                    <a:pt x="-16515" y="75630"/>
                    <a:pt x="1791" y="27612"/>
                  </a:cubicBezTo>
                  <a:close/>
                </a:path>
              </a:pathLst>
            </a:custGeom>
            <a:noFill/>
            <a:ln w="31750" cap="rnd">
              <a:solidFill>
                <a:schemeClr val="bg1"/>
              </a:solidFill>
              <a:prstDash val="solid"/>
              <a:round/>
            </a:ln>
          </p:spPr>
          <p:txBody>
            <a:bodyPr rtlCol="0" anchor="ctr"/>
            <a:lstStyle/>
            <a:p>
              <a:endParaRPr lang="en-US"/>
            </a:p>
          </p:txBody>
        </p:sp>
        <p:sp>
          <p:nvSpPr>
            <p:cNvPr id="111" name="Freeform 110">
              <a:extLst>
                <a:ext uri="{FF2B5EF4-FFF2-40B4-BE49-F238E27FC236}">
                  <a16:creationId xmlns:a16="http://schemas.microsoft.com/office/drawing/2014/main" id="{FBAB094A-3716-3E25-C009-7967F64E7E42}"/>
                </a:ext>
              </a:extLst>
            </p:cNvPr>
            <p:cNvSpPr/>
            <p:nvPr/>
          </p:nvSpPr>
          <p:spPr>
            <a:xfrm>
              <a:off x="4550022" y="4629302"/>
              <a:ext cx="147393" cy="75965"/>
            </a:xfrm>
            <a:custGeom>
              <a:avLst/>
              <a:gdLst>
                <a:gd name="connsiteX0" fmla="*/ 0 w 147393"/>
                <a:gd name="connsiteY0" fmla="*/ 0 h 75965"/>
                <a:gd name="connsiteX1" fmla="*/ 147394 w 147393"/>
                <a:gd name="connsiteY1" fmla="*/ 75966 h 75965"/>
              </a:gdLst>
              <a:ahLst/>
              <a:cxnLst>
                <a:cxn ang="0">
                  <a:pos x="connsiteX0" y="connsiteY0"/>
                </a:cxn>
                <a:cxn ang="0">
                  <a:pos x="connsiteX1" y="connsiteY1"/>
                </a:cxn>
              </a:cxnLst>
              <a:rect l="l" t="t" r="r" b="b"/>
              <a:pathLst>
                <a:path w="147393" h="75965">
                  <a:moveTo>
                    <a:pt x="0" y="0"/>
                  </a:moveTo>
                  <a:lnTo>
                    <a:pt x="147394" y="75966"/>
                  </a:lnTo>
                </a:path>
              </a:pathLst>
            </a:custGeom>
            <a:ln w="31750" cap="rnd">
              <a:solidFill>
                <a:schemeClr val="bg1"/>
              </a:solidFill>
              <a:prstDash val="solid"/>
              <a:round/>
            </a:ln>
          </p:spPr>
          <p:txBody>
            <a:bodyPr rtlCol="0" anchor="ctr"/>
            <a:lstStyle/>
            <a:p>
              <a:endParaRPr lang="en-US"/>
            </a:p>
          </p:txBody>
        </p:sp>
        <p:sp>
          <p:nvSpPr>
            <p:cNvPr id="112" name="Freeform 111">
              <a:extLst>
                <a:ext uri="{FF2B5EF4-FFF2-40B4-BE49-F238E27FC236}">
                  <a16:creationId xmlns:a16="http://schemas.microsoft.com/office/drawing/2014/main" id="{A2889DD5-BBC2-CE81-94AC-510A71BE4781}"/>
                </a:ext>
              </a:extLst>
            </p:cNvPr>
            <p:cNvSpPr/>
            <p:nvPr/>
          </p:nvSpPr>
          <p:spPr>
            <a:xfrm>
              <a:off x="4357006" y="4740624"/>
              <a:ext cx="221185" cy="115636"/>
            </a:xfrm>
            <a:custGeom>
              <a:avLst/>
              <a:gdLst>
                <a:gd name="connsiteX0" fmla="*/ 0 w 221185"/>
                <a:gd name="connsiteY0" fmla="*/ 0 h 115636"/>
                <a:gd name="connsiteX1" fmla="*/ 221186 w 221185"/>
                <a:gd name="connsiteY1" fmla="*/ 115636 h 115636"/>
              </a:gdLst>
              <a:ahLst/>
              <a:cxnLst>
                <a:cxn ang="0">
                  <a:pos x="connsiteX0" y="connsiteY0"/>
                </a:cxn>
                <a:cxn ang="0">
                  <a:pos x="connsiteX1" y="connsiteY1"/>
                </a:cxn>
              </a:cxnLst>
              <a:rect l="l" t="t" r="r" b="b"/>
              <a:pathLst>
                <a:path w="221185" h="115636">
                  <a:moveTo>
                    <a:pt x="0" y="0"/>
                  </a:moveTo>
                  <a:lnTo>
                    <a:pt x="221186" y="115636"/>
                  </a:lnTo>
                </a:path>
              </a:pathLst>
            </a:custGeom>
            <a:ln w="31750" cap="rnd">
              <a:solidFill>
                <a:schemeClr val="bg1"/>
              </a:solidFill>
              <a:prstDash val="solid"/>
              <a:round/>
            </a:ln>
          </p:spPr>
          <p:txBody>
            <a:bodyPr rtlCol="0" anchor="ctr"/>
            <a:lstStyle/>
            <a:p>
              <a:endParaRPr lang="en-US"/>
            </a:p>
          </p:txBody>
        </p:sp>
      </p:grpSp>
      <p:grpSp>
        <p:nvGrpSpPr>
          <p:cNvPr id="113" name="Graphic 60">
            <a:extLst>
              <a:ext uri="{FF2B5EF4-FFF2-40B4-BE49-F238E27FC236}">
                <a16:creationId xmlns:a16="http://schemas.microsoft.com/office/drawing/2014/main" id="{53F9AFE7-FAD1-C6FC-C856-B965F9C7E378}"/>
              </a:ext>
            </a:extLst>
          </p:cNvPr>
          <p:cNvGrpSpPr/>
          <p:nvPr/>
        </p:nvGrpSpPr>
        <p:grpSpPr>
          <a:xfrm>
            <a:off x="1190072" y="7452161"/>
            <a:ext cx="645230" cy="935610"/>
            <a:chOff x="4247105" y="4374151"/>
            <a:chExt cx="479777" cy="695696"/>
          </a:xfrm>
          <a:noFill/>
        </p:grpSpPr>
        <p:sp>
          <p:nvSpPr>
            <p:cNvPr id="114" name="Freeform 113">
              <a:extLst>
                <a:ext uri="{FF2B5EF4-FFF2-40B4-BE49-F238E27FC236}">
                  <a16:creationId xmlns:a16="http://schemas.microsoft.com/office/drawing/2014/main" id="{02C31F41-92A4-FDCA-B5C5-3CF2BA2096AD}"/>
                </a:ext>
              </a:extLst>
            </p:cNvPr>
            <p:cNvSpPr/>
            <p:nvPr/>
          </p:nvSpPr>
          <p:spPr>
            <a:xfrm>
              <a:off x="4247105" y="4374151"/>
              <a:ext cx="128409" cy="362796"/>
            </a:xfrm>
            <a:custGeom>
              <a:avLst/>
              <a:gdLst>
                <a:gd name="connsiteX0" fmla="*/ 127094 w 128409"/>
                <a:gd name="connsiteY0" fmla="*/ 0 h 362796"/>
                <a:gd name="connsiteX1" fmla="*/ 0 w 128409"/>
                <a:gd name="connsiteY1" fmla="*/ 277432 h 362796"/>
                <a:gd name="connsiteX2" fmla="*/ 98872 w 128409"/>
                <a:gd name="connsiteY2" fmla="*/ 362796 h 362796"/>
              </a:gdLst>
              <a:ahLst/>
              <a:cxnLst>
                <a:cxn ang="0">
                  <a:pos x="connsiteX0" y="connsiteY0"/>
                </a:cxn>
                <a:cxn ang="0">
                  <a:pos x="connsiteX1" y="connsiteY1"/>
                </a:cxn>
                <a:cxn ang="0">
                  <a:pos x="connsiteX2" y="connsiteY2"/>
                </a:cxn>
              </a:cxnLst>
              <a:rect l="l" t="t" r="r" b="b"/>
              <a:pathLst>
                <a:path w="128409" h="362796">
                  <a:moveTo>
                    <a:pt x="127094" y="0"/>
                  </a:moveTo>
                  <a:cubicBezTo>
                    <a:pt x="143557" y="170728"/>
                    <a:pt x="0" y="170728"/>
                    <a:pt x="0" y="277432"/>
                  </a:cubicBezTo>
                  <a:cubicBezTo>
                    <a:pt x="0" y="358095"/>
                    <a:pt x="98872" y="362796"/>
                    <a:pt x="98872" y="362796"/>
                  </a:cubicBezTo>
                </a:path>
              </a:pathLst>
            </a:custGeom>
            <a:noFill/>
            <a:ln w="31750" cap="rnd">
              <a:solidFill>
                <a:schemeClr val="bg1"/>
              </a:solidFill>
              <a:prstDash val="solid"/>
              <a:round/>
            </a:ln>
          </p:spPr>
          <p:txBody>
            <a:bodyPr rtlCol="0" anchor="ctr"/>
            <a:lstStyle/>
            <a:p>
              <a:endParaRPr lang="en-US"/>
            </a:p>
          </p:txBody>
        </p:sp>
        <p:sp>
          <p:nvSpPr>
            <p:cNvPr id="115" name="Freeform 114">
              <a:extLst>
                <a:ext uri="{FF2B5EF4-FFF2-40B4-BE49-F238E27FC236}">
                  <a16:creationId xmlns:a16="http://schemas.microsoft.com/office/drawing/2014/main" id="{149028DE-FAE4-9D93-30CE-778B127F5221}"/>
                </a:ext>
              </a:extLst>
            </p:cNvPr>
            <p:cNvSpPr/>
            <p:nvPr/>
          </p:nvSpPr>
          <p:spPr>
            <a:xfrm>
              <a:off x="4598473" y="4374151"/>
              <a:ext cx="128409" cy="362796"/>
            </a:xfrm>
            <a:custGeom>
              <a:avLst/>
              <a:gdLst>
                <a:gd name="connsiteX0" fmla="*/ 1315 w 128409"/>
                <a:gd name="connsiteY0" fmla="*/ 0 h 362796"/>
                <a:gd name="connsiteX1" fmla="*/ 128409 w 128409"/>
                <a:gd name="connsiteY1" fmla="*/ 277432 h 362796"/>
                <a:gd name="connsiteX2" fmla="*/ 29537 w 128409"/>
                <a:gd name="connsiteY2" fmla="*/ 362796 h 362796"/>
              </a:gdLst>
              <a:ahLst/>
              <a:cxnLst>
                <a:cxn ang="0">
                  <a:pos x="connsiteX0" y="connsiteY0"/>
                </a:cxn>
                <a:cxn ang="0">
                  <a:pos x="connsiteX1" y="connsiteY1"/>
                </a:cxn>
                <a:cxn ang="0">
                  <a:pos x="connsiteX2" y="connsiteY2"/>
                </a:cxn>
              </a:cxnLst>
              <a:rect l="l" t="t" r="r" b="b"/>
              <a:pathLst>
                <a:path w="128409" h="362796">
                  <a:moveTo>
                    <a:pt x="1315" y="0"/>
                  </a:moveTo>
                  <a:cubicBezTo>
                    <a:pt x="-15148" y="170728"/>
                    <a:pt x="128409" y="170728"/>
                    <a:pt x="128409" y="277432"/>
                  </a:cubicBezTo>
                  <a:cubicBezTo>
                    <a:pt x="128409" y="358095"/>
                    <a:pt x="29537" y="362796"/>
                    <a:pt x="29537" y="362796"/>
                  </a:cubicBezTo>
                </a:path>
              </a:pathLst>
            </a:custGeom>
            <a:noFill/>
            <a:ln w="31750" cap="rnd">
              <a:solidFill>
                <a:schemeClr val="bg1"/>
              </a:solidFill>
              <a:prstDash val="solid"/>
              <a:round/>
            </a:ln>
          </p:spPr>
          <p:txBody>
            <a:bodyPr rtlCol="0" anchor="ctr"/>
            <a:lstStyle/>
            <a:p>
              <a:endParaRPr lang="en-US"/>
            </a:p>
          </p:txBody>
        </p:sp>
        <p:sp>
          <p:nvSpPr>
            <p:cNvPr id="116" name="Freeform 115">
              <a:extLst>
                <a:ext uri="{FF2B5EF4-FFF2-40B4-BE49-F238E27FC236}">
                  <a16:creationId xmlns:a16="http://schemas.microsoft.com/office/drawing/2014/main" id="{849DF747-0571-62B5-A27A-CD7D1AE65E87}"/>
                </a:ext>
              </a:extLst>
            </p:cNvPr>
            <p:cNvSpPr/>
            <p:nvPr/>
          </p:nvSpPr>
          <p:spPr>
            <a:xfrm>
              <a:off x="4317472" y="4646452"/>
              <a:ext cx="339042" cy="71128"/>
            </a:xfrm>
            <a:custGeom>
              <a:avLst/>
              <a:gdLst>
                <a:gd name="connsiteX0" fmla="*/ 339043 w 339042"/>
                <a:gd name="connsiteY0" fmla="*/ 11713 h 71128"/>
                <a:gd name="connsiteX1" fmla="*/ 166887 w 339042"/>
                <a:gd name="connsiteY1" fmla="*/ 71129 h 71128"/>
                <a:gd name="connsiteX2" fmla="*/ 0 w 339042"/>
                <a:gd name="connsiteY2" fmla="*/ 11713 h 71128"/>
              </a:gdLst>
              <a:ahLst/>
              <a:cxnLst>
                <a:cxn ang="0">
                  <a:pos x="connsiteX0" y="connsiteY0"/>
                </a:cxn>
                <a:cxn ang="0">
                  <a:pos x="connsiteX1" y="connsiteY1"/>
                </a:cxn>
                <a:cxn ang="0">
                  <a:pos x="connsiteX2" y="connsiteY2"/>
                </a:cxn>
              </a:cxnLst>
              <a:rect l="l" t="t" r="r" b="b"/>
              <a:pathLst>
                <a:path w="339042" h="71128">
                  <a:moveTo>
                    <a:pt x="339043" y="11713"/>
                  </a:moveTo>
                  <a:cubicBezTo>
                    <a:pt x="257857" y="-34542"/>
                    <a:pt x="250801" y="71129"/>
                    <a:pt x="166887" y="71129"/>
                  </a:cubicBezTo>
                  <a:cubicBezTo>
                    <a:pt x="82973" y="71129"/>
                    <a:pt x="81280" y="-34542"/>
                    <a:pt x="0" y="11713"/>
                  </a:cubicBezTo>
                </a:path>
              </a:pathLst>
            </a:custGeom>
            <a:noFill/>
            <a:ln w="31750" cap="rnd">
              <a:solidFill>
                <a:schemeClr val="bg1"/>
              </a:solidFill>
              <a:prstDash val="solid"/>
              <a:round/>
            </a:ln>
          </p:spPr>
          <p:txBody>
            <a:bodyPr rtlCol="0" anchor="ctr"/>
            <a:lstStyle/>
            <a:p>
              <a:endParaRPr lang="en-US"/>
            </a:p>
          </p:txBody>
        </p:sp>
        <p:sp>
          <p:nvSpPr>
            <p:cNvPr id="117" name="Freeform 116">
              <a:extLst>
                <a:ext uri="{FF2B5EF4-FFF2-40B4-BE49-F238E27FC236}">
                  <a16:creationId xmlns:a16="http://schemas.microsoft.com/office/drawing/2014/main" id="{9D97C7D2-B62D-B7FC-6F0B-005F6EC8F467}"/>
                </a:ext>
              </a:extLst>
            </p:cNvPr>
            <p:cNvSpPr/>
            <p:nvPr/>
          </p:nvSpPr>
          <p:spPr>
            <a:xfrm>
              <a:off x="4288591" y="4770886"/>
              <a:ext cx="117927" cy="168095"/>
            </a:xfrm>
            <a:custGeom>
              <a:avLst/>
              <a:gdLst>
                <a:gd name="connsiteX0" fmla="*/ 0 w 117927"/>
                <a:gd name="connsiteY0" fmla="*/ 168095 h 168095"/>
                <a:gd name="connsiteX1" fmla="*/ 116558 w 117927"/>
                <a:gd name="connsiteY1" fmla="*/ 0 h 168095"/>
              </a:gdLst>
              <a:ahLst/>
              <a:cxnLst>
                <a:cxn ang="0">
                  <a:pos x="connsiteX0" y="connsiteY0"/>
                </a:cxn>
                <a:cxn ang="0">
                  <a:pos x="connsiteX1" y="connsiteY1"/>
                </a:cxn>
              </a:cxnLst>
              <a:rect l="l" t="t" r="r" b="b"/>
              <a:pathLst>
                <a:path w="117927" h="168095">
                  <a:moveTo>
                    <a:pt x="0" y="168095"/>
                  </a:moveTo>
                  <a:cubicBezTo>
                    <a:pt x="31797" y="165463"/>
                    <a:pt x="130669" y="127200"/>
                    <a:pt x="116558" y="0"/>
                  </a:cubicBezTo>
                </a:path>
              </a:pathLst>
            </a:custGeom>
            <a:noFill/>
            <a:ln w="31750" cap="rnd">
              <a:solidFill>
                <a:schemeClr val="bg1"/>
              </a:solidFill>
              <a:prstDash val="solid"/>
              <a:round/>
            </a:ln>
          </p:spPr>
          <p:txBody>
            <a:bodyPr rtlCol="0" anchor="ctr"/>
            <a:lstStyle/>
            <a:p>
              <a:endParaRPr lang="en-US"/>
            </a:p>
          </p:txBody>
        </p:sp>
        <p:sp>
          <p:nvSpPr>
            <p:cNvPr id="118" name="Freeform 117">
              <a:extLst>
                <a:ext uri="{FF2B5EF4-FFF2-40B4-BE49-F238E27FC236}">
                  <a16:creationId xmlns:a16="http://schemas.microsoft.com/office/drawing/2014/main" id="{2AE99866-8A69-496F-800E-4BF9461D2AC0}"/>
                </a:ext>
              </a:extLst>
            </p:cNvPr>
            <p:cNvSpPr/>
            <p:nvPr/>
          </p:nvSpPr>
          <p:spPr>
            <a:xfrm>
              <a:off x="4397435" y="4858224"/>
              <a:ext cx="85101" cy="211623"/>
            </a:xfrm>
            <a:custGeom>
              <a:avLst/>
              <a:gdLst>
                <a:gd name="connsiteX0" fmla="*/ 0 w 85101"/>
                <a:gd name="connsiteY0" fmla="*/ 211623 h 211623"/>
                <a:gd name="connsiteX1" fmla="*/ 78552 w 85101"/>
                <a:gd name="connsiteY1" fmla="*/ 0 h 211623"/>
              </a:gdLst>
              <a:ahLst/>
              <a:cxnLst>
                <a:cxn ang="0">
                  <a:pos x="connsiteX0" y="connsiteY0"/>
                </a:cxn>
                <a:cxn ang="0">
                  <a:pos x="connsiteX1" y="connsiteY1"/>
                </a:cxn>
              </a:cxnLst>
              <a:rect l="l" t="t" r="r" b="b"/>
              <a:pathLst>
                <a:path w="85101" h="211623">
                  <a:moveTo>
                    <a:pt x="0" y="211623"/>
                  </a:moveTo>
                  <a:cubicBezTo>
                    <a:pt x="56256" y="183701"/>
                    <a:pt x="102729" y="131054"/>
                    <a:pt x="78552" y="0"/>
                  </a:cubicBezTo>
                </a:path>
              </a:pathLst>
            </a:custGeom>
            <a:noFill/>
            <a:ln w="31750" cap="rnd">
              <a:solidFill>
                <a:schemeClr val="bg1"/>
              </a:solidFill>
              <a:prstDash val="solid"/>
              <a:round/>
            </a:ln>
          </p:spPr>
          <p:txBody>
            <a:bodyPr rtlCol="0" anchor="ctr"/>
            <a:lstStyle/>
            <a:p>
              <a:endParaRPr lang="en-US"/>
            </a:p>
          </p:txBody>
        </p:sp>
        <p:sp>
          <p:nvSpPr>
            <p:cNvPr id="119" name="Freeform 118">
              <a:extLst>
                <a:ext uri="{FF2B5EF4-FFF2-40B4-BE49-F238E27FC236}">
                  <a16:creationId xmlns:a16="http://schemas.microsoft.com/office/drawing/2014/main" id="{F07C4F4E-E381-A4A8-BB7D-C560214AF94F}"/>
                </a:ext>
              </a:extLst>
            </p:cNvPr>
            <p:cNvSpPr/>
            <p:nvPr/>
          </p:nvSpPr>
          <p:spPr>
            <a:xfrm>
              <a:off x="4574362" y="4794201"/>
              <a:ext cx="63526" cy="161890"/>
            </a:xfrm>
            <a:custGeom>
              <a:avLst/>
              <a:gdLst>
                <a:gd name="connsiteX0" fmla="*/ 5295 w 63526"/>
                <a:gd name="connsiteY0" fmla="*/ 0 h 161890"/>
                <a:gd name="connsiteX1" fmla="*/ 63527 w 63526"/>
                <a:gd name="connsiteY1" fmla="*/ 161890 h 161890"/>
              </a:gdLst>
              <a:ahLst/>
              <a:cxnLst>
                <a:cxn ang="0">
                  <a:pos x="connsiteX0" y="connsiteY0"/>
                </a:cxn>
                <a:cxn ang="0">
                  <a:pos x="connsiteX1" y="connsiteY1"/>
                </a:cxn>
              </a:cxnLst>
              <a:rect l="l" t="t" r="r" b="b"/>
              <a:pathLst>
                <a:path w="63526" h="161890">
                  <a:moveTo>
                    <a:pt x="5295" y="0"/>
                  </a:moveTo>
                  <a:cubicBezTo>
                    <a:pt x="-2607" y="43528"/>
                    <a:pt x="-12391" y="121841"/>
                    <a:pt x="63527" y="161890"/>
                  </a:cubicBezTo>
                </a:path>
              </a:pathLst>
            </a:custGeom>
            <a:noFill/>
            <a:ln w="31750" cap="rnd">
              <a:solidFill>
                <a:schemeClr val="bg1"/>
              </a:solidFill>
              <a:prstDash val="solid"/>
              <a:round/>
            </a:ln>
          </p:spPr>
          <p:txBody>
            <a:bodyPr rtlCol="0" anchor="ctr"/>
            <a:lstStyle/>
            <a:p>
              <a:endParaRPr lang="en-US"/>
            </a:p>
          </p:txBody>
        </p:sp>
      </p:grpSp>
      <p:grpSp>
        <p:nvGrpSpPr>
          <p:cNvPr id="120" name="Graphic 64">
            <a:extLst>
              <a:ext uri="{FF2B5EF4-FFF2-40B4-BE49-F238E27FC236}">
                <a16:creationId xmlns:a16="http://schemas.microsoft.com/office/drawing/2014/main" id="{B2A694AF-050E-ECA1-F804-C0BB96788F8E}"/>
              </a:ext>
            </a:extLst>
          </p:cNvPr>
          <p:cNvGrpSpPr/>
          <p:nvPr/>
        </p:nvGrpSpPr>
        <p:grpSpPr>
          <a:xfrm>
            <a:off x="11440503" y="5801450"/>
            <a:ext cx="577222" cy="850078"/>
            <a:chOff x="4422389" y="4555951"/>
            <a:chExt cx="429208" cy="632097"/>
          </a:xfrm>
          <a:noFill/>
        </p:grpSpPr>
        <p:sp>
          <p:nvSpPr>
            <p:cNvPr id="121" name="Freeform 120">
              <a:extLst>
                <a:ext uri="{FF2B5EF4-FFF2-40B4-BE49-F238E27FC236}">
                  <a16:creationId xmlns:a16="http://schemas.microsoft.com/office/drawing/2014/main" id="{C34E70AB-A8B8-0103-9B8E-C79FD0C4F801}"/>
                </a:ext>
              </a:extLst>
            </p:cNvPr>
            <p:cNvSpPr/>
            <p:nvPr/>
          </p:nvSpPr>
          <p:spPr>
            <a:xfrm>
              <a:off x="4422389" y="4555951"/>
              <a:ext cx="429208" cy="632097"/>
            </a:xfrm>
            <a:custGeom>
              <a:avLst/>
              <a:gdLst>
                <a:gd name="connsiteX0" fmla="*/ 429208 w 429208"/>
                <a:gd name="connsiteY0" fmla="*/ 0 h 632097"/>
                <a:gd name="connsiteX1" fmla="*/ 429208 w 429208"/>
                <a:gd name="connsiteY1" fmla="*/ 632097 h 632097"/>
                <a:gd name="connsiteX2" fmla="*/ 0 w 429208"/>
                <a:gd name="connsiteY2" fmla="*/ 632097 h 632097"/>
                <a:gd name="connsiteX3" fmla="*/ 0 w 429208"/>
                <a:gd name="connsiteY3" fmla="*/ 128589 h 632097"/>
                <a:gd name="connsiteX4" fmla="*/ 102637 w 429208"/>
                <a:gd name="connsiteY4" fmla="*/ 0 h 632097"/>
                <a:gd name="connsiteX5" fmla="*/ 429208 w 429208"/>
                <a:gd name="connsiteY5" fmla="*/ 0 h 63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08" h="632097">
                  <a:moveTo>
                    <a:pt x="429208" y="0"/>
                  </a:moveTo>
                  <a:lnTo>
                    <a:pt x="429208" y="632097"/>
                  </a:lnTo>
                  <a:lnTo>
                    <a:pt x="0" y="632097"/>
                  </a:lnTo>
                  <a:lnTo>
                    <a:pt x="0" y="128589"/>
                  </a:lnTo>
                  <a:lnTo>
                    <a:pt x="102637" y="0"/>
                  </a:lnTo>
                  <a:lnTo>
                    <a:pt x="429208" y="0"/>
                  </a:lnTo>
                  <a:close/>
                </a:path>
              </a:pathLst>
            </a:custGeom>
            <a:noFill/>
            <a:ln w="31750" cap="rnd">
              <a:solidFill>
                <a:schemeClr val="bg1"/>
              </a:solidFill>
              <a:prstDash val="solid"/>
              <a:round/>
            </a:ln>
          </p:spPr>
          <p:txBody>
            <a:bodyPr rtlCol="0" anchor="ctr"/>
            <a:lstStyle/>
            <a:p>
              <a:endParaRPr lang="en-US"/>
            </a:p>
          </p:txBody>
        </p:sp>
        <p:sp>
          <p:nvSpPr>
            <p:cNvPr id="122" name="Freeform 121">
              <a:extLst>
                <a:ext uri="{FF2B5EF4-FFF2-40B4-BE49-F238E27FC236}">
                  <a16:creationId xmlns:a16="http://schemas.microsoft.com/office/drawing/2014/main" id="{4D41F6B6-9125-862D-E0A3-E555068C7332}"/>
                </a:ext>
              </a:extLst>
            </p:cNvPr>
            <p:cNvSpPr/>
            <p:nvPr/>
          </p:nvSpPr>
          <p:spPr>
            <a:xfrm>
              <a:off x="4464844" y="4557838"/>
              <a:ext cx="62981" cy="140193"/>
            </a:xfrm>
            <a:custGeom>
              <a:avLst/>
              <a:gdLst>
                <a:gd name="connsiteX0" fmla="*/ 62982 w 62981"/>
                <a:gd name="connsiteY0" fmla="*/ 0 h 140193"/>
                <a:gd name="connsiteX1" fmla="*/ 62982 w 62981"/>
                <a:gd name="connsiteY1" fmla="*/ 140193 h 140193"/>
                <a:gd name="connsiteX2" fmla="*/ 0 w 62981"/>
                <a:gd name="connsiteY2" fmla="*/ 140193 h 140193"/>
              </a:gdLst>
              <a:ahLst/>
              <a:cxnLst>
                <a:cxn ang="0">
                  <a:pos x="connsiteX0" y="connsiteY0"/>
                </a:cxn>
                <a:cxn ang="0">
                  <a:pos x="connsiteX1" y="connsiteY1"/>
                </a:cxn>
                <a:cxn ang="0">
                  <a:pos x="connsiteX2" y="connsiteY2"/>
                </a:cxn>
              </a:cxnLst>
              <a:rect l="l" t="t" r="r" b="b"/>
              <a:pathLst>
                <a:path w="62981" h="140193">
                  <a:moveTo>
                    <a:pt x="62982" y="0"/>
                  </a:moveTo>
                  <a:lnTo>
                    <a:pt x="62982" y="140193"/>
                  </a:lnTo>
                  <a:lnTo>
                    <a:pt x="0" y="140193"/>
                  </a:lnTo>
                </a:path>
              </a:pathLst>
            </a:custGeom>
            <a:noFill/>
            <a:ln w="31750" cap="rnd">
              <a:solidFill>
                <a:schemeClr val="bg1"/>
              </a:solidFill>
              <a:prstDash val="solid"/>
              <a:round/>
            </a:ln>
          </p:spPr>
          <p:txBody>
            <a:bodyPr rtlCol="0" anchor="ctr"/>
            <a:lstStyle/>
            <a:p>
              <a:endParaRPr lang="en-US"/>
            </a:p>
          </p:txBody>
        </p:sp>
        <p:grpSp>
          <p:nvGrpSpPr>
            <p:cNvPr id="123" name="Graphic 64">
              <a:extLst>
                <a:ext uri="{FF2B5EF4-FFF2-40B4-BE49-F238E27FC236}">
                  <a16:creationId xmlns:a16="http://schemas.microsoft.com/office/drawing/2014/main" id="{46A2BEB0-94F8-3038-678E-57F54D6BE714}"/>
                </a:ext>
              </a:extLst>
            </p:cNvPr>
            <p:cNvGrpSpPr/>
            <p:nvPr/>
          </p:nvGrpSpPr>
          <p:grpSpPr>
            <a:xfrm>
              <a:off x="4534823" y="4758411"/>
              <a:ext cx="204340" cy="344728"/>
              <a:chOff x="4534823" y="4758411"/>
              <a:chExt cx="204340" cy="344728"/>
            </a:xfrm>
            <a:noFill/>
          </p:grpSpPr>
          <p:grpSp>
            <p:nvGrpSpPr>
              <p:cNvPr id="124" name="Graphic 64">
                <a:extLst>
                  <a:ext uri="{FF2B5EF4-FFF2-40B4-BE49-F238E27FC236}">
                    <a16:creationId xmlns:a16="http://schemas.microsoft.com/office/drawing/2014/main" id="{BDB7985B-1160-3D37-02DC-F8A555258630}"/>
                  </a:ext>
                </a:extLst>
              </p:cNvPr>
              <p:cNvGrpSpPr/>
              <p:nvPr/>
            </p:nvGrpSpPr>
            <p:grpSpPr>
              <a:xfrm>
                <a:off x="4534823" y="4896151"/>
                <a:ext cx="204340" cy="206988"/>
                <a:chOff x="4534823" y="4896151"/>
                <a:chExt cx="204340" cy="206988"/>
              </a:xfrm>
              <a:noFill/>
            </p:grpSpPr>
            <p:sp>
              <p:nvSpPr>
                <p:cNvPr id="125" name="Freeform 124">
                  <a:extLst>
                    <a:ext uri="{FF2B5EF4-FFF2-40B4-BE49-F238E27FC236}">
                      <a16:creationId xmlns:a16="http://schemas.microsoft.com/office/drawing/2014/main" id="{44E7D123-2975-A1D5-B9A7-B4086F287F5D}"/>
                    </a:ext>
                  </a:extLst>
                </p:cNvPr>
                <p:cNvSpPr/>
                <p:nvPr/>
              </p:nvSpPr>
              <p:spPr>
                <a:xfrm>
                  <a:off x="4534823" y="4896151"/>
                  <a:ext cx="204340" cy="206988"/>
                </a:xfrm>
                <a:custGeom>
                  <a:avLst/>
                  <a:gdLst>
                    <a:gd name="connsiteX0" fmla="*/ 204340 w 204340"/>
                    <a:gd name="connsiteY0" fmla="*/ 103494 h 206988"/>
                    <a:gd name="connsiteX1" fmla="*/ 102170 w 204340"/>
                    <a:gd name="connsiteY1" fmla="*/ 206988 h 206988"/>
                    <a:gd name="connsiteX2" fmla="*/ 0 w 204340"/>
                    <a:gd name="connsiteY2" fmla="*/ 103494 h 206988"/>
                    <a:gd name="connsiteX3" fmla="*/ 102170 w 204340"/>
                    <a:gd name="connsiteY3" fmla="*/ 0 h 206988"/>
                    <a:gd name="connsiteX4" fmla="*/ 204340 w 204340"/>
                    <a:gd name="connsiteY4" fmla="*/ 103494 h 20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40" h="206988">
                      <a:moveTo>
                        <a:pt x="204340" y="103494"/>
                      </a:moveTo>
                      <a:cubicBezTo>
                        <a:pt x="204340" y="160652"/>
                        <a:pt x="158597" y="206988"/>
                        <a:pt x="102170" y="206988"/>
                      </a:cubicBezTo>
                      <a:cubicBezTo>
                        <a:pt x="45743" y="206988"/>
                        <a:pt x="0" y="160652"/>
                        <a:pt x="0" y="103494"/>
                      </a:cubicBezTo>
                      <a:cubicBezTo>
                        <a:pt x="0" y="46336"/>
                        <a:pt x="45743" y="0"/>
                        <a:pt x="102170" y="0"/>
                      </a:cubicBezTo>
                      <a:cubicBezTo>
                        <a:pt x="158597" y="0"/>
                        <a:pt x="204340" y="46336"/>
                        <a:pt x="204340" y="103494"/>
                      </a:cubicBezTo>
                      <a:close/>
                    </a:path>
                  </a:pathLst>
                </a:custGeom>
                <a:noFill/>
                <a:ln w="31750" cap="rnd">
                  <a:solidFill>
                    <a:schemeClr val="bg1"/>
                  </a:solidFill>
                  <a:prstDash val="solid"/>
                  <a:round/>
                </a:ln>
              </p:spPr>
              <p:txBody>
                <a:bodyPr rtlCol="0" anchor="ctr"/>
                <a:lstStyle/>
                <a:p>
                  <a:endParaRPr lang="en-US"/>
                </a:p>
              </p:txBody>
            </p:sp>
            <p:sp>
              <p:nvSpPr>
                <p:cNvPr id="126" name="Freeform 125">
                  <a:extLst>
                    <a:ext uri="{FF2B5EF4-FFF2-40B4-BE49-F238E27FC236}">
                      <a16:creationId xmlns:a16="http://schemas.microsoft.com/office/drawing/2014/main" id="{11BAB819-806C-E6BB-5036-A28A940CDFB9}"/>
                    </a:ext>
                  </a:extLst>
                </p:cNvPr>
                <p:cNvSpPr/>
                <p:nvPr/>
              </p:nvSpPr>
              <p:spPr>
                <a:xfrm>
                  <a:off x="4582596" y="4966059"/>
                  <a:ext cx="100024" cy="82078"/>
                </a:xfrm>
                <a:custGeom>
                  <a:avLst/>
                  <a:gdLst>
                    <a:gd name="connsiteX0" fmla="*/ 0 w 100024"/>
                    <a:gd name="connsiteY0" fmla="*/ 51134 h 82078"/>
                    <a:gd name="connsiteX1" fmla="*/ 32284 w 100024"/>
                    <a:gd name="connsiteY1" fmla="*/ 82078 h 82078"/>
                    <a:gd name="connsiteX2" fmla="*/ 100024 w 100024"/>
                    <a:gd name="connsiteY2" fmla="*/ 0 h 82078"/>
                  </a:gdLst>
                  <a:ahLst/>
                  <a:cxnLst>
                    <a:cxn ang="0">
                      <a:pos x="connsiteX0" y="connsiteY0"/>
                    </a:cxn>
                    <a:cxn ang="0">
                      <a:pos x="connsiteX1" y="connsiteY1"/>
                    </a:cxn>
                    <a:cxn ang="0">
                      <a:pos x="connsiteX2" y="connsiteY2"/>
                    </a:cxn>
                  </a:cxnLst>
                  <a:rect l="l" t="t" r="r" b="b"/>
                  <a:pathLst>
                    <a:path w="100024" h="82078">
                      <a:moveTo>
                        <a:pt x="0" y="51134"/>
                      </a:moveTo>
                      <a:lnTo>
                        <a:pt x="32284" y="82078"/>
                      </a:lnTo>
                      <a:lnTo>
                        <a:pt x="100024" y="0"/>
                      </a:lnTo>
                    </a:path>
                  </a:pathLst>
                </a:custGeom>
                <a:noFill/>
                <a:ln w="31750" cap="rnd">
                  <a:solidFill>
                    <a:schemeClr val="bg1"/>
                  </a:solidFill>
                  <a:prstDash val="solid"/>
                  <a:round/>
                </a:ln>
              </p:spPr>
              <p:txBody>
                <a:bodyPr rtlCol="0" anchor="ctr"/>
                <a:lstStyle/>
                <a:p>
                  <a:endParaRPr lang="en-US"/>
                </a:p>
              </p:txBody>
            </p:sp>
          </p:grpSp>
          <p:sp>
            <p:nvSpPr>
              <p:cNvPr id="127" name="Freeform 126">
                <a:extLst>
                  <a:ext uri="{FF2B5EF4-FFF2-40B4-BE49-F238E27FC236}">
                    <a16:creationId xmlns:a16="http://schemas.microsoft.com/office/drawing/2014/main" id="{625A48D9-BF4B-592E-AF60-11DED7F93B16}"/>
                  </a:ext>
                </a:extLst>
              </p:cNvPr>
              <p:cNvSpPr/>
              <p:nvPr/>
            </p:nvSpPr>
            <p:spPr>
              <a:xfrm>
                <a:off x="4546300" y="4758411"/>
                <a:ext cx="181387" cy="9434"/>
              </a:xfrm>
              <a:custGeom>
                <a:avLst/>
                <a:gdLst>
                  <a:gd name="connsiteX0" fmla="*/ 0 w 181387"/>
                  <a:gd name="connsiteY0" fmla="*/ 0 h 9434"/>
                  <a:gd name="connsiteX1" fmla="*/ 181387 w 181387"/>
                  <a:gd name="connsiteY1" fmla="*/ 0 h 9434"/>
                </a:gdLst>
                <a:ahLst/>
                <a:cxnLst>
                  <a:cxn ang="0">
                    <a:pos x="connsiteX0" y="connsiteY0"/>
                  </a:cxn>
                  <a:cxn ang="0">
                    <a:pos x="connsiteX1" y="connsiteY1"/>
                  </a:cxn>
                </a:cxnLst>
                <a:rect l="l" t="t" r="r" b="b"/>
                <a:pathLst>
                  <a:path w="181387" h="9434">
                    <a:moveTo>
                      <a:pt x="0" y="0"/>
                    </a:moveTo>
                    <a:lnTo>
                      <a:pt x="181387" y="0"/>
                    </a:lnTo>
                  </a:path>
                </a:pathLst>
              </a:custGeom>
              <a:ln w="31750" cap="rnd">
                <a:solidFill>
                  <a:schemeClr val="bg1"/>
                </a:solidFill>
                <a:prstDash val="solid"/>
                <a:round/>
              </a:ln>
            </p:spPr>
            <p:txBody>
              <a:bodyPr rtlCol="0" anchor="ctr"/>
              <a:lstStyle/>
              <a:p>
                <a:endParaRPr lang="en-US"/>
              </a:p>
            </p:txBody>
          </p:sp>
          <p:sp>
            <p:nvSpPr>
              <p:cNvPr id="128" name="Freeform 127">
                <a:extLst>
                  <a:ext uri="{FF2B5EF4-FFF2-40B4-BE49-F238E27FC236}">
                    <a16:creationId xmlns:a16="http://schemas.microsoft.com/office/drawing/2014/main" id="{791B7A8B-32DD-D2E2-EB17-6611801CC7EB}"/>
                  </a:ext>
                </a:extLst>
              </p:cNvPr>
              <p:cNvSpPr/>
              <p:nvPr/>
            </p:nvSpPr>
            <p:spPr>
              <a:xfrm>
                <a:off x="4546300" y="4827281"/>
                <a:ext cx="181387" cy="9434"/>
              </a:xfrm>
              <a:custGeom>
                <a:avLst/>
                <a:gdLst>
                  <a:gd name="connsiteX0" fmla="*/ 0 w 181387"/>
                  <a:gd name="connsiteY0" fmla="*/ 0 h 9434"/>
                  <a:gd name="connsiteX1" fmla="*/ 181387 w 181387"/>
                  <a:gd name="connsiteY1" fmla="*/ 0 h 9434"/>
                </a:gdLst>
                <a:ahLst/>
                <a:cxnLst>
                  <a:cxn ang="0">
                    <a:pos x="connsiteX0" y="connsiteY0"/>
                  </a:cxn>
                  <a:cxn ang="0">
                    <a:pos x="connsiteX1" y="connsiteY1"/>
                  </a:cxn>
                </a:cxnLst>
                <a:rect l="l" t="t" r="r" b="b"/>
                <a:pathLst>
                  <a:path w="181387" h="9434">
                    <a:moveTo>
                      <a:pt x="0" y="0"/>
                    </a:moveTo>
                    <a:lnTo>
                      <a:pt x="181387" y="0"/>
                    </a:lnTo>
                  </a:path>
                </a:pathLst>
              </a:custGeom>
              <a:ln w="31750" cap="rnd">
                <a:solidFill>
                  <a:schemeClr val="bg1"/>
                </a:solidFill>
                <a:prstDash val="solid"/>
                <a:round/>
              </a:ln>
            </p:spPr>
            <p:txBody>
              <a:bodyPr rtlCol="0" anchor="ctr"/>
              <a:lstStyle/>
              <a:p>
                <a:endParaRPr lang="en-US"/>
              </a:p>
            </p:txBody>
          </p:sp>
        </p:grpSp>
      </p:grpSp>
      <p:grpSp>
        <p:nvGrpSpPr>
          <p:cNvPr id="129" name="Graphic 67">
            <a:extLst>
              <a:ext uri="{FF2B5EF4-FFF2-40B4-BE49-F238E27FC236}">
                <a16:creationId xmlns:a16="http://schemas.microsoft.com/office/drawing/2014/main" id="{649472CF-E111-9087-EC27-97686F8077C4}"/>
              </a:ext>
            </a:extLst>
          </p:cNvPr>
          <p:cNvGrpSpPr/>
          <p:nvPr/>
        </p:nvGrpSpPr>
        <p:grpSpPr>
          <a:xfrm>
            <a:off x="1130335" y="2518257"/>
            <a:ext cx="782123" cy="781896"/>
            <a:chOff x="4496074" y="4731333"/>
            <a:chExt cx="581567" cy="581398"/>
          </a:xfrm>
          <a:noFill/>
        </p:grpSpPr>
        <p:sp>
          <p:nvSpPr>
            <p:cNvPr id="130" name="Freeform 129">
              <a:extLst>
                <a:ext uri="{FF2B5EF4-FFF2-40B4-BE49-F238E27FC236}">
                  <a16:creationId xmlns:a16="http://schemas.microsoft.com/office/drawing/2014/main" id="{6D516A88-8ABB-C112-6D86-DE0BDBEDBA83}"/>
                </a:ext>
              </a:extLst>
            </p:cNvPr>
            <p:cNvSpPr/>
            <p:nvPr/>
          </p:nvSpPr>
          <p:spPr>
            <a:xfrm>
              <a:off x="4496074" y="4731333"/>
              <a:ext cx="581567" cy="581398"/>
            </a:xfrm>
            <a:custGeom>
              <a:avLst/>
              <a:gdLst>
                <a:gd name="connsiteX0" fmla="*/ 188 w 581567"/>
                <a:gd name="connsiteY0" fmla="*/ 275098 h 581398"/>
                <a:gd name="connsiteX1" fmla="*/ 188 w 581567"/>
                <a:gd name="connsiteY1" fmla="*/ 500275 h 581398"/>
                <a:gd name="connsiteX2" fmla="*/ 73527 w 581567"/>
                <a:gd name="connsiteY2" fmla="*/ 581398 h 581398"/>
                <a:gd name="connsiteX3" fmla="*/ 200230 w 581567"/>
                <a:gd name="connsiteY3" fmla="*/ 517437 h 581398"/>
                <a:gd name="connsiteX4" fmla="*/ 537573 w 581567"/>
                <a:gd name="connsiteY4" fmla="*/ 439221 h 581398"/>
                <a:gd name="connsiteX5" fmla="*/ 539449 w 581567"/>
                <a:gd name="connsiteY5" fmla="*/ 278943 h 581398"/>
                <a:gd name="connsiteX6" fmla="*/ 346909 w 581567"/>
                <a:gd name="connsiteY6" fmla="*/ 15596 h 581398"/>
                <a:gd name="connsiteX7" fmla="*/ 217299 w 581567"/>
                <a:gd name="connsiteY7" fmla="*/ 32758 h 581398"/>
                <a:gd name="connsiteX8" fmla="*/ 238307 w 581567"/>
                <a:gd name="connsiteY8" fmla="*/ 133952 h 581398"/>
                <a:gd name="connsiteX9" fmla="*/ 329747 w 581567"/>
                <a:gd name="connsiteY9" fmla="*/ 113882 h 581398"/>
                <a:gd name="connsiteX10" fmla="*/ 389769 w 581567"/>
                <a:gd name="connsiteY10" fmla="*/ 314300 h 581398"/>
                <a:gd name="connsiteX11" fmla="*/ 217299 w 581567"/>
                <a:gd name="connsiteY11" fmla="*/ 319083 h 581398"/>
                <a:gd name="connsiteX12" fmla="*/ 53363 w 581567"/>
                <a:gd name="connsiteY12" fmla="*/ 265626 h 581398"/>
                <a:gd name="connsiteX13" fmla="*/ 0 w 581567"/>
                <a:gd name="connsiteY13" fmla="*/ 275192 h 58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1567" h="581398">
                  <a:moveTo>
                    <a:pt x="188" y="275098"/>
                  </a:moveTo>
                  <a:lnTo>
                    <a:pt x="188" y="500275"/>
                  </a:lnTo>
                  <a:cubicBezTo>
                    <a:pt x="188" y="582336"/>
                    <a:pt x="42109" y="581398"/>
                    <a:pt x="73527" y="581398"/>
                  </a:cubicBezTo>
                  <a:cubicBezTo>
                    <a:pt x="104945" y="581398"/>
                    <a:pt x="160278" y="517437"/>
                    <a:pt x="200230" y="517437"/>
                  </a:cubicBezTo>
                  <a:cubicBezTo>
                    <a:pt x="240182" y="517437"/>
                    <a:pt x="394646" y="555608"/>
                    <a:pt x="537573" y="439221"/>
                  </a:cubicBezTo>
                  <a:cubicBezTo>
                    <a:pt x="600503" y="381918"/>
                    <a:pt x="591218" y="363255"/>
                    <a:pt x="539449" y="278943"/>
                  </a:cubicBezTo>
                  <a:cubicBezTo>
                    <a:pt x="485617" y="191161"/>
                    <a:pt x="416966" y="35103"/>
                    <a:pt x="346909" y="15596"/>
                  </a:cubicBezTo>
                  <a:cubicBezTo>
                    <a:pt x="287168" y="-1098"/>
                    <a:pt x="236337" y="-14978"/>
                    <a:pt x="217299" y="32758"/>
                  </a:cubicBezTo>
                  <a:cubicBezTo>
                    <a:pt x="198261" y="80495"/>
                    <a:pt x="179691" y="131045"/>
                    <a:pt x="238307" y="133952"/>
                  </a:cubicBezTo>
                  <a:cubicBezTo>
                    <a:pt x="301799" y="137047"/>
                    <a:pt x="329747" y="113882"/>
                    <a:pt x="329747" y="113882"/>
                  </a:cubicBezTo>
                  <a:cubicBezTo>
                    <a:pt x="391176" y="189754"/>
                    <a:pt x="345971" y="243680"/>
                    <a:pt x="389769" y="314300"/>
                  </a:cubicBezTo>
                  <a:cubicBezTo>
                    <a:pt x="389769" y="314300"/>
                    <a:pt x="286887" y="239835"/>
                    <a:pt x="217299" y="319083"/>
                  </a:cubicBezTo>
                  <a:cubicBezTo>
                    <a:pt x="217299" y="319083"/>
                    <a:pt x="148649" y="217889"/>
                    <a:pt x="53363" y="265626"/>
                  </a:cubicBezTo>
                  <a:cubicBezTo>
                    <a:pt x="53363" y="265626"/>
                    <a:pt x="0" y="231300"/>
                    <a:pt x="0" y="275192"/>
                  </a:cubicBezTo>
                  <a:close/>
                </a:path>
              </a:pathLst>
            </a:custGeom>
            <a:noFill/>
            <a:ln w="31750" cap="rnd">
              <a:solidFill>
                <a:schemeClr val="bg1"/>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E4D482BD-C975-CD25-2ABC-B91FD78CEF87}"/>
                </a:ext>
              </a:extLst>
            </p:cNvPr>
            <p:cNvSpPr/>
            <p:nvPr/>
          </p:nvSpPr>
          <p:spPr>
            <a:xfrm>
              <a:off x="4542966" y="5108469"/>
              <a:ext cx="98661" cy="128860"/>
            </a:xfrm>
            <a:custGeom>
              <a:avLst/>
              <a:gdLst>
                <a:gd name="connsiteX0" fmla="*/ 0 w 98661"/>
                <a:gd name="connsiteY0" fmla="*/ 128860 h 128860"/>
                <a:gd name="connsiteX1" fmla="*/ 98661 w 98661"/>
                <a:gd name="connsiteY1" fmla="*/ 0 h 128860"/>
              </a:gdLst>
              <a:ahLst/>
              <a:cxnLst>
                <a:cxn ang="0">
                  <a:pos x="connsiteX0" y="connsiteY0"/>
                </a:cxn>
                <a:cxn ang="0">
                  <a:pos x="connsiteX1" y="connsiteY1"/>
                </a:cxn>
              </a:cxnLst>
              <a:rect l="l" t="t" r="r" b="b"/>
              <a:pathLst>
                <a:path w="98661" h="128860">
                  <a:moveTo>
                    <a:pt x="0" y="128860"/>
                  </a:moveTo>
                  <a:cubicBezTo>
                    <a:pt x="72871" y="97348"/>
                    <a:pt x="38639" y="25791"/>
                    <a:pt x="98661" y="0"/>
                  </a:cubicBezTo>
                </a:path>
              </a:pathLst>
            </a:custGeom>
            <a:noFill/>
            <a:ln w="31750" cap="rnd">
              <a:solidFill>
                <a:schemeClr val="bg1"/>
              </a:solidFill>
              <a:prstDash val="solid"/>
              <a:round/>
            </a:ln>
          </p:spPr>
          <p:txBody>
            <a:bodyPr rtlCol="0" anchor="ctr"/>
            <a:lstStyle/>
            <a:p>
              <a:endParaRPr lang="en-US"/>
            </a:p>
          </p:txBody>
        </p:sp>
        <p:sp>
          <p:nvSpPr>
            <p:cNvPr id="132" name="Freeform 131">
              <a:extLst>
                <a:ext uri="{FF2B5EF4-FFF2-40B4-BE49-F238E27FC236}">
                  <a16:creationId xmlns:a16="http://schemas.microsoft.com/office/drawing/2014/main" id="{06CD01F4-B38D-061D-9F72-91E1922DA503}"/>
                </a:ext>
              </a:extLst>
            </p:cNvPr>
            <p:cNvSpPr/>
            <p:nvPr/>
          </p:nvSpPr>
          <p:spPr>
            <a:xfrm>
              <a:off x="4691615" y="5150016"/>
              <a:ext cx="212984" cy="42271"/>
            </a:xfrm>
            <a:custGeom>
              <a:avLst/>
              <a:gdLst>
                <a:gd name="connsiteX0" fmla="*/ 0 w 212984"/>
                <a:gd name="connsiteY0" fmla="*/ 15756 h 42271"/>
                <a:gd name="connsiteX1" fmla="*/ 212985 w 212984"/>
                <a:gd name="connsiteY1" fmla="*/ 0 h 42271"/>
              </a:gdLst>
              <a:ahLst/>
              <a:cxnLst>
                <a:cxn ang="0">
                  <a:pos x="connsiteX0" y="connsiteY0"/>
                </a:cxn>
                <a:cxn ang="0">
                  <a:pos x="connsiteX1" y="connsiteY1"/>
                </a:cxn>
              </a:cxnLst>
              <a:rect l="l" t="t" r="r" b="b"/>
              <a:pathLst>
                <a:path w="212984" h="42271">
                  <a:moveTo>
                    <a:pt x="0" y="15756"/>
                  </a:moveTo>
                  <a:cubicBezTo>
                    <a:pt x="52895" y="42953"/>
                    <a:pt x="127266" y="64430"/>
                    <a:pt x="212985" y="0"/>
                  </a:cubicBezTo>
                </a:path>
              </a:pathLst>
            </a:custGeom>
            <a:noFill/>
            <a:ln w="31750" cap="rnd">
              <a:solidFill>
                <a:schemeClr val="bg1"/>
              </a:solidFill>
              <a:prstDash val="solid"/>
              <a:round/>
            </a:ln>
          </p:spPr>
          <p:txBody>
            <a:bodyPr rtlCol="0" anchor="ctr"/>
            <a:lstStyle/>
            <a:p>
              <a:endParaRPr lang="en-US"/>
            </a:p>
          </p:txBody>
        </p:sp>
      </p:grpSp>
      <p:grpSp>
        <p:nvGrpSpPr>
          <p:cNvPr id="133" name="Graphic 70">
            <a:extLst>
              <a:ext uri="{FF2B5EF4-FFF2-40B4-BE49-F238E27FC236}">
                <a16:creationId xmlns:a16="http://schemas.microsoft.com/office/drawing/2014/main" id="{0FD73291-FE1B-3387-0EF7-BEAF7B386F03}"/>
              </a:ext>
            </a:extLst>
          </p:cNvPr>
          <p:cNvGrpSpPr/>
          <p:nvPr/>
        </p:nvGrpSpPr>
        <p:grpSpPr>
          <a:xfrm>
            <a:off x="1215367" y="4091328"/>
            <a:ext cx="577222" cy="918202"/>
            <a:chOff x="4722389" y="4830624"/>
            <a:chExt cx="429208" cy="682752"/>
          </a:xfrm>
          <a:noFill/>
        </p:grpSpPr>
        <p:sp>
          <p:nvSpPr>
            <p:cNvPr id="134" name="Freeform 133">
              <a:extLst>
                <a:ext uri="{FF2B5EF4-FFF2-40B4-BE49-F238E27FC236}">
                  <a16:creationId xmlns:a16="http://schemas.microsoft.com/office/drawing/2014/main" id="{2419D82B-C40C-F0EF-DB41-19CFEAF81D69}"/>
                </a:ext>
              </a:extLst>
            </p:cNvPr>
            <p:cNvSpPr/>
            <p:nvPr/>
          </p:nvSpPr>
          <p:spPr>
            <a:xfrm>
              <a:off x="4722389" y="4929433"/>
              <a:ext cx="429208" cy="583942"/>
            </a:xfrm>
            <a:custGeom>
              <a:avLst/>
              <a:gdLst>
                <a:gd name="connsiteX0" fmla="*/ 345139 w 429208"/>
                <a:gd name="connsiteY0" fmla="*/ 0 h 583942"/>
                <a:gd name="connsiteX1" fmla="*/ 429208 w 429208"/>
                <a:gd name="connsiteY1" fmla="*/ 0 h 583942"/>
                <a:gd name="connsiteX2" fmla="*/ 429208 w 429208"/>
                <a:gd name="connsiteY2" fmla="*/ 583943 h 583942"/>
                <a:gd name="connsiteX3" fmla="*/ 0 w 429208"/>
                <a:gd name="connsiteY3" fmla="*/ 583943 h 583942"/>
                <a:gd name="connsiteX4" fmla="*/ 0 w 429208"/>
                <a:gd name="connsiteY4" fmla="*/ 0 h 583942"/>
                <a:gd name="connsiteX5" fmla="*/ 85095 w 429208"/>
                <a:gd name="connsiteY5" fmla="*/ 0 h 58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08" h="583942">
                  <a:moveTo>
                    <a:pt x="345139" y="0"/>
                  </a:moveTo>
                  <a:lnTo>
                    <a:pt x="429208" y="0"/>
                  </a:lnTo>
                  <a:lnTo>
                    <a:pt x="429208" y="583943"/>
                  </a:lnTo>
                  <a:lnTo>
                    <a:pt x="0" y="583943"/>
                  </a:lnTo>
                  <a:lnTo>
                    <a:pt x="0" y="0"/>
                  </a:lnTo>
                  <a:lnTo>
                    <a:pt x="85095" y="0"/>
                  </a:lnTo>
                </a:path>
              </a:pathLst>
            </a:custGeom>
            <a:noFill/>
            <a:ln w="31750" cap="rnd">
              <a:solidFill>
                <a:schemeClr val="bg1"/>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21D1D458-EF6D-9195-69C8-F94D8CB5A4D3}"/>
                </a:ext>
              </a:extLst>
            </p:cNvPr>
            <p:cNvSpPr/>
            <p:nvPr/>
          </p:nvSpPr>
          <p:spPr>
            <a:xfrm>
              <a:off x="4808511" y="4830624"/>
              <a:ext cx="257151" cy="130386"/>
            </a:xfrm>
            <a:custGeom>
              <a:avLst/>
              <a:gdLst>
                <a:gd name="connsiteX0" fmla="*/ 230373 w 257151"/>
                <a:gd name="connsiteY0" fmla="*/ 56327 h 130386"/>
                <a:gd name="connsiteX1" fmla="*/ 173923 w 257151"/>
                <a:gd name="connsiteY1" fmla="*/ 56327 h 130386"/>
                <a:gd name="connsiteX2" fmla="*/ 174856 w 257151"/>
                <a:gd name="connsiteY2" fmla="*/ 46939 h 130386"/>
                <a:gd name="connsiteX3" fmla="*/ 128949 w 257151"/>
                <a:gd name="connsiteY3" fmla="*/ 0 h 130386"/>
                <a:gd name="connsiteX4" fmla="*/ 83042 w 257151"/>
                <a:gd name="connsiteY4" fmla="*/ 46939 h 130386"/>
                <a:gd name="connsiteX5" fmla="*/ 83976 w 257151"/>
                <a:gd name="connsiteY5" fmla="*/ 56327 h 130386"/>
                <a:gd name="connsiteX6" fmla="*/ 26592 w 257151"/>
                <a:gd name="connsiteY6" fmla="*/ 56327 h 130386"/>
                <a:gd name="connsiteX7" fmla="*/ 0 w 257151"/>
                <a:gd name="connsiteY7" fmla="*/ 83542 h 130386"/>
                <a:gd name="connsiteX8" fmla="*/ 0 w 257151"/>
                <a:gd name="connsiteY8" fmla="*/ 130387 h 130386"/>
                <a:gd name="connsiteX9" fmla="*/ 257152 w 257151"/>
                <a:gd name="connsiteY9" fmla="*/ 130387 h 130386"/>
                <a:gd name="connsiteX10" fmla="*/ 257152 w 257151"/>
                <a:gd name="connsiteY10" fmla="*/ 83542 h 130386"/>
                <a:gd name="connsiteX11" fmla="*/ 230559 w 257151"/>
                <a:gd name="connsiteY11" fmla="*/ 56327 h 1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51" h="130386">
                  <a:moveTo>
                    <a:pt x="230373" y="56327"/>
                  </a:moveTo>
                  <a:lnTo>
                    <a:pt x="173923" y="56327"/>
                  </a:lnTo>
                  <a:cubicBezTo>
                    <a:pt x="174482" y="53293"/>
                    <a:pt x="174856" y="50163"/>
                    <a:pt x="174856" y="46939"/>
                  </a:cubicBezTo>
                  <a:cubicBezTo>
                    <a:pt x="174856" y="21052"/>
                    <a:pt x="154328" y="0"/>
                    <a:pt x="128949" y="0"/>
                  </a:cubicBezTo>
                  <a:cubicBezTo>
                    <a:pt x="103570" y="0"/>
                    <a:pt x="83042" y="21052"/>
                    <a:pt x="83042" y="46939"/>
                  </a:cubicBezTo>
                  <a:cubicBezTo>
                    <a:pt x="83042" y="50163"/>
                    <a:pt x="83322" y="53293"/>
                    <a:pt x="83976" y="56327"/>
                  </a:cubicBezTo>
                  <a:lnTo>
                    <a:pt x="26592" y="56327"/>
                  </a:lnTo>
                  <a:cubicBezTo>
                    <a:pt x="11850" y="56327"/>
                    <a:pt x="0" y="68560"/>
                    <a:pt x="0" y="83542"/>
                  </a:cubicBezTo>
                  <a:lnTo>
                    <a:pt x="0" y="130387"/>
                  </a:lnTo>
                  <a:lnTo>
                    <a:pt x="257152" y="130387"/>
                  </a:lnTo>
                  <a:lnTo>
                    <a:pt x="257152" y="83542"/>
                  </a:lnTo>
                  <a:cubicBezTo>
                    <a:pt x="257152" y="68465"/>
                    <a:pt x="245208" y="56327"/>
                    <a:pt x="230559" y="56327"/>
                  </a:cubicBezTo>
                  <a:close/>
                </a:path>
              </a:pathLst>
            </a:custGeom>
            <a:noFill/>
            <a:ln w="31750" cap="rnd">
              <a:solidFill>
                <a:schemeClr val="bg1"/>
              </a:solidFill>
              <a:prstDash val="solid"/>
              <a:round/>
            </a:ln>
          </p:spPr>
          <p:txBody>
            <a:bodyPr rtlCol="0" anchor="ctr"/>
            <a:lstStyle/>
            <a:p>
              <a:endParaRPr lang="en-US"/>
            </a:p>
          </p:txBody>
        </p:sp>
        <p:sp>
          <p:nvSpPr>
            <p:cNvPr id="136" name="Freeform 135">
              <a:extLst>
                <a:ext uri="{FF2B5EF4-FFF2-40B4-BE49-F238E27FC236}">
                  <a16:creationId xmlns:a16="http://schemas.microsoft.com/office/drawing/2014/main" id="{4015D449-2552-3F62-538B-0D9D006CE17C}"/>
                </a:ext>
              </a:extLst>
            </p:cNvPr>
            <p:cNvSpPr/>
            <p:nvPr/>
          </p:nvSpPr>
          <p:spPr>
            <a:xfrm>
              <a:off x="4800953" y="5311015"/>
              <a:ext cx="73898" cy="75671"/>
            </a:xfrm>
            <a:custGeom>
              <a:avLst/>
              <a:gdLst>
                <a:gd name="connsiteX0" fmla="*/ 73898 w 73898"/>
                <a:gd name="connsiteY0" fmla="*/ 37836 h 75671"/>
                <a:gd name="connsiteX1" fmla="*/ 36949 w 73898"/>
                <a:gd name="connsiteY1" fmla="*/ 75672 h 75671"/>
                <a:gd name="connsiteX2" fmla="*/ 0 w 73898"/>
                <a:gd name="connsiteY2" fmla="*/ 37836 h 75671"/>
                <a:gd name="connsiteX3" fmla="*/ 36949 w 73898"/>
                <a:gd name="connsiteY3" fmla="*/ 0 h 75671"/>
                <a:gd name="connsiteX4" fmla="*/ 73898 w 73898"/>
                <a:gd name="connsiteY4" fmla="*/ 37836 h 75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8" h="75671">
                  <a:moveTo>
                    <a:pt x="73898" y="37836"/>
                  </a:moveTo>
                  <a:cubicBezTo>
                    <a:pt x="73898" y="58732"/>
                    <a:pt x="57356" y="75672"/>
                    <a:pt x="36949" y="75672"/>
                  </a:cubicBezTo>
                  <a:cubicBezTo>
                    <a:pt x="16543" y="75672"/>
                    <a:pt x="0" y="58732"/>
                    <a:pt x="0" y="37836"/>
                  </a:cubicBezTo>
                  <a:cubicBezTo>
                    <a:pt x="0" y="16940"/>
                    <a:pt x="16543" y="0"/>
                    <a:pt x="36949" y="0"/>
                  </a:cubicBezTo>
                  <a:cubicBezTo>
                    <a:pt x="57356" y="0"/>
                    <a:pt x="73898" y="16940"/>
                    <a:pt x="73898" y="37836"/>
                  </a:cubicBezTo>
                  <a:close/>
                </a:path>
              </a:pathLst>
            </a:custGeom>
            <a:noFill/>
            <a:ln w="31750" cap="rnd">
              <a:solidFill>
                <a:schemeClr val="bg1"/>
              </a:solidFill>
              <a:prstDash val="solid"/>
              <a:round/>
            </a:ln>
          </p:spPr>
          <p:txBody>
            <a:bodyPr rtlCol="0" anchor="ctr"/>
            <a:lstStyle/>
            <a:p>
              <a:endParaRPr lang="en-US"/>
            </a:p>
          </p:txBody>
        </p:sp>
        <p:grpSp>
          <p:nvGrpSpPr>
            <p:cNvPr id="137" name="Graphic 70">
              <a:extLst>
                <a:ext uri="{FF2B5EF4-FFF2-40B4-BE49-F238E27FC236}">
                  <a16:creationId xmlns:a16="http://schemas.microsoft.com/office/drawing/2014/main" id="{2DA2D7FB-E6EC-3CAD-A4A3-D5200F155E1E}"/>
                </a:ext>
              </a:extLst>
            </p:cNvPr>
            <p:cNvGrpSpPr/>
            <p:nvPr/>
          </p:nvGrpSpPr>
          <p:grpSpPr>
            <a:xfrm>
              <a:off x="4806178" y="5142603"/>
              <a:ext cx="54677" cy="55852"/>
              <a:chOff x="4806178" y="5142603"/>
              <a:chExt cx="54677" cy="55852"/>
            </a:xfrm>
          </p:grpSpPr>
          <p:sp>
            <p:nvSpPr>
              <p:cNvPr id="138" name="Freeform 137">
                <a:extLst>
                  <a:ext uri="{FF2B5EF4-FFF2-40B4-BE49-F238E27FC236}">
                    <a16:creationId xmlns:a16="http://schemas.microsoft.com/office/drawing/2014/main" id="{4E988B73-8F88-78FE-57C2-F10448E3125B}"/>
                  </a:ext>
                </a:extLst>
              </p:cNvPr>
              <p:cNvSpPr/>
              <p:nvPr/>
            </p:nvSpPr>
            <p:spPr>
              <a:xfrm>
                <a:off x="4806178" y="5142603"/>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chemeClr val="bg1"/>
                </a:solidFill>
                <a:prstDash val="solid"/>
                <a:round/>
              </a:ln>
            </p:spPr>
            <p:txBody>
              <a:bodyPr rtlCol="0" anchor="ctr"/>
              <a:lstStyle/>
              <a:p>
                <a:endParaRPr lang="en-US"/>
              </a:p>
            </p:txBody>
          </p:sp>
          <p:sp>
            <p:nvSpPr>
              <p:cNvPr id="139" name="Freeform 138">
                <a:extLst>
                  <a:ext uri="{FF2B5EF4-FFF2-40B4-BE49-F238E27FC236}">
                    <a16:creationId xmlns:a16="http://schemas.microsoft.com/office/drawing/2014/main" id="{A423BC43-491E-51DA-CE32-321B61ECAF04}"/>
                  </a:ext>
                </a:extLst>
              </p:cNvPr>
              <p:cNvSpPr/>
              <p:nvPr/>
            </p:nvSpPr>
            <p:spPr>
              <a:xfrm>
                <a:off x="4806178" y="5142603"/>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chemeClr val="bg1"/>
                </a:solidFill>
                <a:prstDash val="solid"/>
                <a:round/>
              </a:ln>
            </p:spPr>
            <p:txBody>
              <a:bodyPr rtlCol="0" anchor="ctr"/>
              <a:lstStyle/>
              <a:p>
                <a:endParaRPr lang="en-US"/>
              </a:p>
            </p:txBody>
          </p:sp>
        </p:grpSp>
        <p:grpSp>
          <p:nvGrpSpPr>
            <p:cNvPr id="140" name="Graphic 70">
              <a:extLst>
                <a:ext uri="{FF2B5EF4-FFF2-40B4-BE49-F238E27FC236}">
                  <a16:creationId xmlns:a16="http://schemas.microsoft.com/office/drawing/2014/main" id="{022354C9-F836-1F72-0501-DAC08746F2B5}"/>
                </a:ext>
              </a:extLst>
            </p:cNvPr>
            <p:cNvGrpSpPr/>
            <p:nvPr/>
          </p:nvGrpSpPr>
          <p:grpSpPr>
            <a:xfrm>
              <a:off x="4924117" y="5048725"/>
              <a:ext cx="54677" cy="55852"/>
              <a:chOff x="4924117" y="5048725"/>
              <a:chExt cx="54677" cy="55852"/>
            </a:xfrm>
          </p:grpSpPr>
          <p:sp>
            <p:nvSpPr>
              <p:cNvPr id="141" name="Freeform 140">
                <a:extLst>
                  <a:ext uri="{FF2B5EF4-FFF2-40B4-BE49-F238E27FC236}">
                    <a16:creationId xmlns:a16="http://schemas.microsoft.com/office/drawing/2014/main" id="{C8B685E0-5813-95A5-51C7-5094305ED72F}"/>
                  </a:ext>
                </a:extLst>
              </p:cNvPr>
              <p:cNvSpPr/>
              <p:nvPr/>
            </p:nvSpPr>
            <p:spPr>
              <a:xfrm>
                <a:off x="4924117" y="5048725"/>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chemeClr val="bg1"/>
                </a:solidFill>
                <a:prstDash val="solid"/>
                <a:round/>
              </a:ln>
            </p:spPr>
            <p:txBody>
              <a:bodyPr rtlCol="0" anchor="ctr"/>
              <a:lstStyle/>
              <a:p>
                <a:endParaRPr lang="en-US"/>
              </a:p>
            </p:txBody>
          </p:sp>
          <p:sp>
            <p:nvSpPr>
              <p:cNvPr id="142" name="Freeform 141">
                <a:extLst>
                  <a:ext uri="{FF2B5EF4-FFF2-40B4-BE49-F238E27FC236}">
                    <a16:creationId xmlns:a16="http://schemas.microsoft.com/office/drawing/2014/main" id="{549BF01A-8410-ED5D-51A2-410F5DCB2000}"/>
                  </a:ext>
                </a:extLst>
              </p:cNvPr>
              <p:cNvSpPr/>
              <p:nvPr/>
            </p:nvSpPr>
            <p:spPr>
              <a:xfrm>
                <a:off x="4924117" y="5048725"/>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chemeClr val="bg1"/>
                </a:solidFill>
                <a:prstDash val="solid"/>
                <a:round/>
              </a:ln>
            </p:spPr>
            <p:txBody>
              <a:bodyPr rtlCol="0" anchor="ctr"/>
              <a:lstStyle/>
              <a:p>
                <a:endParaRPr lang="en-US"/>
              </a:p>
            </p:txBody>
          </p:sp>
        </p:grpSp>
        <p:grpSp>
          <p:nvGrpSpPr>
            <p:cNvPr id="143" name="Graphic 70">
              <a:extLst>
                <a:ext uri="{FF2B5EF4-FFF2-40B4-BE49-F238E27FC236}">
                  <a16:creationId xmlns:a16="http://schemas.microsoft.com/office/drawing/2014/main" id="{C4F2662B-4B67-B6ED-99E8-29894088DD45}"/>
                </a:ext>
              </a:extLst>
            </p:cNvPr>
            <p:cNvGrpSpPr/>
            <p:nvPr/>
          </p:nvGrpSpPr>
          <p:grpSpPr>
            <a:xfrm>
              <a:off x="5003427" y="5361937"/>
              <a:ext cx="54677" cy="55852"/>
              <a:chOff x="5003427" y="5361937"/>
              <a:chExt cx="54677" cy="55852"/>
            </a:xfrm>
          </p:grpSpPr>
          <p:sp>
            <p:nvSpPr>
              <p:cNvPr id="144" name="Freeform 143">
                <a:extLst>
                  <a:ext uri="{FF2B5EF4-FFF2-40B4-BE49-F238E27FC236}">
                    <a16:creationId xmlns:a16="http://schemas.microsoft.com/office/drawing/2014/main" id="{4CA86ED1-3C2C-41DD-ED55-A1D2CD468DE4}"/>
                  </a:ext>
                </a:extLst>
              </p:cNvPr>
              <p:cNvSpPr/>
              <p:nvPr/>
            </p:nvSpPr>
            <p:spPr>
              <a:xfrm>
                <a:off x="5003427" y="5361937"/>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chemeClr val="bg1"/>
                </a:solidFill>
                <a:prstDash val="solid"/>
                <a:round/>
              </a:ln>
            </p:spPr>
            <p:txBody>
              <a:bodyPr rtlCol="0" anchor="ctr"/>
              <a:lstStyle/>
              <a:p>
                <a:endParaRPr lang="en-US"/>
              </a:p>
            </p:txBody>
          </p:sp>
          <p:sp>
            <p:nvSpPr>
              <p:cNvPr id="145" name="Freeform 144">
                <a:extLst>
                  <a:ext uri="{FF2B5EF4-FFF2-40B4-BE49-F238E27FC236}">
                    <a16:creationId xmlns:a16="http://schemas.microsoft.com/office/drawing/2014/main" id="{5C0BC6CD-8237-3A05-46E9-B4A1823B0A8D}"/>
                  </a:ext>
                </a:extLst>
              </p:cNvPr>
              <p:cNvSpPr/>
              <p:nvPr/>
            </p:nvSpPr>
            <p:spPr>
              <a:xfrm>
                <a:off x="5003427" y="5361937"/>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chemeClr val="bg1"/>
                </a:solidFill>
                <a:prstDash val="solid"/>
                <a:round/>
              </a:ln>
            </p:spPr>
            <p:txBody>
              <a:bodyPr rtlCol="0" anchor="ctr"/>
              <a:lstStyle/>
              <a:p>
                <a:endParaRPr lang="en-US"/>
              </a:p>
            </p:txBody>
          </p:sp>
        </p:grpSp>
        <p:sp>
          <p:nvSpPr>
            <p:cNvPr id="146" name="Freeform 145">
              <a:extLst>
                <a:ext uri="{FF2B5EF4-FFF2-40B4-BE49-F238E27FC236}">
                  <a16:creationId xmlns:a16="http://schemas.microsoft.com/office/drawing/2014/main" id="{AC643A24-BA0C-0799-B0C2-0797C3B3D1AD}"/>
                </a:ext>
              </a:extLst>
            </p:cNvPr>
            <p:cNvSpPr/>
            <p:nvPr/>
          </p:nvSpPr>
          <p:spPr>
            <a:xfrm>
              <a:off x="4879983" y="5181387"/>
              <a:ext cx="150782" cy="167463"/>
            </a:xfrm>
            <a:custGeom>
              <a:avLst/>
              <a:gdLst>
                <a:gd name="connsiteX0" fmla="*/ 0 w 150782"/>
                <a:gd name="connsiteY0" fmla="*/ 167464 h 167463"/>
                <a:gd name="connsiteX1" fmla="*/ 150783 w 150782"/>
                <a:gd name="connsiteY1" fmla="*/ 0 h 167463"/>
              </a:gdLst>
              <a:ahLst/>
              <a:cxnLst>
                <a:cxn ang="0">
                  <a:pos x="connsiteX0" y="connsiteY0"/>
                </a:cxn>
                <a:cxn ang="0">
                  <a:pos x="connsiteX1" y="connsiteY1"/>
                </a:cxn>
              </a:cxnLst>
              <a:rect l="l" t="t" r="r" b="b"/>
              <a:pathLst>
                <a:path w="150782" h="167463">
                  <a:moveTo>
                    <a:pt x="0" y="167464"/>
                  </a:moveTo>
                  <a:cubicBezTo>
                    <a:pt x="79310" y="167464"/>
                    <a:pt x="150783" y="93878"/>
                    <a:pt x="150783" y="0"/>
                  </a:cubicBezTo>
                </a:path>
              </a:pathLst>
            </a:custGeom>
            <a:noFill/>
            <a:ln w="31750" cap="rnd">
              <a:solidFill>
                <a:schemeClr val="bg1"/>
              </a:solidFill>
              <a:prstDash val="solid"/>
              <a:round/>
            </a:ln>
          </p:spPr>
          <p:txBody>
            <a:bodyPr rtlCol="0" anchor="ctr"/>
            <a:lstStyle/>
            <a:p>
              <a:endParaRPr lang="en-US"/>
            </a:p>
          </p:txBody>
        </p:sp>
        <p:sp>
          <p:nvSpPr>
            <p:cNvPr id="147" name="Freeform 146">
              <a:extLst>
                <a:ext uri="{FF2B5EF4-FFF2-40B4-BE49-F238E27FC236}">
                  <a16:creationId xmlns:a16="http://schemas.microsoft.com/office/drawing/2014/main" id="{6B61E609-93B0-CCCF-F5B9-828525B3C269}"/>
                </a:ext>
              </a:extLst>
            </p:cNvPr>
            <p:cNvSpPr/>
            <p:nvPr/>
          </p:nvSpPr>
          <p:spPr>
            <a:xfrm>
              <a:off x="4988219" y="5149810"/>
              <a:ext cx="83135" cy="42482"/>
            </a:xfrm>
            <a:custGeom>
              <a:avLst/>
              <a:gdLst>
                <a:gd name="connsiteX0" fmla="*/ 0 w 83135"/>
                <a:gd name="connsiteY0" fmla="*/ 42482 h 42482"/>
                <a:gd name="connsiteX1" fmla="*/ 41615 w 83135"/>
                <a:gd name="connsiteY1" fmla="*/ 0 h 42482"/>
                <a:gd name="connsiteX2" fmla="*/ 83136 w 83135"/>
                <a:gd name="connsiteY2" fmla="*/ 42482 h 42482"/>
              </a:gdLst>
              <a:ahLst/>
              <a:cxnLst>
                <a:cxn ang="0">
                  <a:pos x="connsiteX0" y="connsiteY0"/>
                </a:cxn>
                <a:cxn ang="0">
                  <a:pos x="connsiteX1" y="connsiteY1"/>
                </a:cxn>
                <a:cxn ang="0">
                  <a:pos x="connsiteX2" y="connsiteY2"/>
                </a:cxn>
              </a:cxnLst>
              <a:rect l="l" t="t" r="r" b="b"/>
              <a:pathLst>
                <a:path w="83135" h="42482">
                  <a:moveTo>
                    <a:pt x="0" y="42482"/>
                  </a:moveTo>
                  <a:lnTo>
                    <a:pt x="41615" y="0"/>
                  </a:lnTo>
                  <a:lnTo>
                    <a:pt x="83136" y="42482"/>
                  </a:lnTo>
                </a:path>
              </a:pathLst>
            </a:custGeom>
            <a:noFill/>
            <a:ln w="31750" cap="rnd">
              <a:solidFill>
                <a:schemeClr val="bg1"/>
              </a:solidFill>
              <a:prstDash val="solid"/>
              <a:round/>
            </a:ln>
          </p:spPr>
          <p:txBody>
            <a:bodyPr rtlCol="0" anchor="ctr"/>
            <a:lstStyle/>
            <a:p>
              <a:endParaRPr lang="en-US"/>
            </a:p>
          </p:txBody>
        </p:sp>
      </p:grpSp>
      <p:grpSp>
        <p:nvGrpSpPr>
          <p:cNvPr id="153" name="Graphic 79">
            <a:extLst>
              <a:ext uri="{FF2B5EF4-FFF2-40B4-BE49-F238E27FC236}">
                <a16:creationId xmlns:a16="http://schemas.microsoft.com/office/drawing/2014/main" id="{B0AE6A13-FA6D-6A57-0FA4-D9C00F09E885}"/>
              </a:ext>
            </a:extLst>
          </p:cNvPr>
          <p:cNvGrpSpPr/>
          <p:nvPr/>
        </p:nvGrpSpPr>
        <p:grpSpPr>
          <a:xfrm>
            <a:off x="6251405" y="5801450"/>
            <a:ext cx="730283" cy="850079"/>
            <a:chOff x="4965531" y="5155951"/>
            <a:chExt cx="543020" cy="632097"/>
          </a:xfrm>
          <a:noFill/>
        </p:grpSpPr>
        <p:sp>
          <p:nvSpPr>
            <p:cNvPr id="154" name="Freeform 153">
              <a:extLst>
                <a:ext uri="{FF2B5EF4-FFF2-40B4-BE49-F238E27FC236}">
                  <a16:creationId xmlns:a16="http://schemas.microsoft.com/office/drawing/2014/main" id="{DE13006C-8030-F988-587D-8C43E35528DA}"/>
                </a:ext>
              </a:extLst>
            </p:cNvPr>
            <p:cNvSpPr/>
            <p:nvPr/>
          </p:nvSpPr>
          <p:spPr>
            <a:xfrm>
              <a:off x="4965531" y="5155951"/>
              <a:ext cx="543020" cy="632097"/>
            </a:xfrm>
            <a:custGeom>
              <a:avLst/>
              <a:gdLst>
                <a:gd name="connsiteX0" fmla="*/ 67247 w 543020"/>
                <a:gd name="connsiteY0" fmla="*/ 632097 h 632097"/>
                <a:gd name="connsiteX1" fmla="*/ 0 w 543020"/>
                <a:gd name="connsiteY1" fmla="*/ 241989 h 632097"/>
                <a:gd name="connsiteX2" fmla="*/ 244126 w 543020"/>
                <a:gd name="connsiteY2" fmla="*/ 0 h 632097"/>
                <a:gd name="connsiteX3" fmla="*/ 489775 w 543020"/>
                <a:gd name="connsiteY3" fmla="*/ 267085 h 632097"/>
                <a:gd name="connsiteX4" fmla="*/ 543020 w 543020"/>
                <a:gd name="connsiteY4" fmla="*/ 394353 h 632097"/>
                <a:gd name="connsiteX5" fmla="*/ 477298 w 543020"/>
                <a:gd name="connsiteY5" fmla="*/ 455676 h 632097"/>
                <a:gd name="connsiteX6" fmla="*/ 403765 w 543020"/>
                <a:gd name="connsiteY6" fmla="*/ 565680 h 632097"/>
                <a:gd name="connsiteX7" fmla="*/ 241744 w 543020"/>
                <a:gd name="connsiteY7" fmla="*/ 492658 h 63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020" h="632097">
                  <a:moveTo>
                    <a:pt x="67247" y="632097"/>
                  </a:moveTo>
                  <a:cubicBezTo>
                    <a:pt x="83439" y="391145"/>
                    <a:pt x="0" y="410108"/>
                    <a:pt x="0" y="241989"/>
                  </a:cubicBezTo>
                  <a:cubicBezTo>
                    <a:pt x="0" y="120948"/>
                    <a:pt x="100108" y="0"/>
                    <a:pt x="244126" y="0"/>
                  </a:cubicBezTo>
                  <a:cubicBezTo>
                    <a:pt x="364426" y="0"/>
                    <a:pt x="489775" y="62361"/>
                    <a:pt x="489775" y="267085"/>
                  </a:cubicBezTo>
                  <a:cubicBezTo>
                    <a:pt x="489775" y="332559"/>
                    <a:pt x="543020" y="365862"/>
                    <a:pt x="543020" y="394353"/>
                  </a:cubicBezTo>
                  <a:cubicBezTo>
                    <a:pt x="543020" y="451525"/>
                    <a:pt x="487204" y="407939"/>
                    <a:pt x="477298" y="455676"/>
                  </a:cubicBezTo>
                  <a:cubicBezTo>
                    <a:pt x="464915" y="515112"/>
                    <a:pt x="470249" y="548038"/>
                    <a:pt x="403765" y="565680"/>
                  </a:cubicBezTo>
                  <a:cubicBezTo>
                    <a:pt x="351949" y="579454"/>
                    <a:pt x="270034" y="563982"/>
                    <a:pt x="241744" y="492658"/>
                  </a:cubicBezTo>
                </a:path>
              </a:pathLst>
            </a:custGeom>
            <a:noFill/>
            <a:ln w="31750" cap="rnd">
              <a:solidFill>
                <a:schemeClr val="bg1"/>
              </a:solidFill>
              <a:prstDash val="solid"/>
              <a:round/>
            </a:ln>
          </p:spPr>
          <p:txBody>
            <a:bodyPr rtlCol="0" anchor="ctr"/>
            <a:lstStyle/>
            <a:p>
              <a:endParaRPr lang="en-US"/>
            </a:p>
          </p:txBody>
        </p:sp>
        <p:sp>
          <p:nvSpPr>
            <p:cNvPr id="155" name="Freeform 154">
              <a:extLst>
                <a:ext uri="{FF2B5EF4-FFF2-40B4-BE49-F238E27FC236}">
                  <a16:creationId xmlns:a16="http://schemas.microsoft.com/office/drawing/2014/main" id="{EBB48571-0F5F-D197-1DA4-8598041F0996}"/>
                </a:ext>
              </a:extLst>
            </p:cNvPr>
            <p:cNvSpPr/>
            <p:nvPr/>
          </p:nvSpPr>
          <p:spPr>
            <a:xfrm>
              <a:off x="5213380" y="5376877"/>
              <a:ext cx="91270" cy="149652"/>
            </a:xfrm>
            <a:custGeom>
              <a:avLst/>
              <a:gdLst>
                <a:gd name="connsiteX0" fmla="*/ 47045 w 91270"/>
                <a:gd name="connsiteY0" fmla="*/ 119 h 149652"/>
                <a:gd name="connsiteX1" fmla="*/ 91146 w 91270"/>
                <a:gd name="connsiteY1" fmla="*/ 39649 h 149652"/>
                <a:gd name="connsiteX2" fmla="*/ 51903 w 91270"/>
                <a:gd name="connsiteY2" fmla="*/ 83801 h 149652"/>
                <a:gd name="connsiteX3" fmla="*/ 277 w 91270"/>
                <a:gd name="connsiteY3" fmla="*/ 149653 h 149652"/>
              </a:gdLst>
              <a:ahLst/>
              <a:cxnLst>
                <a:cxn ang="0">
                  <a:pos x="connsiteX0" y="connsiteY0"/>
                </a:cxn>
                <a:cxn ang="0">
                  <a:pos x="connsiteX1" y="connsiteY1"/>
                </a:cxn>
                <a:cxn ang="0">
                  <a:pos x="connsiteX2" y="connsiteY2"/>
                </a:cxn>
                <a:cxn ang="0">
                  <a:pos x="connsiteX3" y="connsiteY3"/>
                </a:cxn>
              </a:cxnLst>
              <a:rect l="l" t="t" r="r" b="b"/>
              <a:pathLst>
                <a:path w="91270" h="149652">
                  <a:moveTo>
                    <a:pt x="47045" y="119"/>
                  </a:moveTo>
                  <a:cubicBezTo>
                    <a:pt x="70096" y="-1202"/>
                    <a:pt x="89336" y="8233"/>
                    <a:pt x="91146" y="39649"/>
                  </a:cubicBezTo>
                  <a:cubicBezTo>
                    <a:pt x="92956" y="71065"/>
                    <a:pt x="74858" y="82480"/>
                    <a:pt x="51903" y="83801"/>
                  </a:cubicBezTo>
                  <a:cubicBezTo>
                    <a:pt x="19613" y="85594"/>
                    <a:pt x="-2771" y="96255"/>
                    <a:pt x="277" y="149653"/>
                  </a:cubicBezTo>
                </a:path>
              </a:pathLst>
            </a:custGeom>
            <a:noFill/>
            <a:ln w="31750" cap="rnd">
              <a:solidFill>
                <a:schemeClr val="bg1"/>
              </a:solidFill>
              <a:prstDash val="solid"/>
              <a:round/>
            </a:ln>
          </p:spPr>
          <p:txBody>
            <a:bodyPr rtlCol="0" anchor="ctr"/>
            <a:lstStyle/>
            <a:p>
              <a:endParaRPr lang="en-US"/>
            </a:p>
          </p:txBody>
        </p:sp>
        <p:sp>
          <p:nvSpPr>
            <p:cNvPr id="156" name="Freeform 155">
              <a:extLst>
                <a:ext uri="{FF2B5EF4-FFF2-40B4-BE49-F238E27FC236}">
                  <a16:creationId xmlns:a16="http://schemas.microsoft.com/office/drawing/2014/main" id="{9A2D905E-C7B2-0409-9147-7F60BEB56A40}"/>
                </a:ext>
              </a:extLst>
            </p:cNvPr>
            <p:cNvSpPr/>
            <p:nvPr/>
          </p:nvSpPr>
          <p:spPr>
            <a:xfrm>
              <a:off x="5312717" y="5286861"/>
              <a:ext cx="67318" cy="127778"/>
            </a:xfrm>
            <a:custGeom>
              <a:avLst/>
              <a:gdLst>
                <a:gd name="connsiteX0" fmla="*/ 7334 w 67318"/>
                <a:gd name="connsiteY0" fmla="*/ 127778 h 127778"/>
                <a:gd name="connsiteX1" fmla="*/ 67151 w 67318"/>
                <a:gd name="connsiteY1" fmla="*/ 60417 h 127778"/>
                <a:gd name="connsiteX2" fmla="*/ 0 w 67318"/>
                <a:gd name="connsiteY2" fmla="*/ 132 h 127778"/>
              </a:gdLst>
              <a:ahLst/>
              <a:cxnLst>
                <a:cxn ang="0">
                  <a:pos x="connsiteX0" y="connsiteY0"/>
                </a:cxn>
                <a:cxn ang="0">
                  <a:pos x="connsiteX1" y="connsiteY1"/>
                </a:cxn>
                <a:cxn ang="0">
                  <a:pos x="connsiteX2" y="connsiteY2"/>
                </a:cxn>
              </a:cxnLst>
              <a:rect l="l" t="t" r="r" b="b"/>
              <a:pathLst>
                <a:path w="67318" h="127778">
                  <a:moveTo>
                    <a:pt x="7334" y="127778"/>
                  </a:moveTo>
                  <a:cubicBezTo>
                    <a:pt x="42386" y="125797"/>
                    <a:pt x="69723" y="104381"/>
                    <a:pt x="67151" y="60417"/>
                  </a:cubicBezTo>
                  <a:cubicBezTo>
                    <a:pt x="64579" y="16454"/>
                    <a:pt x="35052" y="-1755"/>
                    <a:pt x="0" y="132"/>
                  </a:cubicBezTo>
                </a:path>
              </a:pathLst>
            </a:custGeom>
            <a:noFill/>
            <a:ln w="31750" cap="rnd">
              <a:solidFill>
                <a:schemeClr val="bg1"/>
              </a:solidFill>
              <a:prstDash val="solid"/>
              <a:round/>
            </a:ln>
          </p:spPr>
          <p:txBody>
            <a:bodyPr rtlCol="0" anchor="ctr"/>
            <a:lstStyle/>
            <a:p>
              <a:endParaRPr lang="en-US"/>
            </a:p>
          </p:txBody>
        </p:sp>
        <p:sp>
          <p:nvSpPr>
            <p:cNvPr id="157" name="Freeform 156">
              <a:extLst>
                <a:ext uri="{FF2B5EF4-FFF2-40B4-BE49-F238E27FC236}">
                  <a16:creationId xmlns:a16="http://schemas.microsoft.com/office/drawing/2014/main" id="{7D82DA7B-3C5E-6018-00AE-052FB36F815F}"/>
                </a:ext>
              </a:extLst>
            </p:cNvPr>
            <p:cNvSpPr/>
            <p:nvPr/>
          </p:nvSpPr>
          <p:spPr>
            <a:xfrm>
              <a:off x="5065721" y="5222961"/>
              <a:ext cx="234616" cy="153469"/>
            </a:xfrm>
            <a:custGeom>
              <a:avLst/>
              <a:gdLst>
                <a:gd name="connsiteX0" fmla="*/ 234328 w 234616"/>
                <a:gd name="connsiteY0" fmla="*/ 78373 h 153469"/>
                <a:gd name="connsiteX1" fmla="*/ 166986 w 234616"/>
                <a:gd name="connsiteY1" fmla="*/ 634 h 153469"/>
                <a:gd name="connsiteX2" fmla="*/ 89738 w 234616"/>
                <a:gd name="connsiteY2" fmla="*/ 68089 h 153469"/>
                <a:gd name="connsiteX3" fmla="*/ 86500 w 234616"/>
                <a:gd name="connsiteY3" fmla="*/ 66391 h 153469"/>
                <a:gd name="connsiteX4" fmla="*/ 11443 w 234616"/>
                <a:gd name="connsiteY4" fmla="*/ 78090 h 153469"/>
                <a:gd name="connsiteX5" fmla="*/ 23254 w 234616"/>
                <a:gd name="connsiteY5" fmla="*/ 153470 h 15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16" h="153469">
                  <a:moveTo>
                    <a:pt x="234328" y="78373"/>
                  </a:moveTo>
                  <a:cubicBezTo>
                    <a:pt x="237090" y="38277"/>
                    <a:pt x="220421" y="6295"/>
                    <a:pt x="166986" y="634"/>
                  </a:cubicBezTo>
                  <a:cubicBezTo>
                    <a:pt x="113551" y="-5026"/>
                    <a:pt x="92405" y="27994"/>
                    <a:pt x="89738" y="68089"/>
                  </a:cubicBezTo>
                  <a:lnTo>
                    <a:pt x="86500" y="66391"/>
                  </a:lnTo>
                  <a:cubicBezTo>
                    <a:pt x="85928" y="66014"/>
                    <a:pt x="46019" y="34503"/>
                    <a:pt x="11443" y="78090"/>
                  </a:cubicBezTo>
                  <a:cubicBezTo>
                    <a:pt x="-8655" y="103468"/>
                    <a:pt x="-749" y="135922"/>
                    <a:pt x="23254" y="153470"/>
                  </a:cubicBezTo>
                </a:path>
              </a:pathLst>
            </a:custGeom>
            <a:noFill/>
            <a:ln w="31750" cap="rnd">
              <a:solidFill>
                <a:schemeClr val="bg1"/>
              </a:solidFill>
              <a:prstDash val="solid"/>
              <a:round/>
            </a:ln>
          </p:spPr>
          <p:txBody>
            <a:bodyPr rtlCol="0" anchor="ctr"/>
            <a:lstStyle/>
            <a:p>
              <a:endParaRPr lang="en-US"/>
            </a:p>
          </p:txBody>
        </p:sp>
        <p:sp>
          <p:nvSpPr>
            <p:cNvPr id="158" name="Freeform 157">
              <a:extLst>
                <a:ext uri="{FF2B5EF4-FFF2-40B4-BE49-F238E27FC236}">
                  <a16:creationId xmlns:a16="http://schemas.microsoft.com/office/drawing/2014/main" id="{2EC665E2-6695-633F-41AA-E4649AC79F4A}"/>
                </a:ext>
              </a:extLst>
            </p:cNvPr>
            <p:cNvSpPr/>
            <p:nvPr/>
          </p:nvSpPr>
          <p:spPr>
            <a:xfrm>
              <a:off x="5049103" y="5363788"/>
              <a:ext cx="113813" cy="103618"/>
            </a:xfrm>
            <a:custGeom>
              <a:avLst/>
              <a:gdLst>
                <a:gd name="connsiteX0" fmla="*/ 23870 w 113813"/>
                <a:gd name="connsiteY0" fmla="*/ 0 h 103618"/>
                <a:gd name="connsiteX1" fmla="*/ 248 w 113813"/>
                <a:gd name="connsiteY1" fmla="*/ 49624 h 103618"/>
                <a:gd name="connsiteX2" fmla="*/ 60256 w 113813"/>
                <a:gd name="connsiteY2" fmla="*/ 103494 h 103618"/>
                <a:gd name="connsiteX3" fmla="*/ 113691 w 113813"/>
                <a:gd name="connsiteY3" fmla="*/ 43303 h 103618"/>
              </a:gdLst>
              <a:ahLst/>
              <a:cxnLst>
                <a:cxn ang="0">
                  <a:pos x="connsiteX0" y="connsiteY0"/>
                </a:cxn>
                <a:cxn ang="0">
                  <a:pos x="connsiteX1" y="connsiteY1"/>
                </a:cxn>
                <a:cxn ang="0">
                  <a:pos x="connsiteX2" y="connsiteY2"/>
                </a:cxn>
                <a:cxn ang="0">
                  <a:pos x="connsiteX3" y="connsiteY3"/>
                </a:cxn>
              </a:cxnLst>
              <a:rect l="l" t="t" r="r" b="b"/>
              <a:pathLst>
                <a:path w="113813" h="103618">
                  <a:moveTo>
                    <a:pt x="23870" y="0"/>
                  </a:moveTo>
                  <a:cubicBezTo>
                    <a:pt x="8535" y="10944"/>
                    <a:pt x="-1752" y="15661"/>
                    <a:pt x="248" y="49624"/>
                  </a:cubicBezTo>
                  <a:cubicBezTo>
                    <a:pt x="2249" y="83588"/>
                    <a:pt x="23299" y="105475"/>
                    <a:pt x="60256" y="103494"/>
                  </a:cubicBezTo>
                  <a:cubicBezTo>
                    <a:pt x="97213" y="101419"/>
                    <a:pt x="115501" y="74814"/>
                    <a:pt x="113691" y="43303"/>
                  </a:cubicBezTo>
                </a:path>
              </a:pathLst>
            </a:custGeom>
            <a:noFill/>
            <a:ln w="31750" cap="rnd">
              <a:solidFill>
                <a:schemeClr val="bg1"/>
              </a:solidFill>
              <a:prstDash val="solid"/>
              <a:round/>
            </a:ln>
          </p:spPr>
          <p:txBody>
            <a:bodyPr rtlCol="0" anchor="ctr"/>
            <a:lstStyle/>
            <a:p>
              <a:endParaRPr lang="en-US"/>
            </a:p>
          </p:txBody>
        </p:sp>
        <p:sp>
          <p:nvSpPr>
            <p:cNvPr id="159" name="Freeform 158">
              <a:extLst>
                <a:ext uri="{FF2B5EF4-FFF2-40B4-BE49-F238E27FC236}">
                  <a16:creationId xmlns:a16="http://schemas.microsoft.com/office/drawing/2014/main" id="{91063F68-0D28-C910-F623-E9419B2EF7BF}"/>
                </a:ext>
              </a:extLst>
            </p:cNvPr>
            <p:cNvSpPr/>
            <p:nvPr/>
          </p:nvSpPr>
          <p:spPr>
            <a:xfrm>
              <a:off x="5142184" y="5355109"/>
              <a:ext cx="67662" cy="53738"/>
            </a:xfrm>
            <a:custGeom>
              <a:avLst/>
              <a:gdLst>
                <a:gd name="connsiteX0" fmla="*/ 4512 w 67662"/>
                <a:gd name="connsiteY0" fmla="*/ 0 h 53738"/>
                <a:gd name="connsiteX1" fmla="*/ 19847 w 67662"/>
                <a:gd name="connsiteY1" fmla="*/ 48021 h 53738"/>
                <a:gd name="connsiteX2" fmla="*/ 67663 w 67662"/>
                <a:gd name="connsiteY2" fmla="*/ 32737 h 53738"/>
              </a:gdLst>
              <a:ahLst/>
              <a:cxnLst>
                <a:cxn ang="0">
                  <a:pos x="connsiteX0" y="connsiteY0"/>
                </a:cxn>
                <a:cxn ang="0">
                  <a:pos x="connsiteX1" y="connsiteY1"/>
                </a:cxn>
                <a:cxn ang="0">
                  <a:pos x="connsiteX2" y="connsiteY2"/>
                </a:cxn>
              </a:cxnLst>
              <a:rect l="l" t="t" r="r" b="b"/>
              <a:pathLst>
                <a:path w="67662" h="53738">
                  <a:moveTo>
                    <a:pt x="4512" y="0"/>
                  </a:moveTo>
                  <a:cubicBezTo>
                    <a:pt x="-4441" y="17453"/>
                    <a:pt x="-441" y="35096"/>
                    <a:pt x="19847" y="48021"/>
                  </a:cubicBezTo>
                  <a:cubicBezTo>
                    <a:pt x="40136" y="60945"/>
                    <a:pt x="58614" y="50285"/>
                    <a:pt x="67663" y="32737"/>
                  </a:cubicBezTo>
                </a:path>
              </a:pathLst>
            </a:custGeom>
            <a:noFill/>
            <a:ln w="31750" cap="rnd">
              <a:solidFill>
                <a:schemeClr val="bg1"/>
              </a:solidFill>
              <a:prstDash val="solid"/>
              <a:round/>
            </a:ln>
          </p:spPr>
          <p:txBody>
            <a:bodyPr rtlCol="0" anchor="ctr"/>
            <a:lstStyle/>
            <a:p>
              <a:endParaRPr lang="en-US"/>
            </a:p>
          </p:txBody>
        </p:sp>
        <p:sp>
          <p:nvSpPr>
            <p:cNvPr id="160" name="Freeform 159">
              <a:extLst>
                <a:ext uri="{FF2B5EF4-FFF2-40B4-BE49-F238E27FC236}">
                  <a16:creationId xmlns:a16="http://schemas.microsoft.com/office/drawing/2014/main" id="{6063CA3E-767C-DA78-4201-76A76FBBE964}"/>
                </a:ext>
              </a:extLst>
            </p:cNvPr>
            <p:cNvSpPr/>
            <p:nvPr/>
          </p:nvSpPr>
          <p:spPr>
            <a:xfrm>
              <a:off x="5189995" y="5287759"/>
              <a:ext cx="69858" cy="46783"/>
            </a:xfrm>
            <a:custGeom>
              <a:avLst/>
              <a:gdLst>
                <a:gd name="connsiteX0" fmla="*/ 69859 w 69858"/>
                <a:gd name="connsiteY0" fmla="*/ 26028 h 46783"/>
                <a:gd name="connsiteX1" fmla="*/ 25567 w 69858"/>
                <a:gd name="connsiteY1" fmla="*/ 2348 h 46783"/>
                <a:gd name="connsiteX2" fmla="*/ 2041 w 69858"/>
                <a:gd name="connsiteY2" fmla="*/ 46783 h 46783"/>
              </a:gdLst>
              <a:ahLst/>
              <a:cxnLst>
                <a:cxn ang="0">
                  <a:pos x="connsiteX0" y="connsiteY0"/>
                </a:cxn>
                <a:cxn ang="0">
                  <a:pos x="connsiteX1" y="connsiteY1"/>
                </a:cxn>
                <a:cxn ang="0">
                  <a:pos x="connsiteX2" y="connsiteY2"/>
                </a:cxn>
              </a:cxnLst>
              <a:rect l="l" t="t" r="r" b="b"/>
              <a:pathLst>
                <a:path w="69858" h="46783">
                  <a:moveTo>
                    <a:pt x="69859" y="26028"/>
                  </a:moveTo>
                  <a:cubicBezTo>
                    <a:pt x="64144" y="7254"/>
                    <a:pt x="48999" y="-5483"/>
                    <a:pt x="25567" y="2348"/>
                  </a:cubicBezTo>
                  <a:cubicBezTo>
                    <a:pt x="2136" y="10178"/>
                    <a:pt x="-3674" y="28009"/>
                    <a:pt x="2041" y="46783"/>
                  </a:cubicBezTo>
                </a:path>
              </a:pathLst>
            </a:custGeom>
            <a:noFill/>
            <a:ln w="31750" cap="rnd">
              <a:solidFill>
                <a:schemeClr val="bg1"/>
              </a:solidFill>
              <a:prstDash val="solid"/>
              <a:round/>
            </a:ln>
          </p:spPr>
          <p:txBody>
            <a:bodyPr rtlCol="0" anchor="ctr"/>
            <a:lstStyle/>
            <a:p>
              <a:endParaRPr lang="en-US"/>
            </a:p>
          </p:txBody>
        </p:sp>
      </p:grpSp>
      <p:grpSp>
        <p:nvGrpSpPr>
          <p:cNvPr id="161" name="Graphic 81">
            <a:extLst>
              <a:ext uri="{FF2B5EF4-FFF2-40B4-BE49-F238E27FC236}">
                <a16:creationId xmlns:a16="http://schemas.microsoft.com/office/drawing/2014/main" id="{39D688A2-7858-27EB-D7C4-71FE9C1B372B}"/>
              </a:ext>
            </a:extLst>
          </p:cNvPr>
          <p:cNvGrpSpPr/>
          <p:nvPr/>
        </p:nvGrpSpPr>
        <p:grpSpPr>
          <a:xfrm>
            <a:off x="1155760" y="5835497"/>
            <a:ext cx="696437" cy="781985"/>
            <a:chOff x="5128067" y="5331267"/>
            <a:chExt cx="517853" cy="581464"/>
          </a:xfrm>
          <a:noFill/>
        </p:grpSpPr>
        <p:sp>
          <p:nvSpPr>
            <p:cNvPr id="162" name="Freeform 161">
              <a:extLst>
                <a:ext uri="{FF2B5EF4-FFF2-40B4-BE49-F238E27FC236}">
                  <a16:creationId xmlns:a16="http://schemas.microsoft.com/office/drawing/2014/main" id="{EEEF0D1E-643E-701C-BC39-1B9D3FA58D3B}"/>
                </a:ext>
              </a:extLst>
            </p:cNvPr>
            <p:cNvSpPr/>
            <p:nvPr/>
          </p:nvSpPr>
          <p:spPr>
            <a:xfrm>
              <a:off x="5135411" y="5410797"/>
              <a:ext cx="503165" cy="501935"/>
            </a:xfrm>
            <a:custGeom>
              <a:avLst/>
              <a:gdLst>
                <a:gd name="connsiteX0" fmla="*/ 503165 w 503165"/>
                <a:gd name="connsiteY0" fmla="*/ 250968 h 501935"/>
                <a:gd name="connsiteX1" fmla="*/ 251583 w 503165"/>
                <a:gd name="connsiteY1" fmla="*/ 501935 h 501935"/>
                <a:gd name="connsiteX2" fmla="*/ 0 w 503165"/>
                <a:gd name="connsiteY2" fmla="*/ 250968 h 501935"/>
                <a:gd name="connsiteX3" fmla="*/ 251583 w 503165"/>
                <a:gd name="connsiteY3" fmla="*/ 0 h 501935"/>
                <a:gd name="connsiteX4" fmla="*/ 503165 w 503165"/>
                <a:gd name="connsiteY4" fmla="*/ 250968 h 50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65" h="501935">
                  <a:moveTo>
                    <a:pt x="503165" y="250968"/>
                  </a:moveTo>
                  <a:cubicBezTo>
                    <a:pt x="503165" y="389573"/>
                    <a:pt x="390528" y="501935"/>
                    <a:pt x="251583" y="501935"/>
                  </a:cubicBezTo>
                  <a:cubicBezTo>
                    <a:pt x="112637" y="501935"/>
                    <a:pt x="0" y="389573"/>
                    <a:pt x="0" y="250968"/>
                  </a:cubicBezTo>
                  <a:cubicBezTo>
                    <a:pt x="0" y="112362"/>
                    <a:pt x="112637" y="0"/>
                    <a:pt x="251583" y="0"/>
                  </a:cubicBezTo>
                  <a:cubicBezTo>
                    <a:pt x="390528" y="0"/>
                    <a:pt x="503165" y="112362"/>
                    <a:pt x="503165" y="250968"/>
                  </a:cubicBezTo>
                  <a:close/>
                </a:path>
              </a:pathLst>
            </a:custGeom>
            <a:noFill/>
            <a:ln w="31750" cap="rnd">
              <a:solidFill>
                <a:schemeClr val="bg1"/>
              </a:solidFill>
              <a:prstDash val="solid"/>
              <a:round/>
            </a:ln>
          </p:spPr>
          <p:txBody>
            <a:bodyPr rtlCol="0" anchor="ctr"/>
            <a:lstStyle/>
            <a:p>
              <a:endParaRPr lang="en-US"/>
            </a:p>
          </p:txBody>
        </p:sp>
        <p:sp>
          <p:nvSpPr>
            <p:cNvPr id="163" name="Freeform 162">
              <a:extLst>
                <a:ext uri="{FF2B5EF4-FFF2-40B4-BE49-F238E27FC236}">
                  <a16:creationId xmlns:a16="http://schemas.microsoft.com/office/drawing/2014/main" id="{EEE75877-8B32-C132-621D-2776E6FF9038}"/>
                </a:ext>
              </a:extLst>
            </p:cNvPr>
            <p:cNvSpPr/>
            <p:nvPr/>
          </p:nvSpPr>
          <p:spPr>
            <a:xfrm>
              <a:off x="5350461" y="5331267"/>
              <a:ext cx="73064" cy="79623"/>
            </a:xfrm>
            <a:custGeom>
              <a:avLst/>
              <a:gdLst>
                <a:gd name="connsiteX0" fmla="*/ 0 w 73064"/>
                <a:gd name="connsiteY0" fmla="*/ 0 h 79623"/>
                <a:gd name="connsiteX1" fmla="*/ 73064 w 73064"/>
                <a:gd name="connsiteY1" fmla="*/ 0 h 79623"/>
                <a:gd name="connsiteX2" fmla="*/ 73064 w 73064"/>
                <a:gd name="connsiteY2" fmla="*/ 79623 h 79623"/>
                <a:gd name="connsiteX3" fmla="*/ 0 w 73064"/>
                <a:gd name="connsiteY3" fmla="*/ 79623 h 79623"/>
              </a:gdLst>
              <a:ahLst/>
              <a:cxnLst>
                <a:cxn ang="0">
                  <a:pos x="connsiteX0" y="connsiteY0"/>
                </a:cxn>
                <a:cxn ang="0">
                  <a:pos x="connsiteX1" y="connsiteY1"/>
                </a:cxn>
                <a:cxn ang="0">
                  <a:pos x="connsiteX2" y="connsiteY2"/>
                </a:cxn>
                <a:cxn ang="0">
                  <a:pos x="connsiteX3" y="connsiteY3"/>
                </a:cxn>
              </a:cxnLst>
              <a:rect l="l" t="t" r="r" b="b"/>
              <a:pathLst>
                <a:path w="73064" h="79623">
                  <a:moveTo>
                    <a:pt x="0" y="0"/>
                  </a:moveTo>
                  <a:lnTo>
                    <a:pt x="73064" y="0"/>
                  </a:lnTo>
                  <a:lnTo>
                    <a:pt x="73064" y="79623"/>
                  </a:lnTo>
                  <a:lnTo>
                    <a:pt x="0" y="79623"/>
                  </a:lnTo>
                  <a:close/>
                </a:path>
              </a:pathLst>
            </a:custGeom>
            <a:noFill/>
            <a:ln w="31750" cap="rnd">
              <a:solidFill>
                <a:schemeClr val="bg1"/>
              </a:solidFill>
              <a:prstDash val="solid"/>
              <a:round/>
            </a:ln>
          </p:spPr>
          <p:txBody>
            <a:bodyPr rtlCol="0" anchor="ctr"/>
            <a:lstStyle/>
            <a:p>
              <a:endParaRPr lang="en-US"/>
            </a:p>
          </p:txBody>
        </p:sp>
        <p:grpSp>
          <p:nvGrpSpPr>
            <p:cNvPr id="164" name="Graphic 81">
              <a:extLst>
                <a:ext uri="{FF2B5EF4-FFF2-40B4-BE49-F238E27FC236}">
                  <a16:creationId xmlns:a16="http://schemas.microsoft.com/office/drawing/2014/main" id="{2B0B6765-4856-FD08-CB85-4FFC26DDFB6D}"/>
                </a:ext>
              </a:extLst>
            </p:cNvPr>
            <p:cNvGrpSpPr/>
            <p:nvPr/>
          </p:nvGrpSpPr>
          <p:grpSpPr>
            <a:xfrm>
              <a:off x="5128067" y="5399355"/>
              <a:ext cx="517853" cy="101568"/>
              <a:chOff x="5128067" y="5399355"/>
              <a:chExt cx="517853" cy="101568"/>
            </a:xfrm>
            <a:noFill/>
          </p:grpSpPr>
          <p:sp>
            <p:nvSpPr>
              <p:cNvPr id="165" name="Freeform 164">
                <a:extLst>
                  <a:ext uri="{FF2B5EF4-FFF2-40B4-BE49-F238E27FC236}">
                    <a16:creationId xmlns:a16="http://schemas.microsoft.com/office/drawing/2014/main" id="{54560A13-9260-3507-5104-515D9DA5BF11}"/>
                  </a:ext>
                </a:extLst>
              </p:cNvPr>
              <p:cNvSpPr/>
              <p:nvPr/>
            </p:nvSpPr>
            <p:spPr>
              <a:xfrm>
                <a:off x="5128067" y="5399355"/>
                <a:ext cx="101781" cy="101568"/>
              </a:xfrm>
              <a:custGeom>
                <a:avLst/>
                <a:gdLst>
                  <a:gd name="connsiteX0" fmla="*/ 101782 w 101781"/>
                  <a:gd name="connsiteY0" fmla="*/ 63117 h 101568"/>
                  <a:gd name="connsiteX1" fmla="*/ 63272 w 101781"/>
                  <a:gd name="connsiteY1" fmla="*/ 101569 h 101568"/>
                  <a:gd name="connsiteX2" fmla="*/ 0 w 101781"/>
                  <a:gd name="connsiteY2" fmla="*/ 38358 h 101568"/>
                  <a:gd name="connsiteX3" fmla="*/ 38509 w 101781"/>
                  <a:gd name="connsiteY3" fmla="*/ 0 h 101568"/>
                  <a:gd name="connsiteX4" fmla="*/ 101782 w 101781"/>
                  <a:gd name="connsiteY4" fmla="*/ 63117 h 10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81" h="101568">
                    <a:moveTo>
                      <a:pt x="101782" y="63117"/>
                    </a:moveTo>
                    <a:lnTo>
                      <a:pt x="63272" y="101569"/>
                    </a:lnTo>
                    <a:lnTo>
                      <a:pt x="0" y="38358"/>
                    </a:lnTo>
                    <a:lnTo>
                      <a:pt x="38509" y="0"/>
                    </a:lnTo>
                    <a:lnTo>
                      <a:pt x="101782" y="63117"/>
                    </a:lnTo>
                    <a:close/>
                  </a:path>
                </a:pathLst>
              </a:custGeom>
              <a:noFill/>
              <a:ln w="31750" cap="rnd">
                <a:solidFill>
                  <a:schemeClr val="bg1"/>
                </a:solidFill>
                <a:prstDash val="solid"/>
                <a:round/>
              </a:ln>
            </p:spPr>
            <p:txBody>
              <a:bodyPr rtlCol="0" anchor="ctr"/>
              <a:lstStyle/>
              <a:p>
                <a:endParaRPr lang="en-US"/>
              </a:p>
            </p:txBody>
          </p:sp>
          <p:sp>
            <p:nvSpPr>
              <p:cNvPr id="166" name="Freeform 165">
                <a:extLst>
                  <a:ext uri="{FF2B5EF4-FFF2-40B4-BE49-F238E27FC236}">
                    <a16:creationId xmlns:a16="http://schemas.microsoft.com/office/drawing/2014/main" id="{8540514A-E0FF-80E3-4856-7258F2F355F7}"/>
                  </a:ext>
                </a:extLst>
              </p:cNvPr>
              <p:cNvSpPr/>
              <p:nvPr/>
            </p:nvSpPr>
            <p:spPr>
              <a:xfrm>
                <a:off x="5544138" y="5399355"/>
                <a:ext cx="101781" cy="101568"/>
              </a:xfrm>
              <a:custGeom>
                <a:avLst/>
                <a:gdLst>
                  <a:gd name="connsiteX0" fmla="*/ 38509 w 101781"/>
                  <a:gd name="connsiteY0" fmla="*/ 101569 h 101568"/>
                  <a:gd name="connsiteX1" fmla="*/ 0 w 101781"/>
                  <a:gd name="connsiteY1" fmla="*/ 63117 h 101568"/>
                  <a:gd name="connsiteX2" fmla="*/ 63272 w 101781"/>
                  <a:gd name="connsiteY2" fmla="*/ 0 h 101568"/>
                  <a:gd name="connsiteX3" fmla="*/ 101782 w 101781"/>
                  <a:gd name="connsiteY3" fmla="*/ 38358 h 101568"/>
                  <a:gd name="connsiteX4" fmla="*/ 38509 w 101781"/>
                  <a:gd name="connsiteY4" fmla="*/ 101569 h 10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81" h="101568">
                    <a:moveTo>
                      <a:pt x="38509" y="101569"/>
                    </a:moveTo>
                    <a:lnTo>
                      <a:pt x="0" y="63117"/>
                    </a:lnTo>
                    <a:lnTo>
                      <a:pt x="63272" y="0"/>
                    </a:lnTo>
                    <a:lnTo>
                      <a:pt x="101782" y="38358"/>
                    </a:lnTo>
                    <a:lnTo>
                      <a:pt x="38509" y="101569"/>
                    </a:lnTo>
                    <a:close/>
                  </a:path>
                </a:pathLst>
              </a:custGeom>
              <a:noFill/>
              <a:ln w="31750" cap="rnd">
                <a:solidFill>
                  <a:schemeClr val="bg1"/>
                </a:solidFill>
                <a:prstDash val="solid"/>
                <a:round/>
              </a:ln>
            </p:spPr>
            <p:txBody>
              <a:bodyPr rtlCol="0" anchor="ctr"/>
              <a:lstStyle/>
              <a:p>
                <a:endParaRPr lang="en-US"/>
              </a:p>
            </p:txBody>
          </p:sp>
        </p:grpSp>
        <p:sp>
          <p:nvSpPr>
            <p:cNvPr id="167" name="Freeform 166">
              <a:extLst>
                <a:ext uri="{FF2B5EF4-FFF2-40B4-BE49-F238E27FC236}">
                  <a16:creationId xmlns:a16="http://schemas.microsoft.com/office/drawing/2014/main" id="{4CF44D90-055C-DE95-1585-95D2CA00243A}"/>
                </a:ext>
              </a:extLst>
            </p:cNvPr>
            <p:cNvSpPr/>
            <p:nvPr/>
          </p:nvSpPr>
          <p:spPr>
            <a:xfrm>
              <a:off x="5313929" y="5331267"/>
              <a:ext cx="146128" cy="9378"/>
            </a:xfrm>
            <a:custGeom>
              <a:avLst/>
              <a:gdLst>
                <a:gd name="connsiteX0" fmla="*/ 0 w 146128"/>
                <a:gd name="connsiteY0" fmla="*/ 0 h 9378"/>
                <a:gd name="connsiteX1" fmla="*/ 146129 w 146128"/>
                <a:gd name="connsiteY1" fmla="*/ 0 h 9378"/>
              </a:gdLst>
              <a:ahLst/>
              <a:cxnLst>
                <a:cxn ang="0">
                  <a:pos x="connsiteX0" y="connsiteY0"/>
                </a:cxn>
                <a:cxn ang="0">
                  <a:pos x="connsiteX1" y="connsiteY1"/>
                </a:cxn>
              </a:cxnLst>
              <a:rect l="l" t="t" r="r" b="b"/>
              <a:pathLst>
                <a:path w="146128" h="9378">
                  <a:moveTo>
                    <a:pt x="0" y="0"/>
                  </a:moveTo>
                  <a:lnTo>
                    <a:pt x="146129" y="0"/>
                  </a:lnTo>
                </a:path>
              </a:pathLst>
            </a:custGeom>
            <a:ln w="31750" cap="rnd">
              <a:solidFill>
                <a:schemeClr val="bg1"/>
              </a:solidFill>
              <a:prstDash val="solid"/>
              <a:round/>
            </a:ln>
          </p:spPr>
          <p:txBody>
            <a:bodyPr rtlCol="0" anchor="ctr"/>
            <a:lstStyle/>
            <a:p>
              <a:endParaRPr lang="en-US"/>
            </a:p>
          </p:txBody>
        </p:sp>
        <p:grpSp>
          <p:nvGrpSpPr>
            <p:cNvPr id="168" name="Graphic 81">
              <a:extLst>
                <a:ext uri="{FF2B5EF4-FFF2-40B4-BE49-F238E27FC236}">
                  <a16:creationId xmlns:a16="http://schemas.microsoft.com/office/drawing/2014/main" id="{E6F5D1C5-3AE4-72D3-2012-BA5C57207632}"/>
                </a:ext>
              </a:extLst>
            </p:cNvPr>
            <p:cNvGrpSpPr/>
            <p:nvPr/>
          </p:nvGrpSpPr>
          <p:grpSpPr>
            <a:xfrm>
              <a:off x="5201037" y="5476258"/>
              <a:ext cx="371912" cy="371011"/>
              <a:chOff x="5201037" y="5476258"/>
              <a:chExt cx="371912" cy="371011"/>
            </a:xfrm>
          </p:grpSpPr>
          <p:grpSp>
            <p:nvGrpSpPr>
              <p:cNvPr id="169" name="Graphic 81">
                <a:extLst>
                  <a:ext uri="{FF2B5EF4-FFF2-40B4-BE49-F238E27FC236}">
                    <a16:creationId xmlns:a16="http://schemas.microsoft.com/office/drawing/2014/main" id="{09585A77-7F46-5837-FC3F-95F965D012F4}"/>
                  </a:ext>
                </a:extLst>
              </p:cNvPr>
              <p:cNvGrpSpPr/>
              <p:nvPr/>
            </p:nvGrpSpPr>
            <p:grpSpPr>
              <a:xfrm>
                <a:off x="5386994" y="5476258"/>
                <a:ext cx="9415" cy="371011"/>
                <a:chOff x="5386994" y="5476258"/>
                <a:chExt cx="9415" cy="371011"/>
              </a:xfrm>
            </p:grpSpPr>
            <p:sp>
              <p:nvSpPr>
                <p:cNvPr id="170" name="Freeform 169">
                  <a:extLst>
                    <a:ext uri="{FF2B5EF4-FFF2-40B4-BE49-F238E27FC236}">
                      <a16:creationId xmlns:a16="http://schemas.microsoft.com/office/drawing/2014/main" id="{BC9421B6-74DA-FA99-E5A7-11BBCCD33968}"/>
                    </a:ext>
                  </a:extLst>
                </p:cNvPr>
                <p:cNvSpPr/>
                <p:nvPr/>
              </p:nvSpPr>
              <p:spPr>
                <a:xfrm>
                  <a:off x="5386994" y="5476258"/>
                  <a:ext cx="9415" cy="66493"/>
                </a:xfrm>
                <a:custGeom>
                  <a:avLst/>
                  <a:gdLst>
                    <a:gd name="connsiteX0" fmla="*/ 0 w 9415"/>
                    <a:gd name="connsiteY0" fmla="*/ 0 h 66493"/>
                    <a:gd name="connsiteX1" fmla="*/ 0 w 9415"/>
                    <a:gd name="connsiteY1" fmla="*/ 66493 h 66493"/>
                  </a:gdLst>
                  <a:ahLst/>
                  <a:cxnLst>
                    <a:cxn ang="0">
                      <a:pos x="connsiteX0" y="connsiteY0"/>
                    </a:cxn>
                    <a:cxn ang="0">
                      <a:pos x="connsiteX1" y="connsiteY1"/>
                    </a:cxn>
                  </a:cxnLst>
                  <a:rect l="l" t="t" r="r" b="b"/>
                  <a:pathLst>
                    <a:path w="9415" h="66493">
                      <a:moveTo>
                        <a:pt x="0" y="0"/>
                      </a:moveTo>
                      <a:lnTo>
                        <a:pt x="0" y="66493"/>
                      </a:lnTo>
                    </a:path>
                  </a:pathLst>
                </a:custGeom>
                <a:ln w="31750" cap="rnd">
                  <a:solidFill>
                    <a:schemeClr val="bg1"/>
                  </a:solidFill>
                  <a:prstDash val="solid"/>
                  <a:round/>
                </a:ln>
              </p:spPr>
              <p:txBody>
                <a:bodyPr rtlCol="0" anchor="ctr"/>
                <a:lstStyle/>
                <a:p>
                  <a:endParaRPr lang="en-US"/>
                </a:p>
              </p:txBody>
            </p:sp>
            <p:sp>
              <p:nvSpPr>
                <p:cNvPr id="171" name="Freeform 170">
                  <a:extLst>
                    <a:ext uri="{FF2B5EF4-FFF2-40B4-BE49-F238E27FC236}">
                      <a16:creationId xmlns:a16="http://schemas.microsoft.com/office/drawing/2014/main" id="{80021A46-4288-829B-272A-A655E26756BB}"/>
                    </a:ext>
                  </a:extLst>
                </p:cNvPr>
                <p:cNvSpPr/>
                <p:nvPr/>
              </p:nvSpPr>
              <p:spPr>
                <a:xfrm>
                  <a:off x="5386994" y="5780871"/>
                  <a:ext cx="9415" cy="66399"/>
                </a:xfrm>
                <a:custGeom>
                  <a:avLst/>
                  <a:gdLst>
                    <a:gd name="connsiteX0" fmla="*/ 0 w 9415"/>
                    <a:gd name="connsiteY0" fmla="*/ 0 h 66399"/>
                    <a:gd name="connsiteX1" fmla="*/ 0 w 9415"/>
                    <a:gd name="connsiteY1" fmla="*/ 66400 h 66399"/>
                  </a:gdLst>
                  <a:ahLst/>
                  <a:cxnLst>
                    <a:cxn ang="0">
                      <a:pos x="connsiteX0" y="connsiteY0"/>
                    </a:cxn>
                    <a:cxn ang="0">
                      <a:pos x="connsiteX1" y="connsiteY1"/>
                    </a:cxn>
                  </a:cxnLst>
                  <a:rect l="l" t="t" r="r" b="b"/>
                  <a:pathLst>
                    <a:path w="9415" h="66399">
                      <a:moveTo>
                        <a:pt x="0" y="0"/>
                      </a:moveTo>
                      <a:lnTo>
                        <a:pt x="0" y="66400"/>
                      </a:lnTo>
                    </a:path>
                  </a:pathLst>
                </a:custGeom>
                <a:ln w="31750" cap="rnd">
                  <a:solidFill>
                    <a:schemeClr val="bg1"/>
                  </a:solidFill>
                  <a:prstDash val="solid"/>
                  <a:round/>
                </a:ln>
              </p:spPr>
              <p:txBody>
                <a:bodyPr rtlCol="0" anchor="ctr"/>
                <a:lstStyle/>
                <a:p>
                  <a:endParaRPr lang="en-US"/>
                </a:p>
              </p:txBody>
            </p:sp>
          </p:grpSp>
          <p:grpSp>
            <p:nvGrpSpPr>
              <p:cNvPr id="172" name="Graphic 81">
                <a:extLst>
                  <a:ext uri="{FF2B5EF4-FFF2-40B4-BE49-F238E27FC236}">
                    <a16:creationId xmlns:a16="http://schemas.microsoft.com/office/drawing/2014/main" id="{4D4CFE95-773A-D946-1243-5EB685563806}"/>
                  </a:ext>
                </a:extLst>
              </p:cNvPr>
              <p:cNvGrpSpPr/>
              <p:nvPr/>
            </p:nvGrpSpPr>
            <p:grpSpPr>
              <a:xfrm>
                <a:off x="5201037" y="5661764"/>
                <a:ext cx="371912" cy="9378"/>
                <a:chOff x="5201037" y="5661764"/>
                <a:chExt cx="371912" cy="9378"/>
              </a:xfrm>
            </p:grpSpPr>
            <p:sp>
              <p:nvSpPr>
                <p:cNvPr id="173" name="Freeform 172">
                  <a:extLst>
                    <a:ext uri="{FF2B5EF4-FFF2-40B4-BE49-F238E27FC236}">
                      <a16:creationId xmlns:a16="http://schemas.microsoft.com/office/drawing/2014/main" id="{F9A4CF5D-223C-5175-30A7-067739D7DAB9}"/>
                    </a:ext>
                  </a:extLst>
                </p:cNvPr>
                <p:cNvSpPr/>
                <p:nvPr/>
              </p:nvSpPr>
              <p:spPr>
                <a:xfrm>
                  <a:off x="5506382" y="5661764"/>
                  <a:ext cx="66567" cy="9378"/>
                </a:xfrm>
                <a:custGeom>
                  <a:avLst/>
                  <a:gdLst>
                    <a:gd name="connsiteX0" fmla="*/ 66568 w 66567"/>
                    <a:gd name="connsiteY0" fmla="*/ 0 h 9378"/>
                    <a:gd name="connsiteX1" fmla="*/ 0 w 66567"/>
                    <a:gd name="connsiteY1" fmla="*/ 0 h 9378"/>
                  </a:gdLst>
                  <a:ahLst/>
                  <a:cxnLst>
                    <a:cxn ang="0">
                      <a:pos x="connsiteX0" y="connsiteY0"/>
                    </a:cxn>
                    <a:cxn ang="0">
                      <a:pos x="connsiteX1" y="connsiteY1"/>
                    </a:cxn>
                  </a:cxnLst>
                  <a:rect l="l" t="t" r="r" b="b"/>
                  <a:pathLst>
                    <a:path w="66567" h="9378">
                      <a:moveTo>
                        <a:pt x="66568" y="0"/>
                      </a:moveTo>
                      <a:lnTo>
                        <a:pt x="0" y="0"/>
                      </a:lnTo>
                    </a:path>
                  </a:pathLst>
                </a:custGeom>
                <a:ln w="31750" cap="rnd">
                  <a:solidFill>
                    <a:schemeClr val="bg1"/>
                  </a:solidFill>
                  <a:prstDash val="solid"/>
                  <a:round/>
                </a:ln>
              </p:spPr>
              <p:txBody>
                <a:bodyPr rtlCol="0" anchor="ctr"/>
                <a:lstStyle/>
                <a:p>
                  <a:endParaRPr lang="en-US"/>
                </a:p>
              </p:txBody>
            </p:sp>
            <p:sp>
              <p:nvSpPr>
                <p:cNvPr id="174" name="Freeform 173">
                  <a:extLst>
                    <a:ext uri="{FF2B5EF4-FFF2-40B4-BE49-F238E27FC236}">
                      <a16:creationId xmlns:a16="http://schemas.microsoft.com/office/drawing/2014/main" id="{08BB4B54-8B6A-709D-68A2-4FE1CB7B2F83}"/>
                    </a:ext>
                  </a:extLst>
                </p:cNvPr>
                <p:cNvSpPr/>
                <p:nvPr/>
              </p:nvSpPr>
              <p:spPr>
                <a:xfrm>
                  <a:off x="5201037" y="5661764"/>
                  <a:ext cx="66567" cy="9378"/>
                </a:xfrm>
                <a:custGeom>
                  <a:avLst/>
                  <a:gdLst>
                    <a:gd name="connsiteX0" fmla="*/ 66568 w 66567"/>
                    <a:gd name="connsiteY0" fmla="*/ 0 h 9378"/>
                    <a:gd name="connsiteX1" fmla="*/ 0 w 66567"/>
                    <a:gd name="connsiteY1" fmla="*/ 0 h 9378"/>
                  </a:gdLst>
                  <a:ahLst/>
                  <a:cxnLst>
                    <a:cxn ang="0">
                      <a:pos x="connsiteX0" y="connsiteY0"/>
                    </a:cxn>
                    <a:cxn ang="0">
                      <a:pos x="connsiteX1" y="connsiteY1"/>
                    </a:cxn>
                  </a:cxnLst>
                  <a:rect l="l" t="t" r="r" b="b"/>
                  <a:pathLst>
                    <a:path w="66567" h="9378">
                      <a:moveTo>
                        <a:pt x="66568" y="0"/>
                      </a:moveTo>
                      <a:lnTo>
                        <a:pt x="0" y="0"/>
                      </a:lnTo>
                    </a:path>
                  </a:pathLst>
                </a:custGeom>
                <a:ln w="31750" cap="rnd">
                  <a:solidFill>
                    <a:schemeClr val="bg1"/>
                  </a:solidFill>
                  <a:prstDash val="solid"/>
                  <a:round/>
                </a:ln>
              </p:spPr>
              <p:txBody>
                <a:bodyPr rtlCol="0" anchor="ctr"/>
                <a:lstStyle/>
                <a:p>
                  <a:endParaRPr lang="en-US"/>
                </a:p>
              </p:txBody>
            </p:sp>
          </p:grpSp>
        </p:grpSp>
        <p:sp>
          <p:nvSpPr>
            <p:cNvPr id="175" name="Freeform 174">
              <a:extLst>
                <a:ext uri="{FF2B5EF4-FFF2-40B4-BE49-F238E27FC236}">
                  <a16:creationId xmlns:a16="http://schemas.microsoft.com/office/drawing/2014/main" id="{6314B351-71F0-67EA-AB8C-7576C63A2202}"/>
                </a:ext>
              </a:extLst>
            </p:cNvPr>
            <p:cNvSpPr/>
            <p:nvPr/>
          </p:nvSpPr>
          <p:spPr>
            <a:xfrm>
              <a:off x="5361195" y="5631753"/>
              <a:ext cx="49525" cy="49330"/>
            </a:xfrm>
            <a:custGeom>
              <a:avLst/>
              <a:gdLst>
                <a:gd name="connsiteX0" fmla="*/ 49526 w 49525"/>
                <a:gd name="connsiteY0" fmla="*/ 24665 h 49330"/>
                <a:gd name="connsiteX1" fmla="*/ 24763 w 49525"/>
                <a:gd name="connsiteY1" fmla="*/ 49331 h 49330"/>
                <a:gd name="connsiteX2" fmla="*/ 0 w 49525"/>
                <a:gd name="connsiteY2" fmla="*/ 24665 h 49330"/>
                <a:gd name="connsiteX3" fmla="*/ 24763 w 49525"/>
                <a:gd name="connsiteY3" fmla="*/ 0 h 49330"/>
                <a:gd name="connsiteX4" fmla="*/ 49526 w 49525"/>
                <a:gd name="connsiteY4" fmla="*/ 24665 h 49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5" h="49330">
                  <a:moveTo>
                    <a:pt x="49526" y="24665"/>
                  </a:moveTo>
                  <a:cubicBezTo>
                    <a:pt x="49526" y="38288"/>
                    <a:pt x="38439" y="49331"/>
                    <a:pt x="24763" y="49331"/>
                  </a:cubicBezTo>
                  <a:cubicBezTo>
                    <a:pt x="11087" y="49331"/>
                    <a:pt x="0" y="38288"/>
                    <a:pt x="0" y="24665"/>
                  </a:cubicBezTo>
                  <a:cubicBezTo>
                    <a:pt x="0" y="11043"/>
                    <a:pt x="11087" y="0"/>
                    <a:pt x="24763" y="0"/>
                  </a:cubicBezTo>
                  <a:cubicBezTo>
                    <a:pt x="38439" y="0"/>
                    <a:pt x="49526" y="11043"/>
                    <a:pt x="49526" y="24665"/>
                  </a:cubicBezTo>
                  <a:close/>
                </a:path>
              </a:pathLst>
            </a:custGeom>
            <a:noFill/>
            <a:ln w="31750" cap="rnd">
              <a:solidFill>
                <a:schemeClr val="bg1"/>
              </a:solidFill>
              <a:prstDash val="solid"/>
              <a:round/>
            </a:ln>
          </p:spPr>
          <p:txBody>
            <a:bodyPr rtlCol="0" anchor="ctr"/>
            <a:lstStyle/>
            <a:p>
              <a:endParaRPr lang="en-US" dirty="0"/>
            </a:p>
          </p:txBody>
        </p:sp>
        <p:sp>
          <p:nvSpPr>
            <p:cNvPr id="176" name="Freeform 175">
              <a:extLst>
                <a:ext uri="{FF2B5EF4-FFF2-40B4-BE49-F238E27FC236}">
                  <a16:creationId xmlns:a16="http://schemas.microsoft.com/office/drawing/2014/main" id="{FC4ED417-B0BD-90D9-3981-95BAD724934A}"/>
                </a:ext>
              </a:extLst>
            </p:cNvPr>
            <p:cNvSpPr/>
            <p:nvPr/>
          </p:nvSpPr>
          <p:spPr>
            <a:xfrm>
              <a:off x="5249339" y="5606056"/>
              <a:ext cx="191417" cy="189820"/>
            </a:xfrm>
            <a:custGeom>
              <a:avLst/>
              <a:gdLst>
                <a:gd name="connsiteX0" fmla="*/ 0 w 191417"/>
                <a:gd name="connsiteY0" fmla="*/ 189820 h 189820"/>
                <a:gd name="connsiteX1" fmla="*/ 191417 w 191417"/>
                <a:gd name="connsiteY1" fmla="*/ 0 h 189820"/>
              </a:gdLst>
              <a:ahLst/>
              <a:cxnLst>
                <a:cxn ang="0">
                  <a:pos x="connsiteX0" y="connsiteY0"/>
                </a:cxn>
                <a:cxn ang="0">
                  <a:pos x="connsiteX1" y="connsiteY1"/>
                </a:cxn>
              </a:cxnLst>
              <a:rect l="l" t="t" r="r" b="b"/>
              <a:pathLst>
                <a:path w="191417" h="189820">
                  <a:moveTo>
                    <a:pt x="0" y="189820"/>
                  </a:moveTo>
                  <a:lnTo>
                    <a:pt x="191417" y="0"/>
                  </a:lnTo>
                </a:path>
              </a:pathLst>
            </a:custGeom>
            <a:ln w="31750" cap="rnd">
              <a:solidFill>
                <a:schemeClr val="bg1"/>
              </a:solidFill>
              <a:prstDash val="solid"/>
              <a:round/>
            </a:ln>
          </p:spPr>
          <p:txBody>
            <a:bodyPr rtlCol="0" anchor="ctr"/>
            <a:lstStyle/>
            <a:p>
              <a:endParaRPr lang="en-US"/>
            </a:p>
          </p:txBody>
        </p:sp>
      </p:grpSp>
      <p:grpSp>
        <p:nvGrpSpPr>
          <p:cNvPr id="177" name="Graphic 83">
            <a:extLst>
              <a:ext uri="{FF2B5EF4-FFF2-40B4-BE49-F238E27FC236}">
                <a16:creationId xmlns:a16="http://schemas.microsoft.com/office/drawing/2014/main" id="{0E5D2F5D-358E-19A7-9C47-CD71FE6E62CF}"/>
              </a:ext>
            </a:extLst>
          </p:cNvPr>
          <p:cNvGrpSpPr/>
          <p:nvPr/>
        </p:nvGrpSpPr>
        <p:grpSpPr>
          <a:xfrm>
            <a:off x="6208634" y="2518751"/>
            <a:ext cx="815824" cy="815745"/>
            <a:chOff x="5233680" y="5468716"/>
            <a:chExt cx="606626" cy="606567"/>
          </a:xfrm>
          <a:noFill/>
        </p:grpSpPr>
        <p:sp>
          <p:nvSpPr>
            <p:cNvPr id="178" name="Freeform 177">
              <a:extLst>
                <a:ext uri="{FF2B5EF4-FFF2-40B4-BE49-F238E27FC236}">
                  <a16:creationId xmlns:a16="http://schemas.microsoft.com/office/drawing/2014/main" id="{EB4C565A-9E8B-BB96-CB98-6B1025F9B29D}"/>
                </a:ext>
              </a:extLst>
            </p:cNvPr>
            <p:cNvSpPr/>
            <p:nvPr/>
          </p:nvSpPr>
          <p:spPr>
            <a:xfrm>
              <a:off x="5349621" y="5468716"/>
              <a:ext cx="374744" cy="449997"/>
            </a:xfrm>
            <a:custGeom>
              <a:avLst/>
              <a:gdLst>
                <a:gd name="connsiteX0" fmla="*/ 95 w 374744"/>
                <a:gd name="connsiteY0" fmla="*/ 0 h 449997"/>
                <a:gd name="connsiteX1" fmla="*/ 374745 w 374744"/>
                <a:gd name="connsiteY1" fmla="*/ 0 h 449997"/>
                <a:gd name="connsiteX2" fmla="*/ 374745 w 374744"/>
                <a:gd name="connsiteY2" fmla="*/ 268501 h 449997"/>
                <a:gd name="connsiteX3" fmla="*/ 193249 w 374744"/>
                <a:gd name="connsiteY3" fmla="*/ 449997 h 449997"/>
                <a:gd name="connsiteX4" fmla="*/ 181496 w 374744"/>
                <a:gd name="connsiteY4" fmla="*/ 449997 h 449997"/>
                <a:gd name="connsiteX5" fmla="*/ 0 w 374744"/>
                <a:gd name="connsiteY5" fmla="*/ 268501 h 449997"/>
                <a:gd name="connsiteX6" fmla="*/ 0 w 374744"/>
                <a:gd name="connsiteY6" fmla="*/ 0 h 449997"/>
                <a:gd name="connsiteX7" fmla="*/ 0 w 374744"/>
                <a:gd name="connsiteY7" fmla="*/ 0 h 4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44" h="449997">
                  <a:moveTo>
                    <a:pt x="95" y="0"/>
                  </a:moveTo>
                  <a:lnTo>
                    <a:pt x="374745" y="0"/>
                  </a:lnTo>
                  <a:lnTo>
                    <a:pt x="374745" y="268501"/>
                  </a:lnTo>
                  <a:cubicBezTo>
                    <a:pt x="374745" y="368679"/>
                    <a:pt x="293427" y="449997"/>
                    <a:pt x="193249" y="449997"/>
                  </a:cubicBezTo>
                  <a:lnTo>
                    <a:pt x="181496" y="449997"/>
                  </a:lnTo>
                  <a:cubicBezTo>
                    <a:pt x="81318" y="449997"/>
                    <a:pt x="0" y="368679"/>
                    <a:pt x="0" y="268501"/>
                  </a:cubicBezTo>
                  <a:lnTo>
                    <a:pt x="0" y="0"/>
                  </a:lnTo>
                  <a:lnTo>
                    <a:pt x="0" y="0"/>
                  </a:lnTo>
                  <a:close/>
                </a:path>
              </a:pathLst>
            </a:custGeom>
            <a:noFill/>
            <a:ln w="31750" cap="rnd">
              <a:solidFill>
                <a:schemeClr val="bg1"/>
              </a:solidFill>
              <a:prstDash val="solid"/>
              <a:round/>
            </a:ln>
          </p:spPr>
          <p:txBody>
            <a:bodyPr rtlCol="0" anchor="ctr"/>
            <a:lstStyle/>
            <a:p>
              <a:endParaRPr lang="en-US"/>
            </a:p>
          </p:txBody>
        </p:sp>
        <p:sp>
          <p:nvSpPr>
            <p:cNvPr id="179" name="Freeform 178">
              <a:extLst>
                <a:ext uri="{FF2B5EF4-FFF2-40B4-BE49-F238E27FC236}">
                  <a16:creationId xmlns:a16="http://schemas.microsoft.com/office/drawing/2014/main" id="{C587ACD7-0DC4-65DB-C263-A553F3471B76}"/>
                </a:ext>
              </a:extLst>
            </p:cNvPr>
            <p:cNvSpPr/>
            <p:nvPr/>
          </p:nvSpPr>
          <p:spPr>
            <a:xfrm>
              <a:off x="5355782" y="5918618"/>
              <a:ext cx="362613" cy="156664"/>
            </a:xfrm>
            <a:custGeom>
              <a:avLst/>
              <a:gdLst>
                <a:gd name="connsiteX0" fmla="*/ 226989 w 362613"/>
                <a:gd name="connsiteY0" fmla="*/ 0 h 156664"/>
                <a:gd name="connsiteX1" fmla="*/ 226989 w 362613"/>
                <a:gd name="connsiteY1" fmla="*/ 0 h 156664"/>
                <a:gd name="connsiteX2" fmla="*/ 135435 w 362613"/>
                <a:gd name="connsiteY2" fmla="*/ 0 h 156664"/>
                <a:gd name="connsiteX3" fmla="*/ 135435 w 362613"/>
                <a:gd name="connsiteY3" fmla="*/ 0 h 156664"/>
                <a:gd name="connsiteX4" fmla="*/ 48052 w 362613"/>
                <a:gd name="connsiteY4" fmla="*/ 89184 h 156664"/>
                <a:gd name="connsiteX5" fmla="*/ 0 w 362613"/>
                <a:gd name="connsiteY5" fmla="*/ 89184 h 156664"/>
                <a:gd name="connsiteX6" fmla="*/ 0 w 362613"/>
                <a:gd name="connsiteY6" fmla="*/ 156665 h 156664"/>
                <a:gd name="connsiteX7" fmla="*/ 362613 w 362613"/>
                <a:gd name="connsiteY7" fmla="*/ 156665 h 156664"/>
                <a:gd name="connsiteX8" fmla="*/ 362613 w 362613"/>
                <a:gd name="connsiteY8" fmla="*/ 89184 h 156664"/>
                <a:gd name="connsiteX9" fmla="*/ 314562 w 362613"/>
                <a:gd name="connsiteY9" fmla="*/ 89184 h 156664"/>
                <a:gd name="connsiteX10" fmla="*/ 227178 w 362613"/>
                <a:gd name="connsiteY10" fmla="*/ 0 h 15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613" h="156664">
                  <a:moveTo>
                    <a:pt x="226989" y="0"/>
                  </a:moveTo>
                  <a:lnTo>
                    <a:pt x="226989" y="0"/>
                  </a:lnTo>
                  <a:cubicBezTo>
                    <a:pt x="226989" y="0"/>
                    <a:pt x="135435" y="0"/>
                    <a:pt x="135435" y="0"/>
                  </a:cubicBezTo>
                  <a:lnTo>
                    <a:pt x="135435" y="0"/>
                  </a:lnTo>
                  <a:cubicBezTo>
                    <a:pt x="135435" y="49189"/>
                    <a:pt x="96293" y="89184"/>
                    <a:pt x="48052" y="89184"/>
                  </a:cubicBezTo>
                  <a:lnTo>
                    <a:pt x="0" y="89184"/>
                  </a:lnTo>
                  <a:lnTo>
                    <a:pt x="0" y="156665"/>
                  </a:lnTo>
                  <a:lnTo>
                    <a:pt x="362613" y="156665"/>
                  </a:lnTo>
                  <a:lnTo>
                    <a:pt x="362613" y="89184"/>
                  </a:lnTo>
                  <a:lnTo>
                    <a:pt x="314562" y="89184"/>
                  </a:lnTo>
                  <a:cubicBezTo>
                    <a:pt x="266321" y="89184"/>
                    <a:pt x="227178" y="49284"/>
                    <a:pt x="227178" y="0"/>
                  </a:cubicBezTo>
                  <a:close/>
                </a:path>
              </a:pathLst>
            </a:custGeom>
            <a:noFill/>
            <a:ln w="31750" cap="rnd">
              <a:solidFill>
                <a:schemeClr val="bg1"/>
              </a:solidFill>
              <a:prstDash val="solid"/>
              <a:round/>
            </a:ln>
          </p:spPr>
          <p:txBody>
            <a:bodyPr rtlCol="0" anchor="ctr"/>
            <a:lstStyle/>
            <a:p>
              <a:endParaRPr lang="en-US"/>
            </a:p>
          </p:txBody>
        </p:sp>
        <p:sp>
          <p:nvSpPr>
            <p:cNvPr id="180" name="Freeform 179">
              <a:extLst>
                <a:ext uri="{FF2B5EF4-FFF2-40B4-BE49-F238E27FC236}">
                  <a16:creationId xmlns:a16="http://schemas.microsoft.com/office/drawing/2014/main" id="{631DEDBC-6C28-6B5D-EE07-351AB21F2E61}"/>
                </a:ext>
              </a:extLst>
            </p:cNvPr>
            <p:cNvSpPr/>
            <p:nvPr/>
          </p:nvSpPr>
          <p:spPr>
            <a:xfrm>
              <a:off x="5233680" y="5562165"/>
              <a:ext cx="116035" cy="186803"/>
            </a:xfrm>
            <a:custGeom>
              <a:avLst/>
              <a:gdLst>
                <a:gd name="connsiteX0" fmla="*/ 116036 w 116035"/>
                <a:gd name="connsiteY0" fmla="*/ 186709 h 186803"/>
                <a:gd name="connsiteX1" fmla="*/ 116036 w 116035"/>
                <a:gd name="connsiteY1" fmla="*/ 186709 h 186803"/>
                <a:gd name="connsiteX2" fmla="*/ 27420 w 116035"/>
                <a:gd name="connsiteY2" fmla="*/ 125389 h 186803"/>
                <a:gd name="connsiteX3" fmla="*/ 3252 w 116035"/>
                <a:gd name="connsiteY3" fmla="*/ 63310 h 186803"/>
                <a:gd name="connsiteX4" fmla="*/ 45428 w 116035"/>
                <a:gd name="connsiteY4" fmla="*/ 0 h 186803"/>
                <a:gd name="connsiteX5" fmla="*/ 115941 w 116035"/>
                <a:gd name="connsiteY5" fmla="*/ 0 h 186803"/>
                <a:gd name="connsiteX6" fmla="*/ 115941 w 116035"/>
                <a:gd name="connsiteY6" fmla="*/ 186804 h 18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35" h="186803">
                  <a:moveTo>
                    <a:pt x="116036" y="186709"/>
                  </a:moveTo>
                  <a:lnTo>
                    <a:pt x="116036" y="186709"/>
                  </a:lnTo>
                  <a:cubicBezTo>
                    <a:pt x="76988" y="186709"/>
                    <a:pt x="41826" y="162352"/>
                    <a:pt x="27420" y="125389"/>
                  </a:cubicBezTo>
                  <a:lnTo>
                    <a:pt x="3252" y="63310"/>
                  </a:lnTo>
                  <a:cubicBezTo>
                    <a:pt x="-8595" y="32887"/>
                    <a:pt x="13393" y="0"/>
                    <a:pt x="45428" y="0"/>
                  </a:cubicBezTo>
                  <a:lnTo>
                    <a:pt x="115941" y="0"/>
                  </a:lnTo>
                  <a:lnTo>
                    <a:pt x="115941" y="186804"/>
                  </a:lnTo>
                  <a:close/>
                </a:path>
              </a:pathLst>
            </a:custGeom>
            <a:noFill/>
            <a:ln w="31750" cap="rnd">
              <a:solidFill>
                <a:schemeClr val="bg1"/>
              </a:solidFill>
              <a:prstDash val="solid"/>
              <a:round/>
            </a:ln>
          </p:spPr>
          <p:txBody>
            <a:bodyPr rtlCol="0" anchor="ctr"/>
            <a:lstStyle/>
            <a:p>
              <a:endParaRPr lang="en-US"/>
            </a:p>
          </p:txBody>
        </p:sp>
        <p:sp>
          <p:nvSpPr>
            <p:cNvPr id="181" name="Freeform 180">
              <a:extLst>
                <a:ext uri="{FF2B5EF4-FFF2-40B4-BE49-F238E27FC236}">
                  <a16:creationId xmlns:a16="http://schemas.microsoft.com/office/drawing/2014/main" id="{BD77D63B-8390-650F-7B07-669D09E168D6}"/>
                </a:ext>
              </a:extLst>
            </p:cNvPr>
            <p:cNvSpPr/>
            <p:nvPr/>
          </p:nvSpPr>
          <p:spPr>
            <a:xfrm>
              <a:off x="5724271" y="5562165"/>
              <a:ext cx="116035" cy="186803"/>
            </a:xfrm>
            <a:custGeom>
              <a:avLst/>
              <a:gdLst>
                <a:gd name="connsiteX0" fmla="*/ 0 w 116035"/>
                <a:gd name="connsiteY0" fmla="*/ 186709 h 186803"/>
                <a:gd name="connsiteX1" fmla="*/ 0 w 116035"/>
                <a:gd name="connsiteY1" fmla="*/ 186709 h 186803"/>
                <a:gd name="connsiteX2" fmla="*/ 88616 w 116035"/>
                <a:gd name="connsiteY2" fmla="*/ 125389 h 186803"/>
                <a:gd name="connsiteX3" fmla="*/ 112784 w 116035"/>
                <a:gd name="connsiteY3" fmla="*/ 63310 h 186803"/>
                <a:gd name="connsiteX4" fmla="*/ 70608 w 116035"/>
                <a:gd name="connsiteY4" fmla="*/ 0 h 186803"/>
                <a:gd name="connsiteX5" fmla="*/ 95 w 116035"/>
                <a:gd name="connsiteY5" fmla="*/ 0 h 186803"/>
                <a:gd name="connsiteX6" fmla="*/ 95 w 116035"/>
                <a:gd name="connsiteY6" fmla="*/ 186804 h 18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35" h="186803">
                  <a:moveTo>
                    <a:pt x="0" y="186709"/>
                  </a:moveTo>
                  <a:lnTo>
                    <a:pt x="0" y="186709"/>
                  </a:lnTo>
                  <a:cubicBezTo>
                    <a:pt x="39048" y="186709"/>
                    <a:pt x="74210" y="162352"/>
                    <a:pt x="88616" y="125389"/>
                  </a:cubicBezTo>
                  <a:lnTo>
                    <a:pt x="112784" y="63310"/>
                  </a:lnTo>
                  <a:cubicBezTo>
                    <a:pt x="124631" y="32887"/>
                    <a:pt x="102643" y="0"/>
                    <a:pt x="70608" y="0"/>
                  </a:cubicBezTo>
                  <a:lnTo>
                    <a:pt x="95" y="0"/>
                  </a:lnTo>
                  <a:lnTo>
                    <a:pt x="95" y="186804"/>
                  </a:lnTo>
                  <a:close/>
                </a:path>
              </a:pathLst>
            </a:custGeom>
            <a:noFill/>
            <a:ln w="31750" cap="rnd">
              <a:solidFill>
                <a:schemeClr val="bg1"/>
              </a:solidFill>
              <a:prstDash val="solid"/>
              <a:round/>
            </a:ln>
          </p:spPr>
          <p:txBody>
            <a:bodyPr rtlCol="0" anchor="ctr"/>
            <a:lstStyle/>
            <a:p>
              <a:endParaRPr lang="en-US"/>
            </a:p>
          </p:txBody>
        </p:sp>
        <p:sp>
          <p:nvSpPr>
            <p:cNvPr id="182" name="Freeform 181">
              <a:extLst>
                <a:ext uri="{FF2B5EF4-FFF2-40B4-BE49-F238E27FC236}">
                  <a16:creationId xmlns:a16="http://schemas.microsoft.com/office/drawing/2014/main" id="{D56FC3D9-3DA7-5892-BABC-AE4D7E5972F9}"/>
                </a:ext>
              </a:extLst>
            </p:cNvPr>
            <p:cNvSpPr/>
            <p:nvPr/>
          </p:nvSpPr>
          <p:spPr>
            <a:xfrm>
              <a:off x="5428001" y="5563966"/>
              <a:ext cx="217985" cy="211445"/>
            </a:xfrm>
            <a:custGeom>
              <a:avLst/>
              <a:gdLst>
                <a:gd name="connsiteX0" fmla="*/ 108993 w 217985"/>
                <a:gd name="connsiteY0" fmla="*/ 0 h 211445"/>
                <a:gd name="connsiteX1" fmla="*/ 142638 w 217985"/>
                <a:gd name="connsiteY1" fmla="*/ 69566 h 211445"/>
                <a:gd name="connsiteX2" fmla="*/ 217985 w 217985"/>
                <a:gd name="connsiteY2" fmla="*/ 80749 h 211445"/>
                <a:gd name="connsiteX3" fmla="*/ 163489 w 217985"/>
                <a:gd name="connsiteY3" fmla="*/ 134961 h 211445"/>
                <a:gd name="connsiteX4" fmla="*/ 176378 w 217985"/>
                <a:gd name="connsiteY4" fmla="*/ 211446 h 211445"/>
                <a:gd name="connsiteX5" fmla="*/ 108993 w 217985"/>
                <a:gd name="connsiteY5" fmla="*/ 175336 h 211445"/>
                <a:gd name="connsiteX6" fmla="*/ 41607 w 217985"/>
                <a:gd name="connsiteY6" fmla="*/ 211446 h 211445"/>
                <a:gd name="connsiteX7" fmla="*/ 54496 w 217985"/>
                <a:gd name="connsiteY7" fmla="*/ 134961 h 211445"/>
                <a:gd name="connsiteX8" fmla="*/ 0 w 217985"/>
                <a:gd name="connsiteY8" fmla="*/ 80749 h 211445"/>
                <a:gd name="connsiteX9" fmla="*/ 75347 w 217985"/>
                <a:gd name="connsiteY9" fmla="*/ 69566 h 211445"/>
                <a:gd name="connsiteX10" fmla="*/ 108993 w 217985"/>
                <a:gd name="connsiteY10" fmla="*/ 0 h 21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85" h="211445">
                  <a:moveTo>
                    <a:pt x="108993" y="0"/>
                  </a:moveTo>
                  <a:lnTo>
                    <a:pt x="142638" y="69566"/>
                  </a:lnTo>
                  <a:lnTo>
                    <a:pt x="217985" y="80749"/>
                  </a:lnTo>
                  <a:lnTo>
                    <a:pt x="163489" y="134961"/>
                  </a:lnTo>
                  <a:lnTo>
                    <a:pt x="176378" y="211446"/>
                  </a:lnTo>
                  <a:lnTo>
                    <a:pt x="108993" y="175336"/>
                  </a:lnTo>
                  <a:lnTo>
                    <a:pt x="41607" y="211446"/>
                  </a:lnTo>
                  <a:lnTo>
                    <a:pt x="54496" y="134961"/>
                  </a:lnTo>
                  <a:lnTo>
                    <a:pt x="0" y="80749"/>
                  </a:lnTo>
                  <a:lnTo>
                    <a:pt x="75347" y="69566"/>
                  </a:lnTo>
                  <a:lnTo>
                    <a:pt x="108993" y="0"/>
                  </a:lnTo>
                  <a:close/>
                </a:path>
              </a:pathLst>
            </a:custGeom>
            <a:noFill/>
            <a:ln w="31750" cap="rnd">
              <a:solidFill>
                <a:schemeClr val="bg1"/>
              </a:solidFill>
              <a:prstDash val="solid"/>
              <a:round/>
            </a:ln>
          </p:spPr>
          <p:txBody>
            <a:bodyPr rtlCol="0" anchor="ctr"/>
            <a:lstStyle/>
            <a:p>
              <a:endParaRPr lang="en-US"/>
            </a:p>
          </p:txBody>
        </p:sp>
      </p:grpSp>
      <p:grpSp>
        <p:nvGrpSpPr>
          <p:cNvPr id="186" name="Graphic 184">
            <a:extLst>
              <a:ext uri="{FF2B5EF4-FFF2-40B4-BE49-F238E27FC236}">
                <a16:creationId xmlns:a16="http://schemas.microsoft.com/office/drawing/2014/main" id="{6E6A2788-F2FF-CD8E-853B-698AAE846F95}"/>
              </a:ext>
            </a:extLst>
          </p:cNvPr>
          <p:cNvGrpSpPr/>
          <p:nvPr/>
        </p:nvGrpSpPr>
        <p:grpSpPr>
          <a:xfrm>
            <a:off x="6197796" y="4170590"/>
            <a:ext cx="827088" cy="855073"/>
            <a:chOff x="6311007" y="4248150"/>
            <a:chExt cx="622447" cy="643508"/>
          </a:xfrm>
          <a:solidFill>
            <a:schemeClr val="bg1"/>
          </a:solidFill>
        </p:grpSpPr>
        <p:sp>
          <p:nvSpPr>
            <p:cNvPr id="187" name="Freeform 186">
              <a:extLst>
                <a:ext uri="{FF2B5EF4-FFF2-40B4-BE49-F238E27FC236}">
                  <a16:creationId xmlns:a16="http://schemas.microsoft.com/office/drawing/2014/main" id="{19368B3C-762F-0CDC-A91B-860CE2498272}"/>
                </a:ext>
              </a:extLst>
            </p:cNvPr>
            <p:cNvSpPr/>
            <p:nvPr/>
          </p:nvSpPr>
          <p:spPr>
            <a:xfrm>
              <a:off x="6343024" y="4248150"/>
              <a:ext cx="590430" cy="596360"/>
            </a:xfrm>
            <a:custGeom>
              <a:avLst/>
              <a:gdLst>
                <a:gd name="connsiteX0" fmla="*/ 295498 w 590430"/>
                <a:gd name="connsiteY0" fmla="*/ 596360 h 596360"/>
                <a:gd name="connsiteX1" fmla="*/ 281355 w 590430"/>
                <a:gd name="connsiteY1" fmla="*/ 582073 h 596360"/>
                <a:gd name="connsiteX2" fmla="*/ 295498 w 590430"/>
                <a:gd name="connsiteY2" fmla="*/ 567785 h 596360"/>
                <a:gd name="connsiteX3" fmla="*/ 562144 w 590430"/>
                <a:gd name="connsiteY3" fmla="*/ 298133 h 596360"/>
                <a:gd name="connsiteX4" fmla="*/ 562144 w 590430"/>
                <a:gd name="connsiteY4" fmla="*/ 296990 h 596360"/>
                <a:gd name="connsiteX5" fmla="*/ 576288 w 590430"/>
                <a:gd name="connsiteY5" fmla="*/ 282702 h 596360"/>
                <a:gd name="connsiteX6" fmla="*/ 590431 w 590430"/>
                <a:gd name="connsiteY6" fmla="*/ 296990 h 596360"/>
                <a:gd name="connsiteX7" fmla="*/ 590431 w 590430"/>
                <a:gd name="connsiteY7" fmla="*/ 298133 h 596360"/>
                <a:gd name="connsiteX8" fmla="*/ 295593 w 590430"/>
                <a:gd name="connsiteY8" fmla="*/ 596360 h 596360"/>
                <a:gd name="connsiteX9" fmla="*/ 295593 w 590430"/>
                <a:gd name="connsiteY9" fmla="*/ 596360 h 596360"/>
                <a:gd name="connsiteX10" fmla="*/ 155009 w 590430"/>
                <a:gd name="connsiteY10" fmla="*/ 558546 h 596360"/>
                <a:gd name="connsiteX11" fmla="*/ 147938 w 590430"/>
                <a:gd name="connsiteY11" fmla="*/ 556641 h 596360"/>
                <a:gd name="connsiteX12" fmla="*/ 0 w 590430"/>
                <a:gd name="connsiteY12" fmla="*/ 298133 h 596360"/>
                <a:gd name="connsiteX13" fmla="*/ 39129 w 590430"/>
                <a:gd name="connsiteY13" fmla="*/ 149638 h 596360"/>
                <a:gd name="connsiteX14" fmla="*/ 58458 w 590430"/>
                <a:gd name="connsiteY14" fmla="*/ 144399 h 596360"/>
                <a:gd name="connsiteX15" fmla="*/ 63644 w 590430"/>
                <a:gd name="connsiteY15" fmla="*/ 163925 h 596360"/>
                <a:gd name="connsiteX16" fmla="*/ 28286 w 590430"/>
                <a:gd name="connsiteY16" fmla="*/ 298228 h 596360"/>
                <a:gd name="connsiteX17" fmla="*/ 162081 w 590430"/>
                <a:gd name="connsiteY17" fmla="*/ 531971 h 596360"/>
                <a:gd name="connsiteX18" fmla="*/ 167267 w 590430"/>
                <a:gd name="connsiteY18" fmla="*/ 551498 h 596360"/>
                <a:gd name="connsiteX19" fmla="*/ 155009 w 590430"/>
                <a:gd name="connsiteY19" fmla="*/ 558641 h 596360"/>
                <a:gd name="connsiteX20" fmla="*/ 538101 w 590430"/>
                <a:gd name="connsiteY20" fmla="*/ 169545 h 596360"/>
                <a:gd name="connsiteX21" fmla="*/ 525844 w 590430"/>
                <a:gd name="connsiteY21" fmla="*/ 162497 h 596360"/>
                <a:gd name="connsiteX22" fmla="*/ 295215 w 590430"/>
                <a:gd name="connsiteY22" fmla="*/ 28575 h 596360"/>
                <a:gd name="connsiteX23" fmla="*/ 161138 w 590430"/>
                <a:gd name="connsiteY23" fmla="*/ 65056 h 596360"/>
                <a:gd name="connsiteX24" fmla="*/ 141809 w 590430"/>
                <a:gd name="connsiteY24" fmla="*/ 59912 h 596360"/>
                <a:gd name="connsiteX25" fmla="*/ 146901 w 590430"/>
                <a:gd name="connsiteY25" fmla="*/ 40386 h 596360"/>
                <a:gd name="connsiteX26" fmla="*/ 295121 w 590430"/>
                <a:gd name="connsiteY26" fmla="*/ 0 h 596360"/>
                <a:gd name="connsiteX27" fmla="*/ 550264 w 590430"/>
                <a:gd name="connsiteY27" fmla="*/ 148114 h 596360"/>
                <a:gd name="connsiteX28" fmla="*/ 545173 w 590430"/>
                <a:gd name="connsiteY28" fmla="*/ 167640 h 596360"/>
                <a:gd name="connsiteX29" fmla="*/ 538101 w 590430"/>
                <a:gd name="connsiteY29" fmla="*/ 169545 h 59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0430" h="596360">
                  <a:moveTo>
                    <a:pt x="295498" y="596360"/>
                  </a:moveTo>
                  <a:cubicBezTo>
                    <a:pt x="287672" y="596360"/>
                    <a:pt x="281355" y="589979"/>
                    <a:pt x="281355" y="582073"/>
                  </a:cubicBezTo>
                  <a:cubicBezTo>
                    <a:pt x="281355" y="574167"/>
                    <a:pt x="287672" y="567785"/>
                    <a:pt x="295498" y="567785"/>
                  </a:cubicBezTo>
                  <a:cubicBezTo>
                    <a:pt x="442493" y="567595"/>
                    <a:pt x="562144" y="446627"/>
                    <a:pt x="562144" y="298133"/>
                  </a:cubicBezTo>
                  <a:lnTo>
                    <a:pt x="562144" y="296990"/>
                  </a:lnTo>
                  <a:cubicBezTo>
                    <a:pt x="562144" y="289084"/>
                    <a:pt x="568462" y="282702"/>
                    <a:pt x="576288" y="282702"/>
                  </a:cubicBezTo>
                  <a:cubicBezTo>
                    <a:pt x="584113" y="282702"/>
                    <a:pt x="590431" y="289084"/>
                    <a:pt x="590431" y="296990"/>
                  </a:cubicBezTo>
                  <a:lnTo>
                    <a:pt x="590431" y="298133"/>
                  </a:lnTo>
                  <a:cubicBezTo>
                    <a:pt x="590431" y="462344"/>
                    <a:pt x="458145" y="596170"/>
                    <a:pt x="295593" y="596360"/>
                  </a:cubicBezTo>
                  <a:lnTo>
                    <a:pt x="295593" y="596360"/>
                  </a:lnTo>
                  <a:close/>
                  <a:moveTo>
                    <a:pt x="155009" y="558546"/>
                  </a:moveTo>
                  <a:cubicBezTo>
                    <a:pt x="152652" y="558546"/>
                    <a:pt x="150201" y="557975"/>
                    <a:pt x="147938" y="556641"/>
                  </a:cubicBezTo>
                  <a:cubicBezTo>
                    <a:pt x="56667" y="503492"/>
                    <a:pt x="0" y="404432"/>
                    <a:pt x="0" y="298133"/>
                  </a:cubicBezTo>
                  <a:cubicBezTo>
                    <a:pt x="0" y="245936"/>
                    <a:pt x="13577" y="194596"/>
                    <a:pt x="39129" y="149638"/>
                  </a:cubicBezTo>
                  <a:cubicBezTo>
                    <a:pt x="42995" y="142780"/>
                    <a:pt x="51670" y="140399"/>
                    <a:pt x="58458" y="144399"/>
                  </a:cubicBezTo>
                  <a:cubicBezTo>
                    <a:pt x="65247" y="148304"/>
                    <a:pt x="67604" y="157067"/>
                    <a:pt x="63644" y="163925"/>
                  </a:cubicBezTo>
                  <a:cubicBezTo>
                    <a:pt x="40449" y="204597"/>
                    <a:pt x="28286" y="250984"/>
                    <a:pt x="28286" y="298228"/>
                  </a:cubicBezTo>
                  <a:cubicBezTo>
                    <a:pt x="28286" y="394335"/>
                    <a:pt x="79579" y="483870"/>
                    <a:pt x="162081" y="531971"/>
                  </a:cubicBezTo>
                  <a:cubicBezTo>
                    <a:pt x="168870" y="535877"/>
                    <a:pt x="171133" y="544640"/>
                    <a:pt x="167267" y="551498"/>
                  </a:cubicBezTo>
                  <a:cubicBezTo>
                    <a:pt x="164627" y="556070"/>
                    <a:pt x="159912" y="558641"/>
                    <a:pt x="155009" y="558641"/>
                  </a:cubicBezTo>
                  <a:close/>
                  <a:moveTo>
                    <a:pt x="538101" y="169545"/>
                  </a:moveTo>
                  <a:cubicBezTo>
                    <a:pt x="533198" y="169545"/>
                    <a:pt x="528484" y="166973"/>
                    <a:pt x="525844" y="162497"/>
                  </a:cubicBezTo>
                  <a:cubicBezTo>
                    <a:pt x="478134" y="79915"/>
                    <a:pt x="389692" y="28575"/>
                    <a:pt x="295215" y="28575"/>
                  </a:cubicBezTo>
                  <a:cubicBezTo>
                    <a:pt x="248071" y="28575"/>
                    <a:pt x="201682" y="41148"/>
                    <a:pt x="161138" y="65056"/>
                  </a:cubicBezTo>
                  <a:cubicBezTo>
                    <a:pt x="154349" y="69056"/>
                    <a:pt x="145769" y="66675"/>
                    <a:pt x="141809" y="59912"/>
                  </a:cubicBezTo>
                  <a:cubicBezTo>
                    <a:pt x="137849" y="53054"/>
                    <a:pt x="140206" y="44387"/>
                    <a:pt x="146901" y="40386"/>
                  </a:cubicBezTo>
                  <a:cubicBezTo>
                    <a:pt x="191687" y="13907"/>
                    <a:pt x="242980" y="0"/>
                    <a:pt x="295121" y="0"/>
                  </a:cubicBezTo>
                  <a:cubicBezTo>
                    <a:pt x="399686" y="0"/>
                    <a:pt x="497463" y="56769"/>
                    <a:pt x="550264" y="148114"/>
                  </a:cubicBezTo>
                  <a:cubicBezTo>
                    <a:pt x="554224" y="154972"/>
                    <a:pt x="551961" y="163640"/>
                    <a:pt x="545173" y="167640"/>
                  </a:cubicBezTo>
                  <a:cubicBezTo>
                    <a:pt x="542910" y="168974"/>
                    <a:pt x="540458" y="169545"/>
                    <a:pt x="538101" y="169545"/>
                  </a:cubicBezTo>
                  <a:close/>
                </a:path>
              </a:pathLst>
            </a:custGeom>
            <a:grpFill/>
            <a:ln w="9381"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F1AADB5-0D34-95A6-D250-50EAA0B1E7E8}"/>
                </a:ext>
              </a:extLst>
            </p:cNvPr>
            <p:cNvSpPr/>
            <p:nvPr/>
          </p:nvSpPr>
          <p:spPr>
            <a:xfrm>
              <a:off x="6615327" y="4748237"/>
              <a:ext cx="97845" cy="143421"/>
            </a:xfrm>
            <a:custGeom>
              <a:avLst/>
              <a:gdLst>
                <a:gd name="connsiteX0" fmla="*/ 83728 w 97845"/>
                <a:gd name="connsiteY0" fmla="*/ 143326 h 143421"/>
                <a:gd name="connsiteX1" fmla="*/ 76185 w 97845"/>
                <a:gd name="connsiteY1" fmla="*/ 141135 h 143421"/>
                <a:gd name="connsiteX2" fmla="*/ 6600 w 97845"/>
                <a:gd name="connsiteY2" fmla="*/ 96653 h 143421"/>
                <a:gd name="connsiteX3" fmla="*/ 2169 w 97845"/>
                <a:gd name="connsiteY3" fmla="*/ 76937 h 143421"/>
                <a:gd name="connsiteX4" fmla="*/ 46201 w 97845"/>
                <a:gd name="connsiteY4" fmla="*/ 6642 h 143421"/>
                <a:gd name="connsiteX5" fmla="*/ 65719 w 97845"/>
                <a:gd name="connsiteY5" fmla="*/ 2261 h 143421"/>
                <a:gd name="connsiteX6" fmla="*/ 70150 w 97845"/>
                <a:gd name="connsiteY6" fmla="*/ 21977 h 143421"/>
                <a:gd name="connsiteX7" fmla="*/ 33661 w 97845"/>
                <a:gd name="connsiteY7" fmla="*/ 80175 h 143421"/>
                <a:gd name="connsiteX8" fmla="*/ 91271 w 97845"/>
                <a:gd name="connsiteY8" fmla="*/ 117037 h 143421"/>
                <a:gd name="connsiteX9" fmla="*/ 95608 w 97845"/>
                <a:gd name="connsiteY9" fmla="*/ 136754 h 143421"/>
                <a:gd name="connsiteX10" fmla="*/ 83633 w 97845"/>
                <a:gd name="connsiteY10" fmla="*/ 143421 h 14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45" h="143421">
                  <a:moveTo>
                    <a:pt x="83728" y="143326"/>
                  </a:moveTo>
                  <a:cubicBezTo>
                    <a:pt x="81182" y="143326"/>
                    <a:pt x="78542" y="142564"/>
                    <a:pt x="76185" y="141135"/>
                  </a:cubicBezTo>
                  <a:lnTo>
                    <a:pt x="6600" y="96653"/>
                  </a:lnTo>
                  <a:cubicBezTo>
                    <a:pt x="0" y="92462"/>
                    <a:pt x="-1980" y="83604"/>
                    <a:pt x="2169" y="76937"/>
                  </a:cubicBezTo>
                  <a:lnTo>
                    <a:pt x="46201" y="6642"/>
                  </a:lnTo>
                  <a:cubicBezTo>
                    <a:pt x="50350" y="-25"/>
                    <a:pt x="59119" y="-2026"/>
                    <a:pt x="65719" y="2261"/>
                  </a:cubicBezTo>
                  <a:cubicBezTo>
                    <a:pt x="72319" y="6452"/>
                    <a:pt x="74299" y="15310"/>
                    <a:pt x="70150" y="21977"/>
                  </a:cubicBezTo>
                  <a:lnTo>
                    <a:pt x="33661" y="80175"/>
                  </a:lnTo>
                  <a:lnTo>
                    <a:pt x="91271" y="117037"/>
                  </a:lnTo>
                  <a:cubicBezTo>
                    <a:pt x="97871" y="121228"/>
                    <a:pt x="99851" y="130086"/>
                    <a:pt x="95608" y="136754"/>
                  </a:cubicBezTo>
                  <a:cubicBezTo>
                    <a:pt x="92874" y="141040"/>
                    <a:pt x="88348" y="143421"/>
                    <a:pt x="83633" y="143421"/>
                  </a:cubicBezTo>
                  <a:close/>
                </a:path>
              </a:pathLst>
            </a:custGeom>
            <a:grpFill/>
            <a:ln w="9381"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8047CFA-152A-C1EF-213C-D992A7C8A813}"/>
                </a:ext>
              </a:extLst>
            </p:cNvPr>
            <p:cNvSpPr/>
            <p:nvPr/>
          </p:nvSpPr>
          <p:spPr>
            <a:xfrm>
              <a:off x="6311007" y="4373445"/>
              <a:ext cx="126357" cy="109972"/>
            </a:xfrm>
            <a:custGeom>
              <a:avLst/>
              <a:gdLst>
                <a:gd name="connsiteX0" fmla="*/ 112161 w 126357"/>
                <a:gd name="connsiteY0" fmla="*/ 109972 h 109972"/>
                <a:gd name="connsiteX1" fmla="*/ 98395 w 126357"/>
                <a:gd name="connsiteY1" fmla="*/ 98733 h 109972"/>
                <a:gd name="connsiteX2" fmla="*/ 83875 w 126357"/>
                <a:gd name="connsiteY2" fmla="*/ 31391 h 109972"/>
                <a:gd name="connsiteX3" fmla="*/ 17214 w 126357"/>
                <a:gd name="connsiteY3" fmla="*/ 46059 h 109972"/>
                <a:gd name="connsiteX4" fmla="*/ 336 w 126357"/>
                <a:gd name="connsiteY4" fmla="*/ 35106 h 109972"/>
                <a:gd name="connsiteX5" fmla="*/ 11179 w 126357"/>
                <a:gd name="connsiteY5" fmla="*/ 18056 h 109972"/>
                <a:gd name="connsiteX6" fmla="*/ 91607 w 126357"/>
                <a:gd name="connsiteY6" fmla="*/ 339 h 109972"/>
                <a:gd name="connsiteX7" fmla="*/ 108484 w 126357"/>
                <a:gd name="connsiteY7" fmla="*/ 11293 h 109972"/>
                <a:gd name="connsiteX8" fmla="*/ 126022 w 126357"/>
                <a:gd name="connsiteY8" fmla="*/ 92541 h 109972"/>
                <a:gd name="connsiteX9" fmla="*/ 115179 w 126357"/>
                <a:gd name="connsiteY9" fmla="*/ 109591 h 109972"/>
                <a:gd name="connsiteX10" fmla="*/ 112161 w 126357"/>
                <a:gd name="connsiteY10" fmla="*/ 109877 h 1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57" h="109972">
                  <a:moveTo>
                    <a:pt x="112161" y="109972"/>
                  </a:moveTo>
                  <a:cubicBezTo>
                    <a:pt x="105656" y="109972"/>
                    <a:pt x="99810" y="105400"/>
                    <a:pt x="98395" y="98733"/>
                  </a:cubicBezTo>
                  <a:lnTo>
                    <a:pt x="83875" y="31391"/>
                  </a:lnTo>
                  <a:lnTo>
                    <a:pt x="17214" y="46059"/>
                  </a:lnTo>
                  <a:cubicBezTo>
                    <a:pt x="9576" y="47774"/>
                    <a:pt x="2033" y="42821"/>
                    <a:pt x="336" y="35106"/>
                  </a:cubicBezTo>
                  <a:cubicBezTo>
                    <a:pt x="-1361" y="27390"/>
                    <a:pt x="3542" y="19770"/>
                    <a:pt x="11179" y="18056"/>
                  </a:cubicBezTo>
                  <a:lnTo>
                    <a:pt x="91607" y="339"/>
                  </a:lnTo>
                  <a:cubicBezTo>
                    <a:pt x="99244" y="-1375"/>
                    <a:pt x="106787" y="3578"/>
                    <a:pt x="108484" y="11293"/>
                  </a:cubicBezTo>
                  <a:lnTo>
                    <a:pt x="126022" y="92541"/>
                  </a:lnTo>
                  <a:cubicBezTo>
                    <a:pt x="127719" y="100257"/>
                    <a:pt x="122816" y="107877"/>
                    <a:pt x="115179" y="109591"/>
                  </a:cubicBezTo>
                  <a:cubicBezTo>
                    <a:pt x="114142" y="109782"/>
                    <a:pt x="113199" y="109877"/>
                    <a:pt x="112161" y="109877"/>
                  </a:cubicBezTo>
                  <a:close/>
                </a:path>
              </a:pathLst>
            </a:custGeom>
            <a:grpFill/>
            <a:ln w="938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C956524-8519-FC93-B0D8-501FA1216871}"/>
                </a:ext>
              </a:extLst>
            </p:cNvPr>
            <p:cNvSpPr/>
            <p:nvPr/>
          </p:nvSpPr>
          <p:spPr>
            <a:xfrm>
              <a:off x="6790747" y="4321695"/>
              <a:ext cx="128614" cy="109238"/>
            </a:xfrm>
            <a:custGeom>
              <a:avLst/>
              <a:gdLst>
                <a:gd name="connsiteX0" fmla="*/ 93961 w 128614"/>
                <a:gd name="connsiteY0" fmla="*/ 109144 h 109238"/>
                <a:gd name="connsiteX1" fmla="*/ 90378 w 128614"/>
                <a:gd name="connsiteY1" fmla="*/ 108667 h 109238"/>
                <a:gd name="connsiteX2" fmla="*/ 10611 w 128614"/>
                <a:gd name="connsiteY2" fmla="*/ 87903 h 109238"/>
                <a:gd name="connsiteX3" fmla="*/ 427 w 128614"/>
                <a:gd name="connsiteY3" fmla="*/ 70472 h 109238"/>
                <a:gd name="connsiteX4" fmla="*/ 17682 w 128614"/>
                <a:gd name="connsiteY4" fmla="*/ 60185 h 109238"/>
                <a:gd name="connsiteX5" fmla="*/ 83684 w 128614"/>
                <a:gd name="connsiteY5" fmla="*/ 77425 h 109238"/>
                <a:gd name="connsiteX6" fmla="*/ 100750 w 128614"/>
                <a:gd name="connsiteY6" fmla="*/ 10750 h 109238"/>
                <a:gd name="connsiteX7" fmla="*/ 118004 w 128614"/>
                <a:gd name="connsiteY7" fmla="*/ 463 h 109238"/>
                <a:gd name="connsiteX8" fmla="*/ 128188 w 128614"/>
                <a:gd name="connsiteY8" fmla="*/ 17894 h 109238"/>
                <a:gd name="connsiteX9" fmla="*/ 107633 w 128614"/>
                <a:gd name="connsiteY9" fmla="*/ 98476 h 109238"/>
                <a:gd name="connsiteX10" fmla="*/ 101127 w 128614"/>
                <a:gd name="connsiteY10" fmla="*/ 107239 h 109238"/>
                <a:gd name="connsiteX11" fmla="*/ 93961 w 128614"/>
                <a:gd name="connsiteY11" fmla="*/ 109239 h 1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614" h="109238">
                  <a:moveTo>
                    <a:pt x="93961" y="109144"/>
                  </a:moveTo>
                  <a:cubicBezTo>
                    <a:pt x="92735" y="109144"/>
                    <a:pt x="91604" y="108953"/>
                    <a:pt x="90378" y="108667"/>
                  </a:cubicBezTo>
                  <a:lnTo>
                    <a:pt x="10611" y="87903"/>
                  </a:lnTo>
                  <a:cubicBezTo>
                    <a:pt x="3068" y="85903"/>
                    <a:pt x="-1458" y="78187"/>
                    <a:pt x="427" y="70472"/>
                  </a:cubicBezTo>
                  <a:cubicBezTo>
                    <a:pt x="2408" y="62852"/>
                    <a:pt x="10045" y="58185"/>
                    <a:pt x="17682" y="60185"/>
                  </a:cubicBezTo>
                  <a:lnTo>
                    <a:pt x="83684" y="77425"/>
                  </a:lnTo>
                  <a:lnTo>
                    <a:pt x="100750" y="10750"/>
                  </a:lnTo>
                  <a:cubicBezTo>
                    <a:pt x="102730" y="3130"/>
                    <a:pt x="110367" y="-1537"/>
                    <a:pt x="118004" y="463"/>
                  </a:cubicBezTo>
                  <a:cubicBezTo>
                    <a:pt x="125548" y="2464"/>
                    <a:pt x="130073" y="10179"/>
                    <a:pt x="128188" y="17894"/>
                  </a:cubicBezTo>
                  <a:lnTo>
                    <a:pt x="107633" y="98476"/>
                  </a:lnTo>
                  <a:cubicBezTo>
                    <a:pt x="106690" y="102190"/>
                    <a:pt x="104333" y="105334"/>
                    <a:pt x="101127" y="107239"/>
                  </a:cubicBezTo>
                  <a:cubicBezTo>
                    <a:pt x="98958" y="108572"/>
                    <a:pt x="96413" y="109239"/>
                    <a:pt x="93961" y="109239"/>
                  </a:cubicBezTo>
                  <a:close/>
                </a:path>
              </a:pathLst>
            </a:custGeom>
            <a:grpFill/>
            <a:ln w="9381" cap="flat">
              <a:noFill/>
              <a:prstDash val="solid"/>
              <a:miter/>
            </a:ln>
          </p:spPr>
          <p:txBody>
            <a:bodyPr rtlCol="0" anchor="ctr"/>
            <a:lstStyle/>
            <a:p>
              <a:endParaRPr lang="en-US"/>
            </a:p>
          </p:txBody>
        </p:sp>
      </p:grpSp>
    </p:spTree>
    <p:extLst>
      <p:ext uri="{BB962C8B-B14F-4D97-AF65-F5344CB8AC3E}">
        <p14:creationId xmlns:p14="http://schemas.microsoft.com/office/powerpoint/2010/main" val="214156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group of women playing basketball&#10;&#10;Description automatically generated">
            <a:extLst>
              <a:ext uri="{FF2B5EF4-FFF2-40B4-BE49-F238E27FC236}">
                <a16:creationId xmlns:a16="http://schemas.microsoft.com/office/drawing/2014/main" id="{795B2C22-FCBB-0E6E-8ABE-8D2BECA85812}"/>
              </a:ext>
            </a:extLst>
          </p:cNvPr>
          <p:cNvPicPr>
            <a:picLocks noChangeAspect="1"/>
          </p:cNvPicPr>
          <p:nvPr/>
        </p:nvPicPr>
        <p:blipFill>
          <a:blip r:embed="rId4"/>
          <a:stretch>
            <a:fillRect/>
          </a:stretch>
        </p:blipFill>
        <p:spPr>
          <a:xfrm>
            <a:off x="8782712" y="258460"/>
            <a:ext cx="5983482" cy="8888083"/>
          </a:xfrm>
          <a:prstGeom prst="rect">
            <a:avLst/>
          </a:prstGeom>
        </p:spPr>
      </p:pic>
      <p:pic>
        <p:nvPicPr>
          <p:cNvPr id="5" name="Picture 4">
            <a:extLst>
              <a:ext uri="{FF2B5EF4-FFF2-40B4-BE49-F238E27FC236}">
                <a16:creationId xmlns:a16="http://schemas.microsoft.com/office/drawing/2014/main" id="{F6B75945-067B-C1A5-D830-C9B5C83BBF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16257588" cy="1917333"/>
          </a:xfrm>
          <a:prstGeom prst="rect">
            <a:avLst/>
          </a:prstGeom>
        </p:spPr>
      </p:pic>
      <p:sp>
        <p:nvSpPr>
          <p:cNvPr id="7" name="Slide Number Placeholder 5">
            <a:extLst>
              <a:ext uri="{FF2B5EF4-FFF2-40B4-BE49-F238E27FC236}">
                <a16:creationId xmlns:a16="http://schemas.microsoft.com/office/drawing/2014/main" id="{F0EF1E1A-1A7F-111E-3975-60D759579044}"/>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12</a:t>
            </a:fld>
            <a:endParaRPr lang="en-US" dirty="0"/>
          </a:p>
        </p:txBody>
      </p:sp>
      <p:sp>
        <p:nvSpPr>
          <p:cNvPr id="9" name="Title 8">
            <a:extLst>
              <a:ext uri="{FF2B5EF4-FFF2-40B4-BE49-F238E27FC236}">
                <a16:creationId xmlns:a16="http://schemas.microsoft.com/office/drawing/2014/main" id="{B3C86A87-351A-2040-E82E-AE93D996889D}"/>
              </a:ext>
            </a:extLst>
          </p:cNvPr>
          <p:cNvSpPr>
            <a:spLocks noGrp="1"/>
          </p:cNvSpPr>
          <p:nvPr>
            <p:ph type="title"/>
          </p:nvPr>
        </p:nvSpPr>
        <p:spPr/>
        <p:txBody>
          <a:bodyPr/>
          <a:lstStyle/>
          <a:p>
            <a:r>
              <a:rPr lang="en-US" sz="4500" dirty="0"/>
              <a:t>WHY IS MENTAL PREPARATION IMPORTANT?</a:t>
            </a:r>
          </a:p>
        </p:txBody>
      </p:sp>
      <p:sp>
        <p:nvSpPr>
          <p:cNvPr id="2" name="Content Placeholder 2">
            <a:extLst>
              <a:ext uri="{FF2B5EF4-FFF2-40B4-BE49-F238E27FC236}">
                <a16:creationId xmlns:a16="http://schemas.microsoft.com/office/drawing/2014/main" id="{C29E422F-52D8-38DE-DA12-02B9FFAE4AB9}"/>
              </a:ext>
            </a:extLst>
          </p:cNvPr>
          <p:cNvSpPr txBox="1">
            <a:spLocks/>
          </p:cNvSpPr>
          <p:nvPr/>
        </p:nvSpPr>
        <p:spPr>
          <a:xfrm>
            <a:off x="841108" y="2187708"/>
            <a:ext cx="7172510" cy="5940088"/>
          </a:xfrm>
          <a:prstGeom prst="rect">
            <a:avLst/>
          </a:prstGeom>
        </p:spPr>
        <p:txBody>
          <a:bodyPr lIns="0" tIns="0" rIns="0" bIns="0" anchor="t">
            <a:sp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ctr">
              <a:spcAft>
                <a:spcPts val="600"/>
              </a:spcAft>
            </a:pPr>
            <a:r>
              <a:rPr lang="en-NZ" sz="4800" dirty="0">
                <a:solidFill>
                  <a:srgbClr val="DA1A32"/>
                </a:solidFill>
                <a:latin typeface="Impact"/>
              </a:rPr>
              <a:t>“I focus on the why – from why am I doing this task, to why am I playing basketball. This gives me the motivation to be disciplined, complete the task and be the best that I can...”</a:t>
            </a:r>
            <a:endParaRPr lang="en-NZ" sz="4800" dirty="0">
              <a:solidFill>
                <a:srgbClr val="DA1A32"/>
              </a:solidFill>
            </a:endParaRPr>
          </a:p>
          <a:p>
            <a:pPr lvl="3" algn="ctr">
              <a:spcAft>
                <a:spcPts val="600"/>
              </a:spcAft>
            </a:pPr>
            <a:r>
              <a:rPr lang="en-NZ" sz="4000" dirty="0">
                <a:latin typeface="Impact"/>
              </a:rPr>
              <a:t>- Natalie Achonwa, Minnesota Lynx</a:t>
            </a:r>
            <a:endParaRPr lang="en-NZ" sz="4000" dirty="0"/>
          </a:p>
        </p:txBody>
      </p:sp>
    </p:spTree>
    <p:extLst>
      <p:ext uri="{BB962C8B-B14F-4D97-AF65-F5344CB8AC3E}">
        <p14:creationId xmlns:p14="http://schemas.microsoft.com/office/powerpoint/2010/main" val="196070168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B6146D-4E59-A466-C658-BC271E0991EE}"/>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13</a:t>
            </a:fld>
            <a:endParaRPr lang="en-US" dirty="0"/>
          </a:p>
        </p:txBody>
      </p:sp>
      <p:sp>
        <p:nvSpPr>
          <p:cNvPr id="15" name="Content Placeholder 2">
            <a:extLst>
              <a:ext uri="{FF2B5EF4-FFF2-40B4-BE49-F238E27FC236}">
                <a16:creationId xmlns:a16="http://schemas.microsoft.com/office/drawing/2014/main" id="{90221AFE-9FE5-06EA-3187-32A055B3F106}"/>
              </a:ext>
            </a:extLst>
          </p:cNvPr>
          <p:cNvSpPr>
            <a:spLocks noGrp="1"/>
          </p:cNvSpPr>
          <p:nvPr>
            <p:ph idx="1"/>
          </p:nvPr>
        </p:nvSpPr>
        <p:spPr>
          <a:xfrm>
            <a:off x="784223" y="1980000"/>
            <a:ext cx="13680000" cy="3498449"/>
          </a:xfrm>
        </p:spPr>
        <p:txBody>
          <a:bodyPr vert="horz" lIns="0" tIns="0" rIns="0" bIns="0" rtlCol="0" anchor="t">
            <a:noAutofit/>
          </a:bodyPr>
          <a:lstStyle/>
          <a:p>
            <a:pPr lvl="3">
              <a:spcAft>
                <a:spcPts val="600"/>
              </a:spcAft>
            </a:pPr>
            <a:r>
              <a:rPr lang="en-NZ" sz="3200" dirty="0">
                <a:latin typeface="Impact"/>
              </a:rPr>
              <a:t>If you want to find out more about some of the things we’ve discussed today, there are lots of places you could go to find out more.</a:t>
            </a:r>
          </a:p>
          <a:p>
            <a:pPr marL="342900" lvl="3" indent="-342900">
              <a:spcAft>
                <a:spcPts val="600"/>
              </a:spcAft>
              <a:buFont typeface="Arial" panose="020B0604020202020204" pitchFamily="34" charset="0"/>
              <a:buChar char="•"/>
            </a:pPr>
            <a:r>
              <a:rPr lang="en-NZ" sz="2000" b="1" dirty="0">
                <a:solidFill>
                  <a:schemeClr val="tx1"/>
                </a:solidFill>
                <a:latin typeface="+mn-lt"/>
              </a:rPr>
              <a:t>Make your mental health a priority: </a:t>
            </a:r>
            <a:r>
              <a:rPr lang="en-NZ" sz="2000" u="sng" dirty="0">
                <a:latin typeface="+mn-lt"/>
              </a:rPr>
              <a:t>https://mindhealth.nba.com</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Find out more about self-care ideas: </a:t>
            </a:r>
            <a:r>
              <a:rPr lang="en-NZ" sz="2000" u="sng" dirty="0">
                <a:latin typeface="+mn-lt"/>
              </a:rPr>
              <a:t>www.annafreud.org/on-my-mind/self-care</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More advice for preparing for exams: </a:t>
            </a:r>
            <a:r>
              <a:rPr lang="en-NZ" sz="2000" u="sng" dirty="0">
                <a:latin typeface="+mn-lt"/>
              </a:rPr>
              <a:t>www.nhs.uk/mental-health/children-and-young-adults/help-for-teenagers-young-adults-and-students/tips-on-preparing-for-exams</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Find mental wellbeing information and ask questions with the 1:1 online chat service: </a:t>
            </a:r>
            <a:r>
              <a:rPr lang="en-NZ" sz="2000" u="sng" dirty="0">
                <a:latin typeface="+mn-lt"/>
              </a:rPr>
              <a:t>www.kooth.com</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Put a question in the 'ask it box'.</a:t>
            </a:r>
            <a:endParaRPr lang="en-NZ" sz="2000" dirty="0">
              <a:solidFill>
                <a:schemeClr val="tx1"/>
              </a:solidFill>
              <a:latin typeface="+mn-lt"/>
            </a:endParaRPr>
          </a:p>
          <a:p>
            <a:pPr lvl="3">
              <a:spcAft>
                <a:spcPts val="600"/>
              </a:spcAft>
            </a:pPr>
            <a:endParaRPr lang="en-NZ" sz="2000" dirty="0">
              <a:solidFill>
                <a:schemeClr val="tx1"/>
              </a:solidFill>
              <a:latin typeface="+mn-lt"/>
            </a:endParaRPr>
          </a:p>
        </p:txBody>
      </p:sp>
      <p:sp>
        <p:nvSpPr>
          <p:cNvPr id="6" name="Title 1">
            <a:extLst>
              <a:ext uri="{FF2B5EF4-FFF2-40B4-BE49-F238E27FC236}">
                <a16:creationId xmlns:a16="http://schemas.microsoft.com/office/drawing/2014/main" id="{4ACD65A2-D8B3-E8AB-FBF2-4A2117D23288}"/>
              </a:ext>
            </a:extLst>
          </p:cNvPr>
          <p:cNvSpPr txBox="1">
            <a:spLocks/>
          </p:cNvSpPr>
          <p:nvPr/>
        </p:nvSpPr>
        <p:spPr>
          <a:xfrm>
            <a:off x="568800" y="360000"/>
            <a:ext cx="15120000" cy="720000"/>
          </a:xfrm>
          <a:prstGeom prst="rect">
            <a:avLst/>
          </a:prstGeom>
        </p:spPr>
        <p:txBody>
          <a:bodyPr vert="horz" lIns="0" tIns="0" rIns="0" bIns="0" rtlCol="0" anchor="ctr" anchorCtr="0">
            <a:normAutofit/>
          </a:bodyPr>
          <a:lstStyle>
            <a:lvl1pPr algn="l" defTabSz="1219170" rtl="0" eaLnBrk="1" latinLnBrk="0" hangingPunct="1">
              <a:lnSpc>
                <a:spcPct val="90000"/>
              </a:lnSpc>
              <a:spcBef>
                <a:spcPct val="0"/>
              </a:spcBef>
              <a:buNone/>
              <a:defRPr sz="4700" kern="1200">
                <a:ln w="12700">
                  <a:solidFill>
                    <a:srgbClr val="E4E5E3"/>
                  </a:solidFill>
                </a:ln>
                <a:solidFill>
                  <a:srgbClr val="1D428A"/>
                </a:solidFill>
                <a:latin typeface="Impact" panose="020B0806030902050204" pitchFamily="34" charset="0"/>
                <a:ea typeface="+mj-ea"/>
                <a:cs typeface="+mj-cs"/>
              </a:defRPr>
            </a:lvl1pPr>
          </a:lstStyle>
          <a:p>
            <a:r>
              <a:rPr lang="en-US" dirty="0"/>
              <a:t>FIND OUT MORE</a:t>
            </a:r>
          </a:p>
        </p:txBody>
      </p:sp>
      <p:sp>
        <p:nvSpPr>
          <p:cNvPr id="2" name="Content Placeholder 2">
            <a:extLst>
              <a:ext uri="{FF2B5EF4-FFF2-40B4-BE49-F238E27FC236}">
                <a16:creationId xmlns:a16="http://schemas.microsoft.com/office/drawing/2014/main" id="{0900F0F5-3EDF-5339-BD7E-2CC4B85D5B6D}"/>
              </a:ext>
            </a:extLst>
          </p:cNvPr>
          <p:cNvSpPr txBox="1">
            <a:spLocks/>
          </p:cNvSpPr>
          <p:nvPr/>
        </p:nvSpPr>
        <p:spPr>
          <a:xfrm>
            <a:off x="784225" y="5921070"/>
            <a:ext cx="7343775" cy="2748784"/>
          </a:xfrm>
          <a:prstGeom prst="rect">
            <a:avLst/>
          </a:prstGeom>
          <a:ln w="50800">
            <a:solidFill>
              <a:srgbClr val="DA1A32"/>
            </a:solidFill>
          </a:ln>
        </p:spPr>
        <p:txBody>
          <a:bodyPr vert="horz" wrap="square" lIns="180000" tIns="180000" rIns="180000" bIns="180000" rtlCol="0" anchor="t">
            <a:sp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spcAft>
                <a:spcPts val="600"/>
              </a:spcAft>
            </a:pPr>
            <a:r>
              <a:rPr lang="en-NZ" sz="2000" dirty="0">
                <a:solidFill>
                  <a:schemeClr val="tx1"/>
                </a:solidFill>
                <a:latin typeface="+mn-lt"/>
              </a:rPr>
              <a:t>If you are finding things difficult or feeling overwhelmed by an upcoming event or situation, it important to speak with a </a:t>
            </a:r>
            <a:r>
              <a:rPr lang="en-NZ" sz="2000" b="1" dirty="0">
                <a:solidFill>
                  <a:schemeClr val="tx1"/>
                </a:solidFill>
                <a:latin typeface="+mn-lt"/>
              </a:rPr>
              <a:t>trusted adult </a:t>
            </a:r>
            <a:r>
              <a:rPr lang="en-NZ" sz="2000" dirty="0">
                <a:solidFill>
                  <a:schemeClr val="tx1"/>
                </a:solidFill>
                <a:latin typeface="+mn-lt"/>
              </a:rPr>
              <a:t>at home or in school and ask for help or advice.</a:t>
            </a:r>
          </a:p>
          <a:p>
            <a:pPr lvl="3">
              <a:spcBef>
                <a:spcPts val="2400"/>
              </a:spcBef>
              <a:spcAft>
                <a:spcPts val="600"/>
              </a:spcAft>
            </a:pPr>
            <a:r>
              <a:rPr lang="en-NZ" sz="2000" b="1" dirty="0">
                <a:solidFill>
                  <a:schemeClr val="tx1"/>
                </a:solidFill>
                <a:latin typeface="+mn-lt"/>
              </a:rPr>
              <a:t>Childline: </a:t>
            </a:r>
            <a:r>
              <a:rPr lang="en-NZ" sz="2000" u="sng" dirty="0">
                <a:latin typeface="+mn-lt"/>
              </a:rPr>
              <a:t>childline.org.uk/info-advice </a:t>
            </a:r>
            <a:r>
              <a:rPr lang="en-NZ" sz="2000" dirty="0">
                <a:solidFill>
                  <a:schemeClr val="tx1"/>
                </a:solidFill>
                <a:latin typeface="+mn-lt"/>
              </a:rPr>
              <a:t>or </a:t>
            </a:r>
            <a:r>
              <a:rPr lang="en-NZ" sz="2000" b="1" dirty="0">
                <a:solidFill>
                  <a:schemeClr val="tx1"/>
                </a:solidFill>
                <a:latin typeface="+mn-lt"/>
              </a:rPr>
              <a:t>call 0800 1111</a:t>
            </a:r>
            <a:endParaRPr lang="en-NZ" sz="2000" b="1" dirty="0">
              <a:solidFill>
                <a:schemeClr val="tx1"/>
              </a:solidFill>
              <a:latin typeface="+mn-lt"/>
              <a:cs typeface="Calibri"/>
            </a:endParaRPr>
          </a:p>
          <a:p>
            <a:pPr lvl="3">
              <a:spcAft>
                <a:spcPts val="600"/>
              </a:spcAft>
            </a:pPr>
            <a:r>
              <a:rPr lang="en-NZ" sz="2000" b="1" dirty="0">
                <a:solidFill>
                  <a:schemeClr val="tx1"/>
                </a:solidFill>
                <a:latin typeface="+mn-lt"/>
              </a:rPr>
              <a:t>Shout: </a:t>
            </a:r>
            <a:r>
              <a:rPr lang="en-NZ" sz="2000" dirty="0">
                <a:solidFill>
                  <a:schemeClr val="tx1"/>
                </a:solidFill>
                <a:latin typeface="+mn-lt"/>
              </a:rPr>
              <a:t>Text 85258</a:t>
            </a:r>
          </a:p>
        </p:txBody>
      </p:sp>
    </p:spTree>
    <p:extLst>
      <p:ext uri="{BB962C8B-B14F-4D97-AF65-F5344CB8AC3E}">
        <p14:creationId xmlns:p14="http://schemas.microsoft.com/office/powerpoint/2010/main" val="284576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DFDA-09BB-ED44-A0B0-971F10EF4ED8}"/>
              </a:ext>
            </a:extLst>
          </p:cNvPr>
          <p:cNvSpPr>
            <a:spLocks noGrp="1"/>
          </p:cNvSpPr>
          <p:nvPr>
            <p:ph type="title"/>
          </p:nvPr>
        </p:nvSpPr>
        <p:spPr>
          <a:xfrm>
            <a:off x="568800" y="360000"/>
            <a:ext cx="15120000" cy="720000"/>
          </a:xfrm>
        </p:spPr>
        <p:txBody>
          <a:bodyPr lIns="0" tIns="0" rIns="0" bIns="0" anchor="ctr" anchorCtr="0">
            <a:normAutofit/>
          </a:bodyPr>
          <a:lstStyle/>
          <a:p>
            <a:r>
              <a:rPr lang="en-US" dirty="0"/>
              <a:t>TEACHER INFORMATION</a:t>
            </a:r>
          </a:p>
        </p:txBody>
      </p:sp>
      <p:sp>
        <p:nvSpPr>
          <p:cNvPr id="3" name="Content Placeholder 2">
            <a:extLst>
              <a:ext uri="{FF2B5EF4-FFF2-40B4-BE49-F238E27FC236}">
                <a16:creationId xmlns:a16="http://schemas.microsoft.com/office/drawing/2014/main" id="{293C7C8E-C495-3342-B3E5-14A04102602E}"/>
              </a:ext>
            </a:extLst>
          </p:cNvPr>
          <p:cNvSpPr>
            <a:spLocks noGrp="1"/>
          </p:cNvSpPr>
          <p:nvPr>
            <p:ph idx="1"/>
          </p:nvPr>
        </p:nvSpPr>
        <p:spPr>
          <a:xfrm>
            <a:off x="784223" y="1980000"/>
            <a:ext cx="6840000" cy="6480000"/>
          </a:xfrm>
        </p:spPr>
        <p:txBody>
          <a:bodyPr vert="horz" lIns="0" tIns="0" rIns="0" bIns="0" rtlCol="0" anchor="t">
            <a:noAutofit/>
          </a:bodyPr>
          <a:lstStyle/>
          <a:p>
            <a:pPr lvl="3"/>
            <a:r>
              <a:rPr lang="en-NZ" sz="2000" dirty="0"/>
              <a:t>Learning outcome</a:t>
            </a:r>
          </a:p>
          <a:p>
            <a:pPr lvl="4"/>
            <a:r>
              <a:rPr lang="en-NZ" sz="1600" dirty="0"/>
              <a:t>By the end of the activity, students will be able to:</a:t>
            </a:r>
            <a:endParaRPr lang="en-NZ" sz="1600" dirty="0">
              <a:cs typeface="Calibri"/>
            </a:endParaRPr>
          </a:p>
          <a:p>
            <a:pPr marL="285750" lvl="4" indent="-285750">
              <a:buFont typeface="Arial" panose="020B0604020202020204" pitchFamily="34" charset="0"/>
              <a:buChar char="•"/>
            </a:pPr>
            <a:r>
              <a:rPr lang="en-NZ" sz="1600" dirty="0"/>
              <a:t>identify ways of preparing for a high-pressure situation or important event.</a:t>
            </a:r>
          </a:p>
          <a:p>
            <a:pPr lvl="3">
              <a:spcBef>
                <a:spcPts val="2400"/>
              </a:spcBef>
            </a:pPr>
            <a:r>
              <a:rPr lang="en-NZ" sz="2000" dirty="0">
                <a:latin typeface="Impact"/>
              </a:rPr>
              <a:t>Overview</a:t>
            </a:r>
          </a:p>
          <a:p>
            <a:pPr lvl="4"/>
            <a:r>
              <a:rPr lang="en-GB" sz="1600" dirty="0">
                <a:latin typeface="+mn-lt"/>
              </a:rPr>
              <a:t>The following slides provide a starter, main and plenary activities that encourage students to develop and apply strategies to mentally prepare themselves for high pressure situations in all areas of their lives, inspired by how NBA players mentally prepare for high pressure games.</a:t>
            </a:r>
            <a:endParaRPr lang="en-NZ" sz="1600">
              <a:latin typeface="+mn-lt"/>
              <a:cs typeface="Calibri"/>
            </a:endParaRPr>
          </a:p>
          <a:p>
            <a:pPr lvl="3">
              <a:spcBef>
                <a:spcPts val="2400"/>
              </a:spcBef>
            </a:pPr>
            <a:r>
              <a:rPr lang="en-NZ" sz="2000" dirty="0">
                <a:latin typeface="Impact"/>
              </a:rPr>
              <a:t>Recommended age group</a:t>
            </a:r>
            <a:endParaRPr lang="en-NZ" dirty="0">
              <a:latin typeface="Impact"/>
            </a:endParaRPr>
          </a:p>
          <a:p>
            <a:pPr lvl="4"/>
            <a:r>
              <a:rPr lang="en-GB" sz="1600" dirty="0"/>
              <a:t>Students aged 11–16 in UK schools.</a:t>
            </a:r>
            <a:endParaRPr lang="en-GB" sz="1600" dirty="0">
              <a:cs typeface="Calibri"/>
            </a:endParaRPr>
          </a:p>
          <a:p>
            <a:pPr lvl="3">
              <a:spcBef>
                <a:spcPts val="2400"/>
              </a:spcBef>
            </a:pPr>
            <a:r>
              <a:rPr lang="en-NZ" sz="2000" dirty="0"/>
              <a:t>Duration</a:t>
            </a:r>
          </a:p>
          <a:p>
            <a:pPr lvl="4"/>
            <a:r>
              <a:rPr lang="en-NZ" sz="1600" dirty="0"/>
              <a:t>20 minutes </a:t>
            </a:r>
            <a:endParaRPr lang="en-NZ" sz="1600" dirty="0">
              <a:cs typeface="Calibri"/>
            </a:endParaRPr>
          </a:p>
          <a:p>
            <a:pPr lvl="3">
              <a:spcBef>
                <a:spcPts val="2400"/>
              </a:spcBef>
            </a:pPr>
            <a:r>
              <a:rPr lang="en-NZ" sz="2000" dirty="0"/>
              <a:t>Resources</a:t>
            </a:r>
          </a:p>
          <a:p>
            <a:pPr marL="285750" lvl="4" indent="-285750">
              <a:buChar char="•"/>
            </a:pPr>
            <a:r>
              <a:rPr lang="en-NZ" sz="1600"/>
              <a:t>Computer / projector/ screen with audio to play video.</a:t>
            </a:r>
            <a:endParaRPr lang="en-NZ" sz="1600" dirty="0">
              <a:cs typeface="Calibri" panose="020F0502020204030204"/>
            </a:endParaRPr>
          </a:p>
          <a:p>
            <a:pPr marL="285750" lvl="4" indent="-285750">
              <a:buChar char="•"/>
            </a:pPr>
            <a:r>
              <a:rPr lang="en-NZ" sz="1600" dirty="0">
                <a:ea typeface="+mn-lt"/>
                <a:cs typeface="+mn-lt"/>
              </a:rPr>
              <a:t>Printed</a:t>
            </a:r>
            <a:r>
              <a:rPr lang="en-NZ" sz="1600">
                <a:ea typeface="+mn-lt"/>
                <a:cs typeface="+mn-lt"/>
              </a:rPr>
              <a:t> copies of slide 9 (one per student or pair).</a:t>
            </a:r>
            <a:endParaRPr lang="en-NZ" sz="1600" dirty="0">
              <a:cs typeface="Calibri" panose="020F0502020204030204"/>
            </a:endParaRPr>
          </a:p>
        </p:txBody>
      </p:sp>
      <p:sp>
        <p:nvSpPr>
          <p:cNvPr id="4" name="Content Placeholder 3">
            <a:extLst>
              <a:ext uri="{FF2B5EF4-FFF2-40B4-BE49-F238E27FC236}">
                <a16:creationId xmlns:a16="http://schemas.microsoft.com/office/drawing/2014/main" id="{B5AB10AC-B7DE-F649-8175-AE862C8E5FF5}"/>
              </a:ext>
            </a:extLst>
          </p:cNvPr>
          <p:cNvSpPr>
            <a:spLocks noGrp="1"/>
          </p:cNvSpPr>
          <p:nvPr>
            <p:ph idx="13"/>
          </p:nvPr>
        </p:nvSpPr>
        <p:spPr>
          <a:xfrm>
            <a:off x="8596850" y="1980000"/>
            <a:ext cx="6840000" cy="6480000"/>
          </a:xfrm>
        </p:spPr>
        <p:txBody>
          <a:bodyPr vert="horz" lIns="0" tIns="0" rIns="0" bIns="0" rtlCol="0" anchor="t">
            <a:noAutofit/>
          </a:bodyPr>
          <a:lstStyle/>
          <a:p>
            <a:pPr lvl="3">
              <a:spcBef>
                <a:spcPts val="2400"/>
              </a:spcBef>
            </a:pPr>
            <a:r>
              <a:rPr lang="en-NZ" sz="2000" dirty="0">
                <a:latin typeface="Impact"/>
              </a:rPr>
              <a:t>Delivery suggestions</a:t>
            </a:r>
            <a:endParaRPr lang="en-US" sz="2000" dirty="0">
              <a:latin typeface="Impact"/>
            </a:endParaRPr>
          </a:p>
          <a:p>
            <a:pPr lvl="4"/>
            <a:r>
              <a:rPr lang="en-NZ" sz="1600" dirty="0"/>
              <a:t>These activities can be used in a variety of settings to best suit your school, for instance in tutor groups / form-time to help students build the skills they need for future success or embedded into classroom PSHE or GCSE PE lessons.</a:t>
            </a:r>
            <a:endParaRPr lang="en-NZ" sz="1600" dirty="0">
              <a:cs typeface="Calibri"/>
            </a:endParaRPr>
          </a:p>
          <a:p>
            <a:pPr lvl="3">
              <a:spcBef>
                <a:spcPts val="2400"/>
              </a:spcBef>
            </a:pPr>
            <a:r>
              <a:rPr lang="en-NZ" sz="2000" dirty="0">
                <a:latin typeface="Impact"/>
              </a:rPr>
              <a:t>Preparation </a:t>
            </a:r>
            <a:endParaRPr lang="en-NZ" dirty="0"/>
          </a:p>
          <a:p>
            <a:pPr marL="285750" lvl="4" indent="-285750">
              <a:buFont typeface="Arial" panose="020B0604020202020204" pitchFamily="34" charset="0"/>
              <a:buChar char="•"/>
            </a:pPr>
            <a:r>
              <a:rPr lang="en-NZ" sz="1600" dirty="0"/>
              <a:t>Choose your delivery option.</a:t>
            </a:r>
          </a:p>
          <a:p>
            <a:pPr marL="285750" lvl="4" indent="-285750">
              <a:buFont typeface="Arial" panose="020B0604020202020204" pitchFamily="34" charset="0"/>
              <a:buChar char="•"/>
            </a:pPr>
            <a:r>
              <a:rPr lang="en-NZ" sz="1600" dirty="0"/>
              <a:t>Review the slides and identify if/how you will need to adapt them for your students. </a:t>
            </a:r>
            <a:endParaRPr lang="en-NZ" sz="1600" dirty="0">
              <a:cs typeface="Calibri"/>
            </a:endParaRPr>
          </a:p>
          <a:p>
            <a:pPr marL="285750" lvl="4" indent="-285750">
              <a:buFont typeface="Arial" panose="020B0604020202020204" pitchFamily="34" charset="0"/>
              <a:buChar char="•"/>
            </a:pPr>
            <a:r>
              <a:rPr lang="en-NZ" sz="1600" dirty="0"/>
              <a:t>Print copies of the ‘preparing for an event’ handout for students to read and complete.</a:t>
            </a:r>
          </a:p>
          <a:p>
            <a:pPr lvl="3">
              <a:spcBef>
                <a:spcPts val="2400"/>
              </a:spcBef>
            </a:pPr>
            <a:r>
              <a:rPr lang="en-NZ" sz="2000" dirty="0">
                <a:latin typeface="Impact"/>
              </a:rPr>
              <a:t>Gatsby benchmarks </a:t>
            </a:r>
            <a:endParaRPr lang="en-NZ" sz="2000" dirty="0"/>
          </a:p>
          <a:p>
            <a:pPr lvl="4"/>
            <a:r>
              <a:rPr lang="en-NZ" sz="1600" dirty="0"/>
              <a:t>The NBA in the Classroom resources can help schools meet the Gatsby benchmarks guidance for careers education.</a:t>
            </a:r>
          </a:p>
          <a:p>
            <a:pPr marL="285750" lvl="4" indent="-285750">
              <a:buFont typeface="Arial" panose="020B0604020202020204" pitchFamily="34" charset="0"/>
              <a:buChar char="•"/>
            </a:pPr>
            <a:r>
              <a:rPr lang="en-NZ" sz="1600" dirty="0"/>
              <a:t>4. Linking curriculum learning to careers.</a:t>
            </a:r>
            <a:endParaRPr lang="en-NZ" sz="1600" dirty="0">
              <a:cs typeface="Calibri"/>
            </a:endParaRPr>
          </a:p>
          <a:p>
            <a:pPr marL="285750" lvl="4" indent="-285750">
              <a:buFont typeface="Arial" panose="020B0604020202020204" pitchFamily="34" charset="0"/>
              <a:buChar char="•"/>
            </a:pPr>
            <a:endParaRPr lang="en-NZ" sz="1600" dirty="0"/>
          </a:p>
        </p:txBody>
      </p:sp>
      <p:sp>
        <p:nvSpPr>
          <p:cNvPr id="5" name="Slide Number Placeholder 5">
            <a:extLst>
              <a:ext uri="{FF2B5EF4-FFF2-40B4-BE49-F238E27FC236}">
                <a16:creationId xmlns:a16="http://schemas.microsoft.com/office/drawing/2014/main" id="{6F52CE2C-AD09-104B-87F2-9B8AEE1B3549}"/>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2</a:t>
            </a:fld>
            <a:endParaRPr lang="en-US" dirty="0"/>
          </a:p>
        </p:txBody>
      </p:sp>
    </p:spTree>
    <p:extLst>
      <p:ext uri="{BB962C8B-B14F-4D97-AF65-F5344CB8AC3E}">
        <p14:creationId xmlns:p14="http://schemas.microsoft.com/office/powerpoint/2010/main" val="3950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C7C8E-C495-3342-B3E5-14A04102602E}"/>
              </a:ext>
            </a:extLst>
          </p:cNvPr>
          <p:cNvSpPr>
            <a:spLocks noGrp="1"/>
          </p:cNvSpPr>
          <p:nvPr>
            <p:ph idx="1"/>
          </p:nvPr>
        </p:nvSpPr>
        <p:spPr>
          <a:xfrm>
            <a:off x="784224" y="1980000"/>
            <a:ext cx="6840000" cy="6480000"/>
          </a:xfrm>
        </p:spPr>
        <p:txBody>
          <a:bodyPr lIns="0" tIns="0" rIns="0" bIns="0">
            <a:noAutofit/>
          </a:bodyPr>
          <a:lstStyle/>
          <a:p>
            <a:pPr lvl="3">
              <a:spcBef>
                <a:spcPts val="2400"/>
              </a:spcBef>
            </a:pPr>
            <a:r>
              <a:rPr lang="en-NZ" sz="2000" dirty="0"/>
              <a:t>England</a:t>
            </a:r>
          </a:p>
          <a:p>
            <a:pPr lvl="3"/>
            <a:r>
              <a:rPr lang="en-NZ" sz="1600" b="1" dirty="0">
                <a:solidFill>
                  <a:schemeClr val="tx1"/>
                </a:solidFill>
                <a:latin typeface="+mn-lt"/>
              </a:rPr>
              <a:t>PSHEA Guidelines (11–16)</a:t>
            </a:r>
          </a:p>
          <a:p>
            <a:pPr lvl="4"/>
            <a:r>
              <a:rPr lang="en-NZ" sz="1600" dirty="0"/>
              <a:t>Students should have the opportunity to learn:</a:t>
            </a:r>
          </a:p>
          <a:p>
            <a:pPr lvl="4"/>
            <a:r>
              <a:rPr lang="en-NZ" sz="1600" b="1" dirty="0">
                <a:solidFill>
                  <a:schemeClr val="tx1"/>
                </a:solidFill>
                <a:latin typeface="+mn-lt"/>
              </a:rPr>
              <a:t>KS3</a:t>
            </a:r>
          </a:p>
          <a:p>
            <a:pPr marL="285750" lvl="4" indent="-285750">
              <a:buFont typeface="Arial" panose="020B0604020202020204" pitchFamily="34" charset="0"/>
              <a:buChar char="•"/>
            </a:pPr>
            <a:r>
              <a:rPr lang="en-NZ" sz="1600" dirty="0">
                <a:solidFill>
                  <a:schemeClr val="tx1"/>
                </a:solidFill>
                <a:latin typeface="+mn-lt"/>
              </a:rPr>
              <a:t>H1. how we are all unique; that recognising and demonstrating personal strengths  build self-confidence, self-esteem and good health and wellbeing</a:t>
            </a:r>
          </a:p>
          <a:p>
            <a:pPr marL="285750" lvl="4" indent="-285750">
              <a:buFont typeface="Arial" panose="020B0604020202020204" pitchFamily="34" charset="0"/>
              <a:buChar char="•"/>
            </a:pPr>
            <a:r>
              <a:rPr lang="en-NZ" sz="1600" dirty="0">
                <a:solidFill>
                  <a:schemeClr val="tx1"/>
                </a:solidFill>
                <a:latin typeface="+mn-lt"/>
              </a:rPr>
              <a:t>H2. to understand what can affect wellbeing and resilience (e.g. life changes, relationships, achievements and employment)</a:t>
            </a:r>
          </a:p>
          <a:p>
            <a:pPr marL="285750" lvl="4" indent="-285750">
              <a:buFont typeface="Arial" panose="020B0604020202020204" pitchFamily="34" charset="0"/>
              <a:buChar char="•"/>
            </a:pPr>
            <a:r>
              <a:rPr lang="en-NZ" sz="1600" dirty="0">
                <a:solidFill>
                  <a:schemeClr val="tx1"/>
                </a:solidFill>
                <a:latin typeface="+mn-lt"/>
              </a:rPr>
              <a:t>H4. simple strategies to help build resilience to negative opinions, judgements and comments</a:t>
            </a:r>
          </a:p>
          <a:p>
            <a:pPr marL="285750" lvl="4" indent="-285750">
              <a:buFont typeface="Arial" panose="020B0604020202020204" pitchFamily="34" charset="0"/>
              <a:buChar char="•"/>
            </a:pPr>
            <a:r>
              <a:rPr lang="en-NZ" sz="1600" dirty="0">
                <a:solidFill>
                  <a:schemeClr val="tx1"/>
                </a:solidFill>
                <a:latin typeface="+mn-lt"/>
              </a:rPr>
              <a:t>H5. to recognise and manage internal and external influences on decisions which affect health and wellbeing</a:t>
            </a:r>
          </a:p>
          <a:p>
            <a:pPr marL="285750" lvl="4" indent="-285750">
              <a:buFont typeface="Arial" panose="020B0604020202020204" pitchFamily="34" charset="0"/>
              <a:buChar char="•"/>
            </a:pPr>
            <a:r>
              <a:rPr lang="en-NZ" sz="1600" dirty="0">
                <a:solidFill>
                  <a:schemeClr val="tx1"/>
                </a:solidFill>
                <a:latin typeface="+mn-lt"/>
              </a:rPr>
              <a:t>H6. how to identify and articulate a range of emotions accurately and sensitively, using appropriate vocabulary</a:t>
            </a:r>
          </a:p>
          <a:p>
            <a:pPr marL="285750" lvl="4" indent="-285750">
              <a:buFont typeface="Arial" panose="020B0604020202020204" pitchFamily="34" charset="0"/>
              <a:buChar char="•"/>
            </a:pPr>
            <a:r>
              <a:rPr lang="en-NZ" sz="1600" dirty="0">
                <a:solidFill>
                  <a:schemeClr val="tx1"/>
                </a:solidFill>
                <a:latin typeface="+mn-lt"/>
              </a:rPr>
              <a:t>H7. mental and emotional health characteristics and strategies for managing these</a:t>
            </a:r>
          </a:p>
        </p:txBody>
      </p:sp>
      <p:sp>
        <p:nvSpPr>
          <p:cNvPr id="4" name="Content Placeholder 3">
            <a:extLst>
              <a:ext uri="{FF2B5EF4-FFF2-40B4-BE49-F238E27FC236}">
                <a16:creationId xmlns:a16="http://schemas.microsoft.com/office/drawing/2014/main" id="{B5AB10AC-B7DE-F649-8175-AE862C8E5FF5}"/>
              </a:ext>
            </a:extLst>
          </p:cNvPr>
          <p:cNvSpPr>
            <a:spLocks noGrp="1"/>
          </p:cNvSpPr>
          <p:nvPr>
            <p:ph idx="13"/>
          </p:nvPr>
        </p:nvSpPr>
        <p:spPr>
          <a:xfrm>
            <a:off x="8596850" y="1980000"/>
            <a:ext cx="6840000" cy="6480000"/>
          </a:xfrm>
        </p:spPr>
        <p:txBody>
          <a:bodyPr vert="horz" lIns="91440" tIns="45720" rIns="91440" bIns="45720" rtlCol="0" anchor="t">
            <a:noAutofit/>
          </a:bodyPr>
          <a:lstStyle/>
          <a:p>
            <a:pPr lvl="4"/>
            <a:r>
              <a:rPr lang="en-NZ" sz="1600" b="1" dirty="0">
                <a:solidFill>
                  <a:schemeClr val="tx1"/>
                </a:solidFill>
                <a:latin typeface="+mn-lt"/>
              </a:rPr>
              <a:t>KS4</a:t>
            </a:r>
          </a:p>
          <a:p>
            <a:pPr marL="285750" lvl="4" indent="-285750">
              <a:buFont typeface="Arial" panose="020B0604020202020204" pitchFamily="34" charset="0"/>
              <a:buChar char="•"/>
            </a:pPr>
            <a:r>
              <a:rPr lang="en-NZ" sz="1600" dirty="0">
                <a:solidFill>
                  <a:schemeClr val="tx1"/>
                </a:solidFill>
                <a:latin typeface="+mn-lt"/>
              </a:rPr>
              <a:t>H2. how self-confidence self-esteem, and mental health are affected positively and negatively by internal and external influences and ways of managing this</a:t>
            </a:r>
          </a:p>
          <a:p>
            <a:pPr marL="285750" lvl="4" indent="-285750">
              <a:buFont typeface="Arial" panose="020B0604020202020204" pitchFamily="34" charset="0"/>
              <a:buChar char="•"/>
            </a:pPr>
            <a:r>
              <a:rPr lang="en-NZ" sz="1600" dirty="0">
                <a:solidFill>
                  <a:schemeClr val="tx1"/>
                </a:solidFill>
                <a:latin typeface="+mn-lt"/>
              </a:rPr>
              <a:t>H4. strategies to develop assertiveness and resilience to peer and other influences </a:t>
            </a:r>
          </a:p>
          <a:p>
            <a:pPr marL="285750" lvl="4" indent="-285750">
              <a:buFont typeface="Arial" panose="020B0604020202020204" pitchFamily="34" charset="0"/>
              <a:buChar char="•"/>
            </a:pPr>
            <a:r>
              <a:rPr lang="en-NZ" sz="1600" dirty="0">
                <a:solidFill>
                  <a:schemeClr val="tx1"/>
                </a:solidFill>
                <a:latin typeface="+mn-lt"/>
              </a:rPr>
              <a:t>H6. about change and its impact on mental health and wellbeing and to recognise  the need for emotional support during life changes and/or difficult experiences</a:t>
            </a:r>
          </a:p>
          <a:p>
            <a:pPr marL="285750" lvl="4" indent="-285750">
              <a:buFont typeface="Arial" panose="020B0604020202020204" pitchFamily="34" charset="0"/>
              <a:buChar char="•"/>
            </a:pPr>
            <a:r>
              <a:rPr lang="en-NZ" sz="1600" dirty="0">
                <a:solidFill>
                  <a:schemeClr val="tx1"/>
                </a:solidFill>
                <a:latin typeface="+mn-lt"/>
              </a:rPr>
              <a:t>H7. a broad range of strategies — cognitive and practical — for promoting their own emotional wellbeing, for avoiding negative thinking and for ways of managing mental health concerns</a:t>
            </a:r>
          </a:p>
          <a:p>
            <a:pPr marL="285750" lvl="4" indent="-285750">
              <a:buFont typeface="Arial" panose="020B0604020202020204" pitchFamily="34" charset="0"/>
              <a:buChar char="•"/>
            </a:pPr>
            <a:r>
              <a:rPr lang="en-GB" sz="1600" dirty="0">
                <a:ea typeface="+mn-lt"/>
                <a:cs typeface="+mn-lt"/>
              </a:rPr>
              <a:t>H8. to recognise warning signs of common mental and emotional health concerns (including stress, anxiety and depression), what might trigger them and what help or treatment is available</a:t>
            </a:r>
            <a:endParaRPr lang="en-US" sz="1600" dirty="0">
              <a:cs typeface="Calibri" panose="020F0502020204030204"/>
            </a:endParaRPr>
          </a:p>
          <a:p>
            <a:pPr lvl="4"/>
            <a:endParaRPr lang="en-US" sz="1600" b="1" dirty="0">
              <a:ea typeface="Tahoma"/>
            </a:endParaRPr>
          </a:p>
          <a:p>
            <a:pPr lvl="4"/>
            <a:r>
              <a:rPr lang="en-US" sz="1600" b="1" dirty="0">
                <a:ea typeface="Tahoma"/>
              </a:rPr>
              <a:t>GCSE PE </a:t>
            </a:r>
            <a:endParaRPr lang="en-US" sz="1600" b="1" dirty="0">
              <a:ea typeface="Tahoma" panose="020B0604030504040204" pitchFamily="34" charset="0"/>
              <a:cs typeface="Calibri"/>
            </a:endParaRPr>
          </a:p>
          <a:p>
            <a:pPr lvl="4"/>
            <a:r>
              <a:rPr lang="en-NZ" sz="1600" dirty="0">
                <a:solidFill>
                  <a:schemeClr val="tx1"/>
                </a:solidFill>
                <a:latin typeface="+mn-lt"/>
              </a:rPr>
              <a:t>Socio-cultural influences and wellbeing in physical activity and sport – Sports psychology/Mental preparation for performance</a:t>
            </a:r>
            <a:endParaRPr lang="en-GB" sz="1600" dirty="0"/>
          </a:p>
          <a:p>
            <a:pPr lvl="4"/>
            <a:endParaRPr lang="en-GB" sz="1600" dirty="0"/>
          </a:p>
          <a:p>
            <a:pPr lvl="4"/>
            <a:endParaRPr lang="en-NZ" sz="1800" dirty="0"/>
          </a:p>
        </p:txBody>
      </p:sp>
      <p:sp>
        <p:nvSpPr>
          <p:cNvPr id="6" name="Slide Number Placeholder 5">
            <a:extLst>
              <a:ext uri="{FF2B5EF4-FFF2-40B4-BE49-F238E27FC236}">
                <a16:creationId xmlns:a16="http://schemas.microsoft.com/office/drawing/2014/main" id="{456FD229-E2DC-75F2-BCCF-305CAAE8669F}"/>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3</a:t>
            </a:fld>
            <a:endParaRPr lang="en-US" dirty="0"/>
          </a:p>
        </p:txBody>
      </p:sp>
      <p:sp>
        <p:nvSpPr>
          <p:cNvPr id="7" name="Title 1">
            <a:extLst>
              <a:ext uri="{FF2B5EF4-FFF2-40B4-BE49-F238E27FC236}">
                <a16:creationId xmlns:a16="http://schemas.microsoft.com/office/drawing/2014/main" id="{0B409C9B-FD93-46F3-241D-5AABBFD1BA6C}"/>
              </a:ext>
            </a:extLst>
          </p:cNvPr>
          <p:cNvSpPr txBox="1">
            <a:spLocks/>
          </p:cNvSpPr>
          <p:nvPr/>
        </p:nvSpPr>
        <p:spPr>
          <a:xfrm>
            <a:off x="568800" y="360000"/>
            <a:ext cx="15120000" cy="720000"/>
          </a:xfrm>
          <a:prstGeom prst="rect">
            <a:avLst/>
          </a:prstGeom>
        </p:spPr>
        <p:txBody>
          <a:bodyPr vert="horz" lIns="0" tIns="0" rIns="0" bIns="0" rtlCol="0" anchor="ctr" anchorCtr="0">
            <a:normAutofit/>
          </a:bodyPr>
          <a:lstStyle>
            <a:lvl1pPr algn="l" defTabSz="1219170" rtl="0" eaLnBrk="1" latinLnBrk="0" hangingPunct="1">
              <a:lnSpc>
                <a:spcPct val="90000"/>
              </a:lnSpc>
              <a:spcBef>
                <a:spcPct val="0"/>
              </a:spcBef>
              <a:buNone/>
              <a:defRPr sz="4700" kern="1200">
                <a:ln w="12700">
                  <a:solidFill>
                    <a:srgbClr val="E4E5E3"/>
                  </a:solidFill>
                </a:ln>
                <a:solidFill>
                  <a:srgbClr val="1D428A"/>
                </a:solidFill>
                <a:latin typeface="Impact" panose="020B0806030902050204" pitchFamily="34" charset="0"/>
                <a:ea typeface="+mj-ea"/>
                <a:cs typeface="+mj-cs"/>
              </a:defRPr>
            </a:lvl1pPr>
          </a:lstStyle>
          <a:p>
            <a:r>
              <a:rPr lang="en-US" dirty="0"/>
              <a:t>CURRICULUM LINKS</a:t>
            </a:r>
          </a:p>
        </p:txBody>
      </p:sp>
    </p:spTree>
    <p:extLst>
      <p:ext uri="{BB962C8B-B14F-4D97-AF65-F5344CB8AC3E}">
        <p14:creationId xmlns:p14="http://schemas.microsoft.com/office/powerpoint/2010/main" val="110238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B6146D-4E59-A466-C658-BC271E0991EE}"/>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4</a:t>
            </a:fld>
            <a:endParaRPr lang="en-US" dirty="0"/>
          </a:p>
        </p:txBody>
      </p:sp>
      <p:sp>
        <p:nvSpPr>
          <p:cNvPr id="15" name="Content Placeholder 2">
            <a:extLst>
              <a:ext uri="{FF2B5EF4-FFF2-40B4-BE49-F238E27FC236}">
                <a16:creationId xmlns:a16="http://schemas.microsoft.com/office/drawing/2014/main" id="{90221AFE-9FE5-06EA-3187-32A055B3F106}"/>
              </a:ext>
            </a:extLst>
          </p:cNvPr>
          <p:cNvSpPr>
            <a:spLocks noGrp="1"/>
          </p:cNvSpPr>
          <p:nvPr>
            <p:ph idx="1"/>
          </p:nvPr>
        </p:nvSpPr>
        <p:spPr>
          <a:xfrm>
            <a:off x="784223" y="1980000"/>
            <a:ext cx="6840000" cy="6480000"/>
          </a:xfrm>
        </p:spPr>
        <p:txBody>
          <a:bodyPr lIns="0" tIns="0" rIns="0" bIns="0">
            <a:noAutofit/>
          </a:bodyPr>
          <a:lstStyle/>
          <a:p>
            <a:pPr lvl="3">
              <a:spcBef>
                <a:spcPts val="2400"/>
              </a:spcBef>
            </a:pPr>
            <a:r>
              <a:rPr lang="en-NZ" sz="2000" dirty="0"/>
              <a:t>England/Wales</a:t>
            </a:r>
          </a:p>
          <a:p>
            <a:pPr lvl="3"/>
            <a:r>
              <a:rPr lang="en-NZ" sz="1600" b="1" dirty="0">
                <a:solidFill>
                  <a:schemeClr val="tx1"/>
                </a:solidFill>
                <a:latin typeface="+mn-lt"/>
              </a:rPr>
              <a:t>BTECH Sport Level 2</a:t>
            </a:r>
          </a:p>
          <a:p>
            <a:pPr lvl="4"/>
            <a:r>
              <a:rPr lang="en-NZ" sz="1600" dirty="0"/>
              <a:t>Psychology for Sports Performance</a:t>
            </a:r>
          </a:p>
          <a:p>
            <a:pPr lvl="3">
              <a:spcBef>
                <a:spcPts val="2400"/>
              </a:spcBef>
            </a:pPr>
            <a:r>
              <a:rPr lang="en-NZ" sz="2000" dirty="0"/>
              <a:t>Wales</a:t>
            </a:r>
          </a:p>
          <a:p>
            <a:pPr lvl="3"/>
            <a:r>
              <a:rPr lang="en-NZ" sz="1600" b="1" dirty="0">
                <a:solidFill>
                  <a:schemeClr val="tx1"/>
                </a:solidFill>
                <a:latin typeface="+mn-lt"/>
              </a:rPr>
              <a:t>Health and Wellbeing Description of Learning (Step 3)</a:t>
            </a:r>
          </a:p>
          <a:p>
            <a:pPr marL="285750" lvl="4" indent="-285750">
              <a:buFont typeface="Arial" panose="020B0604020202020204" pitchFamily="34" charset="0"/>
              <a:buChar char="•"/>
            </a:pPr>
            <a:r>
              <a:rPr lang="en-NZ" sz="1600" dirty="0"/>
              <a:t>I can recognise the benefits of being able to focus attention on my perceptions and thoughts and know that I am developing my self-awareness.</a:t>
            </a:r>
          </a:p>
          <a:p>
            <a:pPr marL="285750" lvl="4" indent="-285750">
              <a:buFont typeface="Arial" panose="020B0604020202020204" pitchFamily="34" charset="0"/>
              <a:buChar char="•"/>
            </a:pPr>
            <a:r>
              <a:rPr lang="en-NZ" sz="1600" dirty="0"/>
              <a:t>I can self-regulate my emotions in a healthy way using strategies that I have developed.</a:t>
            </a:r>
          </a:p>
          <a:p>
            <a:pPr marL="285750" lvl="4" indent="-285750">
              <a:buFont typeface="Arial" panose="020B0604020202020204" pitchFamily="34" charset="0"/>
              <a:buChar char="•"/>
            </a:pPr>
            <a:r>
              <a:rPr lang="en-NZ" sz="1600" dirty="0"/>
              <a:t>I can set appropriate goals.</a:t>
            </a:r>
          </a:p>
          <a:p>
            <a:pPr marL="285750" lvl="4" indent="-285750">
              <a:buFont typeface="Arial" panose="020B0604020202020204" pitchFamily="34" charset="0"/>
              <a:buChar char="•"/>
            </a:pPr>
            <a:r>
              <a:rPr lang="en-NZ" sz="1600" dirty="0"/>
              <a:t>I can see the benefits of communicating about feelings as one of a range of strategies which can help promote positive mental health and emotional well-being.</a:t>
            </a:r>
          </a:p>
          <a:p>
            <a:pPr marL="285750" lvl="4" indent="-285750">
              <a:buFont typeface="Arial" panose="020B0604020202020204" pitchFamily="34" charset="0"/>
              <a:buChar char="•"/>
            </a:pPr>
            <a:r>
              <a:rPr lang="en-NZ" sz="1600" dirty="0"/>
              <a:t>I can ask for help when I need it from people I trust.</a:t>
            </a:r>
          </a:p>
          <a:p>
            <a:pPr lvl="3"/>
            <a:r>
              <a:rPr lang="en-NZ" sz="1600" b="1" dirty="0">
                <a:solidFill>
                  <a:schemeClr val="tx1"/>
                </a:solidFill>
                <a:latin typeface="+mn-lt"/>
              </a:rPr>
              <a:t>GCSE PE (Wales)</a:t>
            </a:r>
          </a:p>
          <a:p>
            <a:pPr lvl="3"/>
            <a:r>
              <a:rPr lang="en-NZ" sz="1600" dirty="0">
                <a:solidFill>
                  <a:schemeClr val="tx1"/>
                </a:solidFill>
                <a:latin typeface="+mn-lt"/>
              </a:rPr>
              <a:t>Psychology of sport and physical activity – Metal Preparation</a:t>
            </a:r>
            <a:endParaRPr lang="en-NZ" sz="1600" dirty="0"/>
          </a:p>
        </p:txBody>
      </p:sp>
      <p:sp>
        <p:nvSpPr>
          <p:cNvPr id="16" name="Content Placeholder 2">
            <a:extLst>
              <a:ext uri="{FF2B5EF4-FFF2-40B4-BE49-F238E27FC236}">
                <a16:creationId xmlns:a16="http://schemas.microsoft.com/office/drawing/2014/main" id="{11AF2DDA-F834-4421-DAC7-D8E0D7BF6F32}"/>
              </a:ext>
            </a:extLst>
          </p:cNvPr>
          <p:cNvSpPr txBox="1">
            <a:spLocks/>
          </p:cNvSpPr>
          <p:nvPr/>
        </p:nvSpPr>
        <p:spPr>
          <a:xfrm>
            <a:off x="8596850" y="1980000"/>
            <a:ext cx="6840000" cy="6480000"/>
          </a:xfrm>
          <a:prstGeom prst="rect">
            <a:avLst/>
          </a:prstGeom>
        </p:spPr>
        <p:txBody>
          <a:bodyPr vert="horz" lIns="0" tIns="0" rIns="0" bIns="0" rtlCol="0">
            <a:no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spcBef>
                <a:spcPts val="2400"/>
              </a:spcBef>
            </a:pPr>
            <a:r>
              <a:rPr lang="en-NZ" sz="2000" dirty="0"/>
              <a:t>Scotland</a:t>
            </a:r>
          </a:p>
          <a:p>
            <a:pPr lvl="4"/>
            <a:r>
              <a:rPr lang="en-NZ" sz="1600" b="1" dirty="0"/>
              <a:t>Health and Wellbeing Experience and Outcomes (Third)</a:t>
            </a:r>
          </a:p>
          <a:p>
            <a:pPr marL="285750" lvl="4" indent="-285750">
              <a:buFont typeface="Arial" panose="020B0604020202020204" pitchFamily="34" charset="0"/>
              <a:buChar char="•"/>
            </a:pPr>
            <a:r>
              <a:rPr lang="en-NZ" sz="1600" dirty="0"/>
              <a:t>I know that we all experience a variety of thoughts and emotions that affect how we feel and behave and I am learning ways of managing them</a:t>
            </a:r>
          </a:p>
          <a:p>
            <a:pPr marL="285750" lvl="4" indent="-285750">
              <a:buFont typeface="Arial" panose="020B0604020202020204" pitchFamily="34" charset="0"/>
              <a:buChar char="•"/>
            </a:pPr>
            <a:r>
              <a:rPr lang="en-NZ" sz="1600" dirty="0"/>
              <a:t>I understand the importance of mental wellbeing and that this can be fostered and strengthened through personal coping skills and positive relationships.</a:t>
            </a:r>
          </a:p>
          <a:p>
            <a:pPr marL="285750" lvl="4" indent="-285750">
              <a:buFont typeface="Arial" panose="020B0604020202020204" pitchFamily="34" charset="0"/>
              <a:buChar char="•"/>
            </a:pPr>
            <a:r>
              <a:rPr lang="en-NZ" sz="1600" dirty="0"/>
              <a:t>I am developing my understanding of the human body and can use this knowledge to maintain and improve my wellbeing and health.</a:t>
            </a:r>
          </a:p>
          <a:p>
            <a:pPr lvl="4"/>
            <a:r>
              <a:rPr lang="en-NZ" sz="1600" b="1" dirty="0"/>
              <a:t>National 5 PE (Scotland)</a:t>
            </a:r>
          </a:p>
          <a:p>
            <a:pPr marL="285750" lvl="4" indent="-285750">
              <a:buFont typeface="Arial" panose="020B0604020202020204" pitchFamily="34" charset="0"/>
              <a:buChar char="•"/>
            </a:pPr>
            <a:r>
              <a:rPr lang="en-NZ" sz="1600" dirty="0"/>
              <a:t>Skills, knowledge and understanding – Factors impacting on performance/ impact of mental, emotional, social and physical factors</a:t>
            </a:r>
          </a:p>
          <a:p>
            <a:pPr marL="285750" lvl="4" indent="-285750">
              <a:buFont typeface="Arial" panose="020B0604020202020204" pitchFamily="34" charset="0"/>
              <a:buChar char="•"/>
            </a:pPr>
            <a:r>
              <a:rPr lang="en-NZ" sz="1600" dirty="0"/>
              <a:t>Skills for learning, skills for life and skills for work – Health and wellbeing/ Emotional well-being</a:t>
            </a:r>
          </a:p>
          <a:p>
            <a:pPr lvl="3">
              <a:spcBef>
                <a:spcPts val="2400"/>
              </a:spcBef>
            </a:pPr>
            <a:r>
              <a:rPr lang="en-NZ" sz="2000" dirty="0"/>
              <a:t>Northern Ireland</a:t>
            </a:r>
          </a:p>
          <a:p>
            <a:pPr lvl="4"/>
            <a:r>
              <a:rPr lang="en-NZ" sz="1600" b="1" dirty="0"/>
              <a:t>Learning for Life and Work (KS3)</a:t>
            </a:r>
          </a:p>
          <a:p>
            <a:pPr lvl="4"/>
            <a:r>
              <a:rPr lang="en-NZ" sz="1600" dirty="0"/>
              <a:t>Students will have the opportunity to:</a:t>
            </a:r>
          </a:p>
          <a:p>
            <a:pPr marL="285750" lvl="4" indent="-285750">
              <a:buFont typeface="Arial" panose="020B0604020202020204" pitchFamily="34" charset="0"/>
              <a:buChar char="•"/>
            </a:pPr>
            <a:r>
              <a:rPr lang="en-NZ" sz="1600" dirty="0"/>
              <a:t>explore the different ways to develop self-esteem</a:t>
            </a:r>
          </a:p>
          <a:p>
            <a:pPr marL="285750" lvl="4" indent="-285750">
              <a:buFont typeface="Arial" panose="020B0604020202020204" pitchFamily="34" charset="0"/>
              <a:buChar char="•"/>
            </a:pPr>
            <a:r>
              <a:rPr lang="en-NZ" sz="1600" dirty="0"/>
              <a:t>explore the concept of Health as the development of a whole person</a:t>
            </a:r>
          </a:p>
          <a:p>
            <a:pPr marL="285750" lvl="4" indent="-285750">
              <a:buFont typeface="Arial" panose="020B0604020202020204" pitchFamily="34" charset="0"/>
              <a:buChar char="•"/>
            </a:pPr>
            <a:r>
              <a:rPr lang="en-NZ" sz="1600" dirty="0"/>
              <a:t>investigate the influences on physical and emotional / mental personal health</a:t>
            </a:r>
          </a:p>
          <a:p>
            <a:pPr marL="285750" lvl="4" indent="-285750">
              <a:buFont typeface="Arial" panose="020B0604020202020204" pitchFamily="34" charset="0"/>
              <a:buChar char="•"/>
            </a:pPr>
            <a:r>
              <a:rPr lang="en-NZ" sz="1600" dirty="0"/>
              <a:t>assess personal skills and achievements to date and identify areas of interest and set targets for self-improvement.</a:t>
            </a:r>
          </a:p>
          <a:p>
            <a:pPr lvl="4"/>
            <a:endParaRPr lang="en-NZ" sz="1600" b="1" dirty="0"/>
          </a:p>
          <a:p>
            <a:pPr lvl="4"/>
            <a:endParaRPr lang="en-NZ" sz="1600" dirty="0"/>
          </a:p>
        </p:txBody>
      </p:sp>
      <p:sp>
        <p:nvSpPr>
          <p:cNvPr id="17" name="Title 1">
            <a:extLst>
              <a:ext uri="{FF2B5EF4-FFF2-40B4-BE49-F238E27FC236}">
                <a16:creationId xmlns:a16="http://schemas.microsoft.com/office/drawing/2014/main" id="{DDBC669F-8C03-FA7F-D2D0-14642E3BA6FF}"/>
              </a:ext>
            </a:extLst>
          </p:cNvPr>
          <p:cNvSpPr txBox="1">
            <a:spLocks/>
          </p:cNvSpPr>
          <p:nvPr/>
        </p:nvSpPr>
        <p:spPr>
          <a:xfrm>
            <a:off x="568800" y="360000"/>
            <a:ext cx="15120000" cy="720000"/>
          </a:xfrm>
          <a:prstGeom prst="rect">
            <a:avLst/>
          </a:prstGeom>
        </p:spPr>
        <p:txBody>
          <a:bodyPr vert="horz" lIns="0" tIns="0" rIns="0" bIns="0" rtlCol="0" anchor="ctr" anchorCtr="0">
            <a:normAutofit/>
          </a:bodyPr>
          <a:lstStyle>
            <a:lvl1pPr algn="l" defTabSz="1219170" rtl="0" eaLnBrk="1" latinLnBrk="0" hangingPunct="1">
              <a:lnSpc>
                <a:spcPct val="90000"/>
              </a:lnSpc>
              <a:spcBef>
                <a:spcPct val="0"/>
              </a:spcBef>
              <a:buNone/>
              <a:defRPr sz="4700" kern="1200">
                <a:ln w="12700">
                  <a:solidFill>
                    <a:srgbClr val="E4E5E3"/>
                  </a:solidFill>
                </a:ln>
                <a:solidFill>
                  <a:srgbClr val="1D428A"/>
                </a:solidFill>
                <a:latin typeface="Impact" panose="020B0806030902050204" pitchFamily="34" charset="0"/>
                <a:ea typeface="+mj-ea"/>
                <a:cs typeface="+mj-cs"/>
              </a:defRPr>
            </a:lvl1pPr>
          </a:lstStyle>
          <a:p>
            <a:r>
              <a:rPr lang="en-US" dirty="0"/>
              <a:t>CURRICULUM LINKS</a:t>
            </a:r>
          </a:p>
        </p:txBody>
      </p:sp>
    </p:spTree>
    <p:extLst>
      <p:ext uri="{BB962C8B-B14F-4D97-AF65-F5344CB8AC3E}">
        <p14:creationId xmlns:p14="http://schemas.microsoft.com/office/powerpoint/2010/main" val="250172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DFDA-09BB-ED44-A0B0-971F10EF4ED8}"/>
              </a:ext>
            </a:extLst>
          </p:cNvPr>
          <p:cNvSpPr>
            <a:spLocks noGrp="1"/>
          </p:cNvSpPr>
          <p:nvPr>
            <p:ph type="title"/>
          </p:nvPr>
        </p:nvSpPr>
        <p:spPr/>
        <p:txBody>
          <a:bodyPr>
            <a:normAutofit fontScale="90000"/>
          </a:bodyPr>
          <a:lstStyle/>
          <a:p>
            <a:r>
              <a:rPr lang="en-US" dirty="0"/>
              <a:t>TEACHER INFORMATION</a:t>
            </a:r>
          </a:p>
        </p:txBody>
      </p:sp>
      <p:sp>
        <p:nvSpPr>
          <p:cNvPr id="3" name="Content Placeholder 2">
            <a:extLst>
              <a:ext uri="{FF2B5EF4-FFF2-40B4-BE49-F238E27FC236}">
                <a16:creationId xmlns:a16="http://schemas.microsoft.com/office/drawing/2014/main" id="{293C7C8E-C495-3342-B3E5-14A04102602E}"/>
              </a:ext>
            </a:extLst>
          </p:cNvPr>
          <p:cNvSpPr>
            <a:spLocks noGrp="1"/>
          </p:cNvSpPr>
          <p:nvPr>
            <p:ph idx="1"/>
          </p:nvPr>
        </p:nvSpPr>
        <p:spPr>
          <a:xfrm>
            <a:off x="335830" y="1497563"/>
            <a:ext cx="7390186" cy="724729"/>
          </a:xfrm>
        </p:spPr>
        <p:txBody>
          <a:bodyPr vert="horz" lIns="91440" tIns="45720" rIns="91440" bIns="45720" rtlCol="0" anchor="t">
            <a:noAutofit/>
          </a:bodyPr>
          <a:lstStyle/>
          <a:p>
            <a:pPr lvl="3"/>
            <a:r>
              <a:rPr lang="en-NZ" sz="2200" dirty="0"/>
              <a:t>Delivery overview and suggested timings</a:t>
            </a:r>
          </a:p>
          <a:p>
            <a:pPr lvl="3"/>
            <a:r>
              <a:rPr lang="en-NZ" sz="2200" dirty="0">
                <a:latin typeface="Impact"/>
              </a:rPr>
              <a:t>Mental Preparation session 20 mins</a:t>
            </a:r>
          </a:p>
        </p:txBody>
      </p:sp>
      <p:sp>
        <p:nvSpPr>
          <p:cNvPr id="5" name="Slide Number Placeholder 5">
            <a:extLst>
              <a:ext uri="{FF2B5EF4-FFF2-40B4-BE49-F238E27FC236}">
                <a16:creationId xmlns:a16="http://schemas.microsoft.com/office/drawing/2014/main" id="{431D4C00-0D18-C743-B251-14AADBFFA8C6}"/>
              </a:ext>
            </a:extLst>
          </p:cNvPr>
          <p:cNvSpPr>
            <a:spLocks noGrp="1"/>
          </p:cNvSpPr>
          <p:nvPr>
            <p:ph type="sldNum" sz="quarter" idx="12"/>
          </p:nvPr>
        </p:nvSpPr>
        <p:spPr>
          <a:xfrm>
            <a:off x="12224044" y="8387245"/>
            <a:ext cx="3657957" cy="486833"/>
          </a:xfrm>
        </p:spPr>
        <p:txBody>
          <a:bodyPr/>
          <a:lstStyle>
            <a:lvl1pPr>
              <a:defRPr>
                <a:solidFill>
                  <a:srgbClr val="1D428A"/>
                </a:solidFill>
              </a:defRPr>
            </a:lvl1pPr>
          </a:lstStyle>
          <a:p>
            <a:fld id="{8F01F154-960E-7746-B031-2468F58F6363}" type="slidenum">
              <a:rPr lang="en-US" smtClean="0"/>
              <a:pPr/>
              <a:t>5</a:t>
            </a:fld>
            <a:endParaRPr lang="en-US" dirty="0"/>
          </a:p>
        </p:txBody>
      </p:sp>
      <p:graphicFrame>
        <p:nvGraphicFramePr>
          <p:cNvPr id="7" name="Table 6">
            <a:extLst>
              <a:ext uri="{FF2B5EF4-FFF2-40B4-BE49-F238E27FC236}">
                <a16:creationId xmlns:a16="http://schemas.microsoft.com/office/drawing/2014/main" id="{D76E9EE0-B509-5840-A3B3-5EC33A0AA1BF}"/>
              </a:ext>
            </a:extLst>
          </p:cNvPr>
          <p:cNvGraphicFramePr>
            <a:graphicFrameLocks noGrp="1"/>
          </p:cNvGraphicFramePr>
          <p:nvPr>
            <p:extLst>
              <p:ext uri="{D42A27DB-BD31-4B8C-83A1-F6EECF244321}">
                <p14:modId xmlns:p14="http://schemas.microsoft.com/office/powerpoint/2010/main" val="3792094310"/>
              </p:ext>
            </p:extLst>
          </p:nvPr>
        </p:nvGraphicFramePr>
        <p:xfrm>
          <a:off x="375587" y="2549320"/>
          <a:ext cx="15506414" cy="2933110"/>
        </p:xfrm>
        <a:graphic>
          <a:graphicData uri="http://schemas.openxmlformats.org/drawingml/2006/table">
            <a:tbl>
              <a:tblPr firstRow="1" bandRow="1">
                <a:tableStyleId>{5C22544A-7EE6-4342-B048-85BDC9FD1C3A}</a:tableStyleId>
              </a:tblPr>
              <a:tblGrid>
                <a:gridCol w="4155602">
                  <a:extLst>
                    <a:ext uri="{9D8B030D-6E8A-4147-A177-3AD203B41FA5}">
                      <a16:colId xmlns:a16="http://schemas.microsoft.com/office/drawing/2014/main" val="3592321887"/>
                    </a:ext>
                  </a:extLst>
                </a:gridCol>
                <a:gridCol w="6720580">
                  <a:extLst>
                    <a:ext uri="{9D8B030D-6E8A-4147-A177-3AD203B41FA5}">
                      <a16:colId xmlns:a16="http://schemas.microsoft.com/office/drawing/2014/main" val="3688878074"/>
                    </a:ext>
                  </a:extLst>
                </a:gridCol>
                <a:gridCol w="2594707">
                  <a:extLst>
                    <a:ext uri="{9D8B030D-6E8A-4147-A177-3AD203B41FA5}">
                      <a16:colId xmlns:a16="http://schemas.microsoft.com/office/drawing/2014/main" val="1473558612"/>
                    </a:ext>
                  </a:extLst>
                </a:gridCol>
                <a:gridCol w="2035525">
                  <a:extLst>
                    <a:ext uri="{9D8B030D-6E8A-4147-A177-3AD203B41FA5}">
                      <a16:colId xmlns:a16="http://schemas.microsoft.com/office/drawing/2014/main" val="1003019612"/>
                    </a:ext>
                  </a:extLst>
                </a:gridCol>
              </a:tblGrid>
              <a:tr h="467262">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panose="020B0806030902050204" pitchFamily="34" charset="0"/>
                        </a:rPr>
                        <a:t>Activity</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panose="020B0806030902050204" pitchFamily="34" charset="0"/>
                        </a:rPr>
                        <a:t>Overview</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tc>
                  <a:txBody>
                    <a:bodyPr/>
                    <a:lstStyle/>
                    <a:p>
                      <a:pPr algn="l" rtl="0" fontAlgn="ctr">
                        <a:buClr>
                          <a:srgbClr val="000000"/>
                        </a:buClr>
                        <a:buSzPts val="1400"/>
                        <a:buFont typeface="Arial" panose="020B0604020202020204" pitchFamily="34" charset="0"/>
                        <a:buNone/>
                      </a:pPr>
                      <a:r>
                        <a:rPr lang="en-NZ" sz="1600" b="0" i="0" u="none" strike="noStrike" dirty="0">
                          <a:solidFill>
                            <a:schemeClr val="bg1"/>
                          </a:solidFill>
                          <a:effectLst/>
                          <a:latin typeface="Impact" panose="020B0806030902050204" pitchFamily="34" charset="0"/>
                        </a:rPr>
                        <a:t>Equipment/videos/</a:t>
                      </a:r>
                      <a:br>
                        <a:rPr lang="en-NZ" sz="1600" b="0" i="0" u="none" strike="noStrike" dirty="0">
                          <a:solidFill>
                            <a:schemeClr val="bg1"/>
                          </a:solidFill>
                          <a:effectLst/>
                          <a:latin typeface="Impact" panose="020B0806030902050204" pitchFamily="34" charset="0"/>
                        </a:rPr>
                      </a:br>
                      <a:r>
                        <a:rPr lang="en-NZ" sz="1600" b="0" i="0" u="none" strike="noStrike" dirty="0">
                          <a:solidFill>
                            <a:schemeClr val="bg1"/>
                          </a:solidFill>
                          <a:effectLst/>
                          <a:latin typeface="Impact" panose="020B0806030902050204" pitchFamily="34" charset="0"/>
                        </a:rPr>
                        <a:t>activity sheets</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tc>
                  <a:txBody>
                    <a:bodyPr/>
                    <a:lstStyle/>
                    <a:p>
                      <a:pPr algn="ctr" rtl="0" fontAlgn="ctr"/>
                      <a:r>
                        <a:rPr lang="en-NZ" sz="1600" b="0" i="0" u="none" strike="noStrike" dirty="0">
                          <a:solidFill>
                            <a:schemeClr val="bg1"/>
                          </a:solidFill>
                          <a:effectLst/>
                          <a:latin typeface="Impact" panose="020B0806030902050204" pitchFamily="34" charset="0"/>
                        </a:rPr>
                        <a:t>Timings</a:t>
                      </a:r>
                    </a:p>
                  </a:txBody>
                  <a:tcPr marL="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DA1A32"/>
                    </a:solidFill>
                  </a:tcPr>
                </a:tc>
                <a:extLst>
                  <a:ext uri="{0D108BD9-81ED-4DB2-BD59-A6C34878D82A}">
                    <a16:rowId xmlns:a16="http://schemas.microsoft.com/office/drawing/2014/main" val="3590436970"/>
                  </a:ext>
                </a:extLst>
              </a:tr>
              <a:tr h="250870">
                <a:tc gridSpan="4">
                  <a:txBody>
                    <a:bodyPr/>
                    <a:lstStyle/>
                    <a:p>
                      <a:pPr marL="0" marR="0" lvl="0" indent="0" algn="l" rtl="0" eaLnBrk="1" fontAlgn="ctr" latinLnBrk="0" hangingPunct="1">
                        <a:lnSpc>
                          <a:spcPct val="100000"/>
                        </a:lnSpc>
                        <a:spcBef>
                          <a:spcPts val="0"/>
                        </a:spcBef>
                        <a:spcAft>
                          <a:spcPts val="0"/>
                        </a:spcAft>
                        <a:buClr>
                          <a:srgbClr val="000000"/>
                        </a:buClr>
                        <a:buSzPts val="1400"/>
                        <a:buFont typeface="Arial" panose="020B0604020202020204" pitchFamily="34" charset="0"/>
                        <a:buNone/>
                      </a:pPr>
                      <a:r>
                        <a:rPr lang="en-NZ" sz="1600" b="1" i="0" u="none" strike="noStrike" kern="1200" dirty="0">
                          <a:solidFill>
                            <a:srgbClr val="000000"/>
                          </a:solidFill>
                          <a:effectLst/>
                          <a:latin typeface="Calibri"/>
                          <a:ea typeface="+mn-ea"/>
                          <a:cs typeface="+mn-cs"/>
                        </a:rPr>
                        <a:t>Mental Preparation</a:t>
                      </a:r>
                      <a:endParaRPr lang="en-NZ" sz="1600" b="1" i="0" u="none" strike="noStrike" kern="1200" dirty="0">
                        <a:solidFill>
                          <a:srgbClr val="000000"/>
                        </a:solidFill>
                        <a:effectLst/>
                        <a:latin typeface="Calibri" panose="020F0502020204030204" pitchFamily="34" charset="0"/>
                        <a:ea typeface="+mn-ea"/>
                        <a:cs typeface="+mn-cs"/>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hMerge="1">
                  <a:txBody>
                    <a:bodyPr/>
                    <a:lstStyle/>
                    <a:p>
                      <a:endParaRPr lang="en-US"/>
                    </a:p>
                  </a:txBody>
                  <a:tcPr>
                    <a:lnL w="12700" cap="flat" cmpd="sng" algn="ctr">
                      <a:solidFill>
                        <a:srgbClr val="DFDDDD"/>
                      </a:solidFill>
                      <a:prstDash val="solid"/>
                      <a:round/>
                      <a:headEnd type="none" w="med" len="med"/>
                      <a:tailEnd type="none" w="med" len="med"/>
                    </a:lnL>
                    <a:lnT w="12700" cap="flat" cmpd="sng" algn="ctr">
                      <a:solidFill>
                        <a:srgbClr val="DFDDDD"/>
                      </a:solidFill>
                      <a:prstDash val="solid"/>
                      <a:round/>
                      <a:headEnd type="none" w="med" len="med"/>
                      <a:tailEnd type="none" w="med" len="med"/>
                    </a:lnT>
                  </a:tcPr>
                </a:tc>
                <a:tc hMerge="1">
                  <a:txBody>
                    <a:bodyPr/>
                    <a:lstStyle/>
                    <a:p>
                      <a:endParaRPr lang="en-GB"/>
                    </a:p>
                  </a:txBody>
                  <a:tcPr>
                    <a:lnL w="12700" cap="flat" cmpd="sng" algn="ctr">
                      <a:solidFill>
                        <a:srgbClr val="DFDDDD"/>
                      </a:solidFill>
                      <a:prstDash val="solid"/>
                      <a:round/>
                      <a:headEnd type="none" w="med" len="med"/>
                      <a:tailEnd type="none" w="med" len="med"/>
                    </a:lnL>
                    <a:lnT w="12700" cap="flat" cmpd="sng" algn="ctr">
                      <a:solidFill>
                        <a:srgbClr val="DFDDDD"/>
                      </a:solidFill>
                      <a:prstDash val="solid"/>
                      <a:round/>
                      <a:headEnd type="none" w="med" len="med"/>
                      <a:tailEnd type="none" w="med" len="med"/>
                    </a:lnT>
                  </a:tcPr>
                </a:tc>
                <a:tc hMerge="1">
                  <a:txBody>
                    <a:bodyPr/>
                    <a:lstStyle/>
                    <a:p>
                      <a:pPr marL="0" marR="0" lvl="0" indent="0" algn="l" defTabSz="1219170" rtl="0" eaLnBrk="1" fontAlgn="ctr"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NZ" sz="1800" b="1" i="0" u="none" strike="noStrike" dirty="0">
                        <a:solidFill>
                          <a:srgbClr val="000000"/>
                        </a:solidFill>
                        <a:effectLst/>
                        <a:latin typeface="Calibri" panose="020F0502020204030204" pitchFamily="34" charset="0"/>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F8F8F8"/>
                    </a:solidFill>
                  </a:tcPr>
                </a:tc>
                <a:extLst>
                  <a:ext uri="{0D108BD9-81ED-4DB2-BD59-A6C34878D82A}">
                    <a16:rowId xmlns:a16="http://schemas.microsoft.com/office/drawing/2014/main" val="2835453146"/>
                  </a:ext>
                </a:extLst>
              </a:tr>
              <a:tr h="431156">
                <a:tc>
                  <a:txBody>
                    <a:bodyPr/>
                    <a:lstStyle/>
                    <a:p>
                      <a:pPr lvl="0" algn="l">
                        <a:buNone/>
                      </a:pPr>
                      <a:r>
                        <a:rPr lang="en-NZ" sz="1600" b="0" i="0" u="none" strike="noStrike" baseline="0" noProof="0" dirty="0">
                          <a:solidFill>
                            <a:srgbClr val="000000"/>
                          </a:solidFill>
                          <a:effectLst/>
                          <a:latin typeface="Calibri"/>
                        </a:rPr>
                        <a:t>Starter and introduction –pregame pressure.</a:t>
                      </a:r>
                      <a:r>
                        <a:rPr lang="en-NZ" sz="1600" b="0" i="0" u="none" strike="noStrike" dirty="0">
                          <a:solidFill>
                            <a:srgbClr val="000000"/>
                          </a:solidFill>
                          <a:effectLst/>
                          <a:latin typeface="+mn-lt"/>
                        </a:rPr>
                        <a:t> (slide 8)</a:t>
                      </a:r>
                      <a:endParaRPr lang="en-US" dirty="0"/>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lvl="0" algn="l" defTabSz="1219170" rtl="0" eaLnBrk="1" fontAlgn="ctr" latinLnBrk="0" hangingPunct="1">
                        <a:buClr>
                          <a:srgbClr val="000000"/>
                        </a:buClr>
                        <a:buSzPts val="1400"/>
                        <a:buFont typeface="Arial" panose="020B0604020202020204" pitchFamily="34" charset="0"/>
                        <a:buNone/>
                      </a:pPr>
                      <a:r>
                        <a:rPr lang="en-NZ" sz="1600" b="0" i="0" u="none" strike="noStrike" kern="1200" baseline="0" dirty="0">
                          <a:solidFill>
                            <a:srgbClr val="000000"/>
                          </a:solidFill>
                          <a:effectLst/>
                          <a:latin typeface="Calibri"/>
                          <a:ea typeface="+mn-ea"/>
                          <a:cs typeface="+mn-cs"/>
                        </a:rPr>
                        <a:t>Co-create or review ground rules for discussion. </a:t>
                      </a:r>
                      <a:endParaRPr lang="en-US" sz="1600" b="0" i="0" u="none" strike="noStrike" kern="1200" baseline="0">
                        <a:solidFill>
                          <a:srgbClr val="000000"/>
                        </a:solidFill>
                        <a:effectLst/>
                        <a:latin typeface="Calibri"/>
                        <a:ea typeface="+mn-ea"/>
                        <a:cs typeface="+mn-cs"/>
                      </a:endParaRPr>
                    </a:p>
                    <a:p>
                      <a:pPr marL="0" lvl="0" algn="l" defTabSz="1219170" rtl="0" eaLnBrk="1" latinLnBrk="0" hangingPunct="1">
                        <a:buSzPts val="1400"/>
                        <a:buFont typeface="Arial" panose="020B0604020202020204" pitchFamily="34" charset="0"/>
                        <a:buNone/>
                      </a:pPr>
                      <a:endParaRPr lang="en-NZ" sz="1600" b="0" i="0" u="none" strike="noStrike" kern="1200" baseline="0" dirty="0">
                        <a:solidFill>
                          <a:srgbClr val="000000"/>
                        </a:solidFill>
                        <a:effectLst/>
                        <a:latin typeface="Calibri"/>
                        <a:ea typeface="+mn-ea"/>
                        <a:cs typeface="+mn-cs"/>
                      </a:endParaRPr>
                    </a:p>
                    <a:p>
                      <a:pPr marL="0" lvl="0" algn="l" defTabSz="1219170" rtl="0" eaLnBrk="1" latinLnBrk="0" hangingPunct="1">
                        <a:buSzPts val="1400"/>
                        <a:buFont typeface="Arial" panose="020B0604020202020204" pitchFamily="34" charset="0"/>
                        <a:buNone/>
                      </a:pPr>
                      <a:r>
                        <a:rPr lang="en-NZ" sz="1600" b="0" i="0" u="none" strike="noStrike" kern="1200" baseline="0" dirty="0">
                          <a:solidFill>
                            <a:srgbClr val="000000"/>
                          </a:solidFill>
                          <a:effectLst/>
                          <a:latin typeface="Calibri"/>
                          <a:ea typeface="+mn-ea"/>
                          <a:cs typeface="+mn-cs"/>
                        </a:rPr>
                        <a:t>Watch video of players preparing for a game and discuss the impact pressure can have on our thoughts, feelings and bodies.</a:t>
                      </a:r>
                      <a:endParaRPr lang="en-NZ" sz="1600" b="0" i="0" u="none" strike="noStrike" kern="1200" baseline="0">
                        <a:solidFill>
                          <a:srgbClr val="000000"/>
                        </a:solidFill>
                        <a:effectLst/>
                        <a:latin typeface="Calibri"/>
                        <a:ea typeface="+mn-ea"/>
                        <a:cs typeface="+mn-cs"/>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a:solidFill>
                        <a:schemeClr val="tx1"/>
                      </a:solidFill>
                    </a:lnT>
                    <a:lnB w="12700" cap="flat" cmpd="sng" algn="ctr">
                      <a:solidFill>
                        <a:srgbClr val="DFDDDD"/>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NZ" sz="1600" b="1" i="0" u="none" strike="noStrike" kern="1200" noProof="0" dirty="0">
                          <a:solidFill>
                            <a:srgbClr val="1D428A"/>
                          </a:solidFill>
                          <a:effectLst/>
                          <a:hlinkClick r:id="rId3"/>
                        </a:rPr>
                        <a:t>Mental wellbeing video</a:t>
                      </a:r>
                      <a:endParaRPr lang="en-US"/>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a:solidFill>
                        <a:schemeClr val="tx1"/>
                      </a:solidFill>
                    </a:lnT>
                    <a:lnB w="12700" cap="flat" cmpd="sng" algn="ctr">
                      <a:solidFill>
                        <a:srgbClr val="DFDDDD"/>
                      </a:solidFill>
                      <a:prstDash val="solid"/>
                      <a:round/>
                      <a:headEnd type="none" w="med" len="med"/>
                      <a:tailEnd type="none" w="med" len="med"/>
                    </a:lnB>
                    <a:noFill/>
                  </a:tcPr>
                </a:tc>
                <a:tc>
                  <a:txBody>
                    <a:bodyPr/>
                    <a:lstStyle/>
                    <a:p>
                      <a:pPr algn="ctr" rtl="0" fontAlgn="ctr"/>
                      <a:r>
                        <a:rPr lang="en-NZ" sz="1600" b="0" i="0" u="none" strike="noStrike" dirty="0">
                          <a:solidFill>
                            <a:srgbClr val="000000"/>
                          </a:solidFill>
                          <a:effectLst/>
                          <a:latin typeface="Calibri"/>
                        </a:rPr>
                        <a:t>8 mins</a:t>
                      </a:r>
                    </a:p>
                  </a:txBody>
                  <a:tcPr marL="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396476391"/>
                  </a:ext>
                </a:extLst>
              </a:tr>
              <a:tr h="467262">
                <a:tc>
                  <a:txBody>
                    <a:bodyPr/>
                    <a:lstStyle/>
                    <a:p>
                      <a:pPr algn="l" rtl="0" fontAlgn="ctr">
                        <a:buClr>
                          <a:srgbClr val="000000"/>
                        </a:buClr>
                        <a:buSzPts val="1400"/>
                        <a:buFont typeface="Arial" panose="020B0604020202020204" pitchFamily="34" charset="0"/>
                        <a:buNone/>
                      </a:pPr>
                      <a:r>
                        <a:rPr lang="en-NZ" sz="1600" b="0" i="0" u="none" strike="noStrike" dirty="0">
                          <a:solidFill>
                            <a:srgbClr val="000000"/>
                          </a:solidFill>
                          <a:effectLst/>
                          <a:latin typeface="+mn-lt"/>
                        </a:rPr>
                        <a:t>Main activity – how might people prepare for high pressure situations? (slides 9 – 11) </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lvl="0" algn="l" defTabSz="1219170" rtl="0" eaLnBrk="1" fontAlgn="ctr" latinLnBrk="0" hangingPunct="1">
                        <a:buClr>
                          <a:srgbClr val="000000"/>
                        </a:buClr>
                        <a:buSzPts val="1400"/>
                        <a:buFont typeface="Arial" panose="020B0604020202020204" pitchFamily="34" charset="0"/>
                        <a:buNone/>
                      </a:pPr>
                      <a:r>
                        <a:rPr lang="en-NZ" sz="1600" b="0" i="0" u="none" strike="noStrike" kern="1200" baseline="0" dirty="0">
                          <a:solidFill>
                            <a:srgbClr val="000000"/>
                          </a:solidFill>
                          <a:effectLst/>
                          <a:latin typeface="Calibri"/>
                          <a:ea typeface="+mn-ea"/>
                          <a:cs typeface="+mn-cs"/>
                        </a:rPr>
                        <a:t>Ask students to discuss ways people can prepare for high pressure events. Encourage students to consider their own ideas to stretch higher order thinking, before revealing the prompts on slide 11. </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marR="0" lvl="0" indent="0" algn="l" rtl="0" eaLnBrk="1" fontAlgn="ctr" latinLnBrk="0" hangingPunct="1">
                        <a:lnSpc>
                          <a:spcPct val="100000"/>
                        </a:lnSpc>
                        <a:spcBef>
                          <a:spcPts val="0"/>
                        </a:spcBef>
                        <a:spcAft>
                          <a:spcPts val="0"/>
                        </a:spcAft>
                        <a:buClr>
                          <a:srgbClr val="000000"/>
                        </a:buClr>
                        <a:buSzPts val="1400"/>
                        <a:buFont typeface="Arial" panose="020B0604020202020204" pitchFamily="34" charset="0"/>
                        <a:buNone/>
                      </a:pPr>
                      <a:r>
                        <a:rPr lang="en-NZ" sz="1600" b="0" i="0" u="none" strike="noStrike" kern="1200" dirty="0">
                          <a:solidFill>
                            <a:srgbClr val="000000"/>
                          </a:solidFill>
                          <a:effectLst/>
                          <a:latin typeface="+mn-lt"/>
                          <a:ea typeface="+mn-ea"/>
                          <a:cs typeface="+mn-cs"/>
                        </a:rPr>
                        <a:t>Mental preparation activity sheet (slide 10)</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algn="ctr" rtl="0" fontAlgn="ctr"/>
                      <a:r>
                        <a:rPr lang="en-NZ" sz="1600" b="0" i="0" u="none" strike="noStrike" dirty="0">
                          <a:solidFill>
                            <a:srgbClr val="000000"/>
                          </a:solidFill>
                          <a:effectLst/>
                          <a:latin typeface="Calibri"/>
                        </a:rPr>
                        <a:t>10 mins</a:t>
                      </a:r>
                      <a:endParaRPr lang="en-US" dirty="0"/>
                    </a:p>
                  </a:txBody>
                  <a:tcPr marL="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168517596"/>
                  </a:ext>
                </a:extLst>
              </a:tr>
              <a:tr h="390955">
                <a:tc>
                  <a:txBody>
                    <a:bodyPr/>
                    <a:lstStyle/>
                    <a:p>
                      <a:pPr marL="0" algn="l" rtl="0" eaLnBrk="1" fontAlgn="ctr" latinLnBrk="0" hangingPunct="1">
                        <a:buClr>
                          <a:srgbClr val="000000"/>
                        </a:buClr>
                        <a:buSzPts val="1400"/>
                        <a:buFont typeface="Arial" panose="020B0604020202020204" pitchFamily="34" charset="0"/>
                        <a:buNone/>
                      </a:pPr>
                      <a:r>
                        <a:rPr lang="en-NZ" sz="1600" b="0" i="0" u="none" strike="noStrike" kern="1200" dirty="0">
                          <a:solidFill>
                            <a:srgbClr val="000000"/>
                          </a:solidFill>
                          <a:effectLst/>
                          <a:latin typeface="+mn-lt"/>
                          <a:ea typeface="+mn-ea"/>
                          <a:cs typeface="+mn-cs"/>
                        </a:rPr>
                        <a:t>Plenary – why is mental preparation important? (slide 12)</a:t>
                      </a: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lvl="0" algn="l" defTabSz="1219170" rtl="0" eaLnBrk="1" fontAlgn="ctr" latinLnBrk="0" hangingPunct="1">
                        <a:buClr>
                          <a:srgbClr val="000000"/>
                        </a:buClr>
                        <a:buSzPts val="1400"/>
                        <a:buFont typeface="Arial" panose="020B0604020202020204" pitchFamily="34" charset="0"/>
                        <a:buNone/>
                      </a:pPr>
                      <a:r>
                        <a:rPr lang="en-GB" sz="1600" b="0" i="0" u="none" strike="noStrike" kern="1200" baseline="0" dirty="0">
                          <a:solidFill>
                            <a:srgbClr val="000000"/>
                          </a:solidFill>
                          <a:effectLst/>
                          <a:latin typeface="Calibri"/>
                          <a:ea typeface="+mn-ea"/>
                          <a:cs typeface="+mn-cs"/>
                        </a:rPr>
                        <a:t>Watch the video of NBA players and discuss.</a:t>
                      </a:r>
                      <a:endParaRPr lang="en-NZ" sz="1600" b="0" i="0" u="none" strike="noStrike" kern="1200" baseline="0" dirty="0">
                        <a:solidFill>
                          <a:srgbClr val="000000"/>
                        </a:solidFill>
                        <a:effectLst/>
                        <a:latin typeface="Calibri"/>
                        <a:ea typeface="+mn-ea"/>
                        <a:cs typeface="+mn-cs"/>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marL="0" marR="0" lvl="0" indent="0" algn="l" defTabSz="1219170" rtl="0" eaLnBrk="1" fontAlgn="ctr"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NZ" sz="1600" b="1" i="0" u="none" strike="noStrike" kern="1200" dirty="0">
                        <a:solidFill>
                          <a:srgbClr val="1D428A"/>
                        </a:solidFill>
                        <a:effectLst/>
                        <a:latin typeface="+mn-lt"/>
                        <a:ea typeface="+mn-ea"/>
                        <a:cs typeface="+mn-cs"/>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tc>
                  <a:txBody>
                    <a:bodyPr/>
                    <a:lstStyle/>
                    <a:p>
                      <a:pPr algn="ctr" rtl="0" fontAlgn="ctr"/>
                      <a:r>
                        <a:rPr lang="en-NZ" sz="1600" b="0" i="0" u="none" strike="noStrike" dirty="0">
                          <a:solidFill>
                            <a:srgbClr val="000000"/>
                          </a:solidFill>
                          <a:effectLst/>
                          <a:latin typeface="Calibri"/>
                        </a:rPr>
                        <a:t>2 mins</a:t>
                      </a:r>
                    </a:p>
                  </a:txBody>
                  <a:tcPr marL="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noFill/>
                  </a:tcPr>
                </a:tc>
                <a:extLst>
                  <a:ext uri="{0D108BD9-81ED-4DB2-BD59-A6C34878D82A}">
                    <a16:rowId xmlns:a16="http://schemas.microsoft.com/office/drawing/2014/main" val="1914796610"/>
                  </a:ext>
                </a:extLst>
              </a:tr>
            </a:tbl>
          </a:graphicData>
        </a:graphic>
      </p:graphicFrame>
    </p:spTree>
    <p:extLst>
      <p:ext uri="{BB962C8B-B14F-4D97-AF65-F5344CB8AC3E}">
        <p14:creationId xmlns:p14="http://schemas.microsoft.com/office/powerpoint/2010/main" val="159874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B6146D-4E59-A466-C658-BC271E0991EE}"/>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6</a:t>
            </a:fld>
            <a:endParaRPr lang="en-US" dirty="0"/>
          </a:p>
        </p:txBody>
      </p:sp>
      <p:sp>
        <p:nvSpPr>
          <p:cNvPr id="15" name="Content Placeholder 2">
            <a:extLst>
              <a:ext uri="{FF2B5EF4-FFF2-40B4-BE49-F238E27FC236}">
                <a16:creationId xmlns:a16="http://schemas.microsoft.com/office/drawing/2014/main" id="{90221AFE-9FE5-06EA-3187-32A055B3F106}"/>
              </a:ext>
            </a:extLst>
          </p:cNvPr>
          <p:cNvSpPr>
            <a:spLocks noGrp="1"/>
          </p:cNvSpPr>
          <p:nvPr>
            <p:ph idx="1"/>
          </p:nvPr>
        </p:nvSpPr>
        <p:spPr>
          <a:xfrm>
            <a:off x="784223" y="1980000"/>
            <a:ext cx="6840000" cy="6480000"/>
          </a:xfrm>
        </p:spPr>
        <p:txBody>
          <a:bodyPr vert="horz" lIns="0" tIns="0" rIns="0" bIns="0" rtlCol="0" anchor="t">
            <a:noAutofit/>
          </a:bodyPr>
          <a:lstStyle/>
          <a:p>
            <a:pPr lvl="3">
              <a:spcBef>
                <a:spcPts val="2400"/>
              </a:spcBef>
            </a:pPr>
            <a:r>
              <a:rPr lang="en-NZ" sz="2000" dirty="0">
                <a:latin typeface="Impact"/>
              </a:rPr>
              <a:t>Guidance</a:t>
            </a:r>
            <a:endParaRPr lang="en-US"/>
          </a:p>
          <a:p>
            <a:pPr lvl="3"/>
            <a:r>
              <a:rPr lang="en-NZ" sz="1600" dirty="0">
                <a:solidFill>
                  <a:schemeClr val="tx1"/>
                </a:solidFill>
                <a:latin typeface="Calibri"/>
                <a:cs typeface="Calibri"/>
              </a:rPr>
              <a:t>Developing students' knowledge, understanding, skills, language, and confidence to seek support for themselves or others should always be the focus. Students should understand when to seek help, what types of support are available, and what might happen if they access this support.</a:t>
            </a:r>
            <a:endParaRPr lang="en-NZ" sz="1600">
              <a:solidFill>
                <a:schemeClr val="tx1"/>
              </a:solidFill>
              <a:latin typeface="Calibri"/>
              <a:cs typeface="Calibri"/>
            </a:endParaRPr>
          </a:p>
          <a:p>
            <a:pPr marL="285750" lvl="3" indent="-285750">
              <a:buChar char="•"/>
            </a:pPr>
            <a:r>
              <a:rPr lang="en-NZ" sz="1600" dirty="0">
                <a:solidFill>
                  <a:schemeClr val="tx1"/>
                </a:solidFill>
                <a:latin typeface="Calibri"/>
                <a:cs typeface="Calibri"/>
              </a:rPr>
              <a:t>At the beginning of a lesson, clear 'ground rules' should be established or reinforced, and confidentiality and anonymity discussed.</a:t>
            </a:r>
            <a:endParaRPr lang="en-NZ"/>
          </a:p>
          <a:p>
            <a:pPr marL="285750" lvl="3" indent="-285750">
              <a:buChar char="•"/>
            </a:pPr>
            <a:r>
              <a:rPr lang="en-NZ" sz="1600" dirty="0">
                <a:solidFill>
                  <a:schemeClr val="tx1"/>
                </a:solidFill>
                <a:latin typeface="Calibri"/>
                <a:cs typeface="Calibri"/>
              </a:rPr>
              <a:t>While it is essential that students do not disclose personal information during lessons, appropriate support must be identified.</a:t>
            </a:r>
            <a:endParaRPr lang="en-NZ"/>
          </a:p>
          <a:p>
            <a:pPr marL="285750" lvl="3" indent="-285750">
              <a:buChar char="•"/>
            </a:pPr>
            <a:r>
              <a:rPr lang="en-NZ" sz="1600" dirty="0">
                <a:solidFill>
                  <a:schemeClr val="tx1"/>
                </a:solidFill>
                <a:latin typeface="Calibri"/>
                <a:cs typeface="Calibri"/>
              </a:rPr>
              <a:t>When learning is distanced, students are better able to engage with and discuss issues relating to mental health. When students are asked to reflect on and share their own experiences, they may feel strong emotions that prevent them from learning or gaining insight. It is therefore safer and more effective to help students to think about someone other than themselves: someone ‘like them’ — for example, a profile young person of about their age, who goes to a school like theirs. Pupils will gain more from discussing questions like ‘what might they think, feel, do?’ and giving advice to characters in the role of a friend, sibling, or classmate.</a:t>
            </a:r>
            <a:endParaRPr lang="en-NZ" sz="1600">
              <a:solidFill>
                <a:schemeClr val="tx1"/>
              </a:solidFill>
              <a:latin typeface="Calibri"/>
              <a:cs typeface="Calibri"/>
            </a:endParaRPr>
          </a:p>
          <a:p>
            <a:pPr marL="285750" lvl="3" indent="-285750">
              <a:buChar char="•"/>
            </a:pPr>
            <a:r>
              <a:rPr lang="en-NZ" sz="1600" dirty="0">
                <a:solidFill>
                  <a:schemeClr val="tx1"/>
                </a:solidFill>
                <a:latin typeface="Calibri"/>
                <a:cs typeface="Calibri"/>
              </a:rPr>
              <a:t>It is worth considering how best to finish a lesson, which can be emotionally draining for both students and teacher. Building in a light-hearted activity at the end of the lesson can change the class atmosphere so students are ready for their next lesson. Try to be available afterwards so that if a student has found the lesson distressing or wishes to make a disclosure, they are able to do so.</a:t>
            </a:r>
            <a:endParaRPr lang="en-NZ" sz="1600">
              <a:solidFill>
                <a:schemeClr val="tx1"/>
              </a:solidFill>
              <a:latin typeface="Calibri"/>
              <a:cs typeface="Calibri"/>
            </a:endParaRPr>
          </a:p>
          <a:p>
            <a:pPr marL="285750" lvl="3" indent="-285750">
              <a:buChar char="•"/>
            </a:pPr>
            <a:r>
              <a:rPr lang="en-NZ" sz="1600" dirty="0">
                <a:solidFill>
                  <a:schemeClr val="tx1"/>
                </a:solidFill>
                <a:latin typeface="Calibri"/>
                <a:cs typeface="Calibri"/>
              </a:rPr>
              <a:t>Consider using an anonymous question box for students to add any questions that occur to them for follow up in the next lesson.</a:t>
            </a:r>
            <a:endParaRPr lang="en-NZ"/>
          </a:p>
        </p:txBody>
      </p:sp>
      <p:sp>
        <p:nvSpPr>
          <p:cNvPr id="16" name="Content Placeholder 2">
            <a:extLst>
              <a:ext uri="{FF2B5EF4-FFF2-40B4-BE49-F238E27FC236}">
                <a16:creationId xmlns:a16="http://schemas.microsoft.com/office/drawing/2014/main" id="{11AF2DDA-F834-4421-DAC7-D8E0D7BF6F32}"/>
              </a:ext>
            </a:extLst>
          </p:cNvPr>
          <p:cNvSpPr txBox="1">
            <a:spLocks/>
          </p:cNvSpPr>
          <p:nvPr/>
        </p:nvSpPr>
        <p:spPr>
          <a:xfrm>
            <a:off x="8596850" y="1980000"/>
            <a:ext cx="6840000" cy="6480000"/>
          </a:xfrm>
          <a:prstGeom prst="rect">
            <a:avLst/>
          </a:prstGeom>
        </p:spPr>
        <p:txBody>
          <a:bodyPr vert="horz" lIns="0" tIns="0" rIns="0" bIns="0" rtlCol="0" anchor="t">
            <a:no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spcBef>
                <a:spcPts val="2400"/>
              </a:spcBef>
            </a:pPr>
            <a:r>
              <a:rPr lang="en-NZ" sz="2000" dirty="0"/>
              <a:t>Safeguarding</a:t>
            </a:r>
          </a:p>
          <a:p>
            <a:pPr lvl="4"/>
            <a:r>
              <a:rPr lang="en-NZ" sz="1600" dirty="0"/>
              <a:t>You may not know of any current issues amongst your students but prepare all lessons on the basis that there will be at least one member of the class who is personally affected by the lesson content. Making the lesson safe for that student will help to ensure the lesson is safe for everyone.</a:t>
            </a:r>
          </a:p>
          <a:p>
            <a:pPr marL="285750" lvl="4" indent="-285750">
              <a:buFont typeface="Arial" panose="020B0604020202020204" pitchFamily="34" charset="0"/>
              <a:buChar char="•"/>
            </a:pPr>
            <a:r>
              <a:rPr lang="en-NZ" sz="1600" dirty="0"/>
              <a:t>Ensure you are familiar with your school’s safeguarding policy and procedures, including Child Protection and other relevant policies. </a:t>
            </a:r>
          </a:p>
          <a:p>
            <a:pPr marL="285750" lvl="4" indent="-285750">
              <a:buFont typeface="Arial" panose="020B0604020202020204" pitchFamily="34" charset="0"/>
              <a:buChar char="•"/>
            </a:pPr>
            <a:r>
              <a:rPr lang="en-NZ" sz="1600" dirty="0"/>
              <a:t>Alert the mental health/wellbeing lead and other relevant staff about the topic you will be covering and encourage them to discuss the lesson content with any students who are accessing support for related issues. It can be helpful to alert parents too, and ensuring they know how to  provide appropriate support.</a:t>
            </a:r>
            <a:endParaRPr lang="en-NZ" sz="1600">
              <a:cs typeface="Calibri"/>
            </a:endParaRPr>
          </a:p>
          <a:p>
            <a:pPr marL="285750" lvl="4" indent="-285750">
              <a:buFont typeface="Arial" panose="020B0604020202020204" pitchFamily="34" charset="0"/>
              <a:buChar char="•"/>
            </a:pPr>
            <a:r>
              <a:rPr lang="en-NZ" sz="1600" dirty="0"/>
              <a:t>Give students a chance to withdraw from the lesson if appropriate (without being expected to justify their absence to their peers). Consider how to follow up with the student(s), as this learning may be especially relevant to them.</a:t>
            </a:r>
          </a:p>
          <a:p>
            <a:pPr marL="285750" lvl="4" indent="-285750">
              <a:buFont typeface="Arial" panose="020B0604020202020204" pitchFamily="34" charset="0"/>
              <a:buChar char="•"/>
            </a:pPr>
            <a:r>
              <a:rPr lang="en-NZ" sz="1600" dirty="0"/>
              <a:t>Be prepared in case students make a disclosure and inform students that they can approach the teacher separately if there is something they wish to disclose. </a:t>
            </a:r>
          </a:p>
          <a:p>
            <a:pPr marL="285750" lvl="4" indent="-285750">
              <a:buFont typeface="Arial" panose="020B0604020202020204" pitchFamily="34" charset="0"/>
              <a:buChar char="•"/>
            </a:pPr>
            <a:r>
              <a:rPr lang="en-NZ" sz="1600" dirty="0"/>
              <a:t>Signpost sources of support before, during and after the lesson.</a:t>
            </a:r>
          </a:p>
          <a:p>
            <a:pPr marL="285750" lvl="4" indent="-285750">
              <a:buFont typeface="Arial" panose="020B0604020202020204" pitchFamily="34" charset="0"/>
              <a:buChar char="•"/>
            </a:pPr>
            <a:r>
              <a:rPr lang="en-NZ" sz="1600" dirty="0"/>
              <a:t>Avoid the use of images, language or content which could prove triggering for students more vulnerable to experiencing distress or trauma in relation to the lesson content.</a:t>
            </a:r>
          </a:p>
          <a:p>
            <a:pPr lvl="4">
              <a:spcBef>
                <a:spcPts val="2400"/>
              </a:spcBef>
            </a:pPr>
            <a:r>
              <a:rPr lang="en-NZ" sz="1600" dirty="0"/>
              <a:t>Additional guidance can be found from the </a:t>
            </a:r>
            <a:r>
              <a:rPr lang="en-NZ" sz="1600" u="sng" dirty="0">
                <a:solidFill>
                  <a:srgbClr val="1D428A"/>
                </a:solidFill>
              </a:rPr>
              <a:t>PSHE Association</a:t>
            </a:r>
            <a:r>
              <a:rPr lang="en-NZ" sz="1600" dirty="0"/>
              <a:t>. </a:t>
            </a:r>
          </a:p>
        </p:txBody>
      </p:sp>
      <p:sp>
        <p:nvSpPr>
          <p:cNvPr id="5" name="Title 1">
            <a:extLst>
              <a:ext uri="{FF2B5EF4-FFF2-40B4-BE49-F238E27FC236}">
                <a16:creationId xmlns:a16="http://schemas.microsoft.com/office/drawing/2014/main" id="{60FD4F73-5334-B8C7-677A-B570A1CEABC6}"/>
              </a:ext>
            </a:extLst>
          </p:cNvPr>
          <p:cNvSpPr txBox="1">
            <a:spLocks/>
          </p:cNvSpPr>
          <p:nvPr/>
        </p:nvSpPr>
        <p:spPr>
          <a:xfrm>
            <a:off x="568800" y="360000"/>
            <a:ext cx="15120000" cy="720000"/>
          </a:xfrm>
          <a:prstGeom prst="rect">
            <a:avLst/>
          </a:prstGeom>
        </p:spPr>
        <p:txBody>
          <a:bodyPr vert="horz" lIns="0" tIns="0" rIns="0" bIns="0" rtlCol="0" anchor="ctr" anchorCtr="0">
            <a:normAutofit/>
          </a:bodyPr>
          <a:lstStyle>
            <a:lvl1pPr algn="l" defTabSz="1219170" rtl="0" eaLnBrk="1" latinLnBrk="0" hangingPunct="1">
              <a:lnSpc>
                <a:spcPct val="90000"/>
              </a:lnSpc>
              <a:spcBef>
                <a:spcPct val="0"/>
              </a:spcBef>
              <a:buNone/>
              <a:defRPr sz="4700" kern="1200">
                <a:ln w="12700">
                  <a:solidFill>
                    <a:srgbClr val="E4E5E3"/>
                  </a:solidFill>
                </a:ln>
                <a:solidFill>
                  <a:srgbClr val="1D428A"/>
                </a:solidFill>
                <a:latin typeface="Impact" panose="020B0806030902050204" pitchFamily="34" charset="0"/>
                <a:ea typeface="+mj-ea"/>
                <a:cs typeface="+mj-cs"/>
              </a:defRPr>
            </a:lvl1pPr>
          </a:lstStyle>
          <a:p>
            <a:r>
              <a:rPr lang="en-US" dirty="0"/>
              <a:t>TEACHING MENTAL HEALTH AND EMOTIONAL WELLBEING</a:t>
            </a:r>
          </a:p>
        </p:txBody>
      </p:sp>
    </p:spTree>
    <p:extLst>
      <p:ext uri="{BB962C8B-B14F-4D97-AF65-F5344CB8AC3E}">
        <p14:creationId xmlns:p14="http://schemas.microsoft.com/office/powerpoint/2010/main" val="392166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B6146D-4E59-A466-C658-BC271E0991EE}"/>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7</a:t>
            </a:fld>
            <a:endParaRPr lang="en-US" dirty="0"/>
          </a:p>
        </p:txBody>
      </p:sp>
      <p:sp>
        <p:nvSpPr>
          <p:cNvPr id="15" name="Content Placeholder 2">
            <a:extLst>
              <a:ext uri="{FF2B5EF4-FFF2-40B4-BE49-F238E27FC236}">
                <a16:creationId xmlns:a16="http://schemas.microsoft.com/office/drawing/2014/main" id="{90221AFE-9FE5-06EA-3187-32A055B3F106}"/>
              </a:ext>
            </a:extLst>
          </p:cNvPr>
          <p:cNvSpPr>
            <a:spLocks noGrp="1"/>
          </p:cNvSpPr>
          <p:nvPr>
            <p:ph idx="1"/>
          </p:nvPr>
        </p:nvSpPr>
        <p:spPr>
          <a:xfrm>
            <a:off x="784223" y="1980000"/>
            <a:ext cx="13680000" cy="6480000"/>
          </a:xfrm>
        </p:spPr>
        <p:txBody>
          <a:bodyPr vert="horz" lIns="0" tIns="0" rIns="0" bIns="0" rtlCol="0" anchor="t">
            <a:noAutofit/>
          </a:bodyPr>
          <a:lstStyle/>
          <a:p>
            <a:pPr lvl="3">
              <a:spcAft>
                <a:spcPts val="600"/>
              </a:spcAft>
            </a:pPr>
            <a:r>
              <a:rPr lang="en-NZ" sz="3200" dirty="0">
                <a:solidFill>
                  <a:srgbClr val="DA1A32"/>
                </a:solidFill>
              </a:rPr>
              <a:t>Teaching about mental health may affect teachers personally.</a:t>
            </a:r>
          </a:p>
          <a:p>
            <a:pPr lvl="3">
              <a:spcAft>
                <a:spcPts val="600"/>
              </a:spcAft>
            </a:pPr>
            <a:r>
              <a:rPr lang="en-NZ" sz="2000" b="1" dirty="0">
                <a:solidFill>
                  <a:schemeClr val="tx1"/>
                </a:solidFill>
                <a:latin typeface="+mn-lt"/>
              </a:rPr>
              <a:t>Before teaching a lesson on mental health, it may be helpful to talk to your line manager or other colleagues about any concerns. You may also be faced with managing disclosures from students, which can take an emotional toll, so it is important that you are supported by colleagues.</a:t>
            </a:r>
            <a:endParaRPr lang="en-NZ" sz="2000" b="1" dirty="0">
              <a:solidFill>
                <a:schemeClr val="tx1"/>
              </a:solidFill>
              <a:latin typeface="+mn-lt"/>
              <a:cs typeface="Calibri"/>
            </a:endParaRPr>
          </a:p>
          <a:p>
            <a:pPr lvl="3">
              <a:spcAft>
                <a:spcPts val="600"/>
              </a:spcAft>
            </a:pPr>
            <a:r>
              <a:rPr lang="en-NZ" sz="2000" dirty="0">
                <a:solidFill>
                  <a:schemeClr val="tx1"/>
                </a:solidFill>
                <a:latin typeface="+mn-lt"/>
              </a:rPr>
              <a:t>Some recommended sources to develop subject knowledge around teaching mental health and wellbeing topics are:</a:t>
            </a:r>
          </a:p>
          <a:p>
            <a:pPr marL="342900" lvl="3" indent="-342900">
              <a:spcAft>
                <a:spcPts val="600"/>
              </a:spcAft>
              <a:buFont typeface="Arial" panose="020B0604020202020204" pitchFamily="34" charset="0"/>
              <a:buChar char="•"/>
            </a:pPr>
            <a:r>
              <a:rPr lang="en-NZ" sz="2000" b="1" dirty="0">
                <a:solidFill>
                  <a:schemeClr val="tx1"/>
                </a:solidFill>
                <a:latin typeface="+mn-lt"/>
              </a:rPr>
              <a:t>PSHE Association -</a:t>
            </a:r>
            <a:r>
              <a:rPr lang="en-NZ" sz="2000" dirty="0">
                <a:solidFill>
                  <a:schemeClr val="tx1"/>
                </a:solidFill>
                <a:latin typeface="+mn-lt"/>
              </a:rPr>
              <a:t> </a:t>
            </a:r>
            <a:r>
              <a:rPr lang="en-NZ" sz="2000" u="sng" dirty="0">
                <a:latin typeface="+mn-lt"/>
                <a:hlinkClick r:id="rId3"/>
              </a:rPr>
              <a:t>https://pshe-association.org.uk</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NHS -</a:t>
            </a:r>
            <a:r>
              <a:rPr lang="en-NZ" sz="2000" dirty="0">
                <a:solidFill>
                  <a:schemeClr val="tx1"/>
                </a:solidFill>
                <a:latin typeface="+mn-lt"/>
              </a:rPr>
              <a:t> </a:t>
            </a:r>
            <a:r>
              <a:rPr lang="en-NZ" sz="2000" u="sng" dirty="0">
                <a:latin typeface="+mn-lt"/>
              </a:rPr>
              <a:t>https://mindedforfamilies.org.uk</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Public Health England’s Rise Above Lessons for Schools - </a:t>
            </a:r>
            <a:br>
              <a:rPr lang="en-NZ" sz="2000" dirty="0">
                <a:solidFill>
                  <a:schemeClr val="tx1"/>
                </a:solidFill>
                <a:latin typeface="+mn-lt"/>
              </a:rPr>
            </a:br>
            <a:r>
              <a:rPr lang="en-NZ" sz="2000" u="sng" dirty="0">
                <a:latin typeface="+mn-lt"/>
              </a:rPr>
              <a:t>https://campaignresources.phe.gov.uk/schools/topics/rise-above/overview</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Young Minds - </a:t>
            </a:r>
            <a:r>
              <a:rPr lang="en-NZ" sz="2000" u="sng" dirty="0">
                <a:latin typeface="+mn-lt"/>
              </a:rPr>
              <a:t>https://youngminds.org.uk</a:t>
            </a:r>
            <a:endParaRPr lang="en-NZ" sz="2000" u="sng" dirty="0">
              <a:latin typeface="+mn-lt"/>
              <a:cs typeface="Calibri"/>
            </a:endParaRPr>
          </a:p>
          <a:p>
            <a:pPr marL="342900" lvl="3" indent="-342900">
              <a:spcAft>
                <a:spcPts val="600"/>
              </a:spcAft>
              <a:buFont typeface="Arial" panose="020B0604020202020204" pitchFamily="34" charset="0"/>
              <a:buChar char="•"/>
            </a:pPr>
            <a:r>
              <a:rPr lang="en-NZ" sz="2000" b="1" dirty="0">
                <a:solidFill>
                  <a:schemeClr val="tx1"/>
                </a:solidFill>
                <a:latin typeface="+mn-lt"/>
              </a:rPr>
              <a:t>Anna Freud - </a:t>
            </a:r>
            <a:r>
              <a:rPr lang="en-NZ" sz="2000" u="sng" dirty="0">
                <a:latin typeface="+mn-lt"/>
              </a:rPr>
              <a:t>www.annafreud.org</a:t>
            </a:r>
            <a:endParaRPr lang="en-NZ" sz="2000" u="sng" dirty="0">
              <a:latin typeface="+mn-lt"/>
              <a:cs typeface="Calibri"/>
            </a:endParaRPr>
          </a:p>
        </p:txBody>
      </p:sp>
      <p:sp>
        <p:nvSpPr>
          <p:cNvPr id="6" name="Title 1">
            <a:extLst>
              <a:ext uri="{FF2B5EF4-FFF2-40B4-BE49-F238E27FC236}">
                <a16:creationId xmlns:a16="http://schemas.microsoft.com/office/drawing/2014/main" id="{4ACD65A2-D8B3-E8AB-FBF2-4A2117D23288}"/>
              </a:ext>
            </a:extLst>
          </p:cNvPr>
          <p:cNvSpPr txBox="1">
            <a:spLocks/>
          </p:cNvSpPr>
          <p:nvPr/>
        </p:nvSpPr>
        <p:spPr>
          <a:xfrm>
            <a:off x="568800" y="360000"/>
            <a:ext cx="15120000" cy="720000"/>
          </a:xfrm>
          <a:prstGeom prst="rect">
            <a:avLst/>
          </a:prstGeom>
        </p:spPr>
        <p:txBody>
          <a:bodyPr vert="horz" lIns="0" tIns="0" rIns="0" bIns="0" rtlCol="0" anchor="ctr" anchorCtr="0">
            <a:normAutofit/>
          </a:bodyPr>
          <a:lstStyle>
            <a:lvl1pPr algn="l" defTabSz="1219170" rtl="0" eaLnBrk="1" latinLnBrk="0" hangingPunct="1">
              <a:lnSpc>
                <a:spcPct val="90000"/>
              </a:lnSpc>
              <a:spcBef>
                <a:spcPct val="0"/>
              </a:spcBef>
              <a:buNone/>
              <a:defRPr sz="4700" kern="1200">
                <a:ln w="12700">
                  <a:solidFill>
                    <a:srgbClr val="E4E5E3"/>
                  </a:solidFill>
                </a:ln>
                <a:solidFill>
                  <a:srgbClr val="1D428A"/>
                </a:solidFill>
                <a:latin typeface="Impact" panose="020B0806030902050204" pitchFamily="34" charset="0"/>
                <a:ea typeface="+mj-ea"/>
                <a:cs typeface="+mj-cs"/>
              </a:defRPr>
            </a:lvl1pPr>
          </a:lstStyle>
          <a:p>
            <a:r>
              <a:rPr lang="en-US" dirty="0"/>
              <a:t>SIGNPOSTING FOR TEACHERS</a:t>
            </a:r>
          </a:p>
        </p:txBody>
      </p:sp>
    </p:spTree>
    <p:extLst>
      <p:ext uri="{BB962C8B-B14F-4D97-AF65-F5344CB8AC3E}">
        <p14:creationId xmlns:p14="http://schemas.microsoft.com/office/powerpoint/2010/main" val="234016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8839C-3EFE-7BFD-0C4E-AD52CEC2F453}"/>
              </a:ext>
            </a:extLst>
          </p:cNvPr>
          <p:cNvSpPr/>
          <p:nvPr/>
        </p:nvSpPr>
        <p:spPr>
          <a:xfrm>
            <a:off x="784224" y="2160000"/>
            <a:ext cx="10315575" cy="5641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1E61D-25CE-9144-9F87-329DC8E33F22}"/>
              </a:ext>
            </a:extLst>
          </p:cNvPr>
          <p:cNvSpPr>
            <a:spLocks noGrp="1"/>
          </p:cNvSpPr>
          <p:nvPr>
            <p:ph type="title"/>
          </p:nvPr>
        </p:nvSpPr>
        <p:spPr>
          <a:xfrm>
            <a:off x="568800" y="360000"/>
            <a:ext cx="15120000" cy="720000"/>
          </a:xfrm>
        </p:spPr>
        <p:txBody>
          <a:bodyPr wrap="square">
            <a:noAutofit/>
          </a:bodyPr>
          <a:lstStyle/>
          <a:p>
            <a:r>
              <a:rPr lang="en-NZ" dirty="0">
                <a:latin typeface="Impact"/>
              </a:rPr>
              <a:t>PREGAME PRESSURE</a:t>
            </a:r>
            <a:endParaRPr lang="en-US" dirty="0"/>
          </a:p>
        </p:txBody>
      </p:sp>
      <p:sp>
        <p:nvSpPr>
          <p:cNvPr id="5" name="Slide Number Placeholder 5">
            <a:extLst>
              <a:ext uri="{FF2B5EF4-FFF2-40B4-BE49-F238E27FC236}">
                <a16:creationId xmlns:a16="http://schemas.microsoft.com/office/drawing/2014/main" id="{D5204EAC-D707-444B-AC77-64E1E9A1D2F5}"/>
              </a:ext>
            </a:extLst>
          </p:cNvPr>
          <p:cNvSpPr>
            <a:spLocks noGrp="1"/>
          </p:cNvSpPr>
          <p:nvPr>
            <p:ph type="sldNum" sz="quarter" idx="12"/>
          </p:nvPr>
        </p:nvSpPr>
        <p:spPr>
          <a:xfrm>
            <a:off x="12224044" y="8387245"/>
            <a:ext cx="3657957" cy="486833"/>
          </a:xfrm>
        </p:spPr>
        <p:txBody>
          <a:bodyPr/>
          <a:lstStyle>
            <a:lvl1pPr>
              <a:defRPr>
                <a:solidFill>
                  <a:srgbClr val="1D428A"/>
                </a:solidFill>
              </a:defRPr>
            </a:lvl1pPr>
          </a:lstStyle>
          <a:p>
            <a:fld id="{8F01F154-960E-7746-B031-2468F58F6363}" type="slidenum">
              <a:rPr lang="en-US" smtClean="0"/>
              <a:pPr/>
              <a:t>8</a:t>
            </a:fld>
            <a:endParaRPr lang="en-US" dirty="0"/>
          </a:p>
        </p:txBody>
      </p:sp>
      <p:sp>
        <p:nvSpPr>
          <p:cNvPr id="9" name="Content Placeholder 2">
            <a:extLst>
              <a:ext uri="{FF2B5EF4-FFF2-40B4-BE49-F238E27FC236}">
                <a16:creationId xmlns:a16="http://schemas.microsoft.com/office/drawing/2014/main" id="{46492BCB-C16A-E0AF-FD78-0A2674FB8257}"/>
              </a:ext>
            </a:extLst>
          </p:cNvPr>
          <p:cNvSpPr txBox="1">
            <a:spLocks/>
          </p:cNvSpPr>
          <p:nvPr/>
        </p:nvSpPr>
        <p:spPr>
          <a:xfrm>
            <a:off x="11836850" y="2160000"/>
            <a:ext cx="3600000" cy="4013200"/>
          </a:xfrm>
          <a:prstGeom prst="rect">
            <a:avLst/>
          </a:prstGeom>
        </p:spPr>
        <p:txBody>
          <a:bodyPr lIns="0" tIns="0" rIns="0" bIns="0" anchor="t">
            <a:noAutofit/>
          </a:bodyPr>
          <a:lstStyle>
            <a:lvl1pPr marL="0" indent="0" algn="l" defTabSz="1219170" rtl="0" eaLnBrk="1" latinLnBrk="0" hangingPunct="1">
              <a:lnSpc>
                <a:spcPct val="100000"/>
              </a:lnSpc>
              <a:spcBef>
                <a:spcPts val="600"/>
              </a:spcBef>
              <a:spcAft>
                <a:spcPts val="0"/>
              </a:spcAft>
              <a:buFont typeface="Arial" panose="020B0604020202020204" pitchFamily="34" charset="0"/>
              <a:buNone/>
              <a:defRPr sz="3300" kern="1200">
                <a:solidFill>
                  <a:srgbClr val="1D428A"/>
                </a:solidFill>
                <a:latin typeface="+mn-lt"/>
                <a:ea typeface="+mn-ea"/>
                <a:cs typeface="+mn-cs"/>
              </a:defRPr>
            </a:lvl1pPr>
            <a:lvl2pPr marL="0" indent="0" algn="l" defTabSz="1219170" rtl="0" eaLnBrk="1" latinLnBrk="0" hangingPunct="1">
              <a:lnSpc>
                <a:spcPct val="100000"/>
              </a:lnSpc>
              <a:spcBef>
                <a:spcPts val="600"/>
              </a:spcBef>
              <a:spcAft>
                <a:spcPts val="0"/>
              </a:spcAft>
              <a:buFont typeface="Arial" panose="020B0604020202020204" pitchFamily="34" charset="0"/>
              <a:buNone/>
              <a:defRPr sz="2500" b="1" i="0" kern="1200">
                <a:solidFill>
                  <a:srgbClr val="1D428A"/>
                </a:solidFill>
                <a:latin typeface="Calibri" panose="020F0502020204030204" pitchFamily="34" charset="0"/>
                <a:ea typeface="+mn-ea"/>
                <a:cs typeface="Calibri" panose="020F0502020204030204" pitchFamily="34" charset="0"/>
              </a:defRPr>
            </a:lvl2pPr>
            <a:lvl3pPr marL="0" indent="0" algn="l" defTabSz="1219170" rtl="0" eaLnBrk="1" latinLnBrk="0" hangingPunct="1">
              <a:lnSpc>
                <a:spcPct val="10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3pPr>
            <a:lvl4pPr marL="0" indent="0" algn="l" defTabSz="1219170" rtl="0" eaLnBrk="1" latinLnBrk="0" hangingPunct="1">
              <a:lnSpc>
                <a:spcPct val="100000"/>
              </a:lnSpc>
              <a:spcBef>
                <a:spcPts val="600"/>
              </a:spcBef>
              <a:spcAft>
                <a:spcPts val="0"/>
              </a:spcAft>
              <a:buFont typeface="Arial" panose="020B0604020202020204" pitchFamily="34" charset="0"/>
              <a:buNone/>
              <a:defRPr sz="1800" kern="1200">
                <a:solidFill>
                  <a:srgbClr val="1D428A"/>
                </a:solidFill>
                <a:latin typeface="Impact" panose="020B0806030902050204" pitchFamily="34" charset="0"/>
                <a:ea typeface="+mn-ea"/>
                <a:cs typeface="+mn-cs"/>
              </a:defRPr>
            </a:lvl4pPr>
            <a:lvl5pPr marL="0" indent="0" algn="l" defTabSz="121917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spcAft>
                <a:spcPts val="600"/>
              </a:spcAft>
            </a:pPr>
            <a:r>
              <a:rPr lang="en-NZ" sz="3200" dirty="0">
                <a:solidFill>
                  <a:schemeClr val="bg1"/>
                </a:solidFill>
              </a:rPr>
              <a:t>What do you think the players are feeling?</a:t>
            </a:r>
          </a:p>
          <a:p>
            <a:pPr lvl="3">
              <a:spcBef>
                <a:spcPts val="1200"/>
              </a:spcBef>
              <a:spcAft>
                <a:spcPts val="1200"/>
              </a:spcAft>
            </a:pPr>
            <a:r>
              <a:rPr lang="en-NZ" sz="3200" dirty="0">
                <a:solidFill>
                  <a:schemeClr val="bg1"/>
                </a:solidFill>
                <a:latin typeface="Impact"/>
              </a:rPr>
              <a:t>What effects might these feelings have on their bodies?</a:t>
            </a:r>
          </a:p>
        </p:txBody>
      </p:sp>
      <p:pic>
        <p:nvPicPr>
          <p:cNvPr id="11" name="Online Media 10" title="NBA in the Classroom - Film 1">
            <a:hlinkClick r:id="" action="ppaction://media"/>
            <a:extLst>
              <a:ext uri="{FF2B5EF4-FFF2-40B4-BE49-F238E27FC236}">
                <a16:creationId xmlns:a16="http://schemas.microsoft.com/office/drawing/2014/main" id="{D35D6DF2-8887-BE79-9D5C-750758B39109}"/>
              </a:ext>
            </a:extLst>
          </p:cNvPr>
          <p:cNvPicPr>
            <a:picLocks noRot="1" noChangeAspect="1"/>
          </p:cNvPicPr>
          <p:nvPr>
            <a:videoFile r:link="rId1"/>
          </p:nvPr>
        </p:nvPicPr>
        <p:blipFill>
          <a:blip r:embed="rId4"/>
          <a:stretch>
            <a:fillRect/>
          </a:stretch>
        </p:blipFill>
        <p:spPr>
          <a:xfrm>
            <a:off x="784224" y="2160000"/>
            <a:ext cx="10315575" cy="5828300"/>
          </a:xfrm>
          <a:prstGeom prst="rect">
            <a:avLst/>
          </a:prstGeom>
        </p:spPr>
      </p:pic>
    </p:spTree>
    <p:extLst>
      <p:ext uri="{BB962C8B-B14F-4D97-AF65-F5344CB8AC3E}">
        <p14:creationId xmlns:p14="http://schemas.microsoft.com/office/powerpoint/2010/main" val="6385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0EF1E1A-1A7F-111E-3975-60D759579044}"/>
              </a:ext>
            </a:extLst>
          </p:cNvPr>
          <p:cNvSpPr>
            <a:spLocks noGrp="1"/>
          </p:cNvSpPr>
          <p:nvPr>
            <p:ph type="sldNum" sz="quarter" idx="12"/>
          </p:nvPr>
        </p:nvSpPr>
        <p:spPr>
          <a:xfrm>
            <a:off x="14973300" y="8387245"/>
            <a:ext cx="908701" cy="486833"/>
          </a:xfrm>
        </p:spPr>
        <p:txBody>
          <a:bodyPr/>
          <a:lstStyle>
            <a:lvl1pPr>
              <a:defRPr>
                <a:solidFill>
                  <a:srgbClr val="1D428A"/>
                </a:solidFill>
              </a:defRPr>
            </a:lvl1pPr>
          </a:lstStyle>
          <a:p>
            <a:fld id="{8F01F154-960E-7746-B031-2468F58F6363}" type="slidenum">
              <a:rPr lang="en-US" smtClean="0"/>
              <a:pPr/>
              <a:t>9</a:t>
            </a:fld>
            <a:endParaRPr lang="en-US" dirty="0"/>
          </a:p>
        </p:txBody>
      </p:sp>
      <p:sp>
        <p:nvSpPr>
          <p:cNvPr id="9" name="Title 8">
            <a:extLst>
              <a:ext uri="{FF2B5EF4-FFF2-40B4-BE49-F238E27FC236}">
                <a16:creationId xmlns:a16="http://schemas.microsoft.com/office/drawing/2014/main" id="{B3C86A87-351A-2040-E82E-AE93D996889D}"/>
              </a:ext>
            </a:extLst>
          </p:cNvPr>
          <p:cNvSpPr>
            <a:spLocks noGrp="1"/>
          </p:cNvSpPr>
          <p:nvPr>
            <p:ph type="title"/>
          </p:nvPr>
        </p:nvSpPr>
        <p:spPr/>
        <p:txBody>
          <a:bodyPr/>
          <a:lstStyle/>
          <a:p>
            <a:r>
              <a:rPr lang="en-US" sz="4500" dirty="0"/>
              <a:t>HOW MIGHT PEOPLE PREPARE FOR HIGH PRESSURE SITUATIONS?</a:t>
            </a:r>
          </a:p>
        </p:txBody>
      </p:sp>
      <p:sp>
        <p:nvSpPr>
          <p:cNvPr id="55" name="Rounded Rectangle 54">
            <a:extLst>
              <a:ext uri="{FF2B5EF4-FFF2-40B4-BE49-F238E27FC236}">
                <a16:creationId xmlns:a16="http://schemas.microsoft.com/office/drawing/2014/main" id="{2A55824E-30AD-B965-683C-390316BBC797}"/>
              </a:ext>
            </a:extLst>
          </p:cNvPr>
          <p:cNvSpPr/>
          <p:nvPr/>
        </p:nvSpPr>
        <p:spPr>
          <a:xfrm>
            <a:off x="796925" y="2280600"/>
            <a:ext cx="3960000" cy="2520000"/>
          </a:xfrm>
          <a:prstGeom prst="roundRect">
            <a:avLst>
              <a:gd name="adj" fmla="val 11627"/>
            </a:avLst>
          </a:prstGeom>
          <a:blipFill dpi="0" rotWithShape="1">
            <a:blip r:embed="rId3" cstate="print">
              <a:extLst>
                <a:ext uri="{28A0092B-C50C-407E-A947-70E740481C1C}">
                  <a14:useLocalDpi xmlns:a14="http://schemas.microsoft.com/office/drawing/2010/main"/>
                </a:ext>
              </a:extLst>
            </a:blip>
            <a:srcRect/>
            <a:stretch>
              <a:fillRect/>
            </a:stretch>
          </a:blipFill>
          <a:ln w="50800" cap="rnd">
            <a:solidFill>
              <a:srgbClr val="1D42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83689835-D303-F6E7-AA22-2F53BCF39831}"/>
              </a:ext>
            </a:extLst>
          </p:cNvPr>
          <p:cNvSpPr/>
          <p:nvPr/>
        </p:nvSpPr>
        <p:spPr>
          <a:xfrm>
            <a:off x="796925" y="5340600"/>
            <a:ext cx="3960000" cy="2520000"/>
          </a:xfrm>
          <a:prstGeom prst="roundRect">
            <a:avLst>
              <a:gd name="adj" fmla="val 11627"/>
            </a:avLst>
          </a:prstGeom>
          <a:blipFill dpi="0" rotWithShape="1">
            <a:blip r:embed="rId4" cstate="print">
              <a:extLst>
                <a:ext uri="{28A0092B-C50C-407E-A947-70E740481C1C}">
                  <a14:useLocalDpi xmlns:a14="http://schemas.microsoft.com/office/drawing/2010/main"/>
                </a:ext>
              </a:extLst>
            </a:blip>
            <a:srcRect/>
            <a:stretch>
              <a:fillRect/>
            </a:stretch>
          </a:blipFill>
          <a:ln w="50800" cap="rnd">
            <a:solidFill>
              <a:srgbClr val="1D42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F1750336-524C-F610-6C23-AC5D61305E5D}"/>
              </a:ext>
            </a:extLst>
          </p:cNvPr>
          <p:cNvSpPr/>
          <p:nvPr/>
        </p:nvSpPr>
        <p:spPr>
          <a:xfrm>
            <a:off x="11476850" y="2280600"/>
            <a:ext cx="3960000" cy="2520000"/>
          </a:xfrm>
          <a:prstGeom prst="roundRect">
            <a:avLst>
              <a:gd name="adj" fmla="val 11627"/>
            </a:avLst>
          </a:prstGeom>
          <a:blipFill dpi="0" rotWithShape="1">
            <a:blip r:embed="rId5" cstate="print">
              <a:extLst>
                <a:ext uri="{28A0092B-C50C-407E-A947-70E740481C1C}">
                  <a14:useLocalDpi xmlns:a14="http://schemas.microsoft.com/office/drawing/2010/main"/>
                </a:ext>
              </a:extLst>
            </a:blip>
            <a:srcRect/>
            <a:stretch>
              <a:fillRect/>
            </a:stretch>
          </a:blipFill>
          <a:ln w="50800" cap="rnd">
            <a:solidFill>
              <a:srgbClr val="1D42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6248CCD1-4709-C4CA-5B10-CD626A9E5FC4}"/>
              </a:ext>
            </a:extLst>
          </p:cNvPr>
          <p:cNvSpPr/>
          <p:nvPr/>
        </p:nvSpPr>
        <p:spPr>
          <a:xfrm>
            <a:off x="11476850" y="5340600"/>
            <a:ext cx="3960000" cy="2520000"/>
          </a:xfrm>
          <a:prstGeom prst="roundRect">
            <a:avLst>
              <a:gd name="adj" fmla="val 11627"/>
            </a:avLst>
          </a:prstGeom>
          <a:blipFill dpi="0" rotWithShape="1">
            <a:blip r:embed="rId6" cstate="print">
              <a:extLst>
                <a:ext uri="{28A0092B-C50C-407E-A947-70E740481C1C}">
                  <a14:useLocalDpi xmlns:a14="http://schemas.microsoft.com/office/drawing/2010/main"/>
                </a:ext>
              </a:extLst>
            </a:blip>
            <a:srcRect/>
            <a:stretch>
              <a:fillRect/>
            </a:stretch>
          </a:blipFill>
          <a:ln w="50800" cap="rnd">
            <a:solidFill>
              <a:srgbClr val="1D428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E52B35AF-1586-36AE-4BB1-45E8B0C00841}"/>
              </a:ext>
            </a:extLst>
          </p:cNvPr>
          <p:cNvCxnSpPr>
            <a:stCxn id="55" idx="3"/>
          </p:cNvCxnSpPr>
          <p:nvPr/>
        </p:nvCxnSpPr>
        <p:spPr>
          <a:xfrm>
            <a:off x="4756925" y="3540600"/>
            <a:ext cx="1478775" cy="439200"/>
          </a:xfrm>
          <a:prstGeom prst="line">
            <a:avLst/>
          </a:prstGeom>
          <a:ln w="50800">
            <a:solidFill>
              <a:srgbClr val="1D428A"/>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AD90D7-CAC7-5211-99A4-4AE35CFD75B6}"/>
              </a:ext>
            </a:extLst>
          </p:cNvPr>
          <p:cNvCxnSpPr>
            <a:cxnSpLocks/>
            <a:stCxn id="56" idx="3"/>
          </p:cNvCxnSpPr>
          <p:nvPr/>
        </p:nvCxnSpPr>
        <p:spPr>
          <a:xfrm flipV="1">
            <a:off x="4756925" y="6159500"/>
            <a:ext cx="1275575" cy="441100"/>
          </a:xfrm>
          <a:prstGeom prst="line">
            <a:avLst/>
          </a:prstGeom>
          <a:ln w="50800">
            <a:solidFill>
              <a:srgbClr val="1D428A"/>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39D498-CA35-6D8E-D615-C786B1CCFA70}"/>
              </a:ext>
            </a:extLst>
          </p:cNvPr>
          <p:cNvCxnSpPr>
            <a:cxnSpLocks/>
            <a:endCxn id="58" idx="1"/>
          </p:cNvCxnSpPr>
          <p:nvPr/>
        </p:nvCxnSpPr>
        <p:spPr>
          <a:xfrm>
            <a:off x="10248900" y="6286500"/>
            <a:ext cx="1227950" cy="314100"/>
          </a:xfrm>
          <a:prstGeom prst="line">
            <a:avLst/>
          </a:prstGeom>
          <a:ln w="50800">
            <a:solidFill>
              <a:srgbClr val="1D428A"/>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8262DF-74D1-91E3-66D6-756AD43B6E94}"/>
              </a:ext>
            </a:extLst>
          </p:cNvPr>
          <p:cNvCxnSpPr>
            <a:cxnSpLocks/>
            <a:endCxn id="57" idx="1"/>
          </p:cNvCxnSpPr>
          <p:nvPr/>
        </p:nvCxnSpPr>
        <p:spPr>
          <a:xfrm flipV="1">
            <a:off x="10261600" y="3540600"/>
            <a:ext cx="1215250" cy="409100"/>
          </a:xfrm>
          <a:prstGeom prst="line">
            <a:avLst/>
          </a:prstGeom>
          <a:ln w="50800">
            <a:solidFill>
              <a:srgbClr val="1D428A"/>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75B6CB80-27A5-D38E-53FF-D8DBBA04272D}"/>
              </a:ext>
            </a:extLst>
          </p:cNvPr>
          <p:cNvGrpSpPr>
            <a:grpSpLocks noChangeAspect="1"/>
          </p:cNvGrpSpPr>
          <p:nvPr/>
        </p:nvGrpSpPr>
        <p:grpSpPr>
          <a:xfrm>
            <a:off x="5613400" y="2609850"/>
            <a:ext cx="5029200" cy="5038794"/>
            <a:chOff x="5876529" y="2774950"/>
            <a:chExt cx="4504531" cy="4513124"/>
          </a:xfrm>
        </p:grpSpPr>
        <p:sp>
          <p:nvSpPr>
            <p:cNvPr id="73" name="Graphic 37">
              <a:extLst>
                <a:ext uri="{FF2B5EF4-FFF2-40B4-BE49-F238E27FC236}">
                  <a16:creationId xmlns:a16="http://schemas.microsoft.com/office/drawing/2014/main" id="{7BAC5AFC-64D9-68E3-D7BF-35584639C008}"/>
                </a:ext>
              </a:extLst>
            </p:cNvPr>
            <p:cNvSpPr>
              <a:spLocks noChangeAspect="1"/>
            </p:cNvSpPr>
            <p:nvPr/>
          </p:nvSpPr>
          <p:spPr>
            <a:xfrm>
              <a:off x="5895383" y="2774950"/>
              <a:ext cx="2234205" cy="4503600"/>
            </a:xfrm>
            <a:custGeom>
              <a:avLst/>
              <a:gdLst>
                <a:gd name="connsiteX0" fmla="*/ 800100 w 800099"/>
                <a:gd name="connsiteY0" fmla="*/ 1612900 h 1612900"/>
                <a:gd name="connsiteX1" fmla="*/ 0 w 800099"/>
                <a:gd name="connsiteY1" fmla="*/ 806450 h 1612900"/>
                <a:gd name="connsiteX2" fmla="*/ 800100 w 800099"/>
                <a:gd name="connsiteY2" fmla="*/ 0 h 1612900"/>
                <a:gd name="connsiteX3" fmla="*/ 800100 w 800099"/>
                <a:gd name="connsiteY3" fmla="*/ 1612900 h 1612900"/>
              </a:gdLst>
              <a:ahLst/>
              <a:cxnLst>
                <a:cxn ang="0">
                  <a:pos x="connsiteX0" y="connsiteY0"/>
                </a:cxn>
                <a:cxn ang="0">
                  <a:pos x="connsiteX1" y="connsiteY1"/>
                </a:cxn>
                <a:cxn ang="0">
                  <a:pos x="connsiteX2" y="connsiteY2"/>
                </a:cxn>
                <a:cxn ang="0">
                  <a:pos x="connsiteX3" y="connsiteY3"/>
                </a:cxn>
              </a:cxnLst>
              <a:rect l="l" t="t" r="r" b="b"/>
              <a:pathLst>
                <a:path w="800099" h="1612900">
                  <a:moveTo>
                    <a:pt x="800100" y="1612900"/>
                  </a:moveTo>
                  <a:cubicBezTo>
                    <a:pt x="358257" y="1612900"/>
                    <a:pt x="0" y="1251800"/>
                    <a:pt x="0" y="806450"/>
                  </a:cubicBezTo>
                  <a:cubicBezTo>
                    <a:pt x="0" y="361100"/>
                    <a:pt x="358257" y="0"/>
                    <a:pt x="800100" y="0"/>
                  </a:cubicBezTo>
                  <a:lnTo>
                    <a:pt x="800100" y="1612900"/>
                  </a:lnTo>
                  <a:close/>
                </a:path>
              </a:pathLst>
            </a:custGeom>
            <a:solidFill>
              <a:srgbClr val="1D428A"/>
            </a:solidFill>
            <a:ln w="9413" cap="flat">
              <a:noFill/>
              <a:prstDash val="solid"/>
              <a:miter/>
            </a:ln>
          </p:spPr>
          <p:txBody>
            <a:bodyPr rtlCol="0" anchor="ctr"/>
            <a:lstStyle/>
            <a:p>
              <a:endParaRPr lang="en-US"/>
            </a:p>
          </p:txBody>
        </p:sp>
        <p:sp>
          <p:nvSpPr>
            <p:cNvPr id="74" name="Graphic 37">
              <a:extLst>
                <a:ext uri="{FF2B5EF4-FFF2-40B4-BE49-F238E27FC236}">
                  <a16:creationId xmlns:a16="http://schemas.microsoft.com/office/drawing/2014/main" id="{EA4CC6EB-14D9-C378-F29A-4B5FB376A673}"/>
                </a:ext>
              </a:extLst>
            </p:cNvPr>
            <p:cNvSpPr>
              <a:spLocks noChangeAspect="1"/>
            </p:cNvSpPr>
            <p:nvPr/>
          </p:nvSpPr>
          <p:spPr>
            <a:xfrm flipH="1">
              <a:off x="8129588" y="2774950"/>
              <a:ext cx="2234205" cy="4503600"/>
            </a:xfrm>
            <a:custGeom>
              <a:avLst/>
              <a:gdLst>
                <a:gd name="connsiteX0" fmla="*/ 800100 w 800099"/>
                <a:gd name="connsiteY0" fmla="*/ 1612900 h 1612900"/>
                <a:gd name="connsiteX1" fmla="*/ 0 w 800099"/>
                <a:gd name="connsiteY1" fmla="*/ 806450 h 1612900"/>
                <a:gd name="connsiteX2" fmla="*/ 800100 w 800099"/>
                <a:gd name="connsiteY2" fmla="*/ 0 h 1612900"/>
                <a:gd name="connsiteX3" fmla="*/ 800100 w 800099"/>
                <a:gd name="connsiteY3" fmla="*/ 1612900 h 1612900"/>
              </a:gdLst>
              <a:ahLst/>
              <a:cxnLst>
                <a:cxn ang="0">
                  <a:pos x="connsiteX0" y="connsiteY0"/>
                </a:cxn>
                <a:cxn ang="0">
                  <a:pos x="connsiteX1" y="connsiteY1"/>
                </a:cxn>
                <a:cxn ang="0">
                  <a:pos x="connsiteX2" y="connsiteY2"/>
                </a:cxn>
                <a:cxn ang="0">
                  <a:pos x="connsiteX3" y="connsiteY3"/>
                </a:cxn>
              </a:cxnLst>
              <a:rect l="l" t="t" r="r" b="b"/>
              <a:pathLst>
                <a:path w="800099" h="1612900">
                  <a:moveTo>
                    <a:pt x="800100" y="1612900"/>
                  </a:moveTo>
                  <a:cubicBezTo>
                    <a:pt x="358257" y="1612900"/>
                    <a:pt x="0" y="1251800"/>
                    <a:pt x="0" y="806450"/>
                  </a:cubicBezTo>
                  <a:cubicBezTo>
                    <a:pt x="0" y="361100"/>
                    <a:pt x="358257" y="0"/>
                    <a:pt x="800100" y="0"/>
                  </a:cubicBezTo>
                  <a:lnTo>
                    <a:pt x="800100" y="1612900"/>
                  </a:lnTo>
                  <a:close/>
                </a:path>
              </a:pathLst>
            </a:custGeom>
            <a:solidFill>
              <a:srgbClr val="DA1A32"/>
            </a:solidFill>
            <a:ln w="941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B271212-7645-A4D2-B4B2-EBC66F994BC2}"/>
                </a:ext>
              </a:extLst>
            </p:cNvPr>
            <p:cNvSpPr/>
            <p:nvPr/>
          </p:nvSpPr>
          <p:spPr>
            <a:xfrm>
              <a:off x="5876529" y="2784474"/>
              <a:ext cx="4504531" cy="4503600"/>
            </a:xfrm>
            <a:custGeom>
              <a:avLst/>
              <a:gdLst>
                <a:gd name="connsiteX0" fmla="*/ 1619250 w 1619250"/>
                <a:gd name="connsiteY0" fmla="*/ 809625 h 1619250"/>
                <a:gd name="connsiteX1" fmla="*/ 809625 w 1619250"/>
                <a:gd name="connsiteY1" fmla="*/ 1619250 h 1619250"/>
                <a:gd name="connsiteX2" fmla="*/ 0 w 1619250"/>
                <a:gd name="connsiteY2" fmla="*/ 809625 h 1619250"/>
                <a:gd name="connsiteX3" fmla="*/ 809625 w 1619250"/>
                <a:gd name="connsiteY3" fmla="*/ 0 h 1619250"/>
                <a:gd name="connsiteX4" fmla="*/ 1619250 w 1619250"/>
                <a:gd name="connsiteY4" fmla="*/ 809625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1619250" y="809625"/>
                  </a:moveTo>
                  <a:cubicBezTo>
                    <a:pt x="1619250" y="1256769"/>
                    <a:pt x="1256769" y="1619250"/>
                    <a:pt x="809625" y="1619250"/>
                  </a:cubicBezTo>
                  <a:cubicBezTo>
                    <a:pt x="362481" y="1619250"/>
                    <a:pt x="0" y="1256769"/>
                    <a:pt x="0" y="809625"/>
                  </a:cubicBezTo>
                  <a:cubicBezTo>
                    <a:pt x="0" y="362481"/>
                    <a:pt x="362481" y="0"/>
                    <a:pt x="809625" y="0"/>
                  </a:cubicBezTo>
                  <a:cubicBezTo>
                    <a:pt x="1256769" y="0"/>
                    <a:pt x="1619250" y="362481"/>
                    <a:pt x="1619250" y="809625"/>
                  </a:cubicBezTo>
                  <a:close/>
                </a:path>
              </a:pathLst>
            </a:custGeom>
            <a:noFill/>
            <a:ln w="50800" cap="rnd">
              <a:solidFill>
                <a:srgbClr val="1D428A"/>
              </a:solidFill>
              <a:prstDash val="solid"/>
              <a:round/>
            </a:ln>
          </p:spPr>
          <p:txBody>
            <a:bodyPr rtlCol="0" anchor="ctr"/>
            <a:lstStyle/>
            <a:p>
              <a:endParaRPr lang="en-US" dirty="0"/>
            </a:p>
          </p:txBody>
        </p:sp>
        <p:sp>
          <p:nvSpPr>
            <p:cNvPr id="76" name="Freeform 75">
              <a:extLst>
                <a:ext uri="{FF2B5EF4-FFF2-40B4-BE49-F238E27FC236}">
                  <a16:creationId xmlns:a16="http://schemas.microsoft.com/office/drawing/2014/main" id="{46079FC5-D8F1-2590-56D5-8D072A6D63BC}"/>
                </a:ext>
              </a:extLst>
            </p:cNvPr>
            <p:cNvSpPr/>
            <p:nvPr/>
          </p:nvSpPr>
          <p:spPr>
            <a:xfrm>
              <a:off x="6443039" y="3381493"/>
              <a:ext cx="3302616" cy="3882109"/>
            </a:xfrm>
            <a:custGeom>
              <a:avLst/>
              <a:gdLst>
                <a:gd name="connsiteX0" fmla="*/ 986600 w 1187196"/>
                <a:gd name="connsiteY0" fmla="*/ 808482 h 1395507"/>
                <a:gd name="connsiteX1" fmla="*/ 806863 w 1187196"/>
                <a:gd name="connsiteY1" fmla="*/ 744093 h 1395507"/>
                <a:gd name="connsiteX2" fmla="*/ 718947 w 1187196"/>
                <a:gd name="connsiteY2" fmla="*/ 642842 h 1395507"/>
                <a:gd name="connsiteX3" fmla="*/ 762095 w 1187196"/>
                <a:gd name="connsiteY3" fmla="*/ 527495 h 1395507"/>
                <a:gd name="connsiteX4" fmla="*/ 784098 w 1187196"/>
                <a:gd name="connsiteY4" fmla="*/ 456057 h 1395507"/>
                <a:gd name="connsiteX5" fmla="*/ 820960 w 1187196"/>
                <a:gd name="connsiteY5" fmla="*/ 394811 h 1395507"/>
                <a:gd name="connsiteX6" fmla="*/ 796385 w 1187196"/>
                <a:gd name="connsiteY6" fmla="*/ 334613 h 1395507"/>
                <a:gd name="connsiteX7" fmla="*/ 794290 w 1187196"/>
                <a:gd name="connsiteY7" fmla="*/ 167164 h 1395507"/>
                <a:gd name="connsiteX8" fmla="*/ 591503 w 1187196"/>
                <a:gd name="connsiteY8" fmla="*/ 0 h 1395507"/>
                <a:gd name="connsiteX9" fmla="*/ 390620 w 1187196"/>
                <a:gd name="connsiteY9" fmla="*/ 167164 h 1395507"/>
                <a:gd name="connsiteX10" fmla="*/ 388525 w 1187196"/>
                <a:gd name="connsiteY10" fmla="*/ 334613 h 1395507"/>
                <a:gd name="connsiteX11" fmla="*/ 363950 w 1187196"/>
                <a:gd name="connsiteY11" fmla="*/ 394811 h 1395507"/>
                <a:gd name="connsiteX12" fmla="*/ 400812 w 1187196"/>
                <a:gd name="connsiteY12" fmla="*/ 456057 h 1395507"/>
                <a:gd name="connsiteX13" fmla="*/ 422815 w 1187196"/>
                <a:gd name="connsiteY13" fmla="*/ 527495 h 1395507"/>
                <a:gd name="connsiteX14" fmla="*/ 465963 w 1187196"/>
                <a:gd name="connsiteY14" fmla="*/ 642842 h 1395507"/>
                <a:gd name="connsiteX15" fmla="*/ 378047 w 1187196"/>
                <a:gd name="connsiteY15" fmla="*/ 744093 h 1395507"/>
                <a:gd name="connsiteX16" fmla="*/ 198311 w 1187196"/>
                <a:gd name="connsiteY16" fmla="*/ 808482 h 1395507"/>
                <a:gd name="connsiteX17" fmla="*/ 5239 w 1187196"/>
                <a:gd name="connsiteY17" fmla="*/ 1075277 h 1395507"/>
                <a:gd name="connsiteX18" fmla="*/ 0 w 1187196"/>
                <a:gd name="connsiteY18" fmla="*/ 1122617 h 1395507"/>
                <a:gd name="connsiteX19" fmla="*/ 605885 w 1187196"/>
                <a:gd name="connsiteY19" fmla="*/ 1395508 h 1395507"/>
                <a:gd name="connsiteX20" fmla="*/ 1187196 w 1187196"/>
                <a:gd name="connsiteY20" fmla="*/ 1149096 h 1395507"/>
                <a:gd name="connsiteX21" fmla="*/ 1179481 w 1187196"/>
                <a:gd name="connsiteY21" fmla="*/ 1075277 h 1395507"/>
                <a:gd name="connsiteX22" fmla="*/ 986409 w 1187196"/>
                <a:gd name="connsiteY22" fmla="*/ 808482 h 139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196" h="1395507">
                  <a:moveTo>
                    <a:pt x="986600" y="808482"/>
                  </a:moveTo>
                  <a:cubicBezTo>
                    <a:pt x="938784" y="809720"/>
                    <a:pt x="874300" y="765810"/>
                    <a:pt x="806863" y="744093"/>
                  </a:cubicBezTo>
                  <a:cubicBezTo>
                    <a:pt x="736187" y="721328"/>
                    <a:pt x="718947" y="681323"/>
                    <a:pt x="718947" y="642842"/>
                  </a:cubicBezTo>
                  <a:cubicBezTo>
                    <a:pt x="716566" y="599694"/>
                    <a:pt x="758190" y="567500"/>
                    <a:pt x="762095" y="527495"/>
                  </a:cubicBezTo>
                  <a:cubicBezTo>
                    <a:pt x="763905" y="509302"/>
                    <a:pt x="773906" y="452914"/>
                    <a:pt x="784098" y="456057"/>
                  </a:cubicBezTo>
                  <a:cubicBezTo>
                    <a:pt x="798195" y="459962"/>
                    <a:pt x="804482" y="446627"/>
                    <a:pt x="820960" y="394811"/>
                  </a:cubicBezTo>
                  <a:cubicBezTo>
                    <a:pt x="841439" y="330613"/>
                    <a:pt x="796385" y="334613"/>
                    <a:pt x="796385" y="334613"/>
                  </a:cubicBezTo>
                  <a:cubicBezTo>
                    <a:pt x="796385" y="334613"/>
                    <a:pt x="806672" y="296990"/>
                    <a:pt x="794290" y="167164"/>
                  </a:cubicBezTo>
                  <a:cubicBezTo>
                    <a:pt x="780955" y="27432"/>
                    <a:pt x="651510" y="0"/>
                    <a:pt x="591503" y="0"/>
                  </a:cubicBezTo>
                  <a:cubicBezTo>
                    <a:pt x="531495" y="0"/>
                    <a:pt x="403955" y="27432"/>
                    <a:pt x="390620" y="167164"/>
                  </a:cubicBezTo>
                  <a:cubicBezTo>
                    <a:pt x="378238" y="296894"/>
                    <a:pt x="388525" y="334613"/>
                    <a:pt x="388525" y="334613"/>
                  </a:cubicBezTo>
                  <a:cubicBezTo>
                    <a:pt x="388525" y="334613"/>
                    <a:pt x="343472" y="330518"/>
                    <a:pt x="363950" y="394811"/>
                  </a:cubicBezTo>
                  <a:cubicBezTo>
                    <a:pt x="380429" y="446627"/>
                    <a:pt x="386715" y="459962"/>
                    <a:pt x="400812" y="456057"/>
                  </a:cubicBezTo>
                  <a:cubicBezTo>
                    <a:pt x="411004" y="452914"/>
                    <a:pt x="421005" y="509206"/>
                    <a:pt x="422815" y="527495"/>
                  </a:cubicBezTo>
                  <a:cubicBezTo>
                    <a:pt x="426720" y="567500"/>
                    <a:pt x="468344" y="599694"/>
                    <a:pt x="465963" y="642842"/>
                  </a:cubicBezTo>
                  <a:cubicBezTo>
                    <a:pt x="465963" y="681323"/>
                    <a:pt x="448723" y="721328"/>
                    <a:pt x="378047" y="744093"/>
                  </a:cubicBezTo>
                  <a:cubicBezTo>
                    <a:pt x="310610" y="765810"/>
                    <a:pt x="246221" y="809720"/>
                    <a:pt x="198311" y="808482"/>
                  </a:cubicBezTo>
                  <a:cubicBezTo>
                    <a:pt x="138684" y="806958"/>
                    <a:pt x="28766" y="890873"/>
                    <a:pt x="5239" y="1075277"/>
                  </a:cubicBezTo>
                  <a:cubicBezTo>
                    <a:pt x="3239" y="1090708"/>
                    <a:pt x="1524" y="1106519"/>
                    <a:pt x="0" y="1122617"/>
                  </a:cubicBezTo>
                  <a:cubicBezTo>
                    <a:pt x="148304" y="1289971"/>
                    <a:pt x="364712" y="1395508"/>
                    <a:pt x="605885" y="1395508"/>
                  </a:cubicBezTo>
                  <a:cubicBezTo>
                    <a:pt x="834104" y="1395508"/>
                    <a:pt x="1040035" y="1301020"/>
                    <a:pt x="1187196" y="1149096"/>
                  </a:cubicBezTo>
                  <a:cubicBezTo>
                    <a:pt x="1185101" y="1123950"/>
                    <a:pt x="1182529" y="1099185"/>
                    <a:pt x="1179481" y="1075277"/>
                  </a:cubicBezTo>
                  <a:cubicBezTo>
                    <a:pt x="1155954" y="890873"/>
                    <a:pt x="1046036" y="806863"/>
                    <a:pt x="986409" y="808482"/>
                  </a:cubicBezTo>
                  <a:close/>
                </a:path>
              </a:pathLst>
            </a:custGeom>
            <a:solidFill>
              <a:schemeClr val="bg1"/>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603605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E66CB5A31A44C828EF505EF1A4254" ma:contentTypeVersion="15" ma:contentTypeDescription="Create a new document." ma:contentTypeScope="" ma:versionID="38a9ba73ba3df8e1a58b4797312785b6">
  <xsd:schema xmlns:xsd="http://www.w3.org/2001/XMLSchema" xmlns:xs="http://www.w3.org/2001/XMLSchema" xmlns:p="http://schemas.microsoft.com/office/2006/metadata/properties" xmlns:ns1="http://schemas.microsoft.com/sharepoint/v3" xmlns:ns2="f97151d3-a763-4fee-95d1-c0b0132eac99" xmlns:ns3="0edf7d78-1330-49f6-bffc-7239953f04fe" targetNamespace="http://schemas.microsoft.com/office/2006/metadata/properties" ma:root="true" ma:fieldsID="6ef458c97b5d52ee158a1f92e8ad40e1" ns1:_="" ns2:_="" ns3:_="">
    <xsd:import namespace="http://schemas.microsoft.com/sharepoint/v3"/>
    <xsd:import namespace="f97151d3-a763-4fee-95d1-c0b0132eac99"/>
    <xsd:import namespace="0edf7d78-1330-49f6-bffc-7239953f04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7151d3-a763-4fee-95d1-c0b0132eac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78a4875-fe2d-4755-9d74-b44ed4eef224}" ma:internalName="TaxCatchAll" ma:showField="CatchAllData" ma:web="f97151d3-a763-4fee-95d1-c0b0132eac9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df7d78-1330-49f6-bffc-7239953f04f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edf7d78-1330-49f6-bffc-7239953f04fe">
      <Terms xmlns="http://schemas.microsoft.com/office/infopath/2007/PartnerControls"/>
    </lcf76f155ced4ddcb4097134ff3c332f>
    <TaxCatchAll xmlns="f97151d3-a763-4fee-95d1-c0b0132eac99" xsi:nil="true"/>
  </documentManagement>
</p:properties>
</file>

<file path=customXml/itemProps1.xml><?xml version="1.0" encoding="utf-8"?>
<ds:datastoreItem xmlns:ds="http://schemas.openxmlformats.org/officeDocument/2006/customXml" ds:itemID="{3756AD4F-4270-4F66-8664-655384222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7151d3-a763-4fee-95d1-c0b0132eac99"/>
    <ds:schemaRef ds:uri="0edf7d78-1330-49f6-bffc-7239953f0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7C141D-F6E1-49DC-B064-109352C3061C}">
  <ds:schemaRefs>
    <ds:schemaRef ds:uri="http://schemas.microsoft.com/sharepoint/v3/contenttype/forms"/>
  </ds:schemaRefs>
</ds:datastoreItem>
</file>

<file path=customXml/itemProps3.xml><?xml version="1.0" encoding="utf-8"?>
<ds:datastoreItem xmlns:ds="http://schemas.openxmlformats.org/officeDocument/2006/customXml" ds:itemID="{E0444FED-F198-4025-86DA-FC691F0E9F00}">
  <ds:schemaRefs>
    <ds:schemaRef ds:uri="http://purl.org/dc/elements/1.1/"/>
    <ds:schemaRef ds:uri="http://purl.org/dc/terms/"/>
    <ds:schemaRef ds:uri="http://schemas.microsoft.com/office/2006/documentManagement/types"/>
    <ds:schemaRef ds:uri="http://schemas.microsoft.com/sharepoint/v3"/>
    <ds:schemaRef ds:uri="0edf7d78-1330-49f6-bffc-7239953f04fe"/>
    <ds:schemaRef ds:uri="http://schemas.openxmlformats.org/package/2006/metadata/core-properties"/>
    <ds:schemaRef ds:uri="http://schemas.microsoft.com/office/infopath/2007/PartnerControls"/>
    <ds:schemaRef ds:uri="f97151d3-a763-4fee-95d1-c0b0132eac9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6141</TotalTime>
  <Words>3996</Words>
  <Application>Microsoft Office PowerPoint</Application>
  <PresentationFormat>Custom</PresentationFormat>
  <Paragraphs>240</Paragraphs>
  <Slides>13</Slides>
  <Notes>13</Notes>
  <HiddenSlides>6</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Arial,Sans-Serif</vt:lpstr>
      <vt:lpstr>Calibri</vt:lpstr>
      <vt:lpstr>Impact</vt:lpstr>
      <vt:lpstr>Office Theme</vt:lpstr>
      <vt:lpstr>PowerPoint Presentation</vt:lpstr>
      <vt:lpstr>TEACHER INFORMATION</vt:lpstr>
      <vt:lpstr>PowerPoint Presentation</vt:lpstr>
      <vt:lpstr>PowerPoint Presentation</vt:lpstr>
      <vt:lpstr>TEACHER INFORMATION</vt:lpstr>
      <vt:lpstr>PowerPoint Presentation</vt:lpstr>
      <vt:lpstr>PowerPoint Presentation</vt:lpstr>
      <vt:lpstr>PREGAME PRESSURE</vt:lpstr>
      <vt:lpstr>HOW MIGHT PEOPLE PREPARE FOR HIGH PRESSURE SITUATIONS?</vt:lpstr>
      <vt:lpstr>MENTAL PREPARATION</vt:lpstr>
      <vt:lpstr>HOW MIGHT PEOPLE PREPARE FOR HIGH PRESSURE SITUATIONS?</vt:lpstr>
      <vt:lpstr>WHY IS MENTAL PREPARATION IMPORTANT?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Chase</dc:creator>
  <cp:lastModifiedBy>Eleanor Ward</cp:lastModifiedBy>
  <cp:revision>575</cp:revision>
  <dcterms:created xsi:type="dcterms:W3CDTF">2020-10-30T01:24:35Z</dcterms:created>
  <dcterms:modified xsi:type="dcterms:W3CDTF">2023-05-11T10:26:02Z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0x010100FF6E66CB5A31A44C828EF505EF1A4254</vt:lpwstr>
  </property>
  <property fmtid="{D5CDD505-2E9C-101B-9397-08002B2CF9AE}" pid="3" name="MediaServiceImageTags">
    <vt:lpwstr/>
  </property>
</Properties>
</file>