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62" r:id="rId5"/>
    <p:sldId id="277" r:id="rId6"/>
    <p:sldId id="278" r:id="rId7"/>
    <p:sldId id="294" r:id="rId8"/>
    <p:sldId id="279" r:id="rId9"/>
    <p:sldId id="295" r:id="rId10"/>
    <p:sldId id="296" r:id="rId11"/>
    <p:sldId id="257" r:id="rId12"/>
    <p:sldId id="297" r:id="rId13"/>
    <p:sldId id="298" r:id="rId14"/>
    <p:sldId id="299" r:id="rId15"/>
    <p:sldId id="256"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FD5"/>
    <a:srgbClr val="A4B4D0"/>
    <a:srgbClr val="231F20"/>
    <a:srgbClr val="EBEBEB"/>
    <a:srgbClr val="C8102E"/>
    <a:srgbClr val="1D428A"/>
    <a:srgbClr val="C4CED4"/>
    <a:srgbClr val="E60026"/>
    <a:srgbClr val="333D47"/>
    <a:srgbClr val="006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20"/>
    <p:restoredTop sz="84758"/>
  </p:normalViewPr>
  <p:slideViewPr>
    <p:cSldViewPr snapToGrid="0" showGuides="1">
      <p:cViewPr varScale="1">
        <p:scale>
          <a:sx n="89" d="100"/>
          <a:sy n="89" d="100"/>
        </p:scale>
        <p:origin x="195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B5F3A-1179-894A-8D61-ACF6EAB7C8F5}"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4B00C-B793-5A49-9620-46DE63FED623}" type="slidenum">
              <a:rPr lang="en-US" smtClean="0"/>
              <a:t>‹#›</a:t>
            </a:fld>
            <a:endParaRPr lang="en-US"/>
          </a:p>
        </p:txBody>
      </p:sp>
    </p:spTree>
    <p:extLst>
      <p:ext uri="{BB962C8B-B14F-4D97-AF65-F5344CB8AC3E}">
        <p14:creationId xmlns:p14="http://schemas.microsoft.com/office/powerpoint/2010/main" val="58046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hs.uk/service-search/mental-health/find-an-urgent-mental-health-helpli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br01.safelinks.protection.outlook.com/?url=https%3A%2F%2Fyoutu.be%2FcGLiQagYPLA&amp;data=05%7C02%7Ccatriona.hull%40harklondon.com%7C4fca8c5ed55f4fa8ed6708dd5a519299%7C6015290bb7964db29179ecd5c9b3739d%7C0%7C0%7C638766028601276321%7CUnknown%7CTWFpbGZsb3d8eyJFbXB0eU1hcGkiOnRydWUsIlYiOiIwLjAuMDAwMCIsIlAiOiJXaW4zMiIsIkFOIjoiTWFpbCIsIldUIjoyfQ%3D%3D%7C0%7C%7C%7C&amp;sdata=DfqMx3g0srKV3xKa1HSdjgl9I7BztSCzAA4gLKvQRhA%3D&amp;reserved=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4B00C-B793-5A49-9620-46DE63FED623}" type="slidenum">
              <a:rPr lang="en-US" smtClean="0"/>
              <a:t>1</a:t>
            </a:fld>
            <a:endParaRPr lang="en-US"/>
          </a:p>
        </p:txBody>
      </p:sp>
    </p:spTree>
    <p:extLst>
      <p:ext uri="{BB962C8B-B14F-4D97-AF65-F5344CB8AC3E}">
        <p14:creationId xmlns:p14="http://schemas.microsoft.com/office/powerpoint/2010/main" val="358085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Printable slide</a:t>
            </a:r>
          </a:p>
          <a:p>
            <a:endParaRPr lang="en-GB" b="1" dirty="0">
              <a:cs typeface="Calibri"/>
            </a:endParaRPr>
          </a:p>
          <a:p>
            <a:r>
              <a:rPr lang="en-US" b="1" dirty="0"/>
              <a:t>Example answers/prompts:</a:t>
            </a:r>
            <a:endParaRPr lang="en-US" dirty="0"/>
          </a:p>
          <a:p>
            <a:pPr marL="439420" lvl="2" indent="-171450">
              <a:buFont typeface="Arial,Sans-Serif"/>
              <a:buChar char="•"/>
            </a:pPr>
            <a:r>
              <a:rPr lang="en-US" dirty="0"/>
              <a:t>What might someone need to do to prepare themselves for the event/situation? </a:t>
            </a:r>
            <a:endParaRPr lang="en-US" dirty="0">
              <a:cs typeface="Calibri" panose="020F0502020204030204"/>
            </a:endParaRPr>
          </a:p>
          <a:p>
            <a:pPr marL="267970" lvl="2"/>
            <a:r>
              <a:rPr lang="en-US" b="1" dirty="0"/>
              <a:t>E.g. get enough sleep, eat healthily, talk to friends, family, teachers or coaches, study or research, </a:t>
            </a:r>
            <a:r>
              <a:rPr lang="en-US" b="1" dirty="0" err="1"/>
              <a:t>practise</a:t>
            </a:r>
            <a:r>
              <a:rPr lang="en-US" b="1" dirty="0"/>
              <a:t>, distract themselves by doing something they enjoy such as reading, listening to music, watching TV, playing a game, exercising etc.</a:t>
            </a:r>
            <a:endParaRPr lang="en-US" dirty="0">
              <a:cs typeface="Calibri" panose="020F0502020204030204"/>
            </a:endParaRPr>
          </a:p>
          <a:p>
            <a:pPr marL="439420" lvl="2" indent="-171450">
              <a:buFont typeface="Arial,Sans-Serif"/>
              <a:buChar char="•"/>
            </a:pPr>
            <a:r>
              <a:rPr lang="en-US" dirty="0"/>
              <a:t>What might help them stay calm and focused just before the event/situation?  </a:t>
            </a:r>
            <a:endParaRPr lang="en-US" dirty="0">
              <a:cs typeface="Calibri" panose="020F0502020204030204"/>
            </a:endParaRPr>
          </a:p>
          <a:p>
            <a:pPr marL="267970" lvl="2"/>
            <a:r>
              <a:rPr lang="en-US" b="1" dirty="0"/>
              <a:t>E.g. deep breathing, </a:t>
            </a:r>
            <a:r>
              <a:rPr lang="en-US" b="1" dirty="0" err="1"/>
              <a:t>visualise</a:t>
            </a:r>
            <a:r>
              <a:rPr lang="en-US" b="1" dirty="0"/>
              <a:t> a positive outcome, create a routine if the situation is reoccurring, focus only on things they can control, distract themselves, accept that a negative outcome can be an opportunity to learn and often is only temporary, listen to motivational music or watch a motivational video clip, replace negative self-talk with positive affirmations, focus on the immediate not the future. </a:t>
            </a:r>
            <a:endParaRPr lang="en-US" dirty="0">
              <a:cs typeface="Calibri" panose="020F0502020204030204"/>
            </a:endParaRPr>
          </a:p>
          <a:p>
            <a:pPr marL="439420" lvl="2" indent="-171450">
              <a:buFont typeface="Arial,Sans-Serif"/>
              <a:buChar char="•"/>
            </a:pPr>
            <a:r>
              <a:rPr lang="en-US" dirty="0"/>
              <a:t>How might they respond when faced with a particular challenge during the event/situation? </a:t>
            </a:r>
            <a:endParaRPr lang="en-US" dirty="0">
              <a:cs typeface="Calibri" panose="020F0502020204030204"/>
            </a:endParaRPr>
          </a:p>
          <a:p>
            <a:pPr marL="267970" lvl="2"/>
            <a:r>
              <a:rPr lang="en-US" b="1" dirty="0"/>
              <a:t>E.g. stop and think, take deep breaths, speak to someone, ask for advice or help, move on from a mistake quickly, view the mistake as a challenge, force the mind to focus or refocus, remain composed. </a:t>
            </a:r>
            <a:endParaRPr lang="en-US" dirty="0">
              <a:cs typeface="Calibri" panose="020F0502020204030204"/>
            </a:endParaRPr>
          </a:p>
          <a:p>
            <a:pPr marL="439420" lvl="2" indent="-171450">
              <a:buFont typeface="Arial,Sans-Serif"/>
              <a:buChar char="•"/>
            </a:pPr>
            <a:r>
              <a:rPr lang="en-US" dirty="0"/>
              <a:t>What might be their stress triggers and how might they deal with them (stress busters)?</a:t>
            </a:r>
            <a:r>
              <a:rPr lang="en-US" b="1" dirty="0"/>
              <a:t> </a:t>
            </a:r>
            <a:endParaRPr lang="en-US" dirty="0">
              <a:cs typeface="Calibri" panose="020F0502020204030204"/>
            </a:endParaRPr>
          </a:p>
          <a:p>
            <a:pPr marL="267970" lvl="2"/>
            <a:r>
              <a:rPr lang="en-US" b="1" dirty="0"/>
              <a:t>E.g. Triggers – relationships, body image, feeling overwhelmed, feeling alone or isolated, self-confidence, others’ opinions or comments, the need to impress or make someone proud, feeling underprepared, lack of time, lack of money, lack of support, new situations or environments. </a:t>
            </a:r>
            <a:endParaRPr lang="en-US" dirty="0">
              <a:cs typeface="Calibri" panose="020F0502020204030204"/>
            </a:endParaRPr>
          </a:p>
          <a:p>
            <a:pPr marL="267970" lvl="2"/>
            <a:r>
              <a:rPr lang="en-US" b="1" dirty="0"/>
              <a:t>E.g. Busters – talking to a friend, family or teacher, doing something physical, doing something new or different (cook or bake, play a new game), thinking of positive things in their life, helping someone else with something, doing something they enjoy such as reading, listening to music, watching TV, playing a game, exercising etc.</a:t>
            </a:r>
            <a:endParaRPr lang="en-US" dirty="0"/>
          </a:p>
          <a:p>
            <a:pPr marL="439420" lvl="2" indent="-171450">
              <a:buFont typeface="Arial,Sans-Serif"/>
              <a:buChar char="•"/>
            </a:pPr>
            <a:r>
              <a:rPr lang="en-US" dirty="0"/>
              <a:t>What positive phrases or statements could they say to themselves to challenge negative or unhelpful thoughts? </a:t>
            </a:r>
            <a:endParaRPr lang="en-US" dirty="0">
              <a:cs typeface="Calibri"/>
            </a:endParaRPr>
          </a:p>
          <a:p>
            <a:pPr marL="267970" lvl="2"/>
            <a:r>
              <a:rPr lang="en-US" b="1" dirty="0"/>
              <a:t>E.g. I am/ feel…..strong, a good person, capable, liked, loved, skilled, confident, successful, good at, grateful independent etc. OR each day I am getting better, closer to my goals, more prepared, healthier etc.</a:t>
            </a:r>
            <a:endParaRPr lang="en-GB" dirty="0"/>
          </a:p>
        </p:txBody>
      </p:sp>
      <p:sp>
        <p:nvSpPr>
          <p:cNvPr id="4" name="Slide Number Placeholder 3"/>
          <p:cNvSpPr>
            <a:spLocks noGrp="1"/>
          </p:cNvSpPr>
          <p:nvPr>
            <p:ph type="sldNum" sz="quarter" idx="5"/>
          </p:nvPr>
        </p:nvSpPr>
        <p:spPr/>
        <p:txBody>
          <a:bodyPr/>
          <a:lstStyle/>
          <a:p>
            <a:fld id="{B7C4B00C-B793-5A49-9620-46DE63FED623}" type="slidenum">
              <a:rPr lang="en-US" smtClean="0"/>
              <a:t>10</a:t>
            </a:fld>
            <a:endParaRPr lang="en-US"/>
          </a:p>
        </p:txBody>
      </p:sp>
    </p:spTree>
    <p:extLst>
      <p:ext uri="{BB962C8B-B14F-4D97-AF65-F5344CB8AC3E}">
        <p14:creationId xmlns:p14="http://schemas.microsoft.com/office/powerpoint/2010/main" val="337172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6652-1E03-785C-6897-7DD29B8F1E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93D07-45CE-36D1-A1FE-C34A218BA8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FC679-40D0-1875-110E-9543D1B14572}"/>
              </a:ext>
            </a:extLst>
          </p:cNvPr>
          <p:cNvSpPr>
            <a:spLocks noGrp="1"/>
          </p:cNvSpPr>
          <p:nvPr>
            <p:ph type="body" idx="1"/>
          </p:nvPr>
        </p:nvSpPr>
        <p:spPr/>
        <p:txBody>
          <a:bodyPr/>
          <a:lstStyle/>
          <a:p>
            <a:r>
              <a:rPr lang="en-GB" b="1" dirty="0"/>
              <a:t>Main activity</a:t>
            </a:r>
            <a:endParaRPr lang="en-GB" b="1" dirty="0">
              <a:ea typeface="Calibri"/>
              <a:cs typeface="Calibri"/>
            </a:endParaRPr>
          </a:p>
          <a:p>
            <a:pPr marL="228600" indent="-228600">
              <a:buAutoNum type="arabicPeriod"/>
            </a:pPr>
            <a:r>
              <a:rPr lang="en-US" sz="1000" dirty="0">
                <a:solidFill>
                  <a:srgbClr val="000000"/>
                </a:solidFill>
              </a:rPr>
              <a:t>As needed, use the icons on the slides to help prompt students in completing their handout and responding to the questions.</a:t>
            </a:r>
            <a:endParaRPr lang="en-US" sz="1000" dirty="0">
              <a:solidFill>
                <a:srgbClr val="000000"/>
              </a:solidFill>
              <a:ea typeface="Calibri"/>
              <a:cs typeface="Calibri"/>
            </a:endParaRPr>
          </a:p>
          <a:p>
            <a:pPr marL="228600" indent="-228600">
              <a:buAutoNum type="arabicPeriod"/>
            </a:pPr>
            <a:r>
              <a:rPr lang="en-US" sz="1000" dirty="0">
                <a:solidFill>
                  <a:srgbClr val="000000"/>
                </a:solidFill>
              </a:rPr>
              <a:t>Take examples from the class and </a:t>
            </a:r>
            <a:r>
              <a:rPr lang="en-US" sz="1000" dirty="0" err="1">
                <a:solidFill>
                  <a:srgbClr val="000000"/>
                </a:solidFill>
              </a:rPr>
              <a:t>summarise</a:t>
            </a:r>
            <a:r>
              <a:rPr lang="en-US" sz="1000" dirty="0">
                <a:solidFill>
                  <a:srgbClr val="000000"/>
                </a:solidFill>
              </a:rPr>
              <a:t> / add additional ideas. (Answer prompts below.)</a:t>
            </a:r>
            <a:endParaRPr lang="en-US" sz="1000" dirty="0">
              <a:solidFill>
                <a:srgbClr val="000000"/>
              </a:solidFill>
              <a:ea typeface="Calibri"/>
              <a:cs typeface="Calibri"/>
            </a:endParaRPr>
          </a:p>
          <a:p>
            <a:endParaRPr lang="en-US" sz="1000" dirty="0">
              <a:solidFill>
                <a:srgbClr val="000000"/>
              </a:solidFill>
              <a:cs typeface="Calibri" panose="020F0502020204030204"/>
            </a:endParaRPr>
          </a:p>
          <a:p>
            <a:r>
              <a:rPr lang="en-US" sz="1000" b="1" dirty="0">
                <a:solidFill>
                  <a:srgbClr val="000000"/>
                </a:solidFill>
                <a:cs typeface="Calibri" panose="020F0502020204030204"/>
              </a:rPr>
              <a:t>Challenge: </a:t>
            </a:r>
            <a:r>
              <a:rPr lang="en-US" sz="1000" dirty="0">
                <a:solidFill>
                  <a:srgbClr val="000000"/>
                </a:solidFill>
                <a:cs typeface="Calibri" panose="020F0502020204030204"/>
              </a:rPr>
              <a:t>In sport, people often talk about the </a:t>
            </a:r>
            <a:r>
              <a:rPr lang="en-US" sz="1000" b="1" dirty="0">
                <a:solidFill>
                  <a:srgbClr val="000000"/>
                </a:solidFill>
                <a:cs typeface="Calibri" panose="020F0502020204030204"/>
              </a:rPr>
              <a:t>four C's </a:t>
            </a:r>
            <a:r>
              <a:rPr lang="en-US" sz="1000" dirty="0">
                <a:solidFill>
                  <a:srgbClr val="000000"/>
                </a:solidFill>
                <a:cs typeface="Calibri" panose="020F0502020204030204"/>
              </a:rPr>
              <a:t>of mental preparation. To improve performance you have to want to do better. The determination to do this is called </a:t>
            </a:r>
            <a:r>
              <a:rPr lang="en-US" sz="1000" b="1" dirty="0">
                <a:solidFill>
                  <a:srgbClr val="000000"/>
                </a:solidFill>
                <a:cs typeface="Calibri" panose="020F0502020204030204"/>
              </a:rPr>
              <a:t>motivation </a:t>
            </a:r>
            <a:r>
              <a:rPr lang="en-US" sz="1000" dirty="0">
                <a:solidFill>
                  <a:srgbClr val="000000"/>
                </a:solidFill>
                <a:cs typeface="Calibri" panose="020F0502020204030204"/>
              </a:rPr>
              <a:t>and the intensity of the feeling </a:t>
            </a:r>
            <a:r>
              <a:rPr lang="en-US" sz="1000" b="1" dirty="0">
                <a:solidFill>
                  <a:srgbClr val="000000"/>
                </a:solidFill>
                <a:cs typeface="Calibri" panose="020F0502020204030204"/>
              </a:rPr>
              <a:t>arousal</a:t>
            </a:r>
            <a:r>
              <a:rPr lang="en-US" sz="1000" dirty="0">
                <a:solidFill>
                  <a:srgbClr val="000000"/>
                </a:solidFill>
                <a:cs typeface="Calibri" panose="020F0502020204030204"/>
              </a:rPr>
              <a:t>. Thinking about the four Cs help athletes maintain the right mindset for success. Introduce the four C's. </a:t>
            </a:r>
            <a:r>
              <a:rPr lang="en-US" dirty="0">
                <a:solidFill>
                  <a:srgbClr val="000000"/>
                </a:solidFill>
              </a:rPr>
              <a:t>Ask students to review their suggestions, and the prompts on the slide – which actions support which of the four Cs? (E.g. Planning and taking breaks can aid your commitment and concentration, deep breathing help your control etc.) What other actions could support the four Cs?</a:t>
            </a:r>
            <a:endParaRPr lang="en-US" dirty="0"/>
          </a:p>
          <a:p>
            <a:pPr marL="552450" lvl="1" indent="-228600">
              <a:buAutoNum type="arabicPeriod"/>
            </a:pPr>
            <a:r>
              <a:rPr lang="en-US" sz="1000" b="1" dirty="0">
                <a:solidFill>
                  <a:srgbClr val="000000"/>
                </a:solidFill>
                <a:cs typeface="Calibri" panose="020F0502020204030204"/>
              </a:rPr>
              <a:t>Confidence:</a:t>
            </a:r>
            <a:r>
              <a:rPr lang="en-US" sz="1000" dirty="0">
                <a:solidFill>
                  <a:srgbClr val="000000"/>
                </a:solidFill>
                <a:cs typeface="Calibri" panose="020F0502020204030204"/>
              </a:rPr>
              <a:t> believe in your own abilities</a:t>
            </a:r>
          </a:p>
          <a:p>
            <a:pPr marL="552450" lvl="1" indent="-228600">
              <a:buAutoNum type="arabicPeriod"/>
            </a:pPr>
            <a:r>
              <a:rPr lang="en-US" sz="1000" b="1" dirty="0">
                <a:solidFill>
                  <a:srgbClr val="000000"/>
                </a:solidFill>
                <a:cs typeface="Calibri" panose="020F0502020204030204"/>
              </a:rPr>
              <a:t>Concentration:</a:t>
            </a:r>
            <a:r>
              <a:rPr lang="en-US" sz="1000" dirty="0">
                <a:solidFill>
                  <a:srgbClr val="000000"/>
                </a:solidFill>
                <a:cs typeface="Calibri" panose="020F0502020204030204"/>
              </a:rPr>
              <a:t> focus on the task</a:t>
            </a:r>
            <a:endParaRPr lang="en-US" dirty="0">
              <a:solidFill>
                <a:srgbClr val="000000"/>
              </a:solidFill>
              <a:cs typeface="Calibri" panose="020F0502020204030204"/>
            </a:endParaRPr>
          </a:p>
          <a:p>
            <a:pPr marL="552450" lvl="1" indent="-228600">
              <a:buAutoNum type="arabicPeriod"/>
            </a:pPr>
            <a:r>
              <a:rPr lang="en-US" sz="1000" b="1" dirty="0">
                <a:solidFill>
                  <a:srgbClr val="000000"/>
                </a:solidFill>
                <a:cs typeface="Calibri" panose="020F0502020204030204"/>
              </a:rPr>
              <a:t>Commitment:</a:t>
            </a:r>
            <a:r>
              <a:rPr lang="en-US" sz="1000" dirty="0">
                <a:solidFill>
                  <a:srgbClr val="000000"/>
                </a:solidFill>
                <a:cs typeface="Calibri" panose="020F0502020204030204"/>
              </a:rPr>
              <a:t> continued interest and work rate over time</a:t>
            </a:r>
            <a:endParaRPr lang="en-US" dirty="0">
              <a:solidFill>
                <a:srgbClr val="000000"/>
              </a:solidFill>
              <a:cs typeface="Calibri" panose="020F0502020204030204"/>
            </a:endParaRPr>
          </a:p>
          <a:p>
            <a:pPr marL="552450" lvl="1" indent="-228600">
              <a:buAutoNum type="arabicPeriod"/>
            </a:pPr>
            <a:r>
              <a:rPr lang="en-US" sz="1000" b="1" dirty="0">
                <a:solidFill>
                  <a:srgbClr val="000000"/>
                </a:solidFill>
                <a:cs typeface="Calibri" panose="020F0502020204030204"/>
              </a:rPr>
              <a:t>Control of arousal:</a:t>
            </a:r>
            <a:r>
              <a:rPr lang="en-US" sz="1000" dirty="0">
                <a:solidFill>
                  <a:srgbClr val="000000"/>
                </a:solidFill>
                <a:cs typeface="Calibri"/>
              </a:rPr>
              <a:t> managing emotions e.g. anxiety and anger. </a:t>
            </a:r>
            <a:endParaRPr lang="en-US" dirty="0">
              <a:solidFill>
                <a:srgbClr val="000000"/>
              </a:solidFill>
              <a:cs typeface="Calibri"/>
            </a:endParaRPr>
          </a:p>
          <a:p>
            <a:pPr marL="552450" lvl="1" indent="-228600">
              <a:buAutoNum type="arabicPeriod"/>
            </a:pPr>
            <a:endParaRPr lang="en-US" sz="1000" dirty="0">
              <a:solidFill>
                <a:srgbClr val="000000"/>
              </a:solidFill>
              <a:cs typeface="Calibri"/>
            </a:endParaRPr>
          </a:p>
          <a:p>
            <a:r>
              <a:rPr lang="en-US" sz="1000" b="1" dirty="0">
                <a:solidFill>
                  <a:srgbClr val="000000"/>
                </a:solidFill>
              </a:rPr>
              <a:t>Questions and example answers/prompts:</a:t>
            </a:r>
            <a:endParaRPr lang="en-US" dirty="0"/>
          </a:p>
          <a:p>
            <a:pPr marL="439420" lvl="2" indent="-171450">
              <a:buFont typeface="Arial" panose="020B0604020202020204" pitchFamily="34" charset="0"/>
              <a:buChar char="•"/>
            </a:pPr>
            <a:r>
              <a:rPr lang="en-US" sz="1000" dirty="0">
                <a:solidFill>
                  <a:srgbClr val="000000"/>
                </a:solidFill>
                <a:sym typeface="Arial"/>
              </a:rPr>
              <a:t>What might someone need to do to prepare themselves for the event/situation? </a:t>
            </a:r>
          </a:p>
          <a:p>
            <a:pPr marL="267970" lvl="2"/>
            <a:r>
              <a:rPr lang="en-US" sz="1000" b="1" dirty="0">
                <a:solidFill>
                  <a:srgbClr val="000000"/>
                </a:solidFill>
                <a:sym typeface="Arial"/>
              </a:rPr>
              <a:t>E.g. get enough sleep, eat healthily, talk to friends, family, teachers or coaches, study or research, </a:t>
            </a:r>
            <a:r>
              <a:rPr lang="en-US" sz="1000" b="1" dirty="0" err="1">
                <a:solidFill>
                  <a:srgbClr val="000000"/>
                </a:solidFill>
                <a:sym typeface="Arial"/>
              </a:rPr>
              <a:t>practise</a:t>
            </a:r>
            <a:r>
              <a:rPr lang="en-US" sz="1000" b="1" dirty="0">
                <a:solidFill>
                  <a:srgbClr val="000000"/>
                </a:solidFill>
                <a:sym typeface="Arial"/>
              </a:rPr>
              <a:t>, distract themselves by doing something they enjoy such as reading, listening to music, watching TV, playing a game, exercising etc.</a:t>
            </a:r>
            <a:endParaRPr lang="en-US" sz="1000" dirty="0">
              <a:solidFill>
                <a:srgbClr val="000000"/>
              </a:solidFill>
              <a:cs typeface="Calibri"/>
            </a:endParaRPr>
          </a:p>
          <a:p>
            <a:pPr marL="439420" lvl="2" indent="-171450">
              <a:buFont typeface="Arial" panose="020B0604020202020204" pitchFamily="34" charset="0"/>
              <a:buChar char="•"/>
            </a:pPr>
            <a:r>
              <a:rPr lang="en-US" sz="1000" dirty="0">
                <a:solidFill>
                  <a:srgbClr val="000000"/>
                </a:solidFill>
                <a:sym typeface="Arial"/>
              </a:rPr>
              <a:t>What might help them stay calm and focused just before the event/situation?  </a:t>
            </a:r>
          </a:p>
          <a:p>
            <a:pPr marL="267970" lvl="2"/>
            <a:r>
              <a:rPr lang="en-US" sz="1000" b="1" dirty="0">
                <a:solidFill>
                  <a:srgbClr val="000000"/>
                </a:solidFill>
                <a:sym typeface="Arial"/>
              </a:rPr>
              <a:t>E.g. deep breathing, </a:t>
            </a:r>
            <a:r>
              <a:rPr lang="en-US" sz="1000" b="1" dirty="0" err="1">
                <a:solidFill>
                  <a:srgbClr val="000000"/>
                </a:solidFill>
                <a:sym typeface="Arial"/>
              </a:rPr>
              <a:t>visualise</a:t>
            </a:r>
            <a:r>
              <a:rPr lang="en-US" sz="1000" b="1" dirty="0">
                <a:solidFill>
                  <a:srgbClr val="000000"/>
                </a:solidFill>
                <a:sym typeface="Arial"/>
              </a:rPr>
              <a:t> a positive outcome, create a routine if the situation is reoccurring, focus only on things they can control, distract themselves, accept that a negative outcome can be an opportunity to learn and often is only temporary, listen to motivational music or watch a motivational video clip, replace negative self-talk with positive affirmations, focus on the immediate not the future. </a:t>
            </a:r>
            <a:endParaRPr lang="en-US" sz="1000" dirty="0">
              <a:solidFill>
                <a:srgbClr val="000000"/>
              </a:solidFill>
              <a:cs typeface="Calibri"/>
            </a:endParaRPr>
          </a:p>
          <a:p>
            <a:pPr marL="439420" lvl="2" indent="-171450">
              <a:buFont typeface="Arial" panose="020B0604020202020204" pitchFamily="34" charset="0"/>
              <a:buChar char="•"/>
            </a:pPr>
            <a:r>
              <a:rPr lang="en-US" sz="1000" dirty="0">
                <a:solidFill>
                  <a:srgbClr val="000000"/>
                </a:solidFill>
                <a:sym typeface="Arial"/>
              </a:rPr>
              <a:t>How might they respond when faced with a particular challenge during the event/situation? </a:t>
            </a:r>
          </a:p>
          <a:p>
            <a:pPr marL="267970" lvl="2"/>
            <a:r>
              <a:rPr lang="en-US" sz="1000" b="1" dirty="0">
                <a:solidFill>
                  <a:srgbClr val="000000"/>
                </a:solidFill>
                <a:sym typeface="Arial"/>
              </a:rPr>
              <a:t>E.g. stop and think, take deep breaths, speak to someone, ask for advice or help, move on from a mistake quickly, view the mistake as a challenge, force the mind to focus or refocus, remain composed. </a:t>
            </a:r>
            <a:endParaRPr lang="en-US" sz="1000" dirty="0">
              <a:solidFill>
                <a:srgbClr val="000000"/>
              </a:solidFill>
              <a:cs typeface="Calibri"/>
            </a:endParaRPr>
          </a:p>
          <a:p>
            <a:pPr marL="439420" lvl="2" indent="-171450">
              <a:buFont typeface="Arial" panose="020B0604020202020204" pitchFamily="34" charset="0"/>
              <a:buChar char="•"/>
            </a:pPr>
            <a:r>
              <a:rPr lang="en-US" sz="1000" dirty="0">
                <a:solidFill>
                  <a:srgbClr val="000000"/>
                </a:solidFill>
                <a:sym typeface="Arial"/>
              </a:rPr>
              <a:t>What might be their stress triggers and how might they deal with them (stress busters)?</a:t>
            </a:r>
            <a:r>
              <a:rPr lang="en-US" sz="1000" b="1" dirty="0">
                <a:solidFill>
                  <a:srgbClr val="000000"/>
                </a:solidFill>
                <a:sym typeface="Arial"/>
              </a:rPr>
              <a:t> </a:t>
            </a:r>
            <a:endParaRPr lang="en-US" sz="1000" dirty="0">
              <a:solidFill>
                <a:srgbClr val="000000"/>
              </a:solidFill>
              <a:sym typeface="Arial"/>
            </a:endParaRPr>
          </a:p>
          <a:p>
            <a:pPr marL="267970" lvl="2"/>
            <a:r>
              <a:rPr lang="en-US" sz="1000" b="1" dirty="0">
                <a:solidFill>
                  <a:srgbClr val="000000"/>
                </a:solidFill>
                <a:sym typeface="Arial"/>
              </a:rPr>
              <a:t>E.g. Triggers – relationships, body image, feeling overwhelmed, feeling alone or isolated, self-confidence, others’ opinions or comments, the need to impress or make someone proud, feeling underprepared, lack of time, lack of money, lack of support, new situations or environments. </a:t>
            </a:r>
            <a:endParaRPr lang="en-US" sz="1000" dirty="0">
              <a:solidFill>
                <a:srgbClr val="000000"/>
              </a:solidFill>
              <a:sym typeface="Arial"/>
            </a:endParaRPr>
          </a:p>
          <a:p>
            <a:pPr marL="267970" lvl="2"/>
            <a:r>
              <a:rPr lang="en-US" sz="1000" b="1" dirty="0">
                <a:solidFill>
                  <a:srgbClr val="000000"/>
                </a:solidFill>
                <a:sym typeface="Arial"/>
              </a:rPr>
              <a:t>E.g. Busters – talking to a friend, family or teacher, doing something physical, doing something new or different (cook or bake, play a new game), thinking of positive things in their life, helping someone else with something, doing something they enjoy such as reading, listening to music, watching TV, playing a game, exercising etc.</a:t>
            </a:r>
            <a:endParaRPr lang="en-US" sz="1000" dirty="0">
              <a:solidFill>
                <a:srgbClr val="000000"/>
              </a:solidFill>
              <a:cs typeface="Calibri"/>
            </a:endParaRPr>
          </a:p>
          <a:p>
            <a:pPr marL="439420" lvl="2" indent="-171450" defTabSz="914400">
              <a:buClr>
                <a:srgbClr val="000000"/>
              </a:buClr>
              <a:buFont typeface="Arial" panose="020B0604020202020204" pitchFamily="34" charset="0"/>
              <a:buChar char="•"/>
              <a:defRPr/>
            </a:pPr>
            <a:r>
              <a:rPr lang="en-US" sz="1000" dirty="0">
                <a:solidFill>
                  <a:srgbClr val="000000"/>
                </a:solidFill>
                <a:sym typeface="Arial"/>
              </a:rPr>
              <a:t>What positive phrases or statements could they say to themselves to challenge negative or unhelpful thoughts? </a:t>
            </a:r>
          </a:p>
          <a:p>
            <a:pPr marL="267970" lvl="2" defTabSz="914400">
              <a:buClr>
                <a:srgbClr val="000000"/>
              </a:buClr>
              <a:defRPr/>
            </a:pPr>
            <a:r>
              <a:rPr lang="en-US" sz="1000" b="1" dirty="0">
                <a:solidFill>
                  <a:srgbClr val="000000"/>
                </a:solidFill>
                <a:sym typeface="Arial"/>
              </a:rPr>
              <a:t>E.g. I am/ feel…..strong, a good person, capable, liked, loved, skilled, confident, successful, good at, grateful independent etc. OR each day I am getting better, closer to my goals, more prepared, healthier etc.</a:t>
            </a:r>
            <a:endParaRPr lang="en-US" sz="1000" dirty="0">
              <a:solidFill>
                <a:srgbClr val="000000"/>
              </a:solidFill>
              <a:cs typeface="Calibri"/>
            </a:endParaRPr>
          </a:p>
        </p:txBody>
      </p:sp>
      <p:sp>
        <p:nvSpPr>
          <p:cNvPr id="4" name="Slide Number Placeholder 3">
            <a:extLst>
              <a:ext uri="{FF2B5EF4-FFF2-40B4-BE49-F238E27FC236}">
                <a16:creationId xmlns:a16="http://schemas.microsoft.com/office/drawing/2014/main" id="{11BFABF8-67A0-81D5-E9CC-37FF33031ED0}"/>
              </a:ext>
            </a:extLst>
          </p:cNvPr>
          <p:cNvSpPr>
            <a:spLocks noGrp="1"/>
          </p:cNvSpPr>
          <p:nvPr>
            <p:ph type="sldNum" sz="quarter" idx="5"/>
          </p:nvPr>
        </p:nvSpPr>
        <p:spPr/>
        <p:txBody>
          <a:bodyPr/>
          <a:lstStyle/>
          <a:p>
            <a:fld id="{B7C4B00C-B793-5A49-9620-46DE63FED623}" type="slidenum">
              <a:rPr lang="en-US" smtClean="0"/>
              <a:t>11</a:t>
            </a:fld>
            <a:endParaRPr lang="en-US"/>
          </a:p>
        </p:txBody>
      </p:sp>
    </p:spTree>
    <p:extLst>
      <p:ext uri="{BB962C8B-B14F-4D97-AF65-F5344CB8AC3E}">
        <p14:creationId xmlns:p14="http://schemas.microsoft.com/office/powerpoint/2010/main" val="1147491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a:t>Plenary / closing assessment (2 minutes)</a:t>
            </a:r>
          </a:p>
          <a:p>
            <a:pPr marL="228600" indent="-228600">
              <a:buAutoNum type="arabicPeriod"/>
            </a:pPr>
            <a:r>
              <a:rPr lang="en-US" sz="1200" dirty="0">
                <a:solidFill>
                  <a:schemeClr val="dk1"/>
                </a:solidFill>
              </a:rPr>
              <a:t>Share a quote from an </a:t>
            </a:r>
            <a:r>
              <a:rPr lang="en-US" dirty="0">
                <a:solidFill>
                  <a:schemeClr val="dk1"/>
                </a:solidFill>
              </a:rPr>
              <a:t>WNBA</a:t>
            </a:r>
            <a:r>
              <a:rPr lang="en-US" sz="1200" dirty="0">
                <a:solidFill>
                  <a:schemeClr val="dk1"/>
                </a:solidFill>
              </a:rPr>
              <a:t> player about the importance of preparation and training / caring for </a:t>
            </a:r>
            <a:r>
              <a:rPr lang="en-US" dirty="0">
                <a:solidFill>
                  <a:schemeClr val="dk1"/>
                </a:solidFill>
              </a:rPr>
              <a:t>the health of your mind </a:t>
            </a:r>
            <a:r>
              <a:rPr lang="en-US" sz="1200" dirty="0">
                <a:solidFill>
                  <a:schemeClr val="dk1"/>
                </a:solidFill>
              </a:rPr>
              <a:t>– reinforce that this is something we can all work on, not just when we have a specific </a:t>
            </a:r>
            <a:r>
              <a:rPr lang="en-US" dirty="0">
                <a:solidFill>
                  <a:schemeClr val="dk1"/>
                </a:solidFill>
              </a:rPr>
              <a:t>event or situation</a:t>
            </a:r>
            <a:r>
              <a:rPr lang="en-US" sz="1200" dirty="0">
                <a:solidFill>
                  <a:schemeClr val="dk1"/>
                </a:solidFill>
              </a:rPr>
              <a:t> in mind; like other muscles we can all work to strengthen our mental fitness to help us deal with life’s challenges. </a:t>
            </a:r>
            <a:endParaRPr lang="en-US" sz="1200" dirty="0">
              <a:solidFill>
                <a:schemeClr val="dk1"/>
              </a:solidFill>
              <a:cs typeface="Calibri"/>
            </a:endParaRPr>
          </a:p>
          <a:p>
            <a:pPr marL="228600" lvl="0" indent="-228600" algn="l">
              <a:spcBef>
                <a:spcPts val="0"/>
              </a:spcBef>
              <a:spcAft>
                <a:spcPts val="0"/>
              </a:spcAft>
              <a:buAutoNum type="arabicPeriod"/>
            </a:pPr>
            <a:r>
              <a:rPr lang="en-US" sz="1200" dirty="0">
                <a:solidFill>
                  <a:schemeClr val="dk1"/>
                </a:solidFill>
              </a:rPr>
              <a:t>Explain to the students that, in the following two sessions, they will be exploring techniques to cope with some of the feelings and emotions discussed today and then look at setting themselves goals to help them achieve what they want to in life even if it involves a high-pressure situation or event.</a:t>
            </a:r>
            <a:endParaRPr lang="en-GB" dirty="0"/>
          </a:p>
        </p:txBody>
      </p:sp>
      <p:sp>
        <p:nvSpPr>
          <p:cNvPr id="4" name="Slide Number Placeholder 3"/>
          <p:cNvSpPr>
            <a:spLocks noGrp="1"/>
          </p:cNvSpPr>
          <p:nvPr>
            <p:ph type="sldNum" sz="quarter" idx="5"/>
          </p:nvPr>
        </p:nvSpPr>
        <p:spPr/>
        <p:txBody>
          <a:bodyPr/>
          <a:lstStyle/>
          <a:p>
            <a:fld id="{B7C4B00C-B793-5A49-9620-46DE63FED623}" type="slidenum">
              <a:rPr lang="en-US" smtClean="0"/>
              <a:t>12</a:t>
            </a:fld>
            <a:endParaRPr lang="en-US"/>
          </a:p>
        </p:txBody>
      </p:sp>
    </p:spTree>
    <p:extLst>
      <p:ext uri="{BB962C8B-B14F-4D97-AF65-F5344CB8AC3E}">
        <p14:creationId xmlns:p14="http://schemas.microsoft.com/office/powerpoint/2010/main" val="1290867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Signposting (1 min) </a:t>
            </a:r>
            <a:endParaRPr lang="en-US" dirty="0"/>
          </a:p>
          <a:p>
            <a:br>
              <a:rPr lang="en-US" dirty="0">
                <a:cs typeface="+mn-lt"/>
              </a:rPr>
            </a:br>
            <a:r>
              <a:rPr lang="en-GB" dirty="0"/>
              <a:t>Share this slide with students and remind them that although we can use different techniques to help us prepare for high pressure events and situations, this isn’t always easy – or possible alone – especially if they aren’t feeling their best. Some of the techniques discussed in this session can help us prepare for big events, but if they are feeling low, overwhelmed or worried, they should always speak to a trusted adult. </a:t>
            </a:r>
            <a:endParaRPr lang="en-GB" dirty="0">
              <a:cs typeface="Calibri"/>
            </a:endParaRPr>
          </a:p>
          <a:p>
            <a:br>
              <a:rPr lang="en-US" dirty="0">
                <a:cs typeface="+mn-lt"/>
              </a:rPr>
            </a:br>
            <a:r>
              <a:rPr lang="en-GB" dirty="0"/>
              <a:t>If things become difficult, they should speak to a trusted adult in school, at home or contact Childline (0800 1111 or </a:t>
            </a:r>
            <a:r>
              <a:rPr lang="en-GB" u="sng" dirty="0" err="1"/>
              <a:t>www.childline.org.uk</a:t>
            </a:r>
            <a:r>
              <a:rPr lang="en-GB" dirty="0"/>
              <a:t>) or Shout. Childline runs free telephone helplines for children and young people, while Shout offers free text messaging support – both offer 24/7 services and crisis support. </a:t>
            </a:r>
            <a:endParaRPr lang="en-GB" dirty="0">
              <a:cs typeface="Calibri"/>
            </a:endParaRPr>
          </a:p>
          <a:p>
            <a:br>
              <a:rPr lang="en-US" dirty="0">
                <a:cs typeface="+mn-lt"/>
              </a:rPr>
            </a:br>
            <a:r>
              <a:rPr lang="en-GB" dirty="0"/>
              <a:t>If anyone is in need of mental health support, speak to the mental health lead in your school or search for a local service at: </a:t>
            </a:r>
            <a:r>
              <a:rPr lang="en-GB" u="sng" dirty="0">
                <a:hlinkClick r:id="rId3"/>
              </a:rPr>
              <a:t>www.nhs.uk/service-search/mental-health/find-an-urgent-mental-health-helpline </a:t>
            </a:r>
            <a:endParaRPr lang="en-GB" dirty="0">
              <a:cs typeface="Calibri"/>
            </a:endParaRPr>
          </a:p>
        </p:txBody>
      </p:sp>
      <p:sp>
        <p:nvSpPr>
          <p:cNvPr id="4" name="Slide Number Placeholder 3"/>
          <p:cNvSpPr>
            <a:spLocks noGrp="1"/>
          </p:cNvSpPr>
          <p:nvPr>
            <p:ph type="sldNum" sz="quarter" idx="5"/>
          </p:nvPr>
        </p:nvSpPr>
        <p:spPr/>
        <p:txBody>
          <a:bodyPr/>
          <a:lstStyle/>
          <a:p>
            <a:fld id="{B7C4B00C-B793-5A49-9620-46DE63FED623}" type="slidenum">
              <a:rPr lang="en-US" smtClean="0"/>
              <a:t>13</a:t>
            </a:fld>
            <a:endParaRPr lang="en-US"/>
          </a:p>
        </p:txBody>
      </p:sp>
    </p:spTree>
    <p:extLst>
      <p:ext uri="{BB962C8B-B14F-4D97-AF65-F5344CB8AC3E}">
        <p14:creationId xmlns:p14="http://schemas.microsoft.com/office/powerpoint/2010/main" val="31126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4B00C-B793-5A49-9620-46DE63FED623}" type="slidenum">
              <a:rPr lang="en-US" smtClean="0"/>
              <a:t>2</a:t>
            </a:fld>
            <a:endParaRPr lang="en-US"/>
          </a:p>
        </p:txBody>
      </p:sp>
    </p:spTree>
    <p:extLst>
      <p:ext uri="{BB962C8B-B14F-4D97-AF65-F5344CB8AC3E}">
        <p14:creationId xmlns:p14="http://schemas.microsoft.com/office/powerpoint/2010/main" val="363434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C4B00C-B793-5A49-9620-46DE63FED623}" type="slidenum">
              <a:rPr lang="en-US" smtClean="0"/>
              <a:t>3</a:t>
            </a:fld>
            <a:endParaRPr lang="en-US"/>
          </a:p>
        </p:txBody>
      </p:sp>
    </p:spTree>
    <p:extLst>
      <p:ext uri="{BB962C8B-B14F-4D97-AF65-F5344CB8AC3E}">
        <p14:creationId xmlns:p14="http://schemas.microsoft.com/office/powerpoint/2010/main" val="1084571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B75FD-6851-4486-88E3-04132BCC2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EFE40-A85E-D118-354A-55E6E6E193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7CB041-0885-1781-ACE8-B5F671F11F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4E7FB-E6B8-D438-A772-8E9D348684F6}"/>
              </a:ext>
            </a:extLst>
          </p:cNvPr>
          <p:cNvSpPr>
            <a:spLocks noGrp="1"/>
          </p:cNvSpPr>
          <p:nvPr>
            <p:ph type="sldNum" sz="quarter" idx="5"/>
          </p:nvPr>
        </p:nvSpPr>
        <p:spPr/>
        <p:txBody>
          <a:bodyPr/>
          <a:lstStyle/>
          <a:p>
            <a:fld id="{B7C4B00C-B793-5A49-9620-46DE63FED623}" type="slidenum">
              <a:rPr lang="en-US" smtClean="0"/>
              <a:t>4</a:t>
            </a:fld>
            <a:endParaRPr lang="en-US"/>
          </a:p>
        </p:txBody>
      </p:sp>
    </p:spTree>
    <p:extLst>
      <p:ext uri="{BB962C8B-B14F-4D97-AF65-F5344CB8AC3E}">
        <p14:creationId xmlns:p14="http://schemas.microsoft.com/office/powerpoint/2010/main" val="810749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timings are suggested only – please adapt these timings to suit your preferred delivery option (i.e. tutor period or PSHE lesson) and available time. Options to extend are included in the notes.</a:t>
            </a:r>
          </a:p>
          <a:p>
            <a:endParaRPr lang="en-US" dirty="0"/>
          </a:p>
        </p:txBody>
      </p:sp>
      <p:sp>
        <p:nvSpPr>
          <p:cNvPr id="4" name="Slide Number Placeholder 3"/>
          <p:cNvSpPr>
            <a:spLocks noGrp="1"/>
          </p:cNvSpPr>
          <p:nvPr>
            <p:ph type="sldNum" sz="quarter" idx="5"/>
          </p:nvPr>
        </p:nvSpPr>
        <p:spPr/>
        <p:txBody>
          <a:bodyPr/>
          <a:lstStyle/>
          <a:p>
            <a:fld id="{B7C4B00C-B793-5A49-9620-46DE63FED623}" type="slidenum">
              <a:rPr lang="en-US" smtClean="0"/>
              <a:t>5</a:t>
            </a:fld>
            <a:endParaRPr lang="en-US"/>
          </a:p>
        </p:txBody>
      </p:sp>
    </p:spTree>
    <p:extLst>
      <p:ext uri="{BB962C8B-B14F-4D97-AF65-F5344CB8AC3E}">
        <p14:creationId xmlns:p14="http://schemas.microsoft.com/office/powerpoint/2010/main" val="367132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A640-42CF-9EBD-1DD1-EA60A51C5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94BFA-75F6-EA12-4106-CC5FE401BD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F0A7D-D52C-5836-DB33-527B3EC090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B26F78-704F-4ED4-1F44-9E6B72A1165B}"/>
              </a:ext>
            </a:extLst>
          </p:cNvPr>
          <p:cNvSpPr>
            <a:spLocks noGrp="1"/>
          </p:cNvSpPr>
          <p:nvPr>
            <p:ph type="sldNum" sz="quarter" idx="5"/>
          </p:nvPr>
        </p:nvSpPr>
        <p:spPr/>
        <p:txBody>
          <a:bodyPr/>
          <a:lstStyle/>
          <a:p>
            <a:fld id="{B7C4B00C-B793-5A49-9620-46DE63FED623}" type="slidenum">
              <a:rPr lang="en-US" smtClean="0"/>
              <a:t>6</a:t>
            </a:fld>
            <a:endParaRPr lang="en-US"/>
          </a:p>
        </p:txBody>
      </p:sp>
    </p:spTree>
    <p:extLst>
      <p:ext uri="{BB962C8B-B14F-4D97-AF65-F5344CB8AC3E}">
        <p14:creationId xmlns:p14="http://schemas.microsoft.com/office/powerpoint/2010/main" val="128451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86520-8FE7-2396-3354-4F39466AB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657758-1B9C-B9AF-46AC-628A5CCCA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8C198-7279-1956-993D-68BF10C9F3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80F2E37-0EA7-74C3-5DAD-23A8071D2934}"/>
              </a:ext>
            </a:extLst>
          </p:cNvPr>
          <p:cNvSpPr>
            <a:spLocks noGrp="1"/>
          </p:cNvSpPr>
          <p:nvPr>
            <p:ph type="sldNum" sz="quarter" idx="5"/>
          </p:nvPr>
        </p:nvSpPr>
        <p:spPr/>
        <p:txBody>
          <a:bodyPr/>
          <a:lstStyle/>
          <a:p>
            <a:fld id="{B7C4B00C-B793-5A49-9620-46DE63FED623}" type="slidenum">
              <a:rPr lang="en-US" smtClean="0"/>
              <a:t>7</a:t>
            </a:fld>
            <a:endParaRPr lang="en-US"/>
          </a:p>
        </p:txBody>
      </p:sp>
    </p:spTree>
    <p:extLst>
      <p:ext uri="{BB962C8B-B14F-4D97-AF65-F5344CB8AC3E}">
        <p14:creationId xmlns:p14="http://schemas.microsoft.com/office/powerpoint/2010/main" val="386279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600"/>
              </a:spcAft>
            </a:pPr>
            <a:r>
              <a:rPr lang="en-GB" b="1" dirty="0"/>
              <a:t>Starter and introduction (8 minutes)</a:t>
            </a:r>
            <a:endParaRPr lang="en-GB" dirty="0"/>
          </a:p>
          <a:p>
            <a:pPr marL="228600" lvl="0" indent="-228600" algn="l" rtl="0">
              <a:spcBef>
                <a:spcPts val="0"/>
              </a:spcBef>
              <a:spcAft>
                <a:spcPts val="0"/>
              </a:spcAft>
              <a:buAutoNum type="arabicPeriod"/>
            </a:pPr>
            <a:r>
              <a:rPr lang="en-GB" sz="1200" dirty="0"/>
              <a:t>Involve students in setting ground rules or remind students of them if already established (see https://</a:t>
            </a:r>
            <a:r>
              <a:rPr lang="en-GB" sz="1200" dirty="0" err="1"/>
              <a:t>pshe-association.org.uk</a:t>
            </a:r>
            <a:r>
              <a:rPr lang="en-GB" sz="1200" dirty="0"/>
              <a:t>/guidance/ks1-4/mental-health-guidance).</a:t>
            </a:r>
            <a:endParaRPr lang="en-GB" sz="1200" dirty="0">
              <a:cs typeface="Calibri"/>
            </a:endParaRPr>
          </a:p>
          <a:p>
            <a:pPr marL="0" marR="0"/>
            <a:r>
              <a:rPr lang="en-GB" sz="1200" dirty="0"/>
              <a:t>Show </a:t>
            </a:r>
            <a:r>
              <a:rPr lang="en-GB" dirty="0"/>
              <a:t>the video</a:t>
            </a:r>
            <a:r>
              <a:rPr lang="en-GB" sz="1200" dirty="0"/>
              <a:t> of NBA players waiting to run out onto court. Video link: </a:t>
            </a:r>
            <a:r>
              <a:rPr lang="en-GB" sz="1800" dirty="0">
                <a:effectLst/>
                <a:latin typeface="Calibri" panose="020F0502020204030204" pitchFamily="34" charset="0"/>
                <a:hlinkClick r:id="rId3"/>
              </a:rPr>
              <a:t>https://youtu.be/cGLiQagYPLA</a:t>
            </a:r>
            <a:endParaRPr lang="en-GB" sz="1800">
              <a:effectLst/>
              <a:latin typeface="Calibri" panose="020F0502020204030204" pitchFamily="34" charset="0"/>
            </a:endParaRPr>
          </a:p>
          <a:p>
            <a:pPr marL="228600" lvl="0" indent="-228600" algn="l" rtl="0">
              <a:spcBef>
                <a:spcPts val="0"/>
              </a:spcBef>
              <a:spcAft>
                <a:spcPts val="0"/>
              </a:spcAft>
              <a:buAutoNum type="arabicPeriod"/>
            </a:pPr>
            <a:r>
              <a:rPr lang="en-GB" sz="1200"/>
              <a:t>Students </a:t>
            </a:r>
            <a:r>
              <a:rPr lang="en-GB" sz="1200" dirty="0"/>
              <a:t>discuss what they think the players are feeling and the effects this may have on their bodies.</a:t>
            </a:r>
          </a:p>
          <a:p>
            <a:pPr marL="228600" indent="-228600">
              <a:buAutoNum type="arabicPeriod"/>
            </a:pPr>
            <a:r>
              <a:rPr lang="en-GB" sz="1200" dirty="0"/>
              <a:t>Ask the students to </a:t>
            </a:r>
            <a:r>
              <a:rPr lang="en-GB" dirty="0"/>
              <a:t>feed back</a:t>
            </a:r>
            <a:r>
              <a:rPr lang="en-GB" sz="1200" dirty="0"/>
              <a:t> their thoughts and teacher records. </a:t>
            </a:r>
            <a:r>
              <a:rPr lang="en-GB" sz="1200" b="1" dirty="0"/>
              <a:t>For example: they may feeling scared, excited, nervous, bursting with energy</a:t>
            </a:r>
            <a:r>
              <a:rPr lang="en-GB" b="1" dirty="0"/>
              <a:t> or anxious. These feelings might</a:t>
            </a:r>
            <a:r>
              <a:rPr lang="en-GB" sz="1200" b="1" dirty="0"/>
              <a:t> cause their </a:t>
            </a:r>
            <a:r>
              <a:rPr lang="en-GB" b="1" dirty="0"/>
              <a:t>hearts</a:t>
            </a:r>
            <a:r>
              <a:rPr lang="en-GB" sz="1200" b="1" dirty="0"/>
              <a:t> to beat quicker, </a:t>
            </a:r>
            <a:r>
              <a:rPr lang="en-GB" b="1" dirty="0"/>
              <a:t>their minds </a:t>
            </a:r>
            <a:r>
              <a:rPr lang="en-GB" sz="1200" b="1" dirty="0"/>
              <a:t>to be full of racing thoughts, </a:t>
            </a:r>
            <a:r>
              <a:rPr lang="en-GB" b="1" dirty="0"/>
              <a:t>their body</a:t>
            </a:r>
            <a:r>
              <a:rPr lang="en-GB" sz="1200" b="1" dirty="0"/>
              <a:t> parts to shake or twitch,</a:t>
            </a:r>
            <a:r>
              <a:rPr lang="en-GB" b="1" dirty="0"/>
              <a:t> their bodies</a:t>
            </a:r>
            <a:r>
              <a:rPr lang="en-GB" sz="1200" b="1" dirty="0"/>
              <a:t> to sweat more, </a:t>
            </a:r>
            <a:r>
              <a:rPr lang="en-GB" b="1" dirty="0"/>
              <a:t>their muscles</a:t>
            </a:r>
            <a:r>
              <a:rPr lang="en-GB" sz="1200" b="1" dirty="0"/>
              <a:t> to tense</a:t>
            </a:r>
            <a:r>
              <a:rPr lang="en-GB" b="1" dirty="0"/>
              <a:t>, their</a:t>
            </a:r>
            <a:r>
              <a:rPr lang="en-GB" sz="1200" b="1" dirty="0"/>
              <a:t> breathing </a:t>
            </a:r>
            <a:r>
              <a:rPr lang="en-GB" b="1" dirty="0"/>
              <a:t>to </a:t>
            </a:r>
            <a:r>
              <a:rPr lang="en-GB" sz="1200" b="1" dirty="0"/>
              <a:t>quicken</a:t>
            </a:r>
            <a:r>
              <a:rPr lang="en-GB" b="1" dirty="0"/>
              <a:t> or</a:t>
            </a:r>
            <a:r>
              <a:rPr lang="en-GB" sz="1200" b="1" dirty="0"/>
              <a:t> they may feel nauseous.</a:t>
            </a:r>
            <a:r>
              <a:rPr lang="en-GB" b="1" dirty="0"/>
              <a:t> </a:t>
            </a:r>
            <a:endParaRPr lang="en-GB" b="1" dirty="0">
              <a:solidFill>
                <a:srgbClr val="FF0000"/>
              </a:solidFill>
            </a:endParaRPr>
          </a:p>
          <a:p>
            <a:pPr marL="228600" indent="-228600">
              <a:buAutoNum type="arabicPeriod"/>
            </a:pPr>
            <a:r>
              <a:rPr lang="en-GB" sz="1200" dirty="0"/>
              <a:t>Ask students to share with each other situations, sport related or otherwise,</a:t>
            </a:r>
            <a:r>
              <a:rPr lang="en-GB" dirty="0"/>
              <a:t> in which</a:t>
            </a:r>
            <a:r>
              <a:rPr lang="en-GB" sz="1200" dirty="0"/>
              <a:t> a young person their age might experience similar feelings and effects on their bodies. </a:t>
            </a:r>
            <a:r>
              <a:rPr lang="en-GB" sz="1200" b="1" dirty="0"/>
              <a:t>For example: before an exam or job interview, when meeting someone new or joining a new school, visiting unfamiliar environments or places, moving house, changing or difficult relationships, changes in body due to puberty, fitting in with others, performing</a:t>
            </a:r>
            <a:r>
              <a:rPr lang="en-GB" b="1" dirty="0"/>
              <a:t> or</a:t>
            </a:r>
            <a:r>
              <a:rPr lang="en-GB" sz="1200" b="1" dirty="0"/>
              <a:t> speaking in front of others in the classroom, in plays, debates, sporting events etc.</a:t>
            </a:r>
            <a:r>
              <a:rPr lang="en-GB" b="1" dirty="0"/>
              <a:t> </a:t>
            </a:r>
            <a:endParaRPr lang="en-GB" sz="1200" b="1" dirty="0">
              <a:solidFill>
                <a:srgbClr val="FF0000"/>
              </a:solidFill>
              <a:cs typeface="Calibri"/>
            </a:endParaRPr>
          </a:p>
          <a:p>
            <a:pPr marL="228600" indent="-228600">
              <a:buAutoNum type="arabicPeriod"/>
            </a:pPr>
            <a:r>
              <a:rPr lang="en-GB" sz="1200" dirty="0"/>
              <a:t>Take feedback if any student is willing to share</a:t>
            </a:r>
            <a:r>
              <a:rPr lang="en-GB" dirty="0"/>
              <a:t> with the class. </a:t>
            </a:r>
            <a:r>
              <a:rPr lang="en-GB" b="1" dirty="0"/>
              <a:t>Teacher can run through the example answers above to build on ideas shared by students. </a:t>
            </a:r>
            <a:endParaRPr lang="en-GB" sz="1200" dirty="0">
              <a:cs typeface="Calibri"/>
            </a:endParaRPr>
          </a:p>
          <a:p>
            <a:pPr marL="228600" lvl="0" indent="-228600" algn="l" rtl="0">
              <a:spcBef>
                <a:spcPts val="0"/>
              </a:spcBef>
              <a:spcAft>
                <a:spcPts val="0"/>
              </a:spcAft>
              <a:buAutoNum type="arabicPeriod"/>
            </a:pPr>
            <a:r>
              <a:rPr lang="en-GB" sz="1200" dirty="0"/>
              <a:t>Reinforce that there will be many situations throughout life when any of us might experience these feelings (give some examples) and stress that it is totally normal. Introduce that there are, however, different ways we can prepare ourselves to face such challenging situations.</a:t>
            </a:r>
          </a:p>
        </p:txBody>
      </p:sp>
      <p:sp>
        <p:nvSpPr>
          <p:cNvPr id="4" name="Slide Number Placeholder 3"/>
          <p:cNvSpPr>
            <a:spLocks noGrp="1"/>
          </p:cNvSpPr>
          <p:nvPr>
            <p:ph type="sldNum" sz="quarter" idx="5"/>
          </p:nvPr>
        </p:nvSpPr>
        <p:spPr/>
        <p:txBody>
          <a:bodyPr/>
          <a:lstStyle/>
          <a:p>
            <a:fld id="{B7C4B00C-B793-5A49-9620-46DE63FED623}" type="slidenum">
              <a:rPr lang="en-US" smtClean="0"/>
              <a:t>8</a:t>
            </a:fld>
            <a:endParaRPr lang="en-US"/>
          </a:p>
        </p:txBody>
      </p:sp>
    </p:spTree>
    <p:extLst>
      <p:ext uri="{BB962C8B-B14F-4D97-AF65-F5344CB8AC3E}">
        <p14:creationId xmlns:p14="http://schemas.microsoft.com/office/powerpoint/2010/main" val="3069409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Main activity (10 minutes)</a:t>
            </a:r>
          </a:p>
          <a:p>
            <a:pPr marL="228600" indent="-228600">
              <a:buAutoNum type="arabicPeriod"/>
            </a:pPr>
            <a:r>
              <a:rPr lang="en-US" sz="1200" dirty="0">
                <a:solidFill>
                  <a:srgbClr val="000000"/>
                </a:solidFill>
              </a:rPr>
              <a:t>Share the handout of questions </a:t>
            </a:r>
            <a:r>
              <a:rPr lang="en-US" dirty="0">
                <a:solidFill>
                  <a:srgbClr val="000000"/>
                </a:solidFill>
              </a:rPr>
              <a:t>(see next slide) </a:t>
            </a:r>
            <a:r>
              <a:rPr lang="en-US" sz="1200" dirty="0">
                <a:solidFill>
                  <a:srgbClr val="000000"/>
                </a:solidFill>
              </a:rPr>
              <a:t>related to preparing for an important event/high pressure situation and review each question</a:t>
            </a:r>
            <a:r>
              <a:rPr lang="en-US" dirty="0">
                <a:solidFill>
                  <a:srgbClr val="000000"/>
                </a:solidFill>
              </a:rPr>
              <a:t>,</a:t>
            </a:r>
            <a:r>
              <a:rPr lang="en-US" sz="1200" dirty="0">
                <a:solidFill>
                  <a:srgbClr val="000000"/>
                </a:solidFill>
              </a:rPr>
              <a:t> giving or asking for examples of answers for each using various events/situations as a context, e.g., an exam, sports competition, medical procedure, job interview etc.</a:t>
            </a:r>
            <a:endParaRPr lang="en-US" sz="1200" dirty="0">
              <a:solidFill>
                <a:srgbClr val="000000"/>
              </a:solidFill>
              <a:cs typeface="Calibri"/>
            </a:endParaRPr>
          </a:p>
          <a:p>
            <a:pPr marL="228600" indent="-228600">
              <a:buAutoNum type="arabicPeriod"/>
            </a:pPr>
            <a:r>
              <a:rPr lang="en-US" sz="1200" dirty="0">
                <a:solidFill>
                  <a:srgbClr val="000000"/>
                </a:solidFill>
              </a:rPr>
              <a:t>Ask the students to choose one potential important </a:t>
            </a:r>
            <a:r>
              <a:rPr lang="en-US" dirty="0">
                <a:solidFill>
                  <a:srgbClr val="000000"/>
                </a:solidFill>
              </a:rPr>
              <a:t>event/situation</a:t>
            </a:r>
            <a:r>
              <a:rPr lang="en-US" dirty="0">
                <a:solidFill>
                  <a:srgbClr val="000000"/>
                </a:solidFill>
                <a:latin typeface="Calibri"/>
                <a:cs typeface="Calibri"/>
                <a:sym typeface="Arial"/>
              </a:rPr>
              <a:t> and</a:t>
            </a:r>
            <a:r>
              <a:rPr lang="en-US" sz="1200" dirty="0">
                <a:solidFill>
                  <a:srgbClr val="000000"/>
                </a:solidFill>
              </a:rPr>
              <a:t> fill in the second column with their own thoughts in answer to the questions posed, working individually or in pairs or small groups as appropriate. </a:t>
            </a:r>
            <a:endParaRPr lang="en-GB" sz="1200" dirty="0">
              <a:solidFill>
                <a:srgbClr val="000000"/>
              </a:solidFill>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B7C4B00C-B793-5A49-9620-46DE63FED623}" type="slidenum">
              <a:rPr lang="en-US" smtClean="0"/>
              <a:t>9</a:t>
            </a:fld>
            <a:endParaRPr lang="en-US"/>
          </a:p>
        </p:txBody>
      </p:sp>
    </p:spTree>
    <p:extLst>
      <p:ext uri="{BB962C8B-B14F-4D97-AF65-F5344CB8AC3E}">
        <p14:creationId xmlns:p14="http://schemas.microsoft.com/office/powerpoint/2010/main" val="823415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4EEBAE-F8BB-AC58-07D0-B949A24BEE43}"/>
              </a:ext>
            </a:extLst>
          </p:cNvPr>
          <p:cNvSpPr/>
          <p:nvPr userDrawn="1"/>
        </p:nvSpPr>
        <p:spPr>
          <a:xfrm>
            <a:off x="-1" y="0"/>
            <a:ext cx="12192001" cy="914018"/>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BAFBEB6-2DB2-B7D7-BE8F-689FC49D4CD3}"/>
              </a:ext>
            </a:extLst>
          </p:cNvPr>
          <p:cNvSpPr/>
          <p:nvPr userDrawn="1"/>
        </p:nvSpPr>
        <p:spPr>
          <a:xfrm>
            <a:off x="237973" y="1145512"/>
            <a:ext cx="720000" cy="720000"/>
          </a:xfrm>
          <a:prstGeom prst="rect">
            <a:avLst/>
          </a:pr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6921357-3DB5-0C99-B4A5-71E3878A3425}"/>
              </a:ext>
            </a:extLst>
          </p:cNvPr>
          <p:cNvSpPr/>
          <p:nvPr userDrawn="1"/>
        </p:nvSpPr>
        <p:spPr>
          <a:xfrm>
            <a:off x="1021881" y="1145512"/>
            <a:ext cx="720000" cy="720000"/>
          </a:xfrm>
          <a:prstGeom prst="rect">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BE83506-B588-ACFA-6427-6000A11990EB}"/>
              </a:ext>
            </a:extLst>
          </p:cNvPr>
          <p:cNvSpPr/>
          <p:nvPr userDrawn="1"/>
        </p:nvSpPr>
        <p:spPr>
          <a:xfrm>
            <a:off x="1805789" y="1145512"/>
            <a:ext cx="720000" cy="720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4771AD-9B58-F32B-C680-88910A61F793}"/>
              </a:ext>
            </a:extLst>
          </p:cNvPr>
          <p:cNvSpPr/>
          <p:nvPr userDrawn="1"/>
        </p:nvSpPr>
        <p:spPr>
          <a:xfrm>
            <a:off x="237973" y="1935625"/>
            <a:ext cx="720000" cy="720000"/>
          </a:xfrm>
          <a:prstGeom prst="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2E69484-4EBD-A20E-DC74-8F54E743FE3D}"/>
              </a:ext>
            </a:extLst>
          </p:cNvPr>
          <p:cNvSpPr/>
          <p:nvPr userDrawn="1"/>
        </p:nvSpPr>
        <p:spPr>
          <a:xfrm>
            <a:off x="1021881" y="1935625"/>
            <a:ext cx="720000" cy="720000"/>
          </a:xfrm>
          <a:prstGeom prst="rect">
            <a:avLst/>
          </a:prstGeom>
          <a:solidFill>
            <a:srgbClr val="E60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3561374-B41B-77CC-8AA8-727AC6357523}"/>
              </a:ext>
            </a:extLst>
          </p:cNvPr>
          <p:cNvSpPr/>
          <p:nvPr userDrawn="1"/>
        </p:nvSpPr>
        <p:spPr>
          <a:xfrm>
            <a:off x="237973" y="2725738"/>
            <a:ext cx="720000" cy="720000"/>
          </a:xfrm>
          <a:prstGeom prst="rect">
            <a:avLst/>
          </a:prstGeom>
          <a:solidFill>
            <a:srgbClr val="333D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0251B6-6FEC-0DC7-209D-71F046D86224}"/>
              </a:ext>
            </a:extLst>
          </p:cNvPr>
          <p:cNvSpPr/>
          <p:nvPr userDrawn="1"/>
        </p:nvSpPr>
        <p:spPr>
          <a:xfrm>
            <a:off x="1021881" y="2725738"/>
            <a:ext cx="720000" cy="720000"/>
          </a:xfrm>
          <a:prstGeom prst="rect">
            <a:avLst/>
          </a:prstGeom>
          <a:solidFill>
            <a:srgbClr val="C4CE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59601C6-7EA4-A443-8B73-75B7C8B4CC51}"/>
              </a:ext>
            </a:extLst>
          </p:cNvPr>
          <p:cNvPicPr>
            <a:picLocks noChangeAspect="1"/>
          </p:cNvPicPr>
          <p:nvPr userDrawn="1"/>
        </p:nvPicPr>
        <p:blipFill>
          <a:blip r:embed="rId2"/>
          <a:stretch>
            <a:fillRect/>
          </a:stretch>
        </p:blipFill>
        <p:spPr>
          <a:xfrm>
            <a:off x="185195" y="3617035"/>
            <a:ext cx="1556686" cy="914018"/>
          </a:xfrm>
          <a:prstGeom prst="rect">
            <a:avLst/>
          </a:prstGeom>
        </p:spPr>
      </p:pic>
      <p:pic>
        <p:nvPicPr>
          <p:cNvPr id="14" name="Picture 13">
            <a:extLst>
              <a:ext uri="{FF2B5EF4-FFF2-40B4-BE49-F238E27FC236}">
                <a16:creationId xmlns:a16="http://schemas.microsoft.com/office/drawing/2014/main" id="{60AE35C5-00EA-54B9-CBDF-3028B433EABB}"/>
              </a:ext>
            </a:extLst>
          </p:cNvPr>
          <p:cNvPicPr>
            <a:picLocks noChangeAspect="1"/>
          </p:cNvPicPr>
          <p:nvPr userDrawn="1"/>
        </p:nvPicPr>
        <p:blipFill>
          <a:blip r:embed="rId3"/>
          <a:stretch>
            <a:fillRect/>
          </a:stretch>
        </p:blipFill>
        <p:spPr>
          <a:xfrm>
            <a:off x="185195" y="4671894"/>
            <a:ext cx="1556686" cy="918877"/>
          </a:xfrm>
          <a:prstGeom prst="rect">
            <a:avLst/>
          </a:prstGeom>
        </p:spPr>
      </p:pic>
      <p:sp>
        <p:nvSpPr>
          <p:cNvPr id="17" name="object 19">
            <a:extLst>
              <a:ext uri="{FF2B5EF4-FFF2-40B4-BE49-F238E27FC236}">
                <a16:creationId xmlns:a16="http://schemas.microsoft.com/office/drawing/2014/main" id="{2F82A588-6E45-A50F-2A58-96699E8017C8}"/>
              </a:ext>
            </a:extLst>
          </p:cNvPr>
          <p:cNvSpPr txBox="1"/>
          <p:nvPr userDrawn="1"/>
        </p:nvSpPr>
        <p:spPr>
          <a:xfrm>
            <a:off x="9812442" y="1086412"/>
            <a:ext cx="2239645" cy="838200"/>
          </a:xfrm>
          <a:prstGeom prst="rect">
            <a:avLst/>
          </a:prstGeom>
          <a:solidFill>
            <a:srgbClr val="F4CFD5"/>
          </a:solidFill>
        </p:spPr>
        <p:txBody>
          <a:bodyPr vert="horz" wrap="square" lIns="0" tIns="144000" rIns="0" bIns="144000" rtlCol="0" anchor="ctr" anchorCtr="0">
            <a:noAutofit/>
          </a:bodyPr>
          <a:lstStyle/>
          <a:p>
            <a:pPr algn="ctr">
              <a:lnSpc>
                <a:spcPct val="100000"/>
              </a:lnSpc>
            </a:pPr>
            <a:r>
              <a:rPr lang="en-GB" sz="1800" b="1" dirty="0">
                <a:solidFill>
                  <a:srgbClr val="221F20"/>
                </a:solidFill>
                <a:latin typeface="Calibri"/>
                <a:cs typeface="Calibri"/>
              </a:rPr>
              <a:t>Text</a:t>
            </a:r>
          </a:p>
        </p:txBody>
      </p:sp>
      <p:sp>
        <p:nvSpPr>
          <p:cNvPr id="18" name="object 23">
            <a:extLst>
              <a:ext uri="{FF2B5EF4-FFF2-40B4-BE49-F238E27FC236}">
                <a16:creationId xmlns:a16="http://schemas.microsoft.com/office/drawing/2014/main" id="{AFB734EB-D667-4BA6-AE82-453BD6928596}"/>
              </a:ext>
            </a:extLst>
          </p:cNvPr>
          <p:cNvSpPr/>
          <p:nvPr userDrawn="1"/>
        </p:nvSpPr>
        <p:spPr>
          <a:xfrm>
            <a:off x="7197167" y="2020625"/>
            <a:ext cx="337820" cy="431800"/>
          </a:xfrm>
          <a:custGeom>
            <a:avLst/>
            <a:gdLst/>
            <a:ahLst/>
            <a:cxnLst/>
            <a:rect l="l" t="t" r="r" b="b"/>
            <a:pathLst>
              <a:path w="337820" h="431800">
                <a:moveTo>
                  <a:pt x="225056" y="0"/>
                </a:moveTo>
                <a:lnTo>
                  <a:pt x="105283" y="0"/>
                </a:lnTo>
                <a:lnTo>
                  <a:pt x="105283" y="206806"/>
                </a:lnTo>
                <a:lnTo>
                  <a:pt x="0" y="206806"/>
                </a:lnTo>
                <a:lnTo>
                  <a:pt x="168859" y="431799"/>
                </a:lnTo>
                <a:lnTo>
                  <a:pt x="337705" y="206806"/>
                </a:lnTo>
                <a:lnTo>
                  <a:pt x="225056" y="206806"/>
                </a:lnTo>
                <a:lnTo>
                  <a:pt x="225056" y="0"/>
                </a:lnTo>
                <a:close/>
              </a:path>
            </a:pathLst>
          </a:custGeom>
          <a:solidFill>
            <a:srgbClr val="C4CED4"/>
          </a:solidFill>
        </p:spPr>
        <p:txBody>
          <a:bodyPr wrap="square" lIns="0" tIns="0" rIns="0" bIns="0" rtlCol="0"/>
          <a:lstStyle/>
          <a:p>
            <a:endParaRPr/>
          </a:p>
        </p:txBody>
      </p:sp>
      <p:sp>
        <p:nvSpPr>
          <p:cNvPr id="19" name="object 24">
            <a:extLst>
              <a:ext uri="{FF2B5EF4-FFF2-40B4-BE49-F238E27FC236}">
                <a16:creationId xmlns:a16="http://schemas.microsoft.com/office/drawing/2014/main" id="{14F465C6-B5FC-5208-9B0F-10B40055CB26}"/>
              </a:ext>
            </a:extLst>
          </p:cNvPr>
          <p:cNvSpPr/>
          <p:nvPr userDrawn="1"/>
        </p:nvSpPr>
        <p:spPr>
          <a:xfrm>
            <a:off x="10977639" y="2020625"/>
            <a:ext cx="882650" cy="391160"/>
          </a:xfrm>
          <a:custGeom>
            <a:avLst/>
            <a:gdLst/>
            <a:ahLst/>
            <a:cxnLst/>
            <a:rect l="l" t="t" r="r" b="b"/>
            <a:pathLst>
              <a:path w="882650" h="391160">
                <a:moveTo>
                  <a:pt x="655358" y="0"/>
                </a:moveTo>
                <a:lnTo>
                  <a:pt x="655358" y="110934"/>
                </a:lnTo>
                <a:lnTo>
                  <a:pt x="199936" y="110934"/>
                </a:lnTo>
                <a:lnTo>
                  <a:pt x="154147" y="116217"/>
                </a:lnTo>
                <a:lnTo>
                  <a:pt x="112084" y="131260"/>
                </a:lnTo>
                <a:lnTo>
                  <a:pt x="74958" y="154855"/>
                </a:lnTo>
                <a:lnTo>
                  <a:pt x="43978" y="185795"/>
                </a:lnTo>
                <a:lnTo>
                  <a:pt x="20351" y="222872"/>
                </a:lnTo>
                <a:lnTo>
                  <a:pt x="5289" y="264877"/>
                </a:lnTo>
                <a:lnTo>
                  <a:pt x="0" y="310603"/>
                </a:lnTo>
                <a:lnTo>
                  <a:pt x="0" y="390677"/>
                </a:lnTo>
                <a:lnTo>
                  <a:pt x="118529" y="390677"/>
                </a:lnTo>
                <a:lnTo>
                  <a:pt x="118529" y="310603"/>
                </a:lnTo>
                <a:lnTo>
                  <a:pt x="124935" y="278988"/>
                </a:lnTo>
                <a:lnTo>
                  <a:pt x="142397" y="253145"/>
                </a:lnTo>
                <a:lnTo>
                  <a:pt x="168276" y="235708"/>
                </a:lnTo>
                <a:lnTo>
                  <a:pt x="199936" y="229311"/>
                </a:lnTo>
                <a:lnTo>
                  <a:pt x="655358" y="229311"/>
                </a:lnTo>
                <a:lnTo>
                  <a:pt x="655358" y="339877"/>
                </a:lnTo>
                <a:lnTo>
                  <a:pt x="882116" y="169938"/>
                </a:lnTo>
                <a:lnTo>
                  <a:pt x="655358" y="0"/>
                </a:lnTo>
                <a:close/>
              </a:path>
            </a:pathLst>
          </a:custGeom>
          <a:solidFill>
            <a:srgbClr val="C4CED4"/>
          </a:solidFill>
        </p:spPr>
        <p:txBody>
          <a:bodyPr wrap="square" lIns="0" tIns="0" rIns="0" bIns="0" rtlCol="0"/>
          <a:lstStyle/>
          <a:p>
            <a:endParaRPr/>
          </a:p>
        </p:txBody>
      </p:sp>
      <p:sp>
        <p:nvSpPr>
          <p:cNvPr id="20" name="object 25">
            <a:extLst>
              <a:ext uri="{FF2B5EF4-FFF2-40B4-BE49-F238E27FC236}">
                <a16:creationId xmlns:a16="http://schemas.microsoft.com/office/drawing/2014/main" id="{F4F4C4A3-03E1-EEE9-3074-6E87B5AE3113}"/>
              </a:ext>
            </a:extLst>
          </p:cNvPr>
          <p:cNvSpPr/>
          <p:nvPr userDrawn="1"/>
        </p:nvSpPr>
        <p:spPr>
          <a:xfrm>
            <a:off x="10004790" y="2036109"/>
            <a:ext cx="882650" cy="391160"/>
          </a:xfrm>
          <a:custGeom>
            <a:avLst/>
            <a:gdLst/>
            <a:ahLst/>
            <a:cxnLst/>
            <a:rect l="l" t="t" r="r" b="b"/>
            <a:pathLst>
              <a:path w="882650" h="391160">
                <a:moveTo>
                  <a:pt x="226758" y="0"/>
                </a:moveTo>
                <a:lnTo>
                  <a:pt x="0" y="169938"/>
                </a:lnTo>
                <a:lnTo>
                  <a:pt x="226758" y="339877"/>
                </a:lnTo>
                <a:lnTo>
                  <a:pt x="226758" y="229311"/>
                </a:lnTo>
                <a:lnTo>
                  <a:pt x="682180" y="229311"/>
                </a:lnTo>
                <a:lnTo>
                  <a:pt x="713840" y="235708"/>
                </a:lnTo>
                <a:lnTo>
                  <a:pt x="739719" y="253145"/>
                </a:lnTo>
                <a:lnTo>
                  <a:pt x="757180" y="278988"/>
                </a:lnTo>
                <a:lnTo>
                  <a:pt x="763587" y="310603"/>
                </a:lnTo>
                <a:lnTo>
                  <a:pt x="763587" y="390677"/>
                </a:lnTo>
                <a:lnTo>
                  <a:pt x="882116" y="390677"/>
                </a:lnTo>
                <a:lnTo>
                  <a:pt x="882116" y="310603"/>
                </a:lnTo>
                <a:lnTo>
                  <a:pt x="876827" y="264877"/>
                </a:lnTo>
                <a:lnTo>
                  <a:pt x="861764" y="222872"/>
                </a:lnTo>
                <a:lnTo>
                  <a:pt x="838138" y="185795"/>
                </a:lnTo>
                <a:lnTo>
                  <a:pt x="807157" y="154855"/>
                </a:lnTo>
                <a:lnTo>
                  <a:pt x="770031" y="131260"/>
                </a:lnTo>
                <a:lnTo>
                  <a:pt x="727969" y="116217"/>
                </a:lnTo>
                <a:lnTo>
                  <a:pt x="682180" y="110934"/>
                </a:lnTo>
                <a:lnTo>
                  <a:pt x="226758" y="110934"/>
                </a:lnTo>
                <a:lnTo>
                  <a:pt x="226758" y="0"/>
                </a:lnTo>
                <a:close/>
              </a:path>
            </a:pathLst>
          </a:custGeom>
          <a:solidFill>
            <a:srgbClr val="C4CED4"/>
          </a:solidFill>
        </p:spPr>
        <p:txBody>
          <a:bodyPr wrap="square" lIns="0" tIns="0" rIns="0" bIns="0" rtlCol="0"/>
          <a:lstStyle/>
          <a:p>
            <a:endParaRPr/>
          </a:p>
        </p:txBody>
      </p:sp>
      <p:sp>
        <p:nvSpPr>
          <p:cNvPr id="21" name="object 26">
            <a:extLst>
              <a:ext uri="{FF2B5EF4-FFF2-40B4-BE49-F238E27FC236}">
                <a16:creationId xmlns:a16="http://schemas.microsoft.com/office/drawing/2014/main" id="{20DCE504-7B24-A2BB-B33B-14514F23CBE8}"/>
              </a:ext>
            </a:extLst>
          </p:cNvPr>
          <p:cNvSpPr/>
          <p:nvPr userDrawn="1"/>
        </p:nvSpPr>
        <p:spPr>
          <a:xfrm>
            <a:off x="10977639" y="2518684"/>
            <a:ext cx="882650" cy="391160"/>
          </a:xfrm>
          <a:custGeom>
            <a:avLst/>
            <a:gdLst/>
            <a:ahLst/>
            <a:cxnLst/>
            <a:rect l="l" t="t" r="r" b="b"/>
            <a:pathLst>
              <a:path w="882650" h="391160">
                <a:moveTo>
                  <a:pt x="118529" y="0"/>
                </a:moveTo>
                <a:lnTo>
                  <a:pt x="0" y="0"/>
                </a:lnTo>
                <a:lnTo>
                  <a:pt x="0" y="80073"/>
                </a:lnTo>
                <a:lnTo>
                  <a:pt x="5289" y="125799"/>
                </a:lnTo>
                <a:lnTo>
                  <a:pt x="20351" y="167805"/>
                </a:lnTo>
                <a:lnTo>
                  <a:pt x="43978" y="204881"/>
                </a:lnTo>
                <a:lnTo>
                  <a:pt x="74958" y="235821"/>
                </a:lnTo>
                <a:lnTo>
                  <a:pt x="112084" y="259417"/>
                </a:lnTo>
                <a:lnTo>
                  <a:pt x="154147" y="274460"/>
                </a:lnTo>
                <a:lnTo>
                  <a:pt x="199936" y="279742"/>
                </a:lnTo>
                <a:lnTo>
                  <a:pt x="655358" y="279742"/>
                </a:lnTo>
                <a:lnTo>
                  <a:pt x="655358" y="390677"/>
                </a:lnTo>
                <a:lnTo>
                  <a:pt x="882116" y="220738"/>
                </a:lnTo>
                <a:lnTo>
                  <a:pt x="655358" y="50799"/>
                </a:lnTo>
                <a:lnTo>
                  <a:pt x="655358" y="161366"/>
                </a:lnTo>
                <a:lnTo>
                  <a:pt x="199936" y="161366"/>
                </a:lnTo>
                <a:lnTo>
                  <a:pt x="168276" y="154968"/>
                </a:lnTo>
                <a:lnTo>
                  <a:pt x="142397" y="137531"/>
                </a:lnTo>
                <a:lnTo>
                  <a:pt x="124935" y="111688"/>
                </a:lnTo>
                <a:lnTo>
                  <a:pt x="118529" y="80073"/>
                </a:lnTo>
                <a:lnTo>
                  <a:pt x="118529" y="0"/>
                </a:lnTo>
                <a:close/>
              </a:path>
            </a:pathLst>
          </a:custGeom>
          <a:solidFill>
            <a:srgbClr val="C4CED4"/>
          </a:solidFill>
        </p:spPr>
        <p:txBody>
          <a:bodyPr wrap="square" lIns="0" tIns="0" rIns="0" bIns="0" rtlCol="0"/>
          <a:lstStyle/>
          <a:p>
            <a:endParaRPr/>
          </a:p>
        </p:txBody>
      </p:sp>
      <p:sp>
        <p:nvSpPr>
          <p:cNvPr id="22" name="object 27">
            <a:extLst>
              <a:ext uri="{FF2B5EF4-FFF2-40B4-BE49-F238E27FC236}">
                <a16:creationId xmlns:a16="http://schemas.microsoft.com/office/drawing/2014/main" id="{408A51B5-E04A-AFCA-13F1-2C34744F980D}"/>
              </a:ext>
            </a:extLst>
          </p:cNvPr>
          <p:cNvSpPr/>
          <p:nvPr userDrawn="1"/>
        </p:nvSpPr>
        <p:spPr>
          <a:xfrm>
            <a:off x="10004790" y="2518684"/>
            <a:ext cx="882650" cy="391160"/>
          </a:xfrm>
          <a:custGeom>
            <a:avLst/>
            <a:gdLst/>
            <a:ahLst/>
            <a:cxnLst/>
            <a:rect l="l" t="t" r="r" b="b"/>
            <a:pathLst>
              <a:path w="882650" h="391160">
                <a:moveTo>
                  <a:pt x="882116" y="0"/>
                </a:moveTo>
                <a:lnTo>
                  <a:pt x="763587" y="0"/>
                </a:lnTo>
                <a:lnTo>
                  <a:pt x="763587" y="80073"/>
                </a:lnTo>
                <a:lnTo>
                  <a:pt x="757180" y="111688"/>
                </a:lnTo>
                <a:lnTo>
                  <a:pt x="739719" y="137531"/>
                </a:lnTo>
                <a:lnTo>
                  <a:pt x="713840" y="154968"/>
                </a:lnTo>
                <a:lnTo>
                  <a:pt x="682180" y="161366"/>
                </a:lnTo>
                <a:lnTo>
                  <a:pt x="226758" y="161366"/>
                </a:lnTo>
                <a:lnTo>
                  <a:pt x="226758" y="50799"/>
                </a:lnTo>
                <a:lnTo>
                  <a:pt x="0" y="220738"/>
                </a:lnTo>
                <a:lnTo>
                  <a:pt x="226758" y="390677"/>
                </a:lnTo>
                <a:lnTo>
                  <a:pt x="226758" y="279742"/>
                </a:lnTo>
                <a:lnTo>
                  <a:pt x="682180" y="279742"/>
                </a:lnTo>
                <a:lnTo>
                  <a:pt x="727969" y="274460"/>
                </a:lnTo>
                <a:lnTo>
                  <a:pt x="770031" y="259417"/>
                </a:lnTo>
                <a:lnTo>
                  <a:pt x="807157" y="235821"/>
                </a:lnTo>
                <a:lnTo>
                  <a:pt x="838138" y="204881"/>
                </a:lnTo>
                <a:lnTo>
                  <a:pt x="861764" y="167805"/>
                </a:lnTo>
                <a:lnTo>
                  <a:pt x="876827" y="125799"/>
                </a:lnTo>
                <a:lnTo>
                  <a:pt x="882116" y="80073"/>
                </a:lnTo>
                <a:lnTo>
                  <a:pt x="882116" y="0"/>
                </a:lnTo>
                <a:close/>
              </a:path>
            </a:pathLst>
          </a:custGeom>
          <a:solidFill>
            <a:srgbClr val="C4CED4"/>
          </a:solidFill>
        </p:spPr>
        <p:txBody>
          <a:bodyPr wrap="square" lIns="0" tIns="0" rIns="0" bIns="0" rtlCol="0"/>
          <a:lstStyle/>
          <a:p>
            <a:endParaRPr/>
          </a:p>
        </p:txBody>
      </p:sp>
      <p:sp>
        <p:nvSpPr>
          <p:cNvPr id="23" name="object 17">
            <a:extLst>
              <a:ext uri="{FF2B5EF4-FFF2-40B4-BE49-F238E27FC236}">
                <a16:creationId xmlns:a16="http://schemas.microsoft.com/office/drawing/2014/main" id="{CD1AC87B-C09A-2C8A-B26D-3C4B3888C346}"/>
              </a:ext>
            </a:extLst>
          </p:cNvPr>
          <p:cNvSpPr txBox="1"/>
          <p:nvPr userDrawn="1"/>
        </p:nvSpPr>
        <p:spPr>
          <a:xfrm>
            <a:off x="7197167" y="1086412"/>
            <a:ext cx="2239645" cy="838200"/>
          </a:xfrm>
          <a:prstGeom prst="rect">
            <a:avLst/>
          </a:prstGeom>
          <a:solidFill>
            <a:srgbClr val="A4B3D0"/>
          </a:solidFill>
        </p:spPr>
        <p:txBody>
          <a:bodyPr vert="horz" wrap="square" lIns="0" tIns="144000" rIns="0" bIns="144000" rtlCol="0" anchor="ctr" anchorCtr="0">
            <a:noAutofit/>
          </a:bodyPr>
          <a:lstStyle/>
          <a:p>
            <a:pPr algn="ctr">
              <a:lnSpc>
                <a:spcPct val="100000"/>
              </a:lnSpc>
            </a:pPr>
            <a:r>
              <a:rPr lang="en-GB" sz="1800" b="1" dirty="0">
                <a:solidFill>
                  <a:srgbClr val="221F20"/>
                </a:solidFill>
                <a:latin typeface="Calibri"/>
                <a:cs typeface="Calibri"/>
              </a:rPr>
              <a:t>Text</a:t>
            </a:r>
          </a:p>
        </p:txBody>
      </p:sp>
      <p:sp>
        <p:nvSpPr>
          <p:cNvPr id="24" name="object 23">
            <a:extLst>
              <a:ext uri="{FF2B5EF4-FFF2-40B4-BE49-F238E27FC236}">
                <a16:creationId xmlns:a16="http://schemas.microsoft.com/office/drawing/2014/main" id="{E8BC5170-9DB6-77F8-274C-253F75099FB0}"/>
              </a:ext>
            </a:extLst>
          </p:cNvPr>
          <p:cNvSpPr/>
          <p:nvPr userDrawn="1"/>
        </p:nvSpPr>
        <p:spPr>
          <a:xfrm rot="10800000">
            <a:off x="7768455" y="2020625"/>
            <a:ext cx="337820" cy="431800"/>
          </a:xfrm>
          <a:custGeom>
            <a:avLst/>
            <a:gdLst/>
            <a:ahLst/>
            <a:cxnLst/>
            <a:rect l="l" t="t" r="r" b="b"/>
            <a:pathLst>
              <a:path w="337820" h="431800">
                <a:moveTo>
                  <a:pt x="225056" y="0"/>
                </a:moveTo>
                <a:lnTo>
                  <a:pt x="105283" y="0"/>
                </a:lnTo>
                <a:lnTo>
                  <a:pt x="105283" y="206806"/>
                </a:lnTo>
                <a:lnTo>
                  <a:pt x="0" y="206806"/>
                </a:lnTo>
                <a:lnTo>
                  <a:pt x="168859" y="431799"/>
                </a:lnTo>
                <a:lnTo>
                  <a:pt x="337705" y="206806"/>
                </a:lnTo>
                <a:lnTo>
                  <a:pt x="225056" y="206806"/>
                </a:lnTo>
                <a:lnTo>
                  <a:pt x="225056" y="0"/>
                </a:lnTo>
                <a:close/>
              </a:path>
            </a:pathLst>
          </a:custGeom>
          <a:solidFill>
            <a:srgbClr val="C4CED4"/>
          </a:solidFill>
        </p:spPr>
        <p:txBody>
          <a:bodyPr wrap="square" lIns="0" tIns="0" rIns="0" bIns="0" rtlCol="0"/>
          <a:lstStyle/>
          <a:p>
            <a:endParaRPr/>
          </a:p>
        </p:txBody>
      </p:sp>
      <p:sp>
        <p:nvSpPr>
          <p:cNvPr id="25" name="object 23">
            <a:extLst>
              <a:ext uri="{FF2B5EF4-FFF2-40B4-BE49-F238E27FC236}">
                <a16:creationId xmlns:a16="http://schemas.microsoft.com/office/drawing/2014/main" id="{1159CBEE-07B3-1B14-B291-215888494875}"/>
              </a:ext>
            </a:extLst>
          </p:cNvPr>
          <p:cNvSpPr/>
          <p:nvPr userDrawn="1"/>
        </p:nvSpPr>
        <p:spPr>
          <a:xfrm rot="16200000">
            <a:off x="8386733" y="2020625"/>
            <a:ext cx="337820" cy="431800"/>
          </a:xfrm>
          <a:custGeom>
            <a:avLst/>
            <a:gdLst/>
            <a:ahLst/>
            <a:cxnLst/>
            <a:rect l="l" t="t" r="r" b="b"/>
            <a:pathLst>
              <a:path w="337820" h="431800">
                <a:moveTo>
                  <a:pt x="225056" y="0"/>
                </a:moveTo>
                <a:lnTo>
                  <a:pt x="105283" y="0"/>
                </a:lnTo>
                <a:lnTo>
                  <a:pt x="105283" y="206806"/>
                </a:lnTo>
                <a:lnTo>
                  <a:pt x="0" y="206806"/>
                </a:lnTo>
                <a:lnTo>
                  <a:pt x="168859" y="431799"/>
                </a:lnTo>
                <a:lnTo>
                  <a:pt x="337705" y="206806"/>
                </a:lnTo>
                <a:lnTo>
                  <a:pt x="225056" y="206806"/>
                </a:lnTo>
                <a:lnTo>
                  <a:pt x="225056" y="0"/>
                </a:lnTo>
                <a:close/>
              </a:path>
            </a:pathLst>
          </a:custGeom>
          <a:solidFill>
            <a:srgbClr val="C4CED4"/>
          </a:solidFill>
        </p:spPr>
        <p:txBody>
          <a:bodyPr wrap="square" lIns="0" tIns="0" rIns="0" bIns="0" rtlCol="0"/>
          <a:lstStyle/>
          <a:p>
            <a:endParaRPr/>
          </a:p>
        </p:txBody>
      </p:sp>
      <p:sp>
        <p:nvSpPr>
          <p:cNvPr id="26" name="object 23">
            <a:extLst>
              <a:ext uri="{FF2B5EF4-FFF2-40B4-BE49-F238E27FC236}">
                <a16:creationId xmlns:a16="http://schemas.microsoft.com/office/drawing/2014/main" id="{83EEFAF9-04FC-3F22-6BC0-C02B449272DD}"/>
              </a:ext>
            </a:extLst>
          </p:cNvPr>
          <p:cNvSpPr/>
          <p:nvPr userDrawn="1"/>
        </p:nvSpPr>
        <p:spPr>
          <a:xfrm rot="5400000">
            <a:off x="9052002" y="2020625"/>
            <a:ext cx="337820" cy="431800"/>
          </a:xfrm>
          <a:custGeom>
            <a:avLst/>
            <a:gdLst/>
            <a:ahLst/>
            <a:cxnLst/>
            <a:rect l="l" t="t" r="r" b="b"/>
            <a:pathLst>
              <a:path w="337820" h="431800">
                <a:moveTo>
                  <a:pt x="225056" y="0"/>
                </a:moveTo>
                <a:lnTo>
                  <a:pt x="105283" y="0"/>
                </a:lnTo>
                <a:lnTo>
                  <a:pt x="105283" y="206806"/>
                </a:lnTo>
                <a:lnTo>
                  <a:pt x="0" y="206806"/>
                </a:lnTo>
                <a:lnTo>
                  <a:pt x="168859" y="431799"/>
                </a:lnTo>
                <a:lnTo>
                  <a:pt x="337705" y="206806"/>
                </a:lnTo>
                <a:lnTo>
                  <a:pt x="225056" y="206806"/>
                </a:lnTo>
                <a:lnTo>
                  <a:pt x="225056" y="0"/>
                </a:lnTo>
                <a:close/>
              </a:path>
            </a:pathLst>
          </a:custGeom>
          <a:solidFill>
            <a:srgbClr val="C4CED4"/>
          </a:solidFill>
        </p:spPr>
        <p:txBody>
          <a:bodyPr wrap="square" lIns="0" tIns="0" rIns="0" bIns="0" rtlCol="0"/>
          <a:lstStyle/>
          <a:p>
            <a:endParaRPr/>
          </a:p>
        </p:txBody>
      </p:sp>
      <p:sp>
        <p:nvSpPr>
          <p:cNvPr id="27" name="Content Placeholder 2">
            <a:extLst>
              <a:ext uri="{FF2B5EF4-FFF2-40B4-BE49-F238E27FC236}">
                <a16:creationId xmlns:a16="http://schemas.microsoft.com/office/drawing/2014/main" id="{BD6F3F5A-1FA9-28E9-80ED-EDB976356B92}"/>
              </a:ext>
            </a:extLst>
          </p:cNvPr>
          <p:cNvSpPr>
            <a:spLocks noGrp="1"/>
          </p:cNvSpPr>
          <p:nvPr>
            <p:ph idx="1"/>
          </p:nvPr>
        </p:nvSpPr>
        <p:spPr>
          <a:xfrm>
            <a:off x="8134510" y="4306176"/>
            <a:ext cx="3917577" cy="2405270"/>
          </a:xfrm>
          <a:solidFill>
            <a:srgbClr val="C8102E"/>
          </a:solidFill>
        </p:spPr>
        <p:txBody>
          <a:bodyPr wrap="square" lIns="270000" tIns="270000" rIns="270000" bIns="270000" anchor="ctr" anchorCtr="0">
            <a:spAutoFit/>
          </a:bodyPr>
          <a:lstStyle>
            <a:lvl1pPr>
              <a:defRPr>
                <a:solidFill>
                  <a:schemeClr val="bg1"/>
                </a:solidFill>
              </a:defRPr>
            </a:lvl1pPr>
            <a:lvl2pPr>
              <a:defRPr>
                <a:solidFill>
                  <a:schemeClr val="bg1"/>
                </a:solidFill>
              </a:defRPr>
            </a:lvl2pPr>
            <a:lvl3pPr marL="270000">
              <a:defRPr>
                <a:solidFill>
                  <a:schemeClr val="bg1"/>
                </a:solidFill>
              </a:defRPr>
            </a:lvl3pPr>
            <a:lvl4pPr marL="270000">
              <a:defRPr>
                <a:solidFill>
                  <a:schemeClr val="bg1"/>
                </a:solidFill>
              </a:defRPr>
            </a:lvl4pPr>
            <a:lvl5pPr marL="27000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8" name="Graphic 27">
            <a:extLst>
              <a:ext uri="{FF2B5EF4-FFF2-40B4-BE49-F238E27FC236}">
                <a16:creationId xmlns:a16="http://schemas.microsoft.com/office/drawing/2014/main" id="{E4BBB556-DB8C-7F3A-F2EE-404EE15E72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2558301" y="2348771"/>
            <a:ext cx="5769928" cy="3152200"/>
          </a:xfrm>
          <a:prstGeom prst="rect">
            <a:avLst/>
          </a:prstGeom>
        </p:spPr>
      </p:pic>
    </p:spTree>
    <p:extLst>
      <p:ext uri="{BB962C8B-B14F-4D97-AF65-F5344CB8AC3E}">
        <p14:creationId xmlns:p14="http://schemas.microsoft.com/office/powerpoint/2010/main" val="3355741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0" name="Hero Image">
            <a:extLst>
              <a:ext uri="{FF2B5EF4-FFF2-40B4-BE49-F238E27FC236}">
                <a16:creationId xmlns:a16="http://schemas.microsoft.com/office/drawing/2014/main" id="{9DA072B6-147E-C108-47FE-1BC14616509D}"/>
              </a:ext>
            </a:extLst>
          </p:cNvPr>
          <p:cNvSpPr>
            <a:spLocks noGrp="1"/>
          </p:cNvSpPr>
          <p:nvPr>
            <p:ph type="pic" sz="quarter" idx="13"/>
          </p:nvPr>
        </p:nvSpPr>
        <p:spPr>
          <a:xfrm>
            <a:off x="6096000" y="914400"/>
            <a:ext cx="6096000" cy="5943600"/>
          </a:xfrm>
          <a:solidFill>
            <a:srgbClr val="C4CED4"/>
          </a:solidFill>
        </p:spPr>
        <p:txBody>
          <a:bodyPr/>
          <a:lstStyle/>
          <a:p>
            <a:endParaRPr lang="en-US" dirty="0"/>
          </a:p>
        </p:txBody>
      </p:sp>
      <p:sp>
        <p:nvSpPr>
          <p:cNvPr id="6" name="Red Box">
            <a:extLst>
              <a:ext uri="{FF2B5EF4-FFF2-40B4-BE49-F238E27FC236}">
                <a16:creationId xmlns:a16="http://schemas.microsoft.com/office/drawing/2014/main" id="{1BC6D9CD-0D1C-0466-1C45-BBAD2A547362}"/>
              </a:ext>
            </a:extLst>
          </p:cNvPr>
          <p:cNvSpPr/>
          <p:nvPr userDrawn="1"/>
        </p:nvSpPr>
        <p:spPr>
          <a:xfrm>
            <a:off x="0" y="0"/>
            <a:ext cx="6096000" cy="6858000"/>
          </a:xfrm>
          <a:prstGeom prst="rect">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ack Box">
            <a:extLst>
              <a:ext uri="{FF2B5EF4-FFF2-40B4-BE49-F238E27FC236}">
                <a16:creationId xmlns:a16="http://schemas.microsoft.com/office/drawing/2014/main" id="{03C32E58-B935-2AB7-96C3-26D2CE68BD28}"/>
              </a:ext>
            </a:extLst>
          </p:cNvPr>
          <p:cNvSpPr/>
          <p:nvPr userDrawn="1"/>
        </p:nvSpPr>
        <p:spPr>
          <a:xfrm>
            <a:off x="6096000" y="0"/>
            <a:ext cx="6096000" cy="9144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
        <p:nvSpPr>
          <p:cNvPr id="15" name="Content">
            <a:extLst>
              <a:ext uri="{FF2B5EF4-FFF2-40B4-BE49-F238E27FC236}">
                <a16:creationId xmlns:a16="http://schemas.microsoft.com/office/drawing/2014/main" id="{A2DA9BE2-13D1-CAE1-E5E3-DA657251EAF1}"/>
              </a:ext>
            </a:extLst>
          </p:cNvPr>
          <p:cNvSpPr>
            <a:spLocks noGrp="1"/>
          </p:cNvSpPr>
          <p:nvPr>
            <p:ph sz="quarter" idx="14" hasCustomPrompt="1"/>
          </p:nvPr>
        </p:nvSpPr>
        <p:spPr>
          <a:xfrm>
            <a:off x="0" y="-2253"/>
            <a:ext cx="4945626" cy="6860253"/>
          </a:xfrm>
        </p:spPr>
        <p:txBody>
          <a:bodyPr anchor="ctr" anchorCtr="0"/>
          <a:lstStyle>
            <a:lvl1pPr marL="360000">
              <a:defRPr sz="4000" b="0" i="0">
                <a:solidFill>
                  <a:schemeClr val="bg1"/>
                </a:solidFill>
                <a:latin typeface="Knockout 49 Liteweight" panose="02000506040000020004" pitchFamily="2" charset="0"/>
              </a:defRPr>
            </a:lvl1pPr>
            <a:lvl2pPr marL="360000">
              <a:defRPr sz="6600" b="0" i="0">
                <a:solidFill>
                  <a:schemeClr val="bg1"/>
                </a:solidFill>
                <a:latin typeface="Knockout 49 Liteweight" panose="02000506040000020004" pitchFamily="2" charset="0"/>
              </a:defRPr>
            </a:lvl2pPr>
            <a:lvl3pPr marL="360000">
              <a:defRPr sz="6600" b="0" i="0">
                <a:solidFill>
                  <a:schemeClr val="bg1"/>
                </a:solidFill>
                <a:latin typeface="Knockout 49 Liteweight" panose="02000506040000020004" pitchFamily="2" charset="0"/>
              </a:defRPr>
            </a:lvl3pPr>
            <a:lvl4pPr marL="360000">
              <a:defRPr sz="6600" b="0" i="0">
                <a:solidFill>
                  <a:schemeClr val="bg1"/>
                </a:solidFill>
                <a:latin typeface="Knockout 49 Liteweight" panose="02000506040000020004" pitchFamily="2" charset="0"/>
              </a:defRPr>
            </a:lvl4pPr>
            <a:lvl5pPr marL="360000">
              <a:defRPr sz="6600" b="0" i="0">
                <a:solidFill>
                  <a:schemeClr val="bg1"/>
                </a:solidFill>
                <a:latin typeface="Knockout 49 Liteweight" panose="02000506040000020004" pitchFamily="2" charset="0"/>
              </a:defRPr>
            </a:lvl5pPr>
          </a:lstStyle>
          <a:p>
            <a:pPr lvl="0"/>
            <a:r>
              <a:rPr lang="en-GB" dirty="0"/>
              <a:t>CLICK TO EDIT MASTER TEXT STYLES</a:t>
            </a:r>
          </a:p>
          <a:p>
            <a:pPr lvl="1"/>
            <a:r>
              <a:rPr lang="en-GB" dirty="0"/>
              <a:t>SECOND LEVEL</a:t>
            </a:r>
            <a:endParaRPr lang="en-US" dirty="0"/>
          </a:p>
        </p:txBody>
      </p:sp>
      <p:grpSp>
        <p:nvGrpSpPr>
          <p:cNvPr id="47" name="Dashes">
            <a:extLst>
              <a:ext uri="{FF2B5EF4-FFF2-40B4-BE49-F238E27FC236}">
                <a16:creationId xmlns:a16="http://schemas.microsoft.com/office/drawing/2014/main" id="{FADC1007-A467-9F6E-59B3-BB5707083257}"/>
              </a:ext>
            </a:extLst>
          </p:cNvPr>
          <p:cNvGrpSpPr/>
          <p:nvPr userDrawn="1"/>
        </p:nvGrpSpPr>
        <p:grpSpPr>
          <a:xfrm>
            <a:off x="3782568" y="-5226"/>
            <a:ext cx="1465325" cy="6857999"/>
            <a:chOff x="3782568" y="-5226"/>
            <a:chExt cx="1465325" cy="6857999"/>
          </a:xfrm>
        </p:grpSpPr>
        <p:sp>
          <p:nvSpPr>
            <p:cNvPr id="35" name="Dash">
              <a:extLst>
                <a:ext uri="{FF2B5EF4-FFF2-40B4-BE49-F238E27FC236}">
                  <a16:creationId xmlns:a16="http://schemas.microsoft.com/office/drawing/2014/main" id="{B8E4C3ED-7835-4251-DFC0-F6FCBEF33832}"/>
                </a:ext>
              </a:extLst>
            </p:cNvPr>
            <p:cNvSpPr/>
            <p:nvPr/>
          </p:nvSpPr>
          <p:spPr>
            <a:xfrm>
              <a:off x="3835146" y="-5226"/>
              <a:ext cx="734187" cy="797687"/>
            </a:xfrm>
            <a:custGeom>
              <a:avLst/>
              <a:gdLst>
                <a:gd name="connsiteX0" fmla="*/ 734187 w 734187"/>
                <a:gd name="connsiteY0" fmla="*/ 693420 h 797687"/>
                <a:gd name="connsiteX1" fmla="*/ 273558 w 734187"/>
                <a:gd name="connsiteY1" fmla="*/ 0 h 797687"/>
                <a:gd name="connsiteX2" fmla="*/ 0 w 734187"/>
                <a:gd name="connsiteY2" fmla="*/ 0 h 797687"/>
                <a:gd name="connsiteX3" fmla="*/ 548132 w 734187"/>
                <a:gd name="connsiteY3" fmla="*/ 797687 h 797687"/>
                <a:gd name="connsiteX4" fmla="*/ 734187 w 734187"/>
                <a:gd name="connsiteY4" fmla="*/ 693293 h 7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87" h="797687">
                  <a:moveTo>
                    <a:pt x="734187" y="693420"/>
                  </a:moveTo>
                  <a:cubicBezTo>
                    <a:pt x="598551" y="451612"/>
                    <a:pt x="444246" y="219329"/>
                    <a:pt x="273558" y="0"/>
                  </a:cubicBezTo>
                  <a:lnTo>
                    <a:pt x="0" y="0"/>
                  </a:lnTo>
                  <a:cubicBezTo>
                    <a:pt x="206248" y="248666"/>
                    <a:pt x="390398" y="516382"/>
                    <a:pt x="548132" y="797687"/>
                  </a:cubicBezTo>
                  <a:lnTo>
                    <a:pt x="734187" y="693293"/>
                  </a:lnTo>
                  <a:close/>
                </a:path>
              </a:pathLst>
            </a:custGeom>
            <a:solidFill>
              <a:srgbClr val="FFFFFF"/>
            </a:solidFill>
            <a:ln w="0" cap="flat">
              <a:noFill/>
              <a:prstDash val="solid"/>
              <a:miter/>
            </a:ln>
          </p:spPr>
          <p:txBody>
            <a:bodyPr rtlCol="0" anchor="ctr"/>
            <a:lstStyle/>
            <a:p>
              <a:endParaRPr lang="en-US"/>
            </a:p>
          </p:txBody>
        </p:sp>
        <p:sp>
          <p:nvSpPr>
            <p:cNvPr id="39" name="Dash">
              <a:extLst>
                <a:ext uri="{FF2B5EF4-FFF2-40B4-BE49-F238E27FC236}">
                  <a16:creationId xmlns:a16="http://schemas.microsoft.com/office/drawing/2014/main" id="{2FA5FF48-B216-1E32-0DAE-F5EA19869EE2}"/>
                </a:ext>
              </a:extLst>
            </p:cNvPr>
            <p:cNvSpPr/>
            <p:nvPr/>
          </p:nvSpPr>
          <p:spPr>
            <a:xfrm>
              <a:off x="3782568" y="6042387"/>
              <a:ext cx="757809" cy="810386"/>
            </a:xfrm>
            <a:custGeom>
              <a:avLst/>
              <a:gdLst>
                <a:gd name="connsiteX0" fmla="*/ 572770 w 757809"/>
                <a:gd name="connsiteY0" fmla="*/ 0 h 810386"/>
                <a:gd name="connsiteX1" fmla="*/ 0 w 757809"/>
                <a:gd name="connsiteY1" fmla="*/ 810387 h 810386"/>
                <a:gd name="connsiteX2" fmla="*/ 277241 w 757809"/>
                <a:gd name="connsiteY2" fmla="*/ 810387 h 810386"/>
                <a:gd name="connsiteX3" fmla="*/ 757809 w 757809"/>
                <a:gd name="connsiteY3" fmla="*/ 106299 h 810386"/>
                <a:gd name="connsiteX4" fmla="*/ 572770 w 757809"/>
                <a:gd name="connsiteY4" fmla="*/ 0 h 810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09" h="810386">
                  <a:moveTo>
                    <a:pt x="572770" y="0"/>
                  </a:moveTo>
                  <a:cubicBezTo>
                    <a:pt x="408051" y="286639"/>
                    <a:pt x="215646" y="558800"/>
                    <a:pt x="0" y="810387"/>
                  </a:cubicBezTo>
                  <a:lnTo>
                    <a:pt x="277241" y="810387"/>
                  </a:lnTo>
                  <a:cubicBezTo>
                    <a:pt x="455295" y="588264"/>
                    <a:pt x="616458" y="352298"/>
                    <a:pt x="757809" y="106299"/>
                  </a:cubicBezTo>
                  <a:lnTo>
                    <a:pt x="572770" y="0"/>
                  </a:lnTo>
                  <a:close/>
                </a:path>
              </a:pathLst>
            </a:custGeom>
            <a:solidFill>
              <a:srgbClr val="FFFFFF"/>
            </a:solidFill>
            <a:ln w="0" cap="flat">
              <a:noFill/>
              <a:prstDash val="solid"/>
              <a:miter/>
            </a:ln>
          </p:spPr>
          <p:txBody>
            <a:bodyPr rtlCol="0" anchor="ctr"/>
            <a:lstStyle/>
            <a:p>
              <a:endParaRPr lang="en-US"/>
            </a:p>
          </p:txBody>
        </p:sp>
        <p:sp>
          <p:nvSpPr>
            <p:cNvPr id="33" name="Dash">
              <a:extLst>
                <a:ext uri="{FF2B5EF4-FFF2-40B4-BE49-F238E27FC236}">
                  <a16:creationId xmlns:a16="http://schemas.microsoft.com/office/drawing/2014/main" id="{4C87041A-B969-70B1-6833-3860F98F3C9F}"/>
                </a:ext>
              </a:extLst>
            </p:cNvPr>
            <p:cNvSpPr/>
            <p:nvPr userDrawn="1"/>
          </p:nvSpPr>
          <p:spPr>
            <a:xfrm>
              <a:off x="4817745" y="1734800"/>
              <a:ext cx="430148" cy="1138047"/>
            </a:xfrm>
            <a:custGeom>
              <a:avLst/>
              <a:gdLst>
                <a:gd name="connsiteX0" fmla="*/ 0 w 430148"/>
                <a:gd name="connsiteY0" fmla="*/ 63881 h 1138047"/>
                <a:gd name="connsiteX1" fmla="*/ 217805 w 430148"/>
                <a:gd name="connsiteY1" fmla="*/ 1138047 h 1138047"/>
                <a:gd name="connsiteX2" fmla="*/ 430149 w 430148"/>
                <a:gd name="connsiteY2" fmla="*/ 1117473 h 1138047"/>
                <a:gd name="connsiteX3" fmla="*/ 203581 w 430148"/>
                <a:gd name="connsiteY3" fmla="*/ 0 h 1138047"/>
                <a:gd name="connsiteX4" fmla="*/ 0 w 430148"/>
                <a:gd name="connsiteY4" fmla="*/ 63881 h 11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48" h="1138047">
                  <a:moveTo>
                    <a:pt x="0" y="63881"/>
                  </a:moveTo>
                  <a:cubicBezTo>
                    <a:pt x="109347" y="412496"/>
                    <a:pt x="182626" y="773811"/>
                    <a:pt x="217805" y="1138047"/>
                  </a:cubicBezTo>
                  <a:lnTo>
                    <a:pt x="430149" y="1117473"/>
                  </a:lnTo>
                  <a:cubicBezTo>
                    <a:pt x="393573" y="738632"/>
                    <a:pt x="317246" y="362585"/>
                    <a:pt x="203581" y="0"/>
                  </a:cubicBezTo>
                  <a:lnTo>
                    <a:pt x="0" y="63881"/>
                  </a:lnTo>
                  <a:close/>
                </a:path>
              </a:pathLst>
            </a:custGeom>
            <a:solidFill>
              <a:srgbClr val="FFFFFF"/>
            </a:solidFill>
            <a:ln w="0" cap="flat">
              <a:noFill/>
              <a:prstDash val="solid"/>
              <a:miter/>
            </a:ln>
          </p:spPr>
          <p:txBody>
            <a:bodyPr rtlCol="0" anchor="ctr"/>
            <a:lstStyle/>
            <a:p>
              <a:endParaRPr lang="en-US"/>
            </a:p>
          </p:txBody>
        </p:sp>
        <p:sp>
          <p:nvSpPr>
            <p:cNvPr id="34" name="Dash">
              <a:extLst>
                <a:ext uri="{FF2B5EF4-FFF2-40B4-BE49-F238E27FC236}">
                  <a16:creationId xmlns:a16="http://schemas.microsoft.com/office/drawing/2014/main" id="{80DB96B4-A7A9-4057-0AEF-BE8B9AA0E269}"/>
                </a:ext>
              </a:extLst>
            </p:cNvPr>
            <p:cNvSpPr/>
            <p:nvPr userDrawn="1"/>
          </p:nvSpPr>
          <p:spPr>
            <a:xfrm>
              <a:off x="4799838" y="3969239"/>
              <a:ext cx="441071" cy="1137538"/>
            </a:xfrm>
            <a:custGeom>
              <a:avLst/>
              <a:gdLst>
                <a:gd name="connsiteX0" fmla="*/ 0 w 441071"/>
                <a:gd name="connsiteY0" fmla="*/ 1071626 h 1137538"/>
                <a:gd name="connsiteX1" fmla="*/ 202946 w 441071"/>
                <a:gd name="connsiteY1" fmla="*/ 1137539 h 1137538"/>
                <a:gd name="connsiteX2" fmla="*/ 441071 w 441071"/>
                <a:gd name="connsiteY2" fmla="*/ 22987 h 1137538"/>
                <a:gd name="connsiteX3" fmla="*/ 228981 w 441071"/>
                <a:gd name="connsiteY3" fmla="*/ 0 h 1137538"/>
                <a:gd name="connsiteX4" fmla="*/ 0 w 441071"/>
                <a:gd name="connsiteY4" fmla="*/ 1071753 h 113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71" h="1137538">
                  <a:moveTo>
                    <a:pt x="0" y="1071626"/>
                  </a:moveTo>
                  <a:lnTo>
                    <a:pt x="202946" y="1137539"/>
                  </a:lnTo>
                  <a:cubicBezTo>
                    <a:pt x="319913" y="777240"/>
                    <a:pt x="400050" y="402209"/>
                    <a:pt x="441071" y="22987"/>
                  </a:cubicBezTo>
                  <a:lnTo>
                    <a:pt x="228981" y="0"/>
                  </a:lnTo>
                  <a:cubicBezTo>
                    <a:pt x="189484" y="364744"/>
                    <a:pt x="112522" y="725297"/>
                    <a:pt x="0" y="1071753"/>
                  </a:cubicBezTo>
                  <a:close/>
                </a:path>
              </a:pathLst>
            </a:custGeom>
            <a:solidFill>
              <a:srgbClr val="FFFFFF"/>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614202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85E5546-F3BB-B46C-E4D7-C9F8F9EE6535}"/>
              </a:ext>
            </a:extLst>
          </p:cNvPr>
          <p:cNvSpPr>
            <a:spLocks noGrp="1"/>
          </p:cNvSpPr>
          <p:nvPr>
            <p:ph type="pic" sz="quarter" idx="15"/>
          </p:nvPr>
        </p:nvSpPr>
        <p:spPr>
          <a:xfrm>
            <a:off x="5186553" y="-4410"/>
            <a:ext cx="7005447" cy="6862410"/>
          </a:xfrm>
          <a:custGeom>
            <a:avLst/>
            <a:gdLst>
              <a:gd name="connsiteX0" fmla="*/ 2576957 w 7005447"/>
              <a:gd name="connsiteY0" fmla="*/ 0 h 6862410"/>
              <a:gd name="connsiteX1" fmla="*/ 7005447 w 7005447"/>
              <a:gd name="connsiteY1" fmla="*/ 0 h 6862410"/>
              <a:gd name="connsiteX2" fmla="*/ 7005447 w 7005447"/>
              <a:gd name="connsiteY2" fmla="*/ 6862410 h 6862410"/>
              <a:gd name="connsiteX3" fmla="*/ 0 w 7005447"/>
              <a:gd name="connsiteY3" fmla="*/ 6862410 h 6862410"/>
              <a:gd name="connsiteX4" fmla="*/ 47244 w 7005447"/>
              <a:gd name="connsiteY4" fmla="*/ 6794803 h 6862410"/>
              <a:gd name="connsiteX5" fmla="*/ 1966341 w 7005447"/>
              <a:gd name="connsiteY5" fmla="*/ 2899495 h 6862410"/>
              <a:gd name="connsiteX6" fmla="*/ 2576957 w 7005447"/>
              <a:gd name="connsiteY6" fmla="*/ 0 h 68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447" h="6862410">
                <a:moveTo>
                  <a:pt x="2576957" y="0"/>
                </a:moveTo>
                <a:lnTo>
                  <a:pt x="7005447" y="0"/>
                </a:lnTo>
                <a:lnTo>
                  <a:pt x="7005447" y="6862410"/>
                </a:lnTo>
                <a:lnTo>
                  <a:pt x="0" y="6862410"/>
                </a:lnTo>
                <a:cubicBezTo>
                  <a:pt x="15748" y="6839917"/>
                  <a:pt x="31623" y="6817424"/>
                  <a:pt x="47244" y="6794803"/>
                </a:cubicBezTo>
                <a:cubicBezTo>
                  <a:pt x="878205" y="5592991"/>
                  <a:pt x="1523873" y="4282398"/>
                  <a:pt x="1966341" y="2899495"/>
                </a:cubicBezTo>
                <a:cubicBezTo>
                  <a:pt x="2269109" y="1953118"/>
                  <a:pt x="2473198" y="982723"/>
                  <a:pt x="2576957" y="0"/>
                </a:cubicBezTo>
                <a:close/>
              </a:path>
            </a:pathLst>
          </a:custGeom>
          <a:solidFill>
            <a:srgbClr val="C4CED4"/>
          </a:solidFill>
        </p:spPr>
        <p:txBody>
          <a:bodyPr wrap="square">
            <a:noAutofit/>
          </a:bodyPr>
          <a:lstStyle/>
          <a:p>
            <a:endParaRPr lang="en-US"/>
          </a:p>
        </p:txBody>
      </p:sp>
      <p:sp>
        <p:nvSpPr>
          <p:cNvPr id="114" name="Round Single Corner of Rectangle 113">
            <a:extLst>
              <a:ext uri="{FF2B5EF4-FFF2-40B4-BE49-F238E27FC236}">
                <a16:creationId xmlns:a16="http://schemas.microsoft.com/office/drawing/2014/main" id="{9C021FFF-14D0-94AF-7394-30D7EB885016}"/>
              </a:ext>
            </a:extLst>
          </p:cNvPr>
          <p:cNvSpPr/>
          <p:nvPr userDrawn="1"/>
        </p:nvSpPr>
        <p:spPr>
          <a:xfrm>
            <a:off x="0" y="0"/>
            <a:ext cx="7622561" cy="5801648"/>
          </a:xfrm>
          <a:custGeom>
            <a:avLst/>
            <a:gdLst>
              <a:gd name="connsiteX0" fmla="*/ 0 w 7622561"/>
              <a:gd name="connsiteY0" fmla="*/ 0 h 5801648"/>
              <a:gd name="connsiteX1" fmla="*/ 7622561 w 7622561"/>
              <a:gd name="connsiteY1" fmla="*/ 0 h 5801648"/>
              <a:gd name="connsiteX2" fmla="*/ 7622561 w 7622561"/>
              <a:gd name="connsiteY2" fmla="*/ 0 h 5801648"/>
              <a:gd name="connsiteX3" fmla="*/ 7622561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561" h="5801648">
                <a:moveTo>
                  <a:pt x="0" y="0"/>
                </a:moveTo>
                <a:lnTo>
                  <a:pt x="7622561" y="0"/>
                </a:lnTo>
                <a:lnTo>
                  <a:pt x="7608600" y="746877"/>
                </a:lnTo>
                <a:cubicBezTo>
                  <a:pt x="6603457" y="4579362"/>
                  <a:pt x="7238652" y="2583417"/>
                  <a:pt x="5779800" y="5801648"/>
                </a:cubicBezTo>
                <a:lnTo>
                  <a:pt x="0" y="5801648"/>
                </a:lnTo>
                <a:lnTo>
                  <a:pt x="0" y="0"/>
                </a:lnTo>
                <a:close/>
              </a:path>
            </a:pathLst>
          </a:cu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NBA Logo Box">
            <a:extLst>
              <a:ext uri="{FF2B5EF4-FFF2-40B4-BE49-F238E27FC236}">
                <a16:creationId xmlns:a16="http://schemas.microsoft.com/office/drawing/2014/main" id="{FDBA1685-FE89-7BBE-34B7-1BE1BE6DC37F}"/>
              </a:ext>
            </a:extLst>
          </p:cNvPr>
          <p:cNvGrpSpPr/>
          <p:nvPr userDrawn="1"/>
        </p:nvGrpSpPr>
        <p:grpSpPr>
          <a:xfrm>
            <a:off x="0" y="-2252"/>
            <a:ext cx="1694329" cy="3431252"/>
            <a:chOff x="0" y="-2252"/>
            <a:chExt cx="1694329" cy="3431252"/>
          </a:xfrm>
        </p:grpSpPr>
        <p:sp>
          <p:nvSpPr>
            <p:cNvPr id="8" name="Logo Black Box">
              <a:extLst>
                <a:ext uri="{FF2B5EF4-FFF2-40B4-BE49-F238E27FC236}">
                  <a16:creationId xmlns:a16="http://schemas.microsoft.com/office/drawing/2014/main" id="{F5DBC827-7E68-45D0-1722-AD1210CA12F6}"/>
                </a:ext>
              </a:extLst>
            </p:cNvPr>
            <p:cNvSpPr/>
            <p:nvPr userDrawn="1"/>
          </p:nvSpPr>
          <p:spPr>
            <a:xfrm>
              <a:off x="0" y="-2252"/>
              <a:ext cx="1694329" cy="3431252"/>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Outline">
              <a:extLst>
                <a:ext uri="{FF2B5EF4-FFF2-40B4-BE49-F238E27FC236}">
                  <a16:creationId xmlns:a16="http://schemas.microsoft.com/office/drawing/2014/main" id="{CBF583FF-AEB4-EE66-B07F-8C8AC1323518}"/>
                </a:ext>
              </a:extLst>
            </p:cNvPr>
            <p:cNvSpPr/>
            <p:nvPr userDrawn="1"/>
          </p:nvSpPr>
          <p:spPr>
            <a:xfrm rot="16200000">
              <a:off x="-867335" y="867334"/>
              <a:ext cx="3429001" cy="1694327"/>
            </a:xfrm>
            <a:prstGeom prst="corner">
              <a:avLst>
                <a:gd name="adj1" fmla="val 8494"/>
                <a:gd name="adj2" fmla="val 9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NBA Logo">
              <a:extLst>
                <a:ext uri="{FF2B5EF4-FFF2-40B4-BE49-F238E27FC236}">
                  <a16:creationId xmlns:a16="http://schemas.microsoft.com/office/drawing/2014/main" id="{9A5AE3B9-739E-1405-6115-8AFB76C628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55" y="356720"/>
              <a:ext cx="737219" cy="1676203"/>
            </a:xfrm>
            <a:prstGeom prst="rect">
              <a:avLst/>
            </a:prstGeom>
          </p:spPr>
        </p:pic>
      </p:grpSp>
      <p:grpSp>
        <p:nvGrpSpPr>
          <p:cNvPr id="102" name="Group 101">
            <a:extLst>
              <a:ext uri="{FF2B5EF4-FFF2-40B4-BE49-F238E27FC236}">
                <a16:creationId xmlns:a16="http://schemas.microsoft.com/office/drawing/2014/main" id="{B883300C-0CBC-3ECE-6758-833D6DB36E89}"/>
              </a:ext>
            </a:extLst>
          </p:cNvPr>
          <p:cNvGrpSpPr/>
          <p:nvPr userDrawn="1"/>
        </p:nvGrpSpPr>
        <p:grpSpPr>
          <a:xfrm>
            <a:off x="351593" y="6119050"/>
            <a:ext cx="4624196" cy="381603"/>
            <a:chOff x="351593" y="6119050"/>
            <a:chExt cx="4624196" cy="381603"/>
          </a:xfrm>
        </p:grpSpPr>
        <p:grpSp>
          <p:nvGrpSpPr>
            <p:cNvPr id="25" name="Graphic 22">
              <a:extLst>
                <a:ext uri="{FF2B5EF4-FFF2-40B4-BE49-F238E27FC236}">
                  <a16:creationId xmlns:a16="http://schemas.microsoft.com/office/drawing/2014/main" id="{EAA03EE7-4479-FCC1-948D-339DE2384954}"/>
                </a:ext>
              </a:extLst>
            </p:cNvPr>
            <p:cNvGrpSpPr/>
            <p:nvPr/>
          </p:nvGrpSpPr>
          <p:grpSpPr>
            <a:xfrm>
              <a:off x="351593" y="6119146"/>
              <a:ext cx="646938" cy="381000"/>
              <a:chOff x="351593" y="6119146"/>
              <a:chExt cx="646938" cy="381000"/>
            </a:xfrm>
          </p:grpSpPr>
          <p:sp>
            <p:nvSpPr>
              <p:cNvPr id="26" name="Freeform 25">
                <a:extLst>
                  <a:ext uri="{FF2B5EF4-FFF2-40B4-BE49-F238E27FC236}">
                    <a16:creationId xmlns:a16="http://schemas.microsoft.com/office/drawing/2014/main" id="{53E9EA48-3B06-2A9A-E6C4-5A2BA74B50FB}"/>
                  </a:ext>
                </a:extLst>
              </p:cNvPr>
              <p:cNvSpPr/>
              <p:nvPr/>
            </p:nvSpPr>
            <p:spPr>
              <a:xfrm>
                <a:off x="564698" y="6128543"/>
                <a:ext cx="137541" cy="362330"/>
              </a:xfrm>
              <a:custGeom>
                <a:avLst/>
                <a:gdLst>
                  <a:gd name="connsiteX0" fmla="*/ 42672 w 137541"/>
                  <a:gd name="connsiteY0" fmla="*/ 362331 h 362330"/>
                  <a:gd name="connsiteX1" fmla="*/ 0 w 137541"/>
                  <a:gd name="connsiteY1" fmla="*/ 362331 h 362330"/>
                  <a:gd name="connsiteX2" fmla="*/ 0 w 137541"/>
                  <a:gd name="connsiteY2" fmla="*/ 0 h 362330"/>
                  <a:gd name="connsiteX3" fmla="*/ 65913 w 137541"/>
                  <a:gd name="connsiteY3" fmla="*/ 0 h 362330"/>
                  <a:gd name="connsiteX4" fmla="*/ 110109 w 137541"/>
                  <a:gd name="connsiteY4" fmla="*/ 298958 h 362330"/>
                  <a:gd name="connsiteX5" fmla="*/ 94869 w 137541"/>
                  <a:gd name="connsiteY5" fmla="*/ 52832 h 362330"/>
                  <a:gd name="connsiteX6" fmla="*/ 94869 w 137541"/>
                  <a:gd name="connsiteY6" fmla="*/ 0 h 362330"/>
                  <a:gd name="connsiteX7" fmla="*/ 137541 w 137541"/>
                  <a:gd name="connsiteY7" fmla="*/ 0 h 362330"/>
                  <a:gd name="connsiteX8" fmla="*/ 137541 w 137541"/>
                  <a:gd name="connsiteY8" fmla="*/ 362331 h 362330"/>
                  <a:gd name="connsiteX9" fmla="*/ 77089 w 137541"/>
                  <a:gd name="connsiteY9" fmla="*/ 362331 h 362330"/>
                  <a:gd name="connsiteX10" fmla="*/ 36449 w 137541"/>
                  <a:gd name="connsiteY10" fmla="*/ 72009 h 362330"/>
                  <a:gd name="connsiteX11" fmla="*/ 42545 w 137541"/>
                  <a:gd name="connsiteY11" fmla="*/ 258318 h 362330"/>
                  <a:gd name="connsiteX12" fmla="*/ 42545 w 137541"/>
                  <a:gd name="connsiteY12" fmla="*/ 362331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41" h="362330">
                    <a:moveTo>
                      <a:pt x="42672" y="362331"/>
                    </a:moveTo>
                    <a:lnTo>
                      <a:pt x="0" y="362331"/>
                    </a:lnTo>
                    <a:lnTo>
                      <a:pt x="0" y="0"/>
                    </a:lnTo>
                    <a:lnTo>
                      <a:pt x="65913" y="0"/>
                    </a:lnTo>
                    <a:lnTo>
                      <a:pt x="110109" y="298958"/>
                    </a:lnTo>
                    <a:cubicBezTo>
                      <a:pt x="103505" y="227838"/>
                      <a:pt x="94869" y="113157"/>
                      <a:pt x="94869" y="52832"/>
                    </a:cubicBezTo>
                    <a:lnTo>
                      <a:pt x="94869" y="0"/>
                    </a:lnTo>
                    <a:lnTo>
                      <a:pt x="137541" y="0"/>
                    </a:lnTo>
                    <a:lnTo>
                      <a:pt x="137541" y="362331"/>
                    </a:lnTo>
                    <a:lnTo>
                      <a:pt x="77089" y="362331"/>
                    </a:lnTo>
                    <a:lnTo>
                      <a:pt x="36449" y="72009"/>
                    </a:lnTo>
                    <a:cubicBezTo>
                      <a:pt x="40005" y="137033"/>
                      <a:pt x="42545" y="214630"/>
                      <a:pt x="42545" y="258318"/>
                    </a:cubicBezTo>
                    <a:lnTo>
                      <a:pt x="42545" y="362331"/>
                    </a:lnTo>
                    <a:close/>
                  </a:path>
                </a:pathLst>
              </a:custGeom>
              <a:solidFill>
                <a:srgbClr val="284384"/>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A9B1FF5-359F-A5D7-D09A-C48608C8F8A1}"/>
                  </a:ext>
                </a:extLst>
              </p:cNvPr>
              <p:cNvSpPr/>
              <p:nvPr/>
            </p:nvSpPr>
            <p:spPr>
              <a:xfrm>
                <a:off x="726623" y="6128543"/>
                <a:ext cx="125349" cy="362585"/>
              </a:xfrm>
              <a:custGeom>
                <a:avLst/>
                <a:gdLst>
                  <a:gd name="connsiteX0" fmla="*/ 48768 w 125349"/>
                  <a:gd name="connsiteY0" fmla="*/ 204978 h 362585"/>
                  <a:gd name="connsiteX1" fmla="*/ 48768 w 125349"/>
                  <a:gd name="connsiteY1" fmla="*/ 316611 h 362585"/>
                  <a:gd name="connsiteX2" fmla="*/ 56896 w 125349"/>
                  <a:gd name="connsiteY2" fmla="*/ 316611 h 362585"/>
                  <a:gd name="connsiteX3" fmla="*/ 76708 w 125349"/>
                  <a:gd name="connsiteY3" fmla="*/ 290703 h 362585"/>
                  <a:gd name="connsiteX4" fmla="*/ 76708 w 125349"/>
                  <a:gd name="connsiteY4" fmla="*/ 229235 h 362585"/>
                  <a:gd name="connsiteX5" fmla="*/ 54864 w 125349"/>
                  <a:gd name="connsiteY5" fmla="*/ 204851 h 362585"/>
                  <a:gd name="connsiteX6" fmla="*/ 48768 w 125349"/>
                  <a:gd name="connsiteY6" fmla="*/ 204851 h 362585"/>
                  <a:gd name="connsiteX7" fmla="*/ 48768 w 125349"/>
                  <a:gd name="connsiteY7" fmla="*/ 45593 h 362585"/>
                  <a:gd name="connsiteX8" fmla="*/ 48768 w 125349"/>
                  <a:gd name="connsiteY8" fmla="*/ 165354 h 362585"/>
                  <a:gd name="connsiteX9" fmla="*/ 54864 w 125349"/>
                  <a:gd name="connsiteY9" fmla="*/ 165354 h 362585"/>
                  <a:gd name="connsiteX10" fmla="*/ 76708 w 125349"/>
                  <a:gd name="connsiteY10" fmla="*/ 138938 h 362585"/>
                  <a:gd name="connsiteX11" fmla="*/ 76708 w 125349"/>
                  <a:gd name="connsiteY11" fmla="*/ 69850 h 362585"/>
                  <a:gd name="connsiteX12" fmla="*/ 56896 w 125349"/>
                  <a:gd name="connsiteY12" fmla="*/ 45466 h 362585"/>
                  <a:gd name="connsiteX13" fmla="*/ 48768 w 125349"/>
                  <a:gd name="connsiteY13" fmla="*/ 45466 h 362585"/>
                  <a:gd name="connsiteX14" fmla="*/ 0 w 125349"/>
                  <a:gd name="connsiteY14" fmla="*/ 362331 h 362585"/>
                  <a:gd name="connsiteX15" fmla="*/ 0 w 125349"/>
                  <a:gd name="connsiteY15" fmla="*/ 0 h 362585"/>
                  <a:gd name="connsiteX16" fmla="*/ 60452 w 125349"/>
                  <a:gd name="connsiteY16" fmla="*/ 0 h 362585"/>
                  <a:gd name="connsiteX17" fmla="*/ 125349 w 125349"/>
                  <a:gd name="connsiteY17" fmla="*/ 72644 h 362585"/>
                  <a:gd name="connsiteX18" fmla="*/ 125349 w 125349"/>
                  <a:gd name="connsiteY18" fmla="*/ 125984 h 362585"/>
                  <a:gd name="connsiteX19" fmla="*/ 100965 w 125349"/>
                  <a:gd name="connsiteY19" fmla="*/ 184404 h 362585"/>
                  <a:gd name="connsiteX20" fmla="*/ 125349 w 125349"/>
                  <a:gd name="connsiteY20" fmla="*/ 237744 h 362585"/>
                  <a:gd name="connsiteX21" fmla="*/ 125349 w 125349"/>
                  <a:gd name="connsiteY21" fmla="*/ 290576 h 362585"/>
                  <a:gd name="connsiteX22" fmla="*/ 60452 w 125349"/>
                  <a:gd name="connsiteY22" fmla="*/ 362585 h 362585"/>
                  <a:gd name="connsiteX23" fmla="*/ 0 w 125349"/>
                  <a:gd name="connsiteY23" fmla="*/ 362585 h 36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349" h="362585">
                    <a:moveTo>
                      <a:pt x="48768" y="204978"/>
                    </a:moveTo>
                    <a:lnTo>
                      <a:pt x="48768" y="316611"/>
                    </a:lnTo>
                    <a:lnTo>
                      <a:pt x="56896" y="316611"/>
                    </a:lnTo>
                    <a:cubicBezTo>
                      <a:pt x="72136" y="316611"/>
                      <a:pt x="76708" y="307975"/>
                      <a:pt x="76708" y="290703"/>
                    </a:cubicBezTo>
                    <a:lnTo>
                      <a:pt x="76708" y="229235"/>
                    </a:lnTo>
                    <a:cubicBezTo>
                      <a:pt x="76708" y="211455"/>
                      <a:pt x="71120" y="204851"/>
                      <a:pt x="54864" y="204851"/>
                    </a:cubicBezTo>
                    <a:lnTo>
                      <a:pt x="48768" y="204851"/>
                    </a:lnTo>
                    <a:close/>
                    <a:moveTo>
                      <a:pt x="48768" y="45593"/>
                    </a:moveTo>
                    <a:lnTo>
                      <a:pt x="48768" y="165354"/>
                    </a:lnTo>
                    <a:lnTo>
                      <a:pt x="54864" y="165354"/>
                    </a:lnTo>
                    <a:cubicBezTo>
                      <a:pt x="72136" y="165354"/>
                      <a:pt x="76708" y="158750"/>
                      <a:pt x="76708" y="138938"/>
                    </a:cubicBezTo>
                    <a:lnTo>
                      <a:pt x="76708" y="69850"/>
                    </a:lnTo>
                    <a:cubicBezTo>
                      <a:pt x="76708" y="53086"/>
                      <a:pt x="71628" y="45466"/>
                      <a:pt x="56896" y="45466"/>
                    </a:cubicBezTo>
                    <a:lnTo>
                      <a:pt x="48768" y="45466"/>
                    </a:lnTo>
                    <a:close/>
                    <a:moveTo>
                      <a:pt x="0" y="362331"/>
                    </a:moveTo>
                    <a:lnTo>
                      <a:pt x="0" y="0"/>
                    </a:lnTo>
                    <a:lnTo>
                      <a:pt x="60452" y="0"/>
                    </a:lnTo>
                    <a:cubicBezTo>
                      <a:pt x="100584" y="0"/>
                      <a:pt x="125349" y="21844"/>
                      <a:pt x="125349" y="72644"/>
                    </a:cubicBezTo>
                    <a:lnTo>
                      <a:pt x="125349" y="125984"/>
                    </a:lnTo>
                    <a:cubicBezTo>
                      <a:pt x="125349" y="159004"/>
                      <a:pt x="115189" y="175768"/>
                      <a:pt x="100965" y="184404"/>
                    </a:cubicBezTo>
                    <a:cubicBezTo>
                      <a:pt x="115189" y="193548"/>
                      <a:pt x="125349" y="209804"/>
                      <a:pt x="125349" y="237744"/>
                    </a:cubicBezTo>
                    <a:lnTo>
                      <a:pt x="125349" y="290576"/>
                    </a:lnTo>
                    <a:cubicBezTo>
                      <a:pt x="125349" y="340360"/>
                      <a:pt x="98933" y="362585"/>
                      <a:pt x="60452" y="362585"/>
                    </a:cubicBezTo>
                    <a:lnTo>
                      <a:pt x="0" y="362585"/>
                    </a:lnTo>
                    <a:close/>
                  </a:path>
                </a:pathLst>
              </a:custGeom>
              <a:solidFill>
                <a:srgbClr val="284384"/>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BA1B691-9897-0D90-D4B2-238D6CF09FA5}"/>
                  </a:ext>
                </a:extLst>
              </p:cNvPr>
              <p:cNvSpPr/>
              <p:nvPr/>
            </p:nvSpPr>
            <p:spPr>
              <a:xfrm>
                <a:off x="859465" y="6128543"/>
                <a:ext cx="139065" cy="362330"/>
              </a:xfrm>
              <a:custGeom>
                <a:avLst/>
                <a:gdLst>
                  <a:gd name="connsiteX0" fmla="*/ 55372 w 139065"/>
                  <a:gd name="connsiteY0" fmla="*/ 253111 h 362330"/>
                  <a:gd name="connsiteX1" fmla="*/ 81280 w 139065"/>
                  <a:gd name="connsiteY1" fmla="*/ 253111 h 362330"/>
                  <a:gd name="connsiteX2" fmla="*/ 77216 w 139065"/>
                  <a:gd name="connsiteY2" fmla="*/ 186563 h 362330"/>
                  <a:gd name="connsiteX3" fmla="*/ 68580 w 139065"/>
                  <a:gd name="connsiteY3" fmla="*/ 31242 h 362330"/>
                  <a:gd name="connsiteX4" fmla="*/ 66548 w 139065"/>
                  <a:gd name="connsiteY4" fmla="*/ 31242 h 362330"/>
                  <a:gd name="connsiteX5" fmla="*/ 59436 w 139065"/>
                  <a:gd name="connsiteY5" fmla="*/ 186563 h 362330"/>
                  <a:gd name="connsiteX6" fmla="*/ 55372 w 139065"/>
                  <a:gd name="connsiteY6" fmla="*/ 253111 h 362330"/>
                  <a:gd name="connsiteX7" fmla="*/ 83820 w 139065"/>
                  <a:gd name="connsiteY7" fmla="*/ 294259 h 362330"/>
                  <a:gd name="connsiteX8" fmla="*/ 53340 w 139065"/>
                  <a:gd name="connsiteY8" fmla="*/ 294259 h 362330"/>
                  <a:gd name="connsiteX9" fmla="*/ 49276 w 139065"/>
                  <a:gd name="connsiteY9" fmla="*/ 362331 h 362330"/>
                  <a:gd name="connsiteX10" fmla="*/ 0 w 139065"/>
                  <a:gd name="connsiteY10" fmla="*/ 362331 h 362330"/>
                  <a:gd name="connsiteX11" fmla="*/ 35560 w 139065"/>
                  <a:gd name="connsiteY11" fmla="*/ 0 h 362330"/>
                  <a:gd name="connsiteX12" fmla="*/ 104521 w 139065"/>
                  <a:gd name="connsiteY12" fmla="*/ 0 h 362330"/>
                  <a:gd name="connsiteX13" fmla="*/ 139065 w 139065"/>
                  <a:gd name="connsiteY13" fmla="*/ 362331 h 362330"/>
                  <a:gd name="connsiteX14" fmla="*/ 87757 w 139065"/>
                  <a:gd name="connsiteY14" fmla="*/ 362331 h 362330"/>
                  <a:gd name="connsiteX15" fmla="*/ 83693 w 139065"/>
                  <a:gd name="connsiteY15" fmla="*/ 294259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 h="362330">
                    <a:moveTo>
                      <a:pt x="55372" y="253111"/>
                    </a:moveTo>
                    <a:lnTo>
                      <a:pt x="81280" y="253111"/>
                    </a:lnTo>
                    <a:lnTo>
                      <a:pt x="77216" y="186563"/>
                    </a:lnTo>
                    <a:cubicBezTo>
                      <a:pt x="75692" y="160147"/>
                      <a:pt x="71628" y="76454"/>
                      <a:pt x="68580" y="31242"/>
                    </a:cubicBezTo>
                    <a:lnTo>
                      <a:pt x="66548" y="31242"/>
                    </a:lnTo>
                    <a:lnTo>
                      <a:pt x="59436" y="186563"/>
                    </a:lnTo>
                    <a:lnTo>
                      <a:pt x="55372" y="253111"/>
                    </a:lnTo>
                    <a:close/>
                    <a:moveTo>
                      <a:pt x="83820" y="294259"/>
                    </a:moveTo>
                    <a:lnTo>
                      <a:pt x="53340" y="294259"/>
                    </a:lnTo>
                    <a:lnTo>
                      <a:pt x="49276" y="362331"/>
                    </a:lnTo>
                    <a:lnTo>
                      <a:pt x="0" y="362331"/>
                    </a:lnTo>
                    <a:lnTo>
                      <a:pt x="35560" y="0"/>
                    </a:lnTo>
                    <a:lnTo>
                      <a:pt x="104521" y="0"/>
                    </a:lnTo>
                    <a:lnTo>
                      <a:pt x="139065" y="362331"/>
                    </a:lnTo>
                    <a:lnTo>
                      <a:pt x="87757" y="362331"/>
                    </a:lnTo>
                    <a:lnTo>
                      <a:pt x="83693" y="294259"/>
                    </a:lnTo>
                    <a:close/>
                  </a:path>
                </a:pathLst>
              </a:custGeom>
              <a:solidFill>
                <a:srgbClr val="284384"/>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7D104C-50E9-84DA-582A-DD6EC8023196}"/>
                  </a:ext>
                </a:extLst>
              </p:cNvPr>
              <p:cNvSpPr/>
              <p:nvPr/>
            </p:nvSpPr>
            <p:spPr>
              <a:xfrm>
                <a:off x="351593" y="6119146"/>
                <a:ext cx="168148" cy="381000"/>
              </a:xfrm>
              <a:custGeom>
                <a:avLst/>
                <a:gdLst>
                  <a:gd name="connsiteX0" fmla="*/ 128651 w 168148"/>
                  <a:gd name="connsiteY0" fmla="*/ 0 h 381000"/>
                  <a:gd name="connsiteX1" fmla="*/ 39497 w 168148"/>
                  <a:gd name="connsiteY1" fmla="*/ 0 h 381000"/>
                  <a:gd name="connsiteX2" fmla="*/ 0 w 168148"/>
                  <a:gd name="connsiteY2" fmla="*/ 39497 h 381000"/>
                  <a:gd name="connsiteX3" fmla="*/ 0 w 168148"/>
                  <a:gd name="connsiteY3" fmla="*/ 341503 h 381000"/>
                  <a:gd name="connsiteX4" fmla="*/ 39497 w 168148"/>
                  <a:gd name="connsiteY4" fmla="*/ 381000 h 381000"/>
                  <a:gd name="connsiteX5" fmla="*/ 128651 w 168148"/>
                  <a:gd name="connsiteY5" fmla="*/ 381000 h 381000"/>
                  <a:gd name="connsiteX6" fmla="*/ 168148 w 168148"/>
                  <a:gd name="connsiteY6" fmla="*/ 341503 h 381000"/>
                  <a:gd name="connsiteX7" fmla="*/ 168148 w 168148"/>
                  <a:gd name="connsiteY7" fmla="*/ 39497 h 381000"/>
                  <a:gd name="connsiteX8" fmla="*/ 128651 w 168148"/>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48" h="381000">
                    <a:moveTo>
                      <a:pt x="128651" y="0"/>
                    </a:moveTo>
                    <a:lnTo>
                      <a:pt x="39497" y="0"/>
                    </a:lnTo>
                    <a:cubicBezTo>
                      <a:pt x="17780" y="0"/>
                      <a:pt x="0" y="17653"/>
                      <a:pt x="0" y="39497"/>
                    </a:cubicBezTo>
                    <a:lnTo>
                      <a:pt x="0" y="341503"/>
                    </a:lnTo>
                    <a:cubicBezTo>
                      <a:pt x="0" y="363347"/>
                      <a:pt x="17653" y="381000"/>
                      <a:pt x="39497" y="381000"/>
                    </a:cubicBezTo>
                    <a:lnTo>
                      <a:pt x="128651" y="381000"/>
                    </a:lnTo>
                    <a:cubicBezTo>
                      <a:pt x="150368" y="381000"/>
                      <a:pt x="168148" y="363220"/>
                      <a:pt x="168148" y="341503"/>
                    </a:cubicBezTo>
                    <a:lnTo>
                      <a:pt x="168148" y="39497"/>
                    </a:lnTo>
                    <a:cubicBezTo>
                      <a:pt x="168148" y="17780"/>
                      <a:pt x="150368" y="0"/>
                      <a:pt x="128651" y="0"/>
                    </a:cubicBezTo>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DAFE734-D5A4-30D4-E6F7-72C36BB8B501}"/>
                  </a:ext>
                </a:extLst>
              </p:cNvPr>
              <p:cNvSpPr/>
              <p:nvPr/>
            </p:nvSpPr>
            <p:spPr>
              <a:xfrm>
                <a:off x="447570" y="6128417"/>
                <a:ext cx="62772" cy="176021"/>
              </a:xfrm>
              <a:custGeom>
                <a:avLst/>
                <a:gdLst>
                  <a:gd name="connsiteX0" fmla="*/ 10576 w 62772"/>
                  <a:gd name="connsiteY0" fmla="*/ 60579 h 176021"/>
                  <a:gd name="connsiteX1" fmla="*/ 10576 w 62772"/>
                  <a:gd name="connsiteY1" fmla="*/ 61849 h 176021"/>
                  <a:gd name="connsiteX2" fmla="*/ 17561 w 62772"/>
                  <a:gd name="connsiteY2" fmla="*/ 66548 h 176021"/>
                  <a:gd name="connsiteX3" fmla="*/ 32674 w 62772"/>
                  <a:gd name="connsiteY3" fmla="*/ 107315 h 176021"/>
                  <a:gd name="connsiteX4" fmla="*/ 37500 w 62772"/>
                  <a:gd name="connsiteY4" fmla="*/ 129286 h 176021"/>
                  <a:gd name="connsiteX5" fmla="*/ 44866 w 62772"/>
                  <a:gd name="connsiteY5" fmla="*/ 148717 h 176021"/>
                  <a:gd name="connsiteX6" fmla="*/ 47406 w 62772"/>
                  <a:gd name="connsiteY6" fmla="*/ 160528 h 176021"/>
                  <a:gd name="connsiteX7" fmla="*/ 53883 w 62772"/>
                  <a:gd name="connsiteY7" fmla="*/ 164211 h 176021"/>
                  <a:gd name="connsiteX8" fmla="*/ 59344 w 62772"/>
                  <a:gd name="connsiteY8" fmla="*/ 169672 h 176021"/>
                  <a:gd name="connsiteX9" fmla="*/ 62773 w 62772"/>
                  <a:gd name="connsiteY9" fmla="*/ 176022 h 176021"/>
                  <a:gd name="connsiteX10" fmla="*/ 62773 w 62772"/>
                  <a:gd name="connsiteY10" fmla="*/ 30099 h 176021"/>
                  <a:gd name="connsiteX11" fmla="*/ 32674 w 62772"/>
                  <a:gd name="connsiteY11" fmla="*/ 0 h 176021"/>
                  <a:gd name="connsiteX12" fmla="*/ 3845 w 62772"/>
                  <a:gd name="connsiteY12" fmla="*/ 0 h 176021"/>
                  <a:gd name="connsiteX13" fmla="*/ 12608 w 62772"/>
                  <a:gd name="connsiteY13" fmla="*/ 6731 h 176021"/>
                  <a:gd name="connsiteX14" fmla="*/ 13878 w 62772"/>
                  <a:gd name="connsiteY14" fmla="*/ 27686 h 176021"/>
                  <a:gd name="connsiteX15" fmla="*/ 12354 w 62772"/>
                  <a:gd name="connsiteY15" fmla="*/ 36322 h 176021"/>
                  <a:gd name="connsiteX16" fmla="*/ 8925 w 62772"/>
                  <a:gd name="connsiteY16" fmla="*/ 39370 h 176021"/>
                  <a:gd name="connsiteX17" fmla="*/ 797 w 62772"/>
                  <a:gd name="connsiteY17" fmla="*/ 50546 h 176021"/>
                  <a:gd name="connsiteX18" fmla="*/ 670 w 62772"/>
                  <a:gd name="connsiteY18" fmla="*/ 54864 h 176021"/>
                  <a:gd name="connsiteX19" fmla="*/ 10576 w 62772"/>
                  <a:gd name="connsiteY19" fmla="*/ 60579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772" h="176021">
                    <a:moveTo>
                      <a:pt x="10576" y="60579"/>
                    </a:moveTo>
                    <a:lnTo>
                      <a:pt x="10576" y="61849"/>
                    </a:lnTo>
                    <a:cubicBezTo>
                      <a:pt x="13370" y="63373"/>
                      <a:pt x="14767" y="64770"/>
                      <a:pt x="17561" y="66548"/>
                    </a:cubicBezTo>
                    <a:cubicBezTo>
                      <a:pt x="24800" y="71120"/>
                      <a:pt x="33817" y="79248"/>
                      <a:pt x="32674" y="107315"/>
                    </a:cubicBezTo>
                    <a:cubicBezTo>
                      <a:pt x="34706" y="113411"/>
                      <a:pt x="35595" y="125476"/>
                      <a:pt x="37500" y="129286"/>
                    </a:cubicBezTo>
                    <a:cubicBezTo>
                      <a:pt x="41310" y="136779"/>
                      <a:pt x="43850" y="141732"/>
                      <a:pt x="44866" y="148717"/>
                    </a:cubicBezTo>
                    <a:cubicBezTo>
                      <a:pt x="44866" y="148717"/>
                      <a:pt x="46009" y="159766"/>
                      <a:pt x="47406" y="160528"/>
                    </a:cubicBezTo>
                    <a:cubicBezTo>
                      <a:pt x="54899" y="162179"/>
                      <a:pt x="52740" y="162941"/>
                      <a:pt x="53883" y="164211"/>
                    </a:cubicBezTo>
                    <a:cubicBezTo>
                      <a:pt x="55026" y="165735"/>
                      <a:pt x="59344" y="165608"/>
                      <a:pt x="59344" y="169672"/>
                    </a:cubicBezTo>
                    <a:cubicBezTo>
                      <a:pt x="60868" y="171704"/>
                      <a:pt x="62011" y="173736"/>
                      <a:pt x="62773" y="176022"/>
                    </a:cubicBezTo>
                    <a:lnTo>
                      <a:pt x="62773" y="30099"/>
                    </a:lnTo>
                    <a:cubicBezTo>
                      <a:pt x="62773" y="13462"/>
                      <a:pt x="49184" y="0"/>
                      <a:pt x="32674" y="0"/>
                    </a:cubicBezTo>
                    <a:lnTo>
                      <a:pt x="3845" y="0"/>
                    </a:lnTo>
                    <a:cubicBezTo>
                      <a:pt x="8417" y="1651"/>
                      <a:pt x="11084" y="3556"/>
                      <a:pt x="12608" y="6731"/>
                    </a:cubicBezTo>
                    <a:cubicBezTo>
                      <a:pt x="16291" y="6985"/>
                      <a:pt x="20736" y="15367"/>
                      <a:pt x="13878" y="27686"/>
                    </a:cubicBezTo>
                    <a:cubicBezTo>
                      <a:pt x="16926" y="29718"/>
                      <a:pt x="14513" y="32766"/>
                      <a:pt x="12354" y="36322"/>
                    </a:cubicBezTo>
                    <a:cubicBezTo>
                      <a:pt x="11719" y="37465"/>
                      <a:pt x="11084" y="39497"/>
                      <a:pt x="8925" y="39370"/>
                    </a:cubicBezTo>
                    <a:cubicBezTo>
                      <a:pt x="6258" y="44831"/>
                      <a:pt x="3083" y="50165"/>
                      <a:pt x="797" y="50546"/>
                    </a:cubicBezTo>
                    <a:cubicBezTo>
                      <a:pt x="35" y="51435"/>
                      <a:pt x="-473" y="53848"/>
                      <a:pt x="670" y="54864"/>
                    </a:cubicBezTo>
                    <a:cubicBezTo>
                      <a:pt x="4226" y="56388"/>
                      <a:pt x="8417" y="58547"/>
                      <a:pt x="10576" y="60579"/>
                    </a:cubicBezTo>
                  </a:path>
                </a:pathLst>
              </a:custGeom>
              <a:solidFill>
                <a:srgbClr val="B83336"/>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92AFE7C-DD41-628C-215E-9D00A0097B9B}"/>
                  </a:ext>
                </a:extLst>
              </p:cNvPr>
              <p:cNvSpPr/>
              <p:nvPr/>
            </p:nvSpPr>
            <p:spPr>
              <a:xfrm>
                <a:off x="439476" y="6229013"/>
                <a:ext cx="70993" cy="261480"/>
              </a:xfrm>
              <a:custGeom>
                <a:avLst/>
                <a:gdLst>
                  <a:gd name="connsiteX0" fmla="*/ 70866 w 70993"/>
                  <a:gd name="connsiteY0" fmla="*/ 95238 h 261480"/>
                  <a:gd name="connsiteX1" fmla="*/ 45847 w 70993"/>
                  <a:gd name="connsiteY1" fmla="*/ 112129 h 261480"/>
                  <a:gd name="connsiteX2" fmla="*/ 18923 w 70993"/>
                  <a:gd name="connsiteY2" fmla="*/ 85332 h 261480"/>
                  <a:gd name="connsiteX3" fmla="*/ 39497 w 70993"/>
                  <a:gd name="connsiteY3" fmla="*/ 59170 h 261480"/>
                  <a:gd name="connsiteX4" fmla="*/ 27940 w 70993"/>
                  <a:gd name="connsiteY4" fmla="*/ 34786 h 261480"/>
                  <a:gd name="connsiteX5" fmla="*/ 20701 w 70993"/>
                  <a:gd name="connsiteY5" fmla="*/ 115 h 261480"/>
                  <a:gd name="connsiteX6" fmla="*/ 9017 w 70993"/>
                  <a:gd name="connsiteY6" fmla="*/ 7227 h 261480"/>
                  <a:gd name="connsiteX7" fmla="*/ 127 w 70993"/>
                  <a:gd name="connsiteY7" fmla="*/ 29579 h 261480"/>
                  <a:gd name="connsiteX8" fmla="*/ 0 w 70993"/>
                  <a:gd name="connsiteY8" fmla="*/ 33008 h 261480"/>
                  <a:gd name="connsiteX9" fmla="*/ 6096 w 70993"/>
                  <a:gd name="connsiteY9" fmla="*/ 40247 h 261480"/>
                  <a:gd name="connsiteX10" fmla="*/ 14986 w 70993"/>
                  <a:gd name="connsiteY10" fmla="*/ 71616 h 261480"/>
                  <a:gd name="connsiteX11" fmla="*/ 13081 w 70993"/>
                  <a:gd name="connsiteY11" fmla="*/ 73394 h 261480"/>
                  <a:gd name="connsiteX12" fmla="*/ 22479 w 70993"/>
                  <a:gd name="connsiteY12" fmla="*/ 122416 h 261480"/>
                  <a:gd name="connsiteX13" fmla="*/ 32639 w 70993"/>
                  <a:gd name="connsiteY13" fmla="*/ 142482 h 261480"/>
                  <a:gd name="connsiteX14" fmla="*/ 40005 w 70993"/>
                  <a:gd name="connsiteY14" fmla="*/ 179185 h 261480"/>
                  <a:gd name="connsiteX15" fmla="*/ 47117 w 70993"/>
                  <a:gd name="connsiteY15" fmla="*/ 192774 h 261480"/>
                  <a:gd name="connsiteX16" fmla="*/ 44704 w 70993"/>
                  <a:gd name="connsiteY16" fmla="*/ 211443 h 261480"/>
                  <a:gd name="connsiteX17" fmla="*/ 47498 w 70993"/>
                  <a:gd name="connsiteY17" fmla="*/ 223635 h 261480"/>
                  <a:gd name="connsiteX18" fmla="*/ 48260 w 70993"/>
                  <a:gd name="connsiteY18" fmla="*/ 227699 h 261480"/>
                  <a:gd name="connsiteX19" fmla="*/ 47879 w 70993"/>
                  <a:gd name="connsiteY19" fmla="*/ 229350 h 261480"/>
                  <a:gd name="connsiteX20" fmla="*/ 45339 w 70993"/>
                  <a:gd name="connsiteY20" fmla="*/ 261481 h 261480"/>
                  <a:gd name="connsiteX21" fmla="*/ 45593 w 70993"/>
                  <a:gd name="connsiteY21" fmla="*/ 261481 h 261480"/>
                  <a:gd name="connsiteX22" fmla="*/ 70993 w 70993"/>
                  <a:gd name="connsiteY22" fmla="*/ 231636 h 261480"/>
                  <a:gd name="connsiteX23" fmla="*/ 70993 w 70993"/>
                  <a:gd name="connsiteY23" fmla="*/ 95238 h 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93" h="261480">
                    <a:moveTo>
                      <a:pt x="70866" y="95238"/>
                    </a:moveTo>
                    <a:cubicBezTo>
                      <a:pt x="66929" y="105144"/>
                      <a:pt x="57277" y="112129"/>
                      <a:pt x="45847" y="112129"/>
                    </a:cubicBezTo>
                    <a:cubicBezTo>
                      <a:pt x="30988" y="112129"/>
                      <a:pt x="18923" y="100064"/>
                      <a:pt x="18923" y="85332"/>
                    </a:cubicBezTo>
                    <a:cubicBezTo>
                      <a:pt x="18923" y="72632"/>
                      <a:pt x="27686" y="62091"/>
                      <a:pt x="39497" y="59170"/>
                    </a:cubicBezTo>
                    <a:cubicBezTo>
                      <a:pt x="36449" y="51423"/>
                      <a:pt x="29845" y="38850"/>
                      <a:pt x="27940" y="34786"/>
                    </a:cubicBezTo>
                    <a:cubicBezTo>
                      <a:pt x="26035" y="30722"/>
                      <a:pt x="21717" y="5195"/>
                      <a:pt x="20701" y="115"/>
                    </a:cubicBezTo>
                    <a:cubicBezTo>
                      <a:pt x="20447" y="-1028"/>
                      <a:pt x="9144" y="6719"/>
                      <a:pt x="9017" y="7227"/>
                    </a:cubicBezTo>
                    <a:cubicBezTo>
                      <a:pt x="8382" y="7862"/>
                      <a:pt x="508" y="28436"/>
                      <a:pt x="127" y="29579"/>
                    </a:cubicBezTo>
                    <a:cubicBezTo>
                      <a:pt x="0" y="30341"/>
                      <a:pt x="0" y="33008"/>
                      <a:pt x="0" y="33008"/>
                    </a:cubicBezTo>
                    <a:cubicBezTo>
                      <a:pt x="0" y="33008"/>
                      <a:pt x="3937" y="33516"/>
                      <a:pt x="6096" y="40247"/>
                    </a:cubicBezTo>
                    <a:cubicBezTo>
                      <a:pt x="8255" y="46978"/>
                      <a:pt x="14986" y="71616"/>
                      <a:pt x="14986" y="71616"/>
                    </a:cubicBezTo>
                    <a:cubicBezTo>
                      <a:pt x="14986" y="71616"/>
                      <a:pt x="13208" y="73521"/>
                      <a:pt x="13081" y="73394"/>
                    </a:cubicBezTo>
                    <a:cubicBezTo>
                      <a:pt x="21590" y="101842"/>
                      <a:pt x="18669" y="114034"/>
                      <a:pt x="22479" y="122416"/>
                    </a:cubicBezTo>
                    <a:cubicBezTo>
                      <a:pt x="27305" y="134100"/>
                      <a:pt x="28575" y="132576"/>
                      <a:pt x="32639" y="142482"/>
                    </a:cubicBezTo>
                    <a:cubicBezTo>
                      <a:pt x="35560" y="149721"/>
                      <a:pt x="38862" y="177915"/>
                      <a:pt x="40005" y="179185"/>
                    </a:cubicBezTo>
                    <a:cubicBezTo>
                      <a:pt x="44577" y="185027"/>
                      <a:pt x="47117" y="189472"/>
                      <a:pt x="47117" y="192774"/>
                    </a:cubicBezTo>
                    <a:cubicBezTo>
                      <a:pt x="47117" y="196076"/>
                      <a:pt x="43180" y="205855"/>
                      <a:pt x="44704" y="211443"/>
                    </a:cubicBezTo>
                    <a:cubicBezTo>
                      <a:pt x="45593" y="214745"/>
                      <a:pt x="45974" y="222238"/>
                      <a:pt x="47498" y="223635"/>
                    </a:cubicBezTo>
                    <a:cubicBezTo>
                      <a:pt x="47498" y="223635"/>
                      <a:pt x="48895" y="226429"/>
                      <a:pt x="48260" y="227699"/>
                    </a:cubicBezTo>
                    <a:cubicBezTo>
                      <a:pt x="48133" y="228080"/>
                      <a:pt x="47625" y="228715"/>
                      <a:pt x="47879" y="229350"/>
                    </a:cubicBezTo>
                    <a:cubicBezTo>
                      <a:pt x="50419" y="238240"/>
                      <a:pt x="58547" y="253480"/>
                      <a:pt x="45339" y="261481"/>
                    </a:cubicBezTo>
                    <a:lnTo>
                      <a:pt x="45593" y="261481"/>
                    </a:lnTo>
                    <a:cubicBezTo>
                      <a:pt x="60071" y="259322"/>
                      <a:pt x="70993" y="246876"/>
                      <a:pt x="70993" y="231636"/>
                    </a:cubicBezTo>
                    <a:lnTo>
                      <a:pt x="70993" y="95238"/>
                    </a:lnTo>
                    <a:close/>
                  </a:path>
                </a:pathLst>
              </a:custGeom>
              <a:solidFill>
                <a:srgbClr val="B83336"/>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99FEA0-5395-B8E6-8819-90BBD98BDBD4}"/>
                  </a:ext>
                </a:extLst>
              </p:cNvPr>
              <p:cNvSpPr/>
              <p:nvPr/>
            </p:nvSpPr>
            <p:spPr>
              <a:xfrm>
                <a:off x="360736" y="6128290"/>
                <a:ext cx="119379" cy="362458"/>
              </a:xfrm>
              <a:custGeom>
                <a:avLst/>
                <a:gdLst>
                  <a:gd name="connsiteX0" fmla="*/ 115697 w 119379"/>
                  <a:gd name="connsiteY0" fmla="*/ 326517 h 362458"/>
                  <a:gd name="connsiteX1" fmla="*/ 113919 w 119379"/>
                  <a:gd name="connsiteY1" fmla="*/ 318643 h 362458"/>
                  <a:gd name="connsiteX2" fmla="*/ 105664 w 119379"/>
                  <a:gd name="connsiteY2" fmla="*/ 293116 h 362458"/>
                  <a:gd name="connsiteX3" fmla="*/ 101727 w 119379"/>
                  <a:gd name="connsiteY3" fmla="*/ 283337 h 362458"/>
                  <a:gd name="connsiteX4" fmla="*/ 69088 w 119379"/>
                  <a:gd name="connsiteY4" fmla="*/ 256540 h 362458"/>
                  <a:gd name="connsiteX5" fmla="*/ 60452 w 119379"/>
                  <a:gd name="connsiteY5" fmla="*/ 247777 h 362458"/>
                  <a:gd name="connsiteX6" fmla="*/ 32766 w 119379"/>
                  <a:gd name="connsiteY6" fmla="*/ 206756 h 362458"/>
                  <a:gd name="connsiteX7" fmla="*/ 25019 w 119379"/>
                  <a:gd name="connsiteY7" fmla="*/ 205613 h 362458"/>
                  <a:gd name="connsiteX8" fmla="*/ 9271 w 119379"/>
                  <a:gd name="connsiteY8" fmla="*/ 164338 h 362458"/>
                  <a:gd name="connsiteX9" fmla="*/ 12700 w 119379"/>
                  <a:gd name="connsiteY9" fmla="*/ 144653 h 362458"/>
                  <a:gd name="connsiteX10" fmla="*/ 18161 w 119379"/>
                  <a:gd name="connsiteY10" fmla="*/ 138303 h 362458"/>
                  <a:gd name="connsiteX11" fmla="*/ 18161 w 119379"/>
                  <a:gd name="connsiteY11" fmla="*/ 134366 h 362458"/>
                  <a:gd name="connsiteX12" fmla="*/ 3048 w 119379"/>
                  <a:gd name="connsiteY12" fmla="*/ 126492 h 362458"/>
                  <a:gd name="connsiteX13" fmla="*/ 3175 w 119379"/>
                  <a:gd name="connsiteY13" fmla="*/ 117729 h 362458"/>
                  <a:gd name="connsiteX14" fmla="*/ 16256 w 119379"/>
                  <a:gd name="connsiteY14" fmla="*/ 87249 h 362458"/>
                  <a:gd name="connsiteX15" fmla="*/ 20447 w 119379"/>
                  <a:gd name="connsiteY15" fmla="*/ 75946 h 362458"/>
                  <a:gd name="connsiteX16" fmla="*/ 52959 w 119379"/>
                  <a:gd name="connsiteY16" fmla="*/ 50546 h 362458"/>
                  <a:gd name="connsiteX17" fmla="*/ 53721 w 119379"/>
                  <a:gd name="connsiteY17" fmla="*/ 49530 h 362458"/>
                  <a:gd name="connsiteX18" fmla="*/ 68453 w 119379"/>
                  <a:gd name="connsiteY18" fmla="*/ 33147 h 362458"/>
                  <a:gd name="connsiteX19" fmla="*/ 65659 w 119379"/>
                  <a:gd name="connsiteY19" fmla="*/ 28575 h 362458"/>
                  <a:gd name="connsiteX20" fmla="*/ 69596 w 119379"/>
                  <a:gd name="connsiteY20" fmla="*/ 21717 h 362458"/>
                  <a:gd name="connsiteX21" fmla="*/ 81153 w 119379"/>
                  <a:gd name="connsiteY21" fmla="*/ 0 h 362458"/>
                  <a:gd name="connsiteX22" fmla="*/ 30226 w 119379"/>
                  <a:gd name="connsiteY22" fmla="*/ 0 h 362458"/>
                  <a:gd name="connsiteX23" fmla="*/ 0 w 119379"/>
                  <a:gd name="connsiteY23" fmla="*/ 30226 h 362458"/>
                  <a:gd name="connsiteX24" fmla="*/ 0 w 119379"/>
                  <a:gd name="connsiteY24" fmla="*/ 332232 h 362458"/>
                  <a:gd name="connsiteX25" fmla="*/ 30226 w 119379"/>
                  <a:gd name="connsiteY25" fmla="*/ 362458 h 362458"/>
                  <a:gd name="connsiteX26" fmla="*/ 119380 w 119379"/>
                  <a:gd name="connsiteY26" fmla="*/ 362458 h 362458"/>
                  <a:gd name="connsiteX27" fmla="*/ 115570 w 119379"/>
                  <a:gd name="connsiteY27" fmla="*/ 326517 h 3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9379" h="362458">
                    <a:moveTo>
                      <a:pt x="115697" y="326517"/>
                    </a:moveTo>
                    <a:cubicBezTo>
                      <a:pt x="110871" y="322199"/>
                      <a:pt x="114046" y="320421"/>
                      <a:pt x="113919" y="318643"/>
                    </a:cubicBezTo>
                    <a:cubicBezTo>
                      <a:pt x="110744" y="305435"/>
                      <a:pt x="100203" y="297434"/>
                      <a:pt x="105664" y="293116"/>
                    </a:cubicBezTo>
                    <a:cubicBezTo>
                      <a:pt x="104394" y="288798"/>
                      <a:pt x="101600" y="283337"/>
                      <a:pt x="101727" y="283337"/>
                    </a:cubicBezTo>
                    <a:cubicBezTo>
                      <a:pt x="85344" y="273939"/>
                      <a:pt x="71501" y="258699"/>
                      <a:pt x="69088" y="256540"/>
                    </a:cubicBezTo>
                    <a:cubicBezTo>
                      <a:pt x="66167" y="253365"/>
                      <a:pt x="61341" y="250317"/>
                      <a:pt x="60452" y="247777"/>
                    </a:cubicBezTo>
                    <a:cubicBezTo>
                      <a:pt x="56515" y="244221"/>
                      <a:pt x="37211" y="216916"/>
                      <a:pt x="32766" y="206756"/>
                    </a:cubicBezTo>
                    <a:lnTo>
                      <a:pt x="25019" y="205613"/>
                    </a:lnTo>
                    <a:cubicBezTo>
                      <a:pt x="21463" y="191135"/>
                      <a:pt x="9525" y="178943"/>
                      <a:pt x="9271" y="164338"/>
                    </a:cubicBezTo>
                    <a:cubicBezTo>
                      <a:pt x="9271" y="158877"/>
                      <a:pt x="11811" y="147066"/>
                      <a:pt x="12700" y="144653"/>
                    </a:cubicBezTo>
                    <a:cubicBezTo>
                      <a:pt x="13589" y="142240"/>
                      <a:pt x="18161" y="138303"/>
                      <a:pt x="18161" y="138303"/>
                    </a:cubicBezTo>
                    <a:lnTo>
                      <a:pt x="18161" y="134366"/>
                    </a:lnTo>
                    <a:cubicBezTo>
                      <a:pt x="1143" y="134874"/>
                      <a:pt x="5969" y="133096"/>
                      <a:pt x="3048" y="126492"/>
                    </a:cubicBezTo>
                    <a:cubicBezTo>
                      <a:pt x="1016" y="121920"/>
                      <a:pt x="2413" y="120904"/>
                      <a:pt x="3175" y="117729"/>
                    </a:cubicBezTo>
                    <a:cubicBezTo>
                      <a:pt x="5461" y="108331"/>
                      <a:pt x="13081" y="93853"/>
                      <a:pt x="16256" y="87249"/>
                    </a:cubicBezTo>
                    <a:cubicBezTo>
                      <a:pt x="17272" y="83947"/>
                      <a:pt x="20447" y="75946"/>
                      <a:pt x="20447" y="75946"/>
                    </a:cubicBezTo>
                    <a:cubicBezTo>
                      <a:pt x="33147" y="50038"/>
                      <a:pt x="37846" y="51943"/>
                      <a:pt x="52959" y="50546"/>
                    </a:cubicBezTo>
                    <a:lnTo>
                      <a:pt x="53721" y="49530"/>
                    </a:lnTo>
                    <a:cubicBezTo>
                      <a:pt x="68834" y="48895"/>
                      <a:pt x="66421" y="47752"/>
                      <a:pt x="68453" y="33147"/>
                    </a:cubicBezTo>
                    <a:cubicBezTo>
                      <a:pt x="66294" y="34036"/>
                      <a:pt x="65659" y="28575"/>
                      <a:pt x="65659" y="28575"/>
                    </a:cubicBezTo>
                    <a:cubicBezTo>
                      <a:pt x="64389" y="20320"/>
                      <a:pt x="67945" y="21844"/>
                      <a:pt x="69596" y="21717"/>
                    </a:cubicBezTo>
                    <a:cubicBezTo>
                      <a:pt x="69977" y="8128"/>
                      <a:pt x="71374" y="3810"/>
                      <a:pt x="81153" y="0"/>
                    </a:cubicBezTo>
                    <a:lnTo>
                      <a:pt x="30226" y="0"/>
                    </a:lnTo>
                    <a:cubicBezTo>
                      <a:pt x="13589" y="0"/>
                      <a:pt x="0" y="13462"/>
                      <a:pt x="0" y="30226"/>
                    </a:cubicBezTo>
                    <a:lnTo>
                      <a:pt x="0" y="332232"/>
                    </a:lnTo>
                    <a:cubicBezTo>
                      <a:pt x="0" y="348869"/>
                      <a:pt x="13462" y="362458"/>
                      <a:pt x="30226" y="362458"/>
                    </a:cubicBezTo>
                    <a:lnTo>
                      <a:pt x="119380" y="362458"/>
                    </a:lnTo>
                    <a:cubicBezTo>
                      <a:pt x="109220" y="356997"/>
                      <a:pt x="115189" y="346456"/>
                      <a:pt x="115570" y="326517"/>
                    </a:cubicBezTo>
                  </a:path>
                </a:pathLst>
              </a:custGeom>
              <a:solidFill>
                <a:srgbClr val="284384"/>
              </a:solidFill>
              <a:ln w="0" cap="flat">
                <a:noFill/>
                <a:prstDash val="solid"/>
                <a:miter/>
              </a:ln>
            </p:spPr>
            <p:txBody>
              <a:bodyPr rtlCol="0" anchor="ctr"/>
              <a:lstStyle/>
              <a:p>
                <a:endParaRPr lang="en-US"/>
              </a:p>
            </p:txBody>
          </p:sp>
        </p:grpSp>
        <p:grpSp>
          <p:nvGrpSpPr>
            <p:cNvPr id="36" name="Graphic 22">
              <a:extLst>
                <a:ext uri="{FF2B5EF4-FFF2-40B4-BE49-F238E27FC236}">
                  <a16:creationId xmlns:a16="http://schemas.microsoft.com/office/drawing/2014/main" id="{D67CC137-F5E8-1C97-8F3E-075BA637D03D}"/>
                </a:ext>
              </a:extLst>
            </p:cNvPr>
            <p:cNvGrpSpPr/>
            <p:nvPr/>
          </p:nvGrpSpPr>
          <p:grpSpPr>
            <a:xfrm>
              <a:off x="2109971" y="6119273"/>
              <a:ext cx="660336" cy="381000"/>
              <a:chOff x="2109971" y="6119273"/>
              <a:chExt cx="660336" cy="381000"/>
            </a:xfrm>
          </p:grpSpPr>
          <p:sp>
            <p:nvSpPr>
              <p:cNvPr id="37" name="Freeform 36">
                <a:extLst>
                  <a:ext uri="{FF2B5EF4-FFF2-40B4-BE49-F238E27FC236}">
                    <a16:creationId xmlns:a16="http://schemas.microsoft.com/office/drawing/2014/main" id="{548E9670-A128-F679-448C-F803F7B16E08}"/>
                  </a:ext>
                </a:extLst>
              </p:cNvPr>
              <p:cNvSpPr/>
              <p:nvPr/>
            </p:nvSpPr>
            <p:spPr>
              <a:xfrm>
                <a:off x="2407595" y="6129686"/>
                <a:ext cx="38480" cy="103886"/>
              </a:xfrm>
              <a:custGeom>
                <a:avLst/>
                <a:gdLst>
                  <a:gd name="connsiteX0" fmla="*/ 24638 w 38480"/>
                  <a:gd name="connsiteY0" fmla="*/ 75438 h 103886"/>
                  <a:gd name="connsiteX1" fmla="*/ 22860 w 38480"/>
                  <a:gd name="connsiteY1" fmla="*/ 64008 h 103886"/>
                  <a:gd name="connsiteX2" fmla="*/ 18288 w 38480"/>
                  <a:gd name="connsiteY2" fmla="*/ 56896 h 103886"/>
                  <a:gd name="connsiteX3" fmla="*/ 12319 w 38480"/>
                  <a:gd name="connsiteY3" fmla="*/ 51816 h 103886"/>
                  <a:gd name="connsiteX4" fmla="*/ 6350 w 38480"/>
                  <a:gd name="connsiteY4" fmla="*/ 46482 h 103886"/>
                  <a:gd name="connsiteX5" fmla="*/ 1778 w 38480"/>
                  <a:gd name="connsiteY5" fmla="*/ 38735 h 103886"/>
                  <a:gd name="connsiteX6" fmla="*/ 0 w 38480"/>
                  <a:gd name="connsiteY6" fmla="*/ 26162 h 103886"/>
                  <a:gd name="connsiteX7" fmla="*/ 0 w 38480"/>
                  <a:gd name="connsiteY7" fmla="*/ 0 h 103886"/>
                  <a:gd name="connsiteX8" fmla="*/ 38354 w 38480"/>
                  <a:gd name="connsiteY8" fmla="*/ 0 h 103886"/>
                  <a:gd name="connsiteX9" fmla="*/ 38354 w 38480"/>
                  <a:gd name="connsiteY9" fmla="*/ 29718 h 103886"/>
                  <a:gd name="connsiteX10" fmla="*/ 24511 w 38480"/>
                  <a:gd name="connsiteY10" fmla="*/ 29718 h 103886"/>
                  <a:gd name="connsiteX11" fmla="*/ 24511 w 38480"/>
                  <a:gd name="connsiteY11" fmla="*/ 11303 h 103886"/>
                  <a:gd name="connsiteX12" fmla="*/ 13843 w 38480"/>
                  <a:gd name="connsiteY12" fmla="*/ 11303 h 103886"/>
                  <a:gd name="connsiteX13" fmla="*/ 13843 w 38480"/>
                  <a:gd name="connsiteY13" fmla="*/ 25654 h 103886"/>
                  <a:gd name="connsiteX14" fmla="*/ 15621 w 38480"/>
                  <a:gd name="connsiteY14" fmla="*/ 35433 h 103886"/>
                  <a:gd name="connsiteX15" fmla="*/ 20193 w 38480"/>
                  <a:gd name="connsiteY15" fmla="*/ 41402 h 103886"/>
                  <a:gd name="connsiteX16" fmla="*/ 26162 w 38480"/>
                  <a:gd name="connsiteY16" fmla="*/ 46101 h 103886"/>
                  <a:gd name="connsiteX17" fmla="*/ 32131 w 38480"/>
                  <a:gd name="connsiteY17" fmla="*/ 51689 h 103886"/>
                  <a:gd name="connsiteX18" fmla="*/ 36703 w 38480"/>
                  <a:gd name="connsiteY18" fmla="*/ 60579 h 103886"/>
                  <a:gd name="connsiteX19" fmla="*/ 38481 w 38480"/>
                  <a:gd name="connsiteY19" fmla="*/ 74930 h 103886"/>
                  <a:gd name="connsiteX20" fmla="*/ 38481 w 38480"/>
                  <a:gd name="connsiteY20" fmla="*/ 103886 h 103886"/>
                  <a:gd name="connsiteX21" fmla="*/ 127 w 38480"/>
                  <a:gd name="connsiteY21" fmla="*/ 103886 h 103886"/>
                  <a:gd name="connsiteX22" fmla="*/ 127 w 38480"/>
                  <a:gd name="connsiteY22" fmla="*/ 72644 h 103886"/>
                  <a:gd name="connsiteX23" fmla="*/ 13970 w 38480"/>
                  <a:gd name="connsiteY23" fmla="*/ 72644 h 103886"/>
                  <a:gd name="connsiteX24" fmla="*/ 13970 w 38480"/>
                  <a:gd name="connsiteY24" fmla="*/ 92456 h 103886"/>
                  <a:gd name="connsiteX25" fmla="*/ 24638 w 38480"/>
                  <a:gd name="connsiteY25" fmla="*/ 92456 h 103886"/>
                  <a:gd name="connsiteX26" fmla="*/ 24638 w 38480"/>
                  <a:gd name="connsiteY26" fmla="*/ 75057 h 10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80" h="103886">
                    <a:moveTo>
                      <a:pt x="24638" y="75438"/>
                    </a:moveTo>
                    <a:cubicBezTo>
                      <a:pt x="24638" y="70739"/>
                      <a:pt x="24003" y="66929"/>
                      <a:pt x="22860" y="64008"/>
                    </a:cubicBezTo>
                    <a:cubicBezTo>
                      <a:pt x="21717" y="61087"/>
                      <a:pt x="20193" y="58801"/>
                      <a:pt x="18288" y="56896"/>
                    </a:cubicBezTo>
                    <a:cubicBezTo>
                      <a:pt x="16383" y="54991"/>
                      <a:pt x="14478" y="53340"/>
                      <a:pt x="12319" y="51816"/>
                    </a:cubicBezTo>
                    <a:cubicBezTo>
                      <a:pt x="10160" y="50292"/>
                      <a:pt x="8255" y="48514"/>
                      <a:pt x="6350" y="46482"/>
                    </a:cubicBezTo>
                    <a:cubicBezTo>
                      <a:pt x="4572" y="44450"/>
                      <a:pt x="3048" y="41910"/>
                      <a:pt x="1778" y="38735"/>
                    </a:cubicBezTo>
                    <a:cubicBezTo>
                      <a:pt x="635" y="35687"/>
                      <a:pt x="0" y="31369"/>
                      <a:pt x="0" y="26162"/>
                    </a:cubicBezTo>
                    <a:lnTo>
                      <a:pt x="0" y="0"/>
                    </a:lnTo>
                    <a:lnTo>
                      <a:pt x="38354" y="0"/>
                    </a:lnTo>
                    <a:lnTo>
                      <a:pt x="38354" y="29718"/>
                    </a:lnTo>
                    <a:lnTo>
                      <a:pt x="24511" y="29718"/>
                    </a:lnTo>
                    <a:lnTo>
                      <a:pt x="24511" y="11303"/>
                    </a:lnTo>
                    <a:lnTo>
                      <a:pt x="13843" y="11303"/>
                    </a:lnTo>
                    <a:lnTo>
                      <a:pt x="13843" y="25654"/>
                    </a:lnTo>
                    <a:cubicBezTo>
                      <a:pt x="13843" y="29845"/>
                      <a:pt x="14478" y="33020"/>
                      <a:pt x="15621" y="35433"/>
                    </a:cubicBezTo>
                    <a:cubicBezTo>
                      <a:pt x="16764" y="37846"/>
                      <a:pt x="18288" y="39878"/>
                      <a:pt x="20193" y="41402"/>
                    </a:cubicBezTo>
                    <a:cubicBezTo>
                      <a:pt x="21971" y="43053"/>
                      <a:pt x="24003" y="44577"/>
                      <a:pt x="26162" y="46101"/>
                    </a:cubicBezTo>
                    <a:cubicBezTo>
                      <a:pt x="28321" y="47625"/>
                      <a:pt x="30226" y="49403"/>
                      <a:pt x="32131" y="51689"/>
                    </a:cubicBezTo>
                    <a:cubicBezTo>
                      <a:pt x="34036" y="53975"/>
                      <a:pt x="35433" y="56896"/>
                      <a:pt x="36703" y="60579"/>
                    </a:cubicBezTo>
                    <a:cubicBezTo>
                      <a:pt x="37846" y="64262"/>
                      <a:pt x="38481" y="68961"/>
                      <a:pt x="38481" y="74930"/>
                    </a:cubicBezTo>
                    <a:lnTo>
                      <a:pt x="38481" y="103886"/>
                    </a:lnTo>
                    <a:lnTo>
                      <a:pt x="127" y="103886"/>
                    </a:lnTo>
                    <a:lnTo>
                      <a:pt x="127" y="72644"/>
                    </a:lnTo>
                    <a:lnTo>
                      <a:pt x="13970" y="72644"/>
                    </a:lnTo>
                    <a:lnTo>
                      <a:pt x="13970" y="92456"/>
                    </a:lnTo>
                    <a:lnTo>
                      <a:pt x="24638" y="92456"/>
                    </a:lnTo>
                    <a:lnTo>
                      <a:pt x="24638" y="75057"/>
                    </a:lnTo>
                    <a:close/>
                  </a:path>
                </a:pathLst>
              </a:custGeom>
              <a:solidFill>
                <a:srgbClr val="008248"/>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E575328-CC9A-6C07-6898-186AD21ED045}"/>
                  </a:ext>
                </a:extLst>
              </p:cNvPr>
              <p:cNvSpPr/>
              <p:nvPr/>
            </p:nvSpPr>
            <p:spPr>
              <a:xfrm>
                <a:off x="2460173" y="6129813"/>
                <a:ext cx="41783" cy="104013"/>
              </a:xfrm>
              <a:custGeom>
                <a:avLst/>
                <a:gdLst>
                  <a:gd name="connsiteX0" fmla="*/ 13589 w 41783"/>
                  <a:gd name="connsiteY0" fmla="*/ 46355 h 104013"/>
                  <a:gd name="connsiteX1" fmla="*/ 25781 w 41783"/>
                  <a:gd name="connsiteY1" fmla="*/ 0 h 104013"/>
                  <a:gd name="connsiteX2" fmla="*/ 40894 w 41783"/>
                  <a:gd name="connsiteY2" fmla="*/ 0 h 104013"/>
                  <a:gd name="connsiteX3" fmla="*/ 24638 w 41783"/>
                  <a:gd name="connsiteY3" fmla="*/ 51562 h 104013"/>
                  <a:gd name="connsiteX4" fmla="*/ 41783 w 41783"/>
                  <a:gd name="connsiteY4" fmla="*/ 104013 h 104013"/>
                  <a:gd name="connsiteX5" fmla="*/ 26797 w 41783"/>
                  <a:gd name="connsiteY5" fmla="*/ 104013 h 104013"/>
                  <a:gd name="connsiteX6" fmla="*/ 13589 w 41783"/>
                  <a:gd name="connsiteY6" fmla="*/ 56642 h 104013"/>
                  <a:gd name="connsiteX7" fmla="*/ 13843 w 41783"/>
                  <a:gd name="connsiteY7" fmla="*/ 104013 h 104013"/>
                  <a:gd name="connsiteX8" fmla="*/ 0 w 41783"/>
                  <a:gd name="connsiteY8" fmla="*/ 104013 h 104013"/>
                  <a:gd name="connsiteX9" fmla="*/ 0 w 41783"/>
                  <a:gd name="connsiteY9" fmla="*/ 0 h 104013"/>
                  <a:gd name="connsiteX10" fmla="*/ 13843 w 41783"/>
                  <a:gd name="connsiteY10" fmla="*/ 0 h 104013"/>
                  <a:gd name="connsiteX11" fmla="*/ 13589 w 41783"/>
                  <a:gd name="connsiteY11" fmla="*/ 46355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3" h="104013">
                    <a:moveTo>
                      <a:pt x="13589" y="46355"/>
                    </a:moveTo>
                    <a:lnTo>
                      <a:pt x="25781" y="0"/>
                    </a:lnTo>
                    <a:lnTo>
                      <a:pt x="40894" y="0"/>
                    </a:lnTo>
                    <a:lnTo>
                      <a:pt x="24638" y="51562"/>
                    </a:lnTo>
                    <a:lnTo>
                      <a:pt x="41783" y="104013"/>
                    </a:lnTo>
                    <a:lnTo>
                      <a:pt x="26797" y="104013"/>
                    </a:lnTo>
                    <a:lnTo>
                      <a:pt x="13589" y="56642"/>
                    </a:lnTo>
                    <a:lnTo>
                      <a:pt x="13843" y="104013"/>
                    </a:lnTo>
                    <a:lnTo>
                      <a:pt x="0" y="104013"/>
                    </a:lnTo>
                    <a:lnTo>
                      <a:pt x="0" y="0"/>
                    </a:lnTo>
                    <a:lnTo>
                      <a:pt x="13843" y="0"/>
                    </a:lnTo>
                    <a:lnTo>
                      <a:pt x="13589" y="46355"/>
                    </a:lnTo>
                    <a:close/>
                  </a:path>
                </a:pathLst>
              </a:custGeom>
              <a:solidFill>
                <a:srgbClr val="008248"/>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A2F7CBD-E05A-917B-97E1-286161093727}"/>
                  </a:ext>
                </a:extLst>
              </p:cNvPr>
              <p:cNvSpPr/>
              <p:nvPr/>
            </p:nvSpPr>
            <p:spPr>
              <a:xfrm>
                <a:off x="2512370" y="6129813"/>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4958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4958"/>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5C7D1-2818-0FCC-988B-CF3A7C4DC0F8}"/>
                  </a:ext>
                </a:extLst>
              </p:cNvPr>
              <p:cNvSpPr/>
              <p:nvPr/>
            </p:nvSpPr>
            <p:spPr>
              <a:xfrm>
                <a:off x="2552884" y="6129813"/>
                <a:ext cx="37210" cy="104013"/>
              </a:xfrm>
              <a:custGeom>
                <a:avLst/>
                <a:gdLst>
                  <a:gd name="connsiteX0" fmla="*/ 25527 w 37210"/>
                  <a:gd name="connsiteY0" fmla="*/ 104013 h 104013"/>
                  <a:gd name="connsiteX1" fmla="*/ 11684 w 37210"/>
                  <a:gd name="connsiteY1" fmla="*/ 104013 h 104013"/>
                  <a:gd name="connsiteX2" fmla="*/ 11684 w 37210"/>
                  <a:gd name="connsiteY2" fmla="*/ 11430 h 104013"/>
                  <a:gd name="connsiteX3" fmla="*/ 0 w 37210"/>
                  <a:gd name="connsiteY3" fmla="*/ 13208 h 104013"/>
                  <a:gd name="connsiteX4" fmla="*/ 0 w 37210"/>
                  <a:gd name="connsiteY4" fmla="*/ 0 h 104013"/>
                  <a:gd name="connsiteX5" fmla="*/ 37211 w 37210"/>
                  <a:gd name="connsiteY5" fmla="*/ 0 h 104013"/>
                  <a:gd name="connsiteX6" fmla="*/ 37211 w 37210"/>
                  <a:gd name="connsiteY6" fmla="*/ 13208 h 104013"/>
                  <a:gd name="connsiteX7" fmla="*/ 25527 w 37210"/>
                  <a:gd name="connsiteY7" fmla="*/ 11430 h 104013"/>
                  <a:gd name="connsiteX8" fmla="*/ 25527 w 37210"/>
                  <a:gd name="connsiteY8" fmla="*/ 10401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0" h="104013">
                    <a:moveTo>
                      <a:pt x="25527" y="104013"/>
                    </a:moveTo>
                    <a:lnTo>
                      <a:pt x="11684" y="104013"/>
                    </a:lnTo>
                    <a:lnTo>
                      <a:pt x="11684" y="11430"/>
                    </a:lnTo>
                    <a:lnTo>
                      <a:pt x="0" y="13208"/>
                    </a:lnTo>
                    <a:lnTo>
                      <a:pt x="0" y="0"/>
                    </a:lnTo>
                    <a:lnTo>
                      <a:pt x="37211" y="0"/>
                    </a:lnTo>
                    <a:lnTo>
                      <a:pt x="37211" y="13208"/>
                    </a:lnTo>
                    <a:lnTo>
                      <a:pt x="25527" y="11430"/>
                    </a:lnTo>
                    <a:lnTo>
                      <a:pt x="25527" y="104013"/>
                    </a:lnTo>
                    <a:close/>
                  </a:path>
                </a:pathLst>
              </a:custGeom>
              <a:solidFill>
                <a:srgbClr val="008248"/>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7CF78A-103B-D949-B44B-DF1031D13482}"/>
                  </a:ext>
                </a:extLst>
              </p:cNvPr>
              <p:cNvSpPr/>
              <p:nvPr/>
            </p:nvSpPr>
            <p:spPr>
              <a:xfrm>
                <a:off x="2603048"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83A13EC-F47C-E2F8-DD2F-F448B040F6F7}"/>
                  </a:ext>
                </a:extLst>
              </p:cNvPr>
              <p:cNvSpPr/>
              <p:nvPr/>
            </p:nvSpPr>
            <p:spPr>
              <a:xfrm>
                <a:off x="2312726"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140609-656B-BCAB-A243-FF5F8863EC4F}"/>
                  </a:ext>
                </a:extLst>
              </p:cNvPr>
              <p:cNvSpPr/>
              <p:nvPr/>
            </p:nvSpPr>
            <p:spPr>
              <a:xfrm>
                <a:off x="2357303" y="6129813"/>
                <a:ext cx="39624" cy="104013"/>
              </a:xfrm>
              <a:custGeom>
                <a:avLst/>
                <a:gdLst>
                  <a:gd name="connsiteX0" fmla="*/ 24892 w 39624"/>
                  <a:gd name="connsiteY0" fmla="*/ 104013 h 104013"/>
                  <a:gd name="connsiteX1" fmla="*/ 39624 w 39624"/>
                  <a:gd name="connsiteY1" fmla="*/ 104013 h 104013"/>
                  <a:gd name="connsiteX2" fmla="*/ 29845 w 39624"/>
                  <a:gd name="connsiteY2" fmla="*/ 0 h 104013"/>
                  <a:gd name="connsiteX3" fmla="*/ 10033 w 39624"/>
                  <a:gd name="connsiteY3" fmla="*/ 0 h 104013"/>
                  <a:gd name="connsiteX4" fmla="*/ 0 w 39624"/>
                  <a:gd name="connsiteY4" fmla="*/ 104013 h 104013"/>
                  <a:gd name="connsiteX5" fmla="*/ 14986 w 39624"/>
                  <a:gd name="connsiteY5" fmla="*/ 104013 h 104013"/>
                  <a:gd name="connsiteX6" fmla="*/ 15367 w 39624"/>
                  <a:gd name="connsiteY6" fmla="*/ 96774 h 104013"/>
                  <a:gd name="connsiteX7" fmla="*/ 24257 w 39624"/>
                  <a:gd name="connsiteY7" fmla="*/ 92964 h 104013"/>
                  <a:gd name="connsiteX8" fmla="*/ 24892 w 39624"/>
                  <a:gd name="connsiteY8" fmla="*/ 104013 h 104013"/>
                  <a:gd name="connsiteX9" fmla="*/ 16002 w 39624"/>
                  <a:gd name="connsiteY9" fmla="*/ 83947 h 104013"/>
                  <a:gd name="connsiteX10" fmla="*/ 19177 w 39624"/>
                  <a:gd name="connsiteY10" fmla="*/ 10795 h 104013"/>
                  <a:gd name="connsiteX11" fmla="*/ 19431 w 39624"/>
                  <a:gd name="connsiteY11" fmla="*/ 10795 h 104013"/>
                  <a:gd name="connsiteX12" fmla="*/ 19685 w 39624"/>
                  <a:gd name="connsiteY12" fmla="*/ 15621 h 104013"/>
                  <a:gd name="connsiteX13" fmla="*/ 21463 w 39624"/>
                  <a:gd name="connsiteY13" fmla="*/ 45974 h 104013"/>
                  <a:gd name="connsiteX14" fmla="*/ 23622 w 39624"/>
                  <a:gd name="connsiteY14" fmla="*/ 82804 h 104013"/>
                  <a:gd name="connsiteX15" fmla="*/ 15875 w 39624"/>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4"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4986" y="101727"/>
                      <a:pt x="15240" y="99187"/>
                      <a:pt x="15367" y="96774"/>
                    </a:cubicBezTo>
                    <a:lnTo>
                      <a:pt x="24257" y="92964"/>
                    </a:lnTo>
                    <a:cubicBezTo>
                      <a:pt x="24511" y="97409"/>
                      <a:pt x="24765" y="101219"/>
                      <a:pt x="24892" y="104013"/>
                    </a:cubicBezTo>
                    <a:moveTo>
                      <a:pt x="16002" y="83947"/>
                    </a:moveTo>
                    <a:cubicBezTo>
                      <a:pt x="17018" y="59436"/>
                      <a:pt x="18161" y="30607"/>
                      <a:pt x="19177" y="10795"/>
                    </a:cubicBezTo>
                    <a:lnTo>
                      <a:pt x="19431" y="10795"/>
                    </a:lnTo>
                    <a:cubicBezTo>
                      <a:pt x="19431" y="12446"/>
                      <a:pt x="19558" y="14097"/>
                      <a:pt x="19685" y="15621"/>
                    </a:cubicBezTo>
                    <a:cubicBezTo>
                      <a:pt x="20320" y="25781"/>
                      <a:pt x="20955" y="35941"/>
                      <a:pt x="21463" y="45974"/>
                    </a:cubicBezTo>
                    <a:cubicBezTo>
                      <a:pt x="21717" y="49657"/>
                      <a:pt x="22733"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60D0F0C-1460-EA73-BF35-43AA321BC2B9}"/>
                  </a:ext>
                </a:extLst>
              </p:cNvPr>
              <p:cNvSpPr/>
              <p:nvPr/>
            </p:nvSpPr>
            <p:spPr>
              <a:xfrm>
                <a:off x="2650038" y="6129813"/>
                <a:ext cx="39497" cy="104013"/>
              </a:xfrm>
              <a:custGeom>
                <a:avLst/>
                <a:gdLst>
                  <a:gd name="connsiteX0" fmla="*/ 24892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892" y="104013"/>
                    </a:moveTo>
                    <a:lnTo>
                      <a:pt x="39497" y="104013"/>
                    </a:lnTo>
                    <a:cubicBezTo>
                      <a:pt x="36195" y="69342"/>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828"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942C7A-74BE-734C-074E-8A9267805E0B}"/>
                  </a:ext>
                </a:extLst>
              </p:cNvPr>
              <p:cNvSpPr/>
              <p:nvPr/>
            </p:nvSpPr>
            <p:spPr>
              <a:xfrm>
                <a:off x="2700076" y="6129813"/>
                <a:ext cx="31623" cy="104013"/>
              </a:xfrm>
              <a:custGeom>
                <a:avLst/>
                <a:gdLst>
                  <a:gd name="connsiteX0" fmla="*/ 13843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843 w 31623"/>
                  <a:gd name="connsiteY5" fmla="*/ 92710 h 104013"/>
                  <a:gd name="connsiteX6" fmla="*/ 13843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843" y="0"/>
                    </a:moveTo>
                    <a:lnTo>
                      <a:pt x="0" y="0"/>
                    </a:lnTo>
                    <a:lnTo>
                      <a:pt x="0" y="104013"/>
                    </a:lnTo>
                    <a:lnTo>
                      <a:pt x="31623" y="104013"/>
                    </a:lnTo>
                    <a:lnTo>
                      <a:pt x="31623"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4BE7B0-58EA-A740-59DE-92835C20C382}"/>
                  </a:ext>
                </a:extLst>
              </p:cNvPr>
              <p:cNvSpPr/>
              <p:nvPr/>
            </p:nvSpPr>
            <p:spPr>
              <a:xfrm>
                <a:off x="2738557" y="6129813"/>
                <a:ext cx="31750" cy="104013"/>
              </a:xfrm>
              <a:custGeom>
                <a:avLst/>
                <a:gdLst>
                  <a:gd name="connsiteX0" fmla="*/ 13843 w 31750"/>
                  <a:gd name="connsiteY0" fmla="*/ 0 h 104013"/>
                  <a:gd name="connsiteX1" fmla="*/ 0 w 31750"/>
                  <a:gd name="connsiteY1" fmla="*/ 0 h 104013"/>
                  <a:gd name="connsiteX2" fmla="*/ 0 w 31750"/>
                  <a:gd name="connsiteY2" fmla="*/ 104013 h 104013"/>
                  <a:gd name="connsiteX3" fmla="*/ 31750 w 31750"/>
                  <a:gd name="connsiteY3" fmla="*/ 104013 h 104013"/>
                  <a:gd name="connsiteX4" fmla="*/ 31750 w 31750"/>
                  <a:gd name="connsiteY4" fmla="*/ 90932 h 104013"/>
                  <a:gd name="connsiteX5" fmla="*/ 13843 w 31750"/>
                  <a:gd name="connsiteY5" fmla="*/ 92710 h 104013"/>
                  <a:gd name="connsiteX6" fmla="*/ 13843 w 31750"/>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04013">
                    <a:moveTo>
                      <a:pt x="13843" y="0"/>
                    </a:moveTo>
                    <a:lnTo>
                      <a:pt x="0" y="0"/>
                    </a:lnTo>
                    <a:lnTo>
                      <a:pt x="0" y="104013"/>
                    </a:lnTo>
                    <a:lnTo>
                      <a:pt x="31750" y="104013"/>
                    </a:lnTo>
                    <a:lnTo>
                      <a:pt x="31750"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92DD65E-16F4-5017-CF1D-F605D057B342}"/>
                  </a:ext>
                </a:extLst>
              </p:cNvPr>
              <p:cNvSpPr/>
              <p:nvPr/>
            </p:nvSpPr>
            <p:spPr>
              <a:xfrm>
                <a:off x="2354256" y="6385465"/>
                <a:ext cx="31750" cy="104013"/>
              </a:xfrm>
              <a:custGeom>
                <a:avLst/>
                <a:gdLst>
                  <a:gd name="connsiteX0" fmla="*/ 13843 w 31750"/>
                  <a:gd name="connsiteY0" fmla="*/ 92710 h 104013"/>
                  <a:gd name="connsiteX1" fmla="*/ 31750 w 31750"/>
                  <a:gd name="connsiteY1" fmla="*/ 90932 h 104013"/>
                  <a:gd name="connsiteX2" fmla="*/ 31750 w 31750"/>
                  <a:gd name="connsiteY2" fmla="*/ 104013 h 104013"/>
                  <a:gd name="connsiteX3" fmla="*/ 0 w 31750"/>
                  <a:gd name="connsiteY3" fmla="*/ 104013 h 104013"/>
                  <a:gd name="connsiteX4" fmla="*/ 0 w 31750"/>
                  <a:gd name="connsiteY4" fmla="*/ 0 h 104013"/>
                  <a:gd name="connsiteX5" fmla="*/ 31750 w 31750"/>
                  <a:gd name="connsiteY5" fmla="*/ 0 h 104013"/>
                  <a:gd name="connsiteX6" fmla="*/ 31750 w 31750"/>
                  <a:gd name="connsiteY6" fmla="*/ 13208 h 104013"/>
                  <a:gd name="connsiteX7" fmla="*/ 13843 w 31750"/>
                  <a:gd name="connsiteY7" fmla="*/ 11430 h 104013"/>
                  <a:gd name="connsiteX8" fmla="*/ 13843 w 31750"/>
                  <a:gd name="connsiteY8" fmla="*/ 46863 h 104013"/>
                  <a:gd name="connsiteX9" fmla="*/ 29337 w 31750"/>
                  <a:gd name="connsiteY9" fmla="*/ 45085 h 104013"/>
                  <a:gd name="connsiteX10" fmla="*/ 29337 w 31750"/>
                  <a:gd name="connsiteY10" fmla="*/ 57785 h 104013"/>
                  <a:gd name="connsiteX11" fmla="*/ 13843 w 31750"/>
                  <a:gd name="connsiteY11" fmla="*/ 56007 h 104013"/>
                  <a:gd name="connsiteX12" fmla="*/ 13843 w 31750"/>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50" h="104013">
                    <a:moveTo>
                      <a:pt x="13843" y="92710"/>
                    </a:moveTo>
                    <a:lnTo>
                      <a:pt x="31750" y="90932"/>
                    </a:lnTo>
                    <a:lnTo>
                      <a:pt x="31750" y="104013"/>
                    </a:lnTo>
                    <a:lnTo>
                      <a:pt x="0" y="104013"/>
                    </a:lnTo>
                    <a:lnTo>
                      <a:pt x="0" y="0"/>
                    </a:lnTo>
                    <a:lnTo>
                      <a:pt x="31750" y="0"/>
                    </a:lnTo>
                    <a:lnTo>
                      <a:pt x="31750" y="13208"/>
                    </a:lnTo>
                    <a:lnTo>
                      <a:pt x="13843" y="11430"/>
                    </a:lnTo>
                    <a:lnTo>
                      <a:pt x="13843" y="46863"/>
                    </a:lnTo>
                    <a:lnTo>
                      <a:pt x="29337" y="45085"/>
                    </a:lnTo>
                    <a:lnTo>
                      <a:pt x="29337"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1E20BD4-77DE-771D-2606-4ADB35A92D12}"/>
                  </a:ext>
                </a:extLst>
              </p:cNvPr>
              <p:cNvSpPr/>
              <p:nvPr/>
            </p:nvSpPr>
            <p:spPr>
              <a:xfrm>
                <a:off x="2554662" y="6385465"/>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5085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5085"/>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7F4E008-FC2E-00AF-4381-8FFAC8B22504}"/>
                  </a:ext>
                </a:extLst>
              </p:cNvPr>
              <p:cNvSpPr/>
              <p:nvPr/>
            </p:nvSpPr>
            <p:spPr>
              <a:xfrm>
                <a:off x="2312726" y="6385465"/>
                <a:ext cx="31623" cy="104013"/>
              </a:xfrm>
              <a:custGeom>
                <a:avLst/>
                <a:gdLst>
                  <a:gd name="connsiteX0" fmla="*/ 13716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716 w 31623"/>
                  <a:gd name="connsiteY5" fmla="*/ 92710 h 104013"/>
                  <a:gd name="connsiteX6" fmla="*/ 13716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716" y="0"/>
                    </a:moveTo>
                    <a:lnTo>
                      <a:pt x="0" y="0"/>
                    </a:lnTo>
                    <a:lnTo>
                      <a:pt x="0" y="104013"/>
                    </a:lnTo>
                    <a:lnTo>
                      <a:pt x="31623" y="104013"/>
                    </a:lnTo>
                    <a:lnTo>
                      <a:pt x="31623" y="90932"/>
                    </a:lnTo>
                    <a:lnTo>
                      <a:pt x="13716" y="92710"/>
                    </a:lnTo>
                    <a:lnTo>
                      <a:pt x="13716" y="0"/>
                    </a:lnTo>
                    <a:close/>
                  </a:path>
                </a:pathLst>
              </a:custGeom>
              <a:solidFill>
                <a:srgbClr val="008248"/>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F0F6BAD-2519-CE49-12A5-811378C918DE}"/>
                  </a:ext>
                </a:extLst>
              </p:cNvPr>
              <p:cNvSpPr/>
              <p:nvPr/>
            </p:nvSpPr>
            <p:spPr>
              <a:xfrm>
                <a:off x="2397309" y="6385465"/>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215"/>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701"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D9F27AB-F8ED-96DB-528E-794CAF21132A}"/>
                  </a:ext>
                </a:extLst>
              </p:cNvPr>
              <p:cNvSpPr/>
              <p:nvPr/>
            </p:nvSpPr>
            <p:spPr>
              <a:xfrm>
                <a:off x="2447982" y="6385465"/>
                <a:ext cx="38353" cy="104013"/>
              </a:xfrm>
              <a:custGeom>
                <a:avLst/>
                <a:gdLst>
                  <a:gd name="connsiteX0" fmla="*/ 38354 w 38353"/>
                  <a:gd name="connsiteY0" fmla="*/ 29718 h 104013"/>
                  <a:gd name="connsiteX1" fmla="*/ 38354 w 38353"/>
                  <a:gd name="connsiteY1" fmla="*/ 0 h 104013"/>
                  <a:gd name="connsiteX2" fmla="*/ 0 w 38353"/>
                  <a:gd name="connsiteY2" fmla="*/ 0 h 104013"/>
                  <a:gd name="connsiteX3" fmla="*/ 0 w 38353"/>
                  <a:gd name="connsiteY3" fmla="*/ 104013 h 104013"/>
                  <a:gd name="connsiteX4" fmla="*/ 38354 w 38353"/>
                  <a:gd name="connsiteY4" fmla="*/ 104013 h 104013"/>
                  <a:gd name="connsiteX5" fmla="*/ 38354 w 38353"/>
                  <a:gd name="connsiteY5" fmla="*/ 57277 h 104013"/>
                  <a:gd name="connsiteX6" fmla="*/ 38354 w 38353"/>
                  <a:gd name="connsiteY6" fmla="*/ 45085 h 104013"/>
                  <a:gd name="connsiteX7" fmla="*/ 38354 w 38353"/>
                  <a:gd name="connsiteY7" fmla="*/ 44577 h 104013"/>
                  <a:gd name="connsiteX8" fmla="*/ 19177 w 38353"/>
                  <a:gd name="connsiteY8" fmla="*/ 44577 h 104013"/>
                  <a:gd name="connsiteX9" fmla="*/ 19177 w 38353"/>
                  <a:gd name="connsiteY9" fmla="*/ 57277 h 104013"/>
                  <a:gd name="connsiteX10" fmla="*/ 24511 w 38353"/>
                  <a:gd name="connsiteY10" fmla="*/ 57277 h 104013"/>
                  <a:gd name="connsiteX11" fmla="*/ 24511 w 38353"/>
                  <a:gd name="connsiteY11" fmla="*/ 92710 h 104013"/>
                  <a:gd name="connsiteX12" fmla="*/ 13843 w 38353"/>
                  <a:gd name="connsiteY12" fmla="*/ 92710 h 104013"/>
                  <a:gd name="connsiteX13" fmla="*/ 13843 w 38353"/>
                  <a:gd name="connsiteY13" fmla="*/ 11303 h 104013"/>
                  <a:gd name="connsiteX14" fmla="*/ 24511 w 38353"/>
                  <a:gd name="connsiteY14" fmla="*/ 11303 h 104013"/>
                  <a:gd name="connsiteX15" fmla="*/ 24511 w 38353"/>
                  <a:gd name="connsiteY15" fmla="*/ 29718 h 104013"/>
                  <a:gd name="connsiteX16" fmla="*/ 38354 w 38353"/>
                  <a:gd name="connsiteY16" fmla="*/ 297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3" h="104013">
                    <a:moveTo>
                      <a:pt x="38354" y="29718"/>
                    </a:moveTo>
                    <a:lnTo>
                      <a:pt x="38354" y="0"/>
                    </a:lnTo>
                    <a:lnTo>
                      <a:pt x="0" y="0"/>
                    </a:lnTo>
                    <a:lnTo>
                      <a:pt x="0" y="104013"/>
                    </a:lnTo>
                    <a:lnTo>
                      <a:pt x="38354" y="104013"/>
                    </a:lnTo>
                    <a:lnTo>
                      <a:pt x="38354" y="57277"/>
                    </a:lnTo>
                    <a:lnTo>
                      <a:pt x="38354" y="45085"/>
                    </a:lnTo>
                    <a:lnTo>
                      <a:pt x="38354" y="44577"/>
                    </a:lnTo>
                    <a:lnTo>
                      <a:pt x="19177" y="44577"/>
                    </a:lnTo>
                    <a:lnTo>
                      <a:pt x="19177" y="57277"/>
                    </a:lnTo>
                    <a:lnTo>
                      <a:pt x="24511" y="57277"/>
                    </a:lnTo>
                    <a:lnTo>
                      <a:pt x="24511" y="92710"/>
                    </a:lnTo>
                    <a:lnTo>
                      <a:pt x="13843" y="92710"/>
                    </a:lnTo>
                    <a:lnTo>
                      <a:pt x="13843" y="11303"/>
                    </a:lnTo>
                    <a:lnTo>
                      <a:pt x="24511" y="11303"/>
                    </a:lnTo>
                    <a:lnTo>
                      <a:pt x="24511"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E14FEC0-85AB-ACEE-3DE6-ABCCE39AE963}"/>
                  </a:ext>
                </a:extLst>
              </p:cNvPr>
              <p:cNvSpPr/>
              <p:nvPr/>
            </p:nvSpPr>
            <p:spPr>
              <a:xfrm>
                <a:off x="2500560" y="6385465"/>
                <a:ext cx="38353" cy="104013"/>
              </a:xfrm>
              <a:custGeom>
                <a:avLst/>
                <a:gdLst>
                  <a:gd name="connsiteX0" fmla="*/ 24511 w 38353"/>
                  <a:gd name="connsiteY0" fmla="*/ 0 h 104013"/>
                  <a:gd name="connsiteX1" fmla="*/ 26289 w 38353"/>
                  <a:gd name="connsiteY1" fmla="*/ 92710 h 104013"/>
                  <a:gd name="connsiteX2" fmla="*/ 12065 w 38353"/>
                  <a:gd name="connsiteY2" fmla="*/ 92710 h 104013"/>
                  <a:gd name="connsiteX3" fmla="*/ 13843 w 38353"/>
                  <a:gd name="connsiteY3" fmla="*/ 0 h 104013"/>
                  <a:gd name="connsiteX4" fmla="*/ 0 w 38353"/>
                  <a:gd name="connsiteY4" fmla="*/ 0 h 104013"/>
                  <a:gd name="connsiteX5" fmla="*/ 0 w 38353"/>
                  <a:gd name="connsiteY5" fmla="*/ 104013 h 104013"/>
                  <a:gd name="connsiteX6" fmla="*/ 38354 w 38353"/>
                  <a:gd name="connsiteY6" fmla="*/ 104013 h 104013"/>
                  <a:gd name="connsiteX7" fmla="*/ 38354 w 38353"/>
                  <a:gd name="connsiteY7" fmla="*/ 0 h 104013"/>
                  <a:gd name="connsiteX8" fmla="*/ 24511 w 38353"/>
                  <a:gd name="connsiteY8"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3" h="104013">
                    <a:moveTo>
                      <a:pt x="24511" y="0"/>
                    </a:moveTo>
                    <a:lnTo>
                      <a:pt x="26289" y="92710"/>
                    </a:lnTo>
                    <a:lnTo>
                      <a:pt x="12065" y="92710"/>
                    </a:lnTo>
                    <a:lnTo>
                      <a:pt x="13843" y="0"/>
                    </a:lnTo>
                    <a:lnTo>
                      <a:pt x="0" y="0"/>
                    </a:lnTo>
                    <a:lnTo>
                      <a:pt x="0" y="104013"/>
                    </a:lnTo>
                    <a:lnTo>
                      <a:pt x="38354" y="104013"/>
                    </a:lnTo>
                    <a:lnTo>
                      <a:pt x="38354" y="0"/>
                    </a:lnTo>
                    <a:lnTo>
                      <a:pt x="24511" y="0"/>
                    </a:lnTo>
                    <a:close/>
                  </a:path>
                </a:pathLst>
              </a:custGeom>
              <a:solidFill>
                <a:srgbClr val="008248"/>
              </a:solid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9012D35-4107-AEC8-AB37-A2ABD7F73852}"/>
                  </a:ext>
                </a:extLst>
              </p:cNvPr>
              <p:cNvSpPr/>
              <p:nvPr/>
            </p:nvSpPr>
            <p:spPr>
              <a:xfrm>
                <a:off x="2359970" y="6257575"/>
                <a:ext cx="30861" cy="104140"/>
              </a:xfrm>
              <a:custGeom>
                <a:avLst/>
                <a:gdLst>
                  <a:gd name="connsiteX0" fmla="*/ 0 w 30861"/>
                  <a:gd name="connsiteY0" fmla="*/ 104140 h 104140"/>
                  <a:gd name="connsiteX1" fmla="*/ 0 w 30861"/>
                  <a:gd name="connsiteY1" fmla="*/ 0 h 104140"/>
                  <a:gd name="connsiteX2" fmla="*/ 30861 w 30861"/>
                  <a:gd name="connsiteY2" fmla="*/ 0 h 104140"/>
                  <a:gd name="connsiteX3" fmla="*/ 30861 w 30861"/>
                  <a:gd name="connsiteY3" fmla="*/ 13335 h 104140"/>
                  <a:gd name="connsiteX4" fmla="*/ 13843 w 30861"/>
                  <a:gd name="connsiteY4" fmla="*/ 11557 h 104140"/>
                  <a:gd name="connsiteX5" fmla="*/ 13843 w 30861"/>
                  <a:gd name="connsiteY5" fmla="*/ 46863 h 104140"/>
                  <a:gd name="connsiteX6" fmla="*/ 28575 w 30861"/>
                  <a:gd name="connsiteY6" fmla="*/ 45085 h 104140"/>
                  <a:gd name="connsiteX7" fmla="*/ 28575 w 30861"/>
                  <a:gd name="connsiteY7" fmla="*/ 57912 h 104140"/>
                  <a:gd name="connsiteX8" fmla="*/ 13843 w 30861"/>
                  <a:gd name="connsiteY8" fmla="*/ 56134 h 104140"/>
                  <a:gd name="connsiteX9" fmla="*/ 13843 w 30861"/>
                  <a:gd name="connsiteY9" fmla="*/ 104140 h 104140"/>
                  <a:gd name="connsiteX10" fmla="*/ 0 w 30861"/>
                  <a:gd name="connsiteY10" fmla="*/ 104140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61" h="104140">
                    <a:moveTo>
                      <a:pt x="0" y="104140"/>
                    </a:moveTo>
                    <a:lnTo>
                      <a:pt x="0" y="0"/>
                    </a:lnTo>
                    <a:lnTo>
                      <a:pt x="30861" y="0"/>
                    </a:lnTo>
                    <a:lnTo>
                      <a:pt x="30861" y="13335"/>
                    </a:lnTo>
                    <a:lnTo>
                      <a:pt x="13843" y="11557"/>
                    </a:lnTo>
                    <a:lnTo>
                      <a:pt x="13843" y="46863"/>
                    </a:lnTo>
                    <a:lnTo>
                      <a:pt x="28575" y="45085"/>
                    </a:lnTo>
                    <a:lnTo>
                      <a:pt x="28575" y="57912"/>
                    </a:lnTo>
                    <a:lnTo>
                      <a:pt x="13843" y="56134"/>
                    </a:lnTo>
                    <a:lnTo>
                      <a:pt x="13843" y="104140"/>
                    </a:lnTo>
                    <a:lnTo>
                      <a:pt x="0" y="104140"/>
                    </a:lnTo>
                    <a:close/>
                  </a:path>
                </a:pathLst>
              </a:custGeom>
              <a:solidFill>
                <a:srgbClr val="008248"/>
              </a:solid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CEE24C-5CCE-90D9-82E2-9834AA84DA76}"/>
                  </a:ext>
                </a:extLst>
              </p:cNvPr>
              <p:cNvSpPr/>
              <p:nvPr/>
            </p:nvSpPr>
            <p:spPr>
              <a:xfrm>
                <a:off x="2455856" y="6257576"/>
                <a:ext cx="13843" cy="104012"/>
              </a:xfrm>
              <a:custGeom>
                <a:avLst/>
                <a:gdLst>
                  <a:gd name="connsiteX0" fmla="*/ 0 w 13843"/>
                  <a:gd name="connsiteY0" fmla="*/ 0 h 104012"/>
                  <a:gd name="connsiteX1" fmla="*/ 13843 w 13843"/>
                  <a:gd name="connsiteY1" fmla="*/ 0 h 104012"/>
                  <a:gd name="connsiteX2" fmla="*/ 13843 w 13843"/>
                  <a:gd name="connsiteY2" fmla="*/ 104013 h 104012"/>
                  <a:gd name="connsiteX3" fmla="*/ 0 w 13843"/>
                  <a:gd name="connsiteY3" fmla="*/ 104013 h 104012"/>
                </a:gdLst>
                <a:ahLst/>
                <a:cxnLst>
                  <a:cxn ang="0">
                    <a:pos x="connsiteX0" y="connsiteY0"/>
                  </a:cxn>
                  <a:cxn ang="0">
                    <a:pos x="connsiteX1" y="connsiteY1"/>
                  </a:cxn>
                  <a:cxn ang="0">
                    <a:pos x="connsiteX2" y="connsiteY2"/>
                  </a:cxn>
                  <a:cxn ang="0">
                    <a:pos x="connsiteX3" y="connsiteY3"/>
                  </a:cxn>
                </a:cxnLst>
                <a:rect l="l" t="t" r="r" b="b"/>
                <a:pathLst>
                  <a:path w="13843" h="104012">
                    <a:moveTo>
                      <a:pt x="0" y="0"/>
                    </a:moveTo>
                    <a:lnTo>
                      <a:pt x="13843" y="0"/>
                    </a:lnTo>
                    <a:lnTo>
                      <a:pt x="13843" y="104013"/>
                    </a:lnTo>
                    <a:lnTo>
                      <a:pt x="0" y="104013"/>
                    </a:lnTo>
                    <a:close/>
                  </a:path>
                </a:pathLst>
              </a:custGeom>
              <a:solidFill>
                <a:srgbClr val="008248"/>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BCD10D-51B5-277A-59B6-D1925E67566A}"/>
                  </a:ext>
                </a:extLst>
              </p:cNvPr>
              <p:cNvSpPr/>
              <p:nvPr/>
            </p:nvSpPr>
            <p:spPr>
              <a:xfrm>
                <a:off x="2311075" y="6257703"/>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748 w 39497"/>
                  <a:gd name="connsiteY9" fmla="*/ 83820 h 104013"/>
                  <a:gd name="connsiteX10" fmla="*/ 18923 w 39497"/>
                  <a:gd name="connsiteY10" fmla="*/ 10668 h 104013"/>
                  <a:gd name="connsiteX11" fmla="*/ 19177 w 39497"/>
                  <a:gd name="connsiteY11" fmla="*/ 10668 h 104013"/>
                  <a:gd name="connsiteX12" fmla="*/ 19431 w 39497"/>
                  <a:gd name="connsiteY12" fmla="*/ 15494 h 104013"/>
                  <a:gd name="connsiteX13" fmla="*/ 21209 w 39497"/>
                  <a:gd name="connsiteY13" fmla="*/ 45847 h 104013"/>
                  <a:gd name="connsiteX14" fmla="*/ 23495 w 39497"/>
                  <a:gd name="connsiteY14" fmla="*/ 82677 h 104013"/>
                  <a:gd name="connsiteX15" fmla="*/ 15748 w 39497"/>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342"/>
                      <a:pt x="32893" y="34671"/>
                      <a:pt x="29718" y="0"/>
                    </a:cubicBezTo>
                    <a:lnTo>
                      <a:pt x="9906" y="0"/>
                    </a:lnTo>
                    <a:cubicBezTo>
                      <a:pt x="6604" y="34671"/>
                      <a:pt x="3302" y="69342"/>
                      <a:pt x="0" y="104013"/>
                    </a:cubicBezTo>
                    <a:lnTo>
                      <a:pt x="14986" y="104013"/>
                    </a:lnTo>
                    <a:cubicBezTo>
                      <a:pt x="15113" y="101727"/>
                      <a:pt x="15240" y="99187"/>
                      <a:pt x="15367" y="96774"/>
                    </a:cubicBezTo>
                    <a:lnTo>
                      <a:pt x="24257" y="92964"/>
                    </a:lnTo>
                    <a:cubicBezTo>
                      <a:pt x="24511" y="97409"/>
                      <a:pt x="24765" y="101219"/>
                      <a:pt x="24892" y="104013"/>
                    </a:cubicBezTo>
                    <a:moveTo>
                      <a:pt x="15748" y="83820"/>
                    </a:moveTo>
                    <a:cubicBezTo>
                      <a:pt x="16764" y="59309"/>
                      <a:pt x="17907" y="30480"/>
                      <a:pt x="18923" y="10668"/>
                    </a:cubicBezTo>
                    <a:lnTo>
                      <a:pt x="19177" y="10668"/>
                    </a:lnTo>
                    <a:cubicBezTo>
                      <a:pt x="19177" y="12319"/>
                      <a:pt x="19304" y="13970"/>
                      <a:pt x="19431" y="15494"/>
                    </a:cubicBezTo>
                    <a:cubicBezTo>
                      <a:pt x="20066" y="25654"/>
                      <a:pt x="20701" y="35814"/>
                      <a:pt x="21209" y="45847"/>
                    </a:cubicBezTo>
                    <a:cubicBezTo>
                      <a:pt x="21463" y="49530"/>
                      <a:pt x="22479" y="67056"/>
                      <a:pt x="23495" y="82677"/>
                    </a:cubicBezTo>
                    <a:lnTo>
                      <a:pt x="15748" y="83820"/>
                    </a:lnTo>
                    <a:close/>
                  </a:path>
                </a:pathLst>
              </a:custGeom>
              <a:solidFill>
                <a:srgbClr val="008248"/>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DA8465D-DE3F-D76A-C6BA-4E5A28CCEF9E}"/>
                  </a:ext>
                </a:extLst>
              </p:cNvPr>
              <p:cNvSpPr/>
              <p:nvPr/>
            </p:nvSpPr>
            <p:spPr>
              <a:xfrm>
                <a:off x="2533198" y="6257703"/>
                <a:ext cx="39623" cy="104013"/>
              </a:xfrm>
              <a:custGeom>
                <a:avLst/>
                <a:gdLst>
                  <a:gd name="connsiteX0" fmla="*/ 24892 w 39623"/>
                  <a:gd name="connsiteY0" fmla="*/ 104013 h 104013"/>
                  <a:gd name="connsiteX1" fmla="*/ 39624 w 39623"/>
                  <a:gd name="connsiteY1" fmla="*/ 104013 h 104013"/>
                  <a:gd name="connsiteX2" fmla="*/ 29845 w 39623"/>
                  <a:gd name="connsiteY2" fmla="*/ 0 h 104013"/>
                  <a:gd name="connsiteX3" fmla="*/ 10033 w 39623"/>
                  <a:gd name="connsiteY3" fmla="*/ 0 h 104013"/>
                  <a:gd name="connsiteX4" fmla="*/ 0 w 39623"/>
                  <a:gd name="connsiteY4" fmla="*/ 104013 h 104013"/>
                  <a:gd name="connsiteX5" fmla="*/ 14986 w 39623"/>
                  <a:gd name="connsiteY5" fmla="*/ 104013 h 104013"/>
                  <a:gd name="connsiteX6" fmla="*/ 15367 w 39623"/>
                  <a:gd name="connsiteY6" fmla="*/ 96774 h 104013"/>
                  <a:gd name="connsiteX7" fmla="*/ 24257 w 39623"/>
                  <a:gd name="connsiteY7" fmla="*/ 92964 h 104013"/>
                  <a:gd name="connsiteX8" fmla="*/ 24892 w 39623"/>
                  <a:gd name="connsiteY8" fmla="*/ 104013 h 104013"/>
                  <a:gd name="connsiteX9" fmla="*/ 15875 w 39623"/>
                  <a:gd name="connsiteY9" fmla="*/ 83820 h 104013"/>
                  <a:gd name="connsiteX10" fmla="*/ 19050 w 39623"/>
                  <a:gd name="connsiteY10" fmla="*/ 10668 h 104013"/>
                  <a:gd name="connsiteX11" fmla="*/ 19304 w 39623"/>
                  <a:gd name="connsiteY11" fmla="*/ 10668 h 104013"/>
                  <a:gd name="connsiteX12" fmla="*/ 19558 w 39623"/>
                  <a:gd name="connsiteY12" fmla="*/ 15494 h 104013"/>
                  <a:gd name="connsiteX13" fmla="*/ 21336 w 39623"/>
                  <a:gd name="connsiteY13" fmla="*/ 45847 h 104013"/>
                  <a:gd name="connsiteX14" fmla="*/ 23622 w 39623"/>
                  <a:gd name="connsiteY14" fmla="*/ 82677 h 104013"/>
                  <a:gd name="connsiteX15" fmla="*/ 15875 w 39623"/>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3"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5113" y="101727"/>
                      <a:pt x="15240" y="99187"/>
                      <a:pt x="15367" y="96774"/>
                    </a:cubicBezTo>
                    <a:lnTo>
                      <a:pt x="24257" y="92964"/>
                    </a:lnTo>
                    <a:cubicBezTo>
                      <a:pt x="24511" y="97409"/>
                      <a:pt x="24765" y="101219"/>
                      <a:pt x="24892" y="104013"/>
                    </a:cubicBezTo>
                    <a:moveTo>
                      <a:pt x="15875" y="83820"/>
                    </a:moveTo>
                    <a:cubicBezTo>
                      <a:pt x="16891" y="59309"/>
                      <a:pt x="18034" y="30480"/>
                      <a:pt x="19050" y="10668"/>
                    </a:cubicBezTo>
                    <a:lnTo>
                      <a:pt x="19304" y="10668"/>
                    </a:lnTo>
                    <a:cubicBezTo>
                      <a:pt x="19304" y="12319"/>
                      <a:pt x="19431" y="13970"/>
                      <a:pt x="19558" y="15494"/>
                    </a:cubicBezTo>
                    <a:cubicBezTo>
                      <a:pt x="20193" y="25654"/>
                      <a:pt x="20828" y="35814"/>
                      <a:pt x="21336" y="45847"/>
                    </a:cubicBezTo>
                    <a:cubicBezTo>
                      <a:pt x="21590" y="49530"/>
                      <a:pt x="22606" y="67056"/>
                      <a:pt x="23622" y="82677"/>
                    </a:cubicBezTo>
                    <a:lnTo>
                      <a:pt x="15875" y="83820"/>
                    </a:lnTo>
                    <a:close/>
                  </a:path>
                </a:pathLst>
              </a:custGeom>
              <a:solidFill>
                <a:srgbClr val="008248"/>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3C0245-5254-258D-307F-B7E3C8971B5B}"/>
                  </a:ext>
                </a:extLst>
              </p:cNvPr>
              <p:cNvSpPr/>
              <p:nvPr/>
            </p:nvSpPr>
            <p:spPr>
              <a:xfrm>
                <a:off x="2485193" y="6257575"/>
                <a:ext cx="38354" cy="104140"/>
              </a:xfrm>
              <a:custGeom>
                <a:avLst/>
                <a:gdLst>
                  <a:gd name="connsiteX0" fmla="*/ 38354 w 38354"/>
                  <a:gd name="connsiteY0" fmla="*/ 29718 h 104140"/>
                  <a:gd name="connsiteX1" fmla="*/ 38354 w 38354"/>
                  <a:gd name="connsiteY1" fmla="*/ 0 h 104140"/>
                  <a:gd name="connsiteX2" fmla="*/ 0 w 38354"/>
                  <a:gd name="connsiteY2" fmla="*/ 0 h 104140"/>
                  <a:gd name="connsiteX3" fmla="*/ 0 w 38354"/>
                  <a:gd name="connsiteY3" fmla="*/ 19558 h 104140"/>
                  <a:gd name="connsiteX4" fmla="*/ 0 w 38354"/>
                  <a:gd name="connsiteY4" fmla="*/ 104140 h 104140"/>
                  <a:gd name="connsiteX5" fmla="*/ 38354 w 38354"/>
                  <a:gd name="connsiteY5" fmla="*/ 104140 h 104140"/>
                  <a:gd name="connsiteX6" fmla="*/ 38354 w 38354"/>
                  <a:gd name="connsiteY6" fmla="*/ 74422 h 104140"/>
                  <a:gd name="connsiteX7" fmla="*/ 24638 w 38354"/>
                  <a:gd name="connsiteY7" fmla="*/ 74422 h 104140"/>
                  <a:gd name="connsiteX8" fmla="*/ 24638 w 38354"/>
                  <a:gd name="connsiteY8" fmla="*/ 92710 h 104140"/>
                  <a:gd name="connsiteX9" fmla="*/ 13843 w 38354"/>
                  <a:gd name="connsiteY9" fmla="*/ 92710 h 104140"/>
                  <a:gd name="connsiteX10" fmla="*/ 13843 w 38354"/>
                  <a:gd name="connsiteY10" fmla="*/ 11430 h 104140"/>
                  <a:gd name="connsiteX11" fmla="*/ 24638 w 38354"/>
                  <a:gd name="connsiteY11" fmla="*/ 11430 h 104140"/>
                  <a:gd name="connsiteX12" fmla="*/ 24638 w 38354"/>
                  <a:gd name="connsiteY12" fmla="*/ 29718 h 104140"/>
                  <a:gd name="connsiteX13" fmla="*/ 38354 w 38354"/>
                  <a:gd name="connsiteY13" fmla="*/ 29718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54" h="104140">
                    <a:moveTo>
                      <a:pt x="38354" y="29718"/>
                    </a:moveTo>
                    <a:lnTo>
                      <a:pt x="38354" y="0"/>
                    </a:lnTo>
                    <a:lnTo>
                      <a:pt x="0" y="0"/>
                    </a:lnTo>
                    <a:lnTo>
                      <a:pt x="0" y="19558"/>
                    </a:lnTo>
                    <a:lnTo>
                      <a:pt x="0" y="104140"/>
                    </a:lnTo>
                    <a:lnTo>
                      <a:pt x="38354" y="104140"/>
                    </a:lnTo>
                    <a:lnTo>
                      <a:pt x="38354" y="74422"/>
                    </a:lnTo>
                    <a:lnTo>
                      <a:pt x="24638" y="74422"/>
                    </a:lnTo>
                    <a:lnTo>
                      <a:pt x="24638" y="92710"/>
                    </a:lnTo>
                    <a:lnTo>
                      <a:pt x="13843" y="92710"/>
                    </a:lnTo>
                    <a:lnTo>
                      <a:pt x="13843" y="11430"/>
                    </a:lnTo>
                    <a:lnTo>
                      <a:pt x="24638" y="11430"/>
                    </a:lnTo>
                    <a:lnTo>
                      <a:pt x="24638"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E4230FF-84CE-8CD7-2502-010184F3B03C}"/>
                  </a:ext>
                </a:extLst>
              </p:cNvPr>
              <p:cNvSpPr/>
              <p:nvPr/>
            </p:nvSpPr>
            <p:spPr>
              <a:xfrm>
                <a:off x="2403404" y="6257575"/>
                <a:ext cx="36510" cy="104013"/>
              </a:xfrm>
              <a:custGeom>
                <a:avLst/>
                <a:gdLst>
                  <a:gd name="connsiteX0" fmla="*/ 24257 w 36510"/>
                  <a:gd name="connsiteY0" fmla="*/ 51308 h 104013"/>
                  <a:gd name="connsiteX1" fmla="*/ 36449 w 36510"/>
                  <a:gd name="connsiteY1" fmla="*/ 30226 h 104013"/>
                  <a:gd name="connsiteX2" fmla="*/ 36449 w 36510"/>
                  <a:gd name="connsiteY2" fmla="*/ 0 h 104013"/>
                  <a:gd name="connsiteX3" fmla="*/ 0 w 36510"/>
                  <a:gd name="connsiteY3" fmla="*/ 0 h 104013"/>
                  <a:gd name="connsiteX4" fmla="*/ 0 w 36510"/>
                  <a:gd name="connsiteY4" fmla="*/ 104013 h 104013"/>
                  <a:gd name="connsiteX5" fmla="*/ 13843 w 36510"/>
                  <a:gd name="connsiteY5" fmla="*/ 104013 h 104013"/>
                  <a:gd name="connsiteX6" fmla="*/ 13843 w 36510"/>
                  <a:gd name="connsiteY6" fmla="*/ 58420 h 104013"/>
                  <a:gd name="connsiteX7" fmla="*/ 14605 w 36510"/>
                  <a:gd name="connsiteY7" fmla="*/ 58928 h 104013"/>
                  <a:gd name="connsiteX8" fmla="*/ 22098 w 36510"/>
                  <a:gd name="connsiteY8" fmla="*/ 73279 h 104013"/>
                  <a:gd name="connsiteX9" fmla="*/ 22098 w 36510"/>
                  <a:gd name="connsiteY9" fmla="*/ 104013 h 104013"/>
                  <a:gd name="connsiteX10" fmla="*/ 35941 w 36510"/>
                  <a:gd name="connsiteY10" fmla="*/ 104013 h 104013"/>
                  <a:gd name="connsiteX11" fmla="*/ 35941 w 36510"/>
                  <a:gd name="connsiteY11" fmla="*/ 73279 h 104013"/>
                  <a:gd name="connsiteX12" fmla="*/ 24257 w 36510"/>
                  <a:gd name="connsiteY12" fmla="*/ 51308 h 104013"/>
                  <a:gd name="connsiteX13" fmla="*/ 22606 w 36510"/>
                  <a:gd name="connsiteY13" fmla="*/ 29083 h 104013"/>
                  <a:gd name="connsiteX14" fmla="*/ 13843 w 36510"/>
                  <a:gd name="connsiteY14" fmla="*/ 44323 h 104013"/>
                  <a:gd name="connsiteX15" fmla="*/ 13843 w 36510"/>
                  <a:gd name="connsiteY15" fmla="*/ 12573 h 104013"/>
                  <a:gd name="connsiteX16" fmla="*/ 22606 w 36510"/>
                  <a:gd name="connsiteY16" fmla="*/ 12573 h 104013"/>
                  <a:gd name="connsiteX17" fmla="*/ 22606 w 36510"/>
                  <a:gd name="connsiteY17" fmla="*/ 2908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0" h="104013">
                    <a:moveTo>
                      <a:pt x="24257" y="51308"/>
                    </a:moveTo>
                    <a:cubicBezTo>
                      <a:pt x="38100" y="42418"/>
                      <a:pt x="36449" y="30734"/>
                      <a:pt x="36449" y="30226"/>
                    </a:cubicBezTo>
                    <a:lnTo>
                      <a:pt x="36449" y="0"/>
                    </a:lnTo>
                    <a:lnTo>
                      <a:pt x="0" y="0"/>
                    </a:lnTo>
                    <a:lnTo>
                      <a:pt x="0" y="104013"/>
                    </a:lnTo>
                    <a:lnTo>
                      <a:pt x="13843" y="104013"/>
                    </a:lnTo>
                    <a:lnTo>
                      <a:pt x="13843" y="58420"/>
                    </a:lnTo>
                    <a:lnTo>
                      <a:pt x="14605" y="58928"/>
                    </a:lnTo>
                    <a:cubicBezTo>
                      <a:pt x="19304" y="62230"/>
                      <a:pt x="22098" y="67564"/>
                      <a:pt x="22098" y="73279"/>
                    </a:cubicBezTo>
                    <a:lnTo>
                      <a:pt x="22098" y="104013"/>
                    </a:lnTo>
                    <a:lnTo>
                      <a:pt x="35941" y="104013"/>
                    </a:lnTo>
                    <a:lnTo>
                      <a:pt x="35941" y="73279"/>
                    </a:lnTo>
                    <a:cubicBezTo>
                      <a:pt x="35941" y="71755"/>
                      <a:pt x="37338" y="59944"/>
                      <a:pt x="24257" y="51308"/>
                    </a:cubicBezTo>
                    <a:moveTo>
                      <a:pt x="22606" y="29083"/>
                    </a:moveTo>
                    <a:cubicBezTo>
                      <a:pt x="22606" y="35306"/>
                      <a:pt x="19304" y="41148"/>
                      <a:pt x="13843" y="44323"/>
                    </a:cubicBezTo>
                    <a:lnTo>
                      <a:pt x="13843" y="12573"/>
                    </a:lnTo>
                    <a:lnTo>
                      <a:pt x="22606" y="12573"/>
                    </a:lnTo>
                    <a:lnTo>
                      <a:pt x="22606" y="29083"/>
                    </a:lnTo>
                    <a:close/>
                  </a:path>
                </a:pathLst>
              </a:custGeom>
              <a:solidFill>
                <a:srgbClr val="008248"/>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7BEA58F-C63A-C678-DD9D-22B7CC384988}"/>
                  </a:ext>
                </a:extLst>
              </p:cNvPr>
              <p:cNvSpPr/>
              <p:nvPr/>
            </p:nvSpPr>
            <p:spPr>
              <a:xfrm>
                <a:off x="2109971" y="6119273"/>
                <a:ext cx="176530" cy="381000"/>
              </a:xfrm>
              <a:custGeom>
                <a:avLst/>
                <a:gdLst>
                  <a:gd name="connsiteX0" fmla="*/ 158940 w 176530"/>
                  <a:gd name="connsiteY0" fmla="*/ 21844 h 381000"/>
                  <a:gd name="connsiteX1" fmla="*/ 158940 w 176530"/>
                  <a:gd name="connsiteY1" fmla="*/ 21844 h 381000"/>
                  <a:gd name="connsiteX2" fmla="*/ 158940 w 176530"/>
                  <a:gd name="connsiteY2" fmla="*/ 21844 h 381000"/>
                  <a:gd name="connsiteX3" fmla="*/ 127571 w 176530"/>
                  <a:gd name="connsiteY3" fmla="*/ 0 h 381000"/>
                  <a:gd name="connsiteX4" fmla="*/ 44767 w 176530"/>
                  <a:gd name="connsiteY4" fmla="*/ 0 h 381000"/>
                  <a:gd name="connsiteX5" fmla="*/ 17717 w 176530"/>
                  <a:gd name="connsiteY5" fmla="*/ 21717 h 381000"/>
                  <a:gd name="connsiteX6" fmla="*/ 17717 w 176530"/>
                  <a:gd name="connsiteY6" fmla="*/ 21717 h 381000"/>
                  <a:gd name="connsiteX7" fmla="*/ 17717 w 176530"/>
                  <a:gd name="connsiteY7" fmla="*/ 21844 h 381000"/>
                  <a:gd name="connsiteX8" fmla="*/ 17717 w 176530"/>
                  <a:gd name="connsiteY8" fmla="*/ 359029 h 381000"/>
                  <a:gd name="connsiteX9" fmla="*/ 17717 w 176530"/>
                  <a:gd name="connsiteY9" fmla="*/ 359029 h 381000"/>
                  <a:gd name="connsiteX10" fmla="*/ 17717 w 176530"/>
                  <a:gd name="connsiteY10" fmla="*/ 359156 h 381000"/>
                  <a:gd name="connsiteX11" fmla="*/ 44767 w 176530"/>
                  <a:gd name="connsiteY11" fmla="*/ 381000 h 381000"/>
                  <a:gd name="connsiteX12" fmla="*/ 131889 w 176530"/>
                  <a:gd name="connsiteY12" fmla="*/ 381000 h 381000"/>
                  <a:gd name="connsiteX13" fmla="*/ 158814 w 176530"/>
                  <a:gd name="connsiteY13" fmla="*/ 359283 h 381000"/>
                  <a:gd name="connsiteX14" fmla="*/ 158814 w 176530"/>
                  <a:gd name="connsiteY14" fmla="*/ 359283 h 381000"/>
                  <a:gd name="connsiteX15" fmla="*/ 158814 w 176530"/>
                  <a:gd name="connsiteY15" fmla="*/ 359156 h 381000"/>
                  <a:gd name="connsiteX16" fmla="*/ 158814 w 176530"/>
                  <a:gd name="connsiteY16" fmla="*/ 219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530" h="381000">
                    <a:moveTo>
                      <a:pt x="158940" y="21844"/>
                    </a:moveTo>
                    <a:lnTo>
                      <a:pt x="158940" y="21844"/>
                    </a:lnTo>
                    <a:cubicBezTo>
                      <a:pt x="158940" y="21844"/>
                      <a:pt x="158940" y="21844"/>
                      <a:pt x="158940" y="21844"/>
                    </a:cubicBezTo>
                    <a:cubicBezTo>
                      <a:pt x="156273" y="9779"/>
                      <a:pt x="139764" y="0"/>
                      <a:pt x="127571" y="0"/>
                    </a:cubicBezTo>
                    <a:lnTo>
                      <a:pt x="44767" y="0"/>
                    </a:lnTo>
                    <a:cubicBezTo>
                      <a:pt x="32575" y="0"/>
                      <a:pt x="20511" y="9779"/>
                      <a:pt x="17717" y="21717"/>
                    </a:cubicBezTo>
                    <a:lnTo>
                      <a:pt x="17717" y="21717"/>
                    </a:lnTo>
                    <a:cubicBezTo>
                      <a:pt x="17717" y="21717"/>
                      <a:pt x="17717" y="21844"/>
                      <a:pt x="17717" y="21844"/>
                    </a:cubicBezTo>
                    <a:cubicBezTo>
                      <a:pt x="-5906" y="133731"/>
                      <a:pt x="-5906" y="247142"/>
                      <a:pt x="17717" y="359029"/>
                    </a:cubicBezTo>
                    <a:lnTo>
                      <a:pt x="17717" y="359029"/>
                    </a:lnTo>
                    <a:cubicBezTo>
                      <a:pt x="17717" y="359029"/>
                      <a:pt x="17717" y="359156"/>
                      <a:pt x="17717" y="359156"/>
                    </a:cubicBezTo>
                    <a:cubicBezTo>
                      <a:pt x="20383" y="371221"/>
                      <a:pt x="32575" y="381000"/>
                      <a:pt x="44767" y="381000"/>
                    </a:cubicBezTo>
                    <a:lnTo>
                      <a:pt x="131889" y="381000"/>
                    </a:lnTo>
                    <a:cubicBezTo>
                      <a:pt x="144081" y="381000"/>
                      <a:pt x="156146" y="371221"/>
                      <a:pt x="158814" y="359283"/>
                    </a:cubicBezTo>
                    <a:lnTo>
                      <a:pt x="158814" y="359283"/>
                    </a:lnTo>
                    <a:cubicBezTo>
                      <a:pt x="158814" y="359283"/>
                      <a:pt x="158814" y="359156"/>
                      <a:pt x="158814" y="359156"/>
                    </a:cubicBezTo>
                    <a:cubicBezTo>
                      <a:pt x="182436" y="247269"/>
                      <a:pt x="182436" y="133858"/>
                      <a:pt x="158814" y="21971"/>
                    </a:cubicBezTo>
                  </a:path>
                </a:pathLst>
              </a:custGeom>
              <a:solidFill>
                <a:srgbClr val="FFFFFF"/>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BAF7DA4-B061-6225-5335-AC1138BBAC35}"/>
                  </a:ext>
                </a:extLst>
              </p:cNvPr>
              <p:cNvSpPr/>
              <p:nvPr/>
            </p:nvSpPr>
            <p:spPr>
              <a:xfrm>
                <a:off x="2167057" y="6338221"/>
                <a:ext cx="67564" cy="152780"/>
              </a:xfrm>
              <a:custGeom>
                <a:avLst/>
                <a:gdLst>
                  <a:gd name="connsiteX0" fmla="*/ 0 w 67564"/>
                  <a:gd name="connsiteY0" fmla="*/ 152654 h 152780"/>
                  <a:gd name="connsiteX1" fmla="*/ 67564 w 67564"/>
                  <a:gd name="connsiteY1" fmla="*/ 152654 h 152780"/>
                  <a:gd name="connsiteX2" fmla="*/ 62865 w 67564"/>
                  <a:gd name="connsiteY2" fmla="*/ 149479 h 152780"/>
                  <a:gd name="connsiteX3" fmla="*/ 60960 w 67564"/>
                  <a:gd name="connsiteY3" fmla="*/ 136398 h 152780"/>
                  <a:gd name="connsiteX4" fmla="*/ 58801 w 67564"/>
                  <a:gd name="connsiteY4" fmla="*/ 126365 h 152780"/>
                  <a:gd name="connsiteX5" fmla="*/ 62738 w 67564"/>
                  <a:gd name="connsiteY5" fmla="*/ 111379 h 152780"/>
                  <a:gd name="connsiteX6" fmla="*/ 66421 w 67564"/>
                  <a:gd name="connsiteY6" fmla="*/ 106045 h 152780"/>
                  <a:gd name="connsiteX7" fmla="*/ 66421 w 67564"/>
                  <a:gd name="connsiteY7" fmla="*/ 106045 h 152780"/>
                  <a:gd name="connsiteX8" fmla="*/ 64262 w 67564"/>
                  <a:gd name="connsiteY8" fmla="*/ 89154 h 152780"/>
                  <a:gd name="connsiteX9" fmla="*/ 54483 w 67564"/>
                  <a:gd name="connsiteY9" fmla="*/ 65659 h 152780"/>
                  <a:gd name="connsiteX10" fmla="*/ 55372 w 67564"/>
                  <a:gd name="connsiteY10" fmla="*/ 46609 h 152780"/>
                  <a:gd name="connsiteX11" fmla="*/ 53721 w 67564"/>
                  <a:gd name="connsiteY11" fmla="*/ 42418 h 152780"/>
                  <a:gd name="connsiteX12" fmla="*/ 51054 w 67564"/>
                  <a:gd name="connsiteY12" fmla="*/ 35433 h 152780"/>
                  <a:gd name="connsiteX13" fmla="*/ 49530 w 67564"/>
                  <a:gd name="connsiteY13" fmla="*/ 31242 h 152780"/>
                  <a:gd name="connsiteX14" fmla="*/ 46863 w 67564"/>
                  <a:gd name="connsiteY14" fmla="*/ 30607 h 152780"/>
                  <a:gd name="connsiteX15" fmla="*/ 37592 w 67564"/>
                  <a:gd name="connsiteY15" fmla="*/ 0 h 152780"/>
                  <a:gd name="connsiteX16" fmla="*/ 24892 w 67564"/>
                  <a:gd name="connsiteY16" fmla="*/ 30099 h 152780"/>
                  <a:gd name="connsiteX17" fmla="*/ 22606 w 67564"/>
                  <a:gd name="connsiteY17" fmla="*/ 30099 h 152780"/>
                  <a:gd name="connsiteX18" fmla="*/ 15367 w 67564"/>
                  <a:gd name="connsiteY18" fmla="*/ 48133 h 152780"/>
                  <a:gd name="connsiteX19" fmla="*/ 8255 w 67564"/>
                  <a:gd name="connsiteY19" fmla="*/ 82931 h 152780"/>
                  <a:gd name="connsiteX20" fmla="*/ 2413 w 67564"/>
                  <a:gd name="connsiteY20" fmla="*/ 108839 h 152780"/>
                  <a:gd name="connsiteX21" fmla="*/ 3429 w 67564"/>
                  <a:gd name="connsiteY21" fmla="*/ 108839 h 152780"/>
                  <a:gd name="connsiteX22" fmla="*/ 4699 w 67564"/>
                  <a:gd name="connsiteY22" fmla="*/ 114173 h 152780"/>
                  <a:gd name="connsiteX23" fmla="*/ 6858 w 67564"/>
                  <a:gd name="connsiteY23" fmla="*/ 125857 h 152780"/>
                  <a:gd name="connsiteX24" fmla="*/ 3429 w 67564"/>
                  <a:gd name="connsiteY24" fmla="*/ 134493 h 152780"/>
                  <a:gd name="connsiteX25" fmla="*/ 3429 w 67564"/>
                  <a:gd name="connsiteY25" fmla="*/ 147447 h 152780"/>
                  <a:gd name="connsiteX26" fmla="*/ 381 w 67564"/>
                  <a:gd name="connsiteY26" fmla="*/ 152781 h 1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64" h="152780">
                    <a:moveTo>
                      <a:pt x="0" y="152654"/>
                    </a:moveTo>
                    <a:lnTo>
                      <a:pt x="67564" y="152654"/>
                    </a:lnTo>
                    <a:cubicBezTo>
                      <a:pt x="65786" y="152019"/>
                      <a:pt x="64135" y="151003"/>
                      <a:pt x="62865" y="149479"/>
                    </a:cubicBezTo>
                    <a:cubicBezTo>
                      <a:pt x="57404" y="143764"/>
                      <a:pt x="59309" y="141097"/>
                      <a:pt x="60960" y="136398"/>
                    </a:cubicBezTo>
                    <a:cubicBezTo>
                      <a:pt x="62484" y="131826"/>
                      <a:pt x="59309" y="130175"/>
                      <a:pt x="58801" y="126365"/>
                    </a:cubicBezTo>
                    <a:cubicBezTo>
                      <a:pt x="58293" y="122555"/>
                      <a:pt x="61976" y="115189"/>
                      <a:pt x="62738" y="111379"/>
                    </a:cubicBezTo>
                    <a:cubicBezTo>
                      <a:pt x="63500" y="107569"/>
                      <a:pt x="66421" y="106045"/>
                      <a:pt x="66421" y="106045"/>
                    </a:cubicBezTo>
                    <a:lnTo>
                      <a:pt x="66421" y="106045"/>
                    </a:lnTo>
                    <a:cubicBezTo>
                      <a:pt x="66929" y="104775"/>
                      <a:pt x="66167" y="100965"/>
                      <a:pt x="64262" y="89154"/>
                    </a:cubicBezTo>
                    <a:cubicBezTo>
                      <a:pt x="63373" y="84328"/>
                      <a:pt x="54864" y="68453"/>
                      <a:pt x="54483" y="65659"/>
                    </a:cubicBezTo>
                    <a:cubicBezTo>
                      <a:pt x="53340" y="58166"/>
                      <a:pt x="56642" y="49403"/>
                      <a:pt x="55372" y="46609"/>
                    </a:cubicBezTo>
                    <a:cubicBezTo>
                      <a:pt x="54991" y="45466"/>
                      <a:pt x="53848" y="42926"/>
                      <a:pt x="53721" y="42418"/>
                    </a:cubicBezTo>
                    <a:cubicBezTo>
                      <a:pt x="53340" y="40513"/>
                      <a:pt x="51054" y="35433"/>
                      <a:pt x="51054" y="35433"/>
                    </a:cubicBezTo>
                    <a:lnTo>
                      <a:pt x="49530" y="31242"/>
                    </a:lnTo>
                    <a:cubicBezTo>
                      <a:pt x="49530" y="31242"/>
                      <a:pt x="48006" y="31242"/>
                      <a:pt x="46863" y="30607"/>
                    </a:cubicBezTo>
                    <a:cubicBezTo>
                      <a:pt x="45212" y="23749"/>
                      <a:pt x="37592" y="0"/>
                      <a:pt x="37592" y="0"/>
                    </a:cubicBezTo>
                    <a:cubicBezTo>
                      <a:pt x="34544" y="2794"/>
                      <a:pt x="27305" y="25527"/>
                      <a:pt x="24892" y="30099"/>
                    </a:cubicBezTo>
                    <a:cubicBezTo>
                      <a:pt x="24892" y="30099"/>
                      <a:pt x="23749" y="30226"/>
                      <a:pt x="22606" y="30099"/>
                    </a:cubicBezTo>
                    <a:cubicBezTo>
                      <a:pt x="22098" y="31115"/>
                      <a:pt x="16891" y="42418"/>
                      <a:pt x="15367" y="48133"/>
                    </a:cubicBezTo>
                    <a:cubicBezTo>
                      <a:pt x="12700" y="57531"/>
                      <a:pt x="21717" y="59055"/>
                      <a:pt x="8255" y="82931"/>
                    </a:cubicBezTo>
                    <a:cubicBezTo>
                      <a:pt x="6350" y="86360"/>
                      <a:pt x="3556" y="101854"/>
                      <a:pt x="2413" y="108839"/>
                    </a:cubicBezTo>
                    <a:lnTo>
                      <a:pt x="3429" y="108839"/>
                    </a:lnTo>
                    <a:cubicBezTo>
                      <a:pt x="5207" y="110236"/>
                      <a:pt x="4699" y="111760"/>
                      <a:pt x="4699" y="114173"/>
                    </a:cubicBezTo>
                    <a:cubicBezTo>
                      <a:pt x="4699" y="123444"/>
                      <a:pt x="7493" y="120015"/>
                      <a:pt x="6858" y="125857"/>
                    </a:cubicBezTo>
                    <a:cubicBezTo>
                      <a:pt x="5969" y="133223"/>
                      <a:pt x="4064" y="131318"/>
                      <a:pt x="3429" y="134493"/>
                    </a:cubicBezTo>
                    <a:cubicBezTo>
                      <a:pt x="2794" y="140462"/>
                      <a:pt x="4953" y="141224"/>
                      <a:pt x="3429" y="147447"/>
                    </a:cubicBezTo>
                    <a:cubicBezTo>
                      <a:pt x="2921" y="149606"/>
                      <a:pt x="1778" y="151384"/>
                      <a:pt x="381" y="152781"/>
                    </a:cubicBezTo>
                  </a:path>
                </a:pathLst>
              </a:custGeom>
              <a:solidFill>
                <a:srgbClr val="008248"/>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9EF33CA-1390-C2D3-23D6-28B798967137}"/>
                  </a:ext>
                </a:extLst>
              </p:cNvPr>
              <p:cNvSpPr/>
              <p:nvPr/>
            </p:nvSpPr>
            <p:spPr>
              <a:xfrm>
                <a:off x="2119940" y="6128671"/>
                <a:ext cx="80263" cy="361822"/>
              </a:xfrm>
              <a:custGeom>
                <a:avLst/>
                <a:gdLst>
                  <a:gd name="connsiteX0" fmla="*/ 68707 w 80263"/>
                  <a:gd name="connsiteY0" fmla="*/ 14097 h 361822"/>
                  <a:gd name="connsiteX1" fmla="*/ 68707 w 80263"/>
                  <a:gd name="connsiteY1" fmla="*/ 13589 h 361822"/>
                  <a:gd name="connsiteX2" fmla="*/ 68961 w 80263"/>
                  <a:gd name="connsiteY2" fmla="*/ 12827 h 361822"/>
                  <a:gd name="connsiteX3" fmla="*/ 69088 w 80263"/>
                  <a:gd name="connsiteY3" fmla="*/ 12192 h 361822"/>
                  <a:gd name="connsiteX4" fmla="*/ 69342 w 80263"/>
                  <a:gd name="connsiteY4" fmla="*/ 11557 h 361822"/>
                  <a:gd name="connsiteX5" fmla="*/ 69596 w 80263"/>
                  <a:gd name="connsiteY5" fmla="*/ 10922 h 361822"/>
                  <a:gd name="connsiteX6" fmla="*/ 69850 w 80263"/>
                  <a:gd name="connsiteY6" fmla="*/ 10414 h 361822"/>
                  <a:gd name="connsiteX7" fmla="*/ 70231 w 80263"/>
                  <a:gd name="connsiteY7" fmla="*/ 9779 h 361822"/>
                  <a:gd name="connsiteX8" fmla="*/ 70485 w 80263"/>
                  <a:gd name="connsiteY8" fmla="*/ 9398 h 361822"/>
                  <a:gd name="connsiteX9" fmla="*/ 70866 w 80263"/>
                  <a:gd name="connsiteY9" fmla="*/ 8636 h 361822"/>
                  <a:gd name="connsiteX10" fmla="*/ 71120 w 80263"/>
                  <a:gd name="connsiteY10" fmla="*/ 8255 h 361822"/>
                  <a:gd name="connsiteX11" fmla="*/ 71628 w 80263"/>
                  <a:gd name="connsiteY11" fmla="*/ 7493 h 361822"/>
                  <a:gd name="connsiteX12" fmla="*/ 71755 w 80263"/>
                  <a:gd name="connsiteY12" fmla="*/ 7239 h 361822"/>
                  <a:gd name="connsiteX13" fmla="*/ 72263 w 80263"/>
                  <a:gd name="connsiteY13" fmla="*/ 6477 h 361822"/>
                  <a:gd name="connsiteX14" fmla="*/ 72390 w 80263"/>
                  <a:gd name="connsiteY14" fmla="*/ 6223 h 361822"/>
                  <a:gd name="connsiteX15" fmla="*/ 73025 w 80263"/>
                  <a:gd name="connsiteY15" fmla="*/ 5461 h 361822"/>
                  <a:gd name="connsiteX16" fmla="*/ 73152 w 80263"/>
                  <a:gd name="connsiteY16" fmla="*/ 5334 h 361822"/>
                  <a:gd name="connsiteX17" fmla="*/ 73914 w 80263"/>
                  <a:gd name="connsiteY17" fmla="*/ 4572 h 361822"/>
                  <a:gd name="connsiteX18" fmla="*/ 73914 w 80263"/>
                  <a:gd name="connsiteY18" fmla="*/ 4572 h 361822"/>
                  <a:gd name="connsiteX19" fmla="*/ 74676 w 80263"/>
                  <a:gd name="connsiteY19" fmla="*/ 3810 h 361822"/>
                  <a:gd name="connsiteX20" fmla="*/ 74676 w 80263"/>
                  <a:gd name="connsiteY20" fmla="*/ 3810 h 361822"/>
                  <a:gd name="connsiteX21" fmla="*/ 75565 w 80263"/>
                  <a:gd name="connsiteY21" fmla="*/ 3048 h 361822"/>
                  <a:gd name="connsiteX22" fmla="*/ 75565 w 80263"/>
                  <a:gd name="connsiteY22" fmla="*/ 3048 h 361822"/>
                  <a:gd name="connsiteX23" fmla="*/ 76454 w 80263"/>
                  <a:gd name="connsiteY23" fmla="*/ 2286 h 361822"/>
                  <a:gd name="connsiteX24" fmla="*/ 76454 w 80263"/>
                  <a:gd name="connsiteY24" fmla="*/ 2286 h 361822"/>
                  <a:gd name="connsiteX25" fmla="*/ 77470 w 80263"/>
                  <a:gd name="connsiteY25" fmla="*/ 1524 h 361822"/>
                  <a:gd name="connsiteX26" fmla="*/ 77470 w 80263"/>
                  <a:gd name="connsiteY26" fmla="*/ 1524 h 361822"/>
                  <a:gd name="connsiteX27" fmla="*/ 78486 w 80263"/>
                  <a:gd name="connsiteY27" fmla="*/ 889 h 361822"/>
                  <a:gd name="connsiteX28" fmla="*/ 79629 w 80263"/>
                  <a:gd name="connsiteY28" fmla="*/ 254 h 361822"/>
                  <a:gd name="connsiteX29" fmla="*/ 80264 w 80263"/>
                  <a:gd name="connsiteY29" fmla="*/ 0 h 361822"/>
                  <a:gd name="connsiteX30" fmla="*/ 34544 w 80263"/>
                  <a:gd name="connsiteY30" fmla="*/ 0 h 361822"/>
                  <a:gd name="connsiteX31" fmla="*/ 33401 w 80263"/>
                  <a:gd name="connsiteY31" fmla="*/ 0 h 361822"/>
                  <a:gd name="connsiteX32" fmla="*/ 33274 w 80263"/>
                  <a:gd name="connsiteY32" fmla="*/ 0 h 361822"/>
                  <a:gd name="connsiteX33" fmla="*/ 32131 w 80263"/>
                  <a:gd name="connsiteY33" fmla="*/ 127 h 361822"/>
                  <a:gd name="connsiteX34" fmla="*/ 31877 w 80263"/>
                  <a:gd name="connsiteY34" fmla="*/ 127 h 361822"/>
                  <a:gd name="connsiteX35" fmla="*/ 30734 w 80263"/>
                  <a:gd name="connsiteY35" fmla="*/ 381 h 361822"/>
                  <a:gd name="connsiteX36" fmla="*/ 30607 w 80263"/>
                  <a:gd name="connsiteY36" fmla="*/ 381 h 361822"/>
                  <a:gd name="connsiteX37" fmla="*/ 29464 w 80263"/>
                  <a:gd name="connsiteY37" fmla="*/ 762 h 361822"/>
                  <a:gd name="connsiteX38" fmla="*/ 28448 w 80263"/>
                  <a:gd name="connsiteY38" fmla="*/ 1143 h 361822"/>
                  <a:gd name="connsiteX39" fmla="*/ 28321 w 80263"/>
                  <a:gd name="connsiteY39" fmla="*/ 1143 h 361822"/>
                  <a:gd name="connsiteX40" fmla="*/ 27305 w 80263"/>
                  <a:gd name="connsiteY40" fmla="*/ 1651 h 361822"/>
                  <a:gd name="connsiteX41" fmla="*/ 27305 w 80263"/>
                  <a:gd name="connsiteY41" fmla="*/ 1651 h 361822"/>
                  <a:gd name="connsiteX42" fmla="*/ 26416 w 80263"/>
                  <a:gd name="connsiteY42" fmla="*/ 2159 h 361822"/>
                  <a:gd name="connsiteX43" fmla="*/ 26289 w 80263"/>
                  <a:gd name="connsiteY43" fmla="*/ 2159 h 361822"/>
                  <a:gd name="connsiteX44" fmla="*/ 25400 w 80263"/>
                  <a:gd name="connsiteY44" fmla="*/ 2794 h 361822"/>
                  <a:gd name="connsiteX45" fmla="*/ 25273 w 80263"/>
                  <a:gd name="connsiteY45" fmla="*/ 2794 h 361822"/>
                  <a:gd name="connsiteX46" fmla="*/ 24384 w 80263"/>
                  <a:gd name="connsiteY46" fmla="*/ 3429 h 361822"/>
                  <a:gd name="connsiteX47" fmla="*/ 24384 w 80263"/>
                  <a:gd name="connsiteY47" fmla="*/ 3429 h 361822"/>
                  <a:gd name="connsiteX48" fmla="*/ 23495 w 80263"/>
                  <a:gd name="connsiteY48" fmla="*/ 4064 h 361822"/>
                  <a:gd name="connsiteX49" fmla="*/ 23368 w 80263"/>
                  <a:gd name="connsiteY49" fmla="*/ 4191 h 361822"/>
                  <a:gd name="connsiteX50" fmla="*/ 22606 w 80263"/>
                  <a:gd name="connsiteY50" fmla="*/ 4953 h 361822"/>
                  <a:gd name="connsiteX51" fmla="*/ 22606 w 80263"/>
                  <a:gd name="connsiteY51" fmla="*/ 4953 h 361822"/>
                  <a:gd name="connsiteX52" fmla="*/ 21844 w 80263"/>
                  <a:gd name="connsiteY52" fmla="*/ 5715 h 361822"/>
                  <a:gd name="connsiteX53" fmla="*/ 21717 w 80263"/>
                  <a:gd name="connsiteY53" fmla="*/ 5842 h 361822"/>
                  <a:gd name="connsiteX54" fmla="*/ 20955 w 80263"/>
                  <a:gd name="connsiteY54" fmla="*/ 6604 h 361822"/>
                  <a:gd name="connsiteX55" fmla="*/ 20955 w 80263"/>
                  <a:gd name="connsiteY55" fmla="*/ 6604 h 361822"/>
                  <a:gd name="connsiteX56" fmla="*/ 20320 w 80263"/>
                  <a:gd name="connsiteY56" fmla="*/ 7366 h 361822"/>
                  <a:gd name="connsiteX57" fmla="*/ 20193 w 80263"/>
                  <a:gd name="connsiteY57" fmla="*/ 7493 h 361822"/>
                  <a:gd name="connsiteX58" fmla="*/ 19558 w 80263"/>
                  <a:gd name="connsiteY58" fmla="*/ 8382 h 361822"/>
                  <a:gd name="connsiteX59" fmla="*/ 19558 w 80263"/>
                  <a:gd name="connsiteY59" fmla="*/ 8509 h 361822"/>
                  <a:gd name="connsiteX60" fmla="*/ 19050 w 80263"/>
                  <a:gd name="connsiteY60" fmla="*/ 9271 h 361822"/>
                  <a:gd name="connsiteX61" fmla="*/ 19050 w 80263"/>
                  <a:gd name="connsiteY61" fmla="*/ 9398 h 361822"/>
                  <a:gd name="connsiteX62" fmla="*/ 18542 w 80263"/>
                  <a:gd name="connsiteY62" fmla="*/ 10287 h 361822"/>
                  <a:gd name="connsiteX63" fmla="*/ 18542 w 80263"/>
                  <a:gd name="connsiteY63" fmla="*/ 10541 h 361822"/>
                  <a:gd name="connsiteX64" fmla="*/ 18161 w 80263"/>
                  <a:gd name="connsiteY64" fmla="*/ 11430 h 361822"/>
                  <a:gd name="connsiteX65" fmla="*/ 18161 w 80263"/>
                  <a:gd name="connsiteY65" fmla="*/ 11557 h 361822"/>
                  <a:gd name="connsiteX66" fmla="*/ 17780 w 80263"/>
                  <a:gd name="connsiteY66" fmla="*/ 12573 h 361822"/>
                  <a:gd name="connsiteX67" fmla="*/ 17780 w 80263"/>
                  <a:gd name="connsiteY67" fmla="*/ 12827 h 361822"/>
                  <a:gd name="connsiteX68" fmla="*/ 17526 w 80263"/>
                  <a:gd name="connsiteY68" fmla="*/ 13843 h 361822"/>
                  <a:gd name="connsiteX69" fmla="*/ 17526 w 80263"/>
                  <a:gd name="connsiteY69" fmla="*/ 347218 h 361822"/>
                  <a:gd name="connsiteX70" fmla="*/ 35179 w 80263"/>
                  <a:gd name="connsiteY70" fmla="*/ 361823 h 361822"/>
                  <a:gd name="connsiteX71" fmla="*/ 33528 w 80263"/>
                  <a:gd name="connsiteY71" fmla="*/ 357632 h 361822"/>
                  <a:gd name="connsiteX72" fmla="*/ 34290 w 80263"/>
                  <a:gd name="connsiteY72" fmla="*/ 344551 h 361822"/>
                  <a:gd name="connsiteX73" fmla="*/ 36703 w 80263"/>
                  <a:gd name="connsiteY73" fmla="*/ 336042 h 361822"/>
                  <a:gd name="connsiteX74" fmla="*/ 37211 w 80263"/>
                  <a:gd name="connsiteY74" fmla="*/ 328676 h 361822"/>
                  <a:gd name="connsiteX75" fmla="*/ 38227 w 80263"/>
                  <a:gd name="connsiteY75" fmla="*/ 319024 h 361822"/>
                  <a:gd name="connsiteX76" fmla="*/ 39624 w 80263"/>
                  <a:gd name="connsiteY76" fmla="*/ 318008 h 361822"/>
                  <a:gd name="connsiteX77" fmla="*/ 40005 w 80263"/>
                  <a:gd name="connsiteY77" fmla="*/ 318008 h 361822"/>
                  <a:gd name="connsiteX78" fmla="*/ 41148 w 80263"/>
                  <a:gd name="connsiteY78" fmla="*/ 303149 h 361822"/>
                  <a:gd name="connsiteX79" fmla="*/ 41656 w 80263"/>
                  <a:gd name="connsiteY79" fmla="*/ 272415 h 361822"/>
                  <a:gd name="connsiteX80" fmla="*/ 47371 w 80263"/>
                  <a:gd name="connsiteY80" fmla="*/ 257683 h 361822"/>
                  <a:gd name="connsiteX81" fmla="*/ 48768 w 80263"/>
                  <a:gd name="connsiteY81" fmla="*/ 244602 h 361822"/>
                  <a:gd name="connsiteX82" fmla="*/ 49149 w 80263"/>
                  <a:gd name="connsiteY82" fmla="*/ 233426 h 361822"/>
                  <a:gd name="connsiteX83" fmla="*/ 47371 w 80263"/>
                  <a:gd name="connsiteY83" fmla="*/ 232156 h 361822"/>
                  <a:gd name="connsiteX84" fmla="*/ 56515 w 80263"/>
                  <a:gd name="connsiteY84" fmla="*/ 191516 h 361822"/>
                  <a:gd name="connsiteX85" fmla="*/ 63373 w 80263"/>
                  <a:gd name="connsiteY85" fmla="*/ 173863 h 361822"/>
                  <a:gd name="connsiteX86" fmla="*/ 66929 w 80263"/>
                  <a:gd name="connsiteY86" fmla="*/ 164592 h 361822"/>
                  <a:gd name="connsiteX87" fmla="*/ 71755 w 80263"/>
                  <a:gd name="connsiteY87" fmla="*/ 157480 h 361822"/>
                  <a:gd name="connsiteX88" fmla="*/ 72898 w 80263"/>
                  <a:gd name="connsiteY88" fmla="*/ 150495 h 361822"/>
                  <a:gd name="connsiteX89" fmla="*/ 70993 w 80263"/>
                  <a:gd name="connsiteY89" fmla="*/ 141859 h 361822"/>
                  <a:gd name="connsiteX90" fmla="*/ 68326 w 80263"/>
                  <a:gd name="connsiteY90" fmla="*/ 118237 h 361822"/>
                  <a:gd name="connsiteX91" fmla="*/ 67691 w 80263"/>
                  <a:gd name="connsiteY91" fmla="*/ 102616 h 361822"/>
                  <a:gd name="connsiteX92" fmla="*/ 66802 w 80263"/>
                  <a:gd name="connsiteY92" fmla="*/ 98679 h 361822"/>
                  <a:gd name="connsiteX93" fmla="*/ 66548 w 80263"/>
                  <a:gd name="connsiteY93" fmla="*/ 97790 h 361822"/>
                  <a:gd name="connsiteX94" fmla="*/ 63500 w 80263"/>
                  <a:gd name="connsiteY94" fmla="*/ 89535 h 361822"/>
                  <a:gd name="connsiteX95" fmla="*/ 60706 w 80263"/>
                  <a:gd name="connsiteY95" fmla="*/ 88519 h 361822"/>
                  <a:gd name="connsiteX96" fmla="*/ 44831 w 80263"/>
                  <a:gd name="connsiteY96" fmla="*/ 78359 h 361822"/>
                  <a:gd name="connsiteX97" fmla="*/ 29972 w 80263"/>
                  <a:gd name="connsiteY97" fmla="*/ 63627 h 361822"/>
                  <a:gd name="connsiteX98" fmla="*/ 27305 w 80263"/>
                  <a:gd name="connsiteY98" fmla="*/ 56134 h 361822"/>
                  <a:gd name="connsiteX99" fmla="*/ 27813 w 80263"/>
                  <a:gd name="connsiteY99" fmla="*/ 54991 h 361822"/>
                  <a:gd name="connsiteX100" fmla="*/ 28702 w 80263"/>
                  <a:gd name="connsiteY100" fmla="*/ 54102 h 361822"/>
                  <a:gd name="connsiteX101" fmla="*/ 45720 w 80263"/>
                  <a:gd name="connsiteY101" fmla="*/ 41275 h 361822"/>
                  <a:gd name="connsiteX102" fmla="*/ 61214 w 80263"/>
                  <a:gd name="connsiteY102" fmla="*/ 33401 h 361822"/>
                  <a:gd name="connsiteX103" fmla="*/ 65786 w 80263"/>
                  <a:gd name="connsiteY103" fmla="*/ 29845 h 361822"/>
                  <a:gd name="connsiteX104" fmla="*/ 69596 w 80263"/>
                  <a:gd name="connsiteY104" fmla="*/ 26670 h 361822"/>
                  <a:gd name="connsiteX105" fmla="*/ 70485 w 80263"/>
                  <a:gd name="connsiteY105" fmla="*/ 26416 h 361822"/>
                  <a:gd name="connsiteX106" fmla="*/ 69088 w 80263"/>
                  <a:gd name="connsiteY106" fmla="*/ 14478 h 361822"/>
                  <a:gd name="connsiteX107" fmla="*/ 69342 w 80263"/>
                  <a:gd name="connsiteY107" fmla="*/ 13208 h 36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0263" h="361822">
                    <a:moveTo>
                      <a:pt x="68707" y="14097"/>
                    </a:moveTo>
                    <a:cubicBezTo>
                      <a:pt x="68707" y="14097"/>
                      <a:pt x="68707" y="13843"/>
                      <a:pt x="68707" y="13589"/>
                    </a:cubicBezTo>
                    <a:cubicBezTo>
                      <a:pt x="68707" y="13335"/>
                      <a:pt x="68707" y="13081"/>
                      <a:pt x="68961" y="12827"/>
                    </a:cubicBezTo>
                    <a:cubicBezTo>
                      <a:pt x="68961" y="12573"/>
                      <a:pt x="69088" y="12446"/>
                      <a:pt x="69088" y="12192"/>
                    </a:cubicBezTo>
                    <a:cubicBezTo>
                      <a:pt x="69088" y="11938"/>
                      <a:pt x="69215" y="11811"/>
                      <a:pt x="69342" y="11557"/>
                    </a:cubicBezTo>
                    <a:cubicBezTo>
                      <a:pt x="69342" y="11303"/>
                      <a:pt x="69469" y="11176"/>
                      <a:pt x="69596" y="10922"/>
                    </a:cubicBezTo>
                    <a:cubicBezTo>
                      <a:pt x="69596" y="10795"/>
                      <a:pt x="69723" y="10541"/>
                      <a:pt x="69850" y="10414"/>
                    </a:cubicBezTo>
                    <a:cubicBezTo>
                      <a:pt x="69850" y="10160"/>
                      <a:pt x="70104" y="9906"/>
                      <a:pt x="70231" y="9779"/>
                    </a:cubicBezTo>
                    <a:cubicBezTo>
                      <a:pt x="70231" y="9652"/>
                      <a:pt x="70231" y="9525"/>
                      <a:pt x="70485" y="9398"/>
                    </a:cubicBezTo>
                    <a:cubicBezTo>
                      <a:pt x="70612" y="9144"/>
                      <a:pt x="70739" y="8890"/>
                      <a:pt x="70866" y="8636"/>
                    </a:cubicBezTo>
                    <a:cubicBezTo>
                      <a:pt x="70866" y="8636"/>
                      <a:pt x="70866" y="8382"/>
                      <a:pt x="71120" y="8255"/>
                    </a:cubicBezTo>
                    <a:cubicBezTo>
                      <a:pt x="71247" y="8001"/>
                      <a:pt x="71374" y="7747"/>
                      <a:pt x="71628" y="7493"/>
                    </a:cubicBezTo>
                    <a:cubicBezTo>
                      <a:pt x="71628" y="7493"/>
                      <a:pt x="71628" y="7366"/>
                      <a:pt x="71755" y="7239"/>
                    </a:cubicBezTo>
                    <a:cubicBezTo>
                      <a:pt x="71882" y="6985"/>
                      <a:pt x="72136" y="6731"/>
                      <a:pt x="72263" y="6477"/>
                    </a:cubicBezTo>
                    <a:cubicBezTo>
                      <a:pt x="72263" y="6477"/>
                      <a:pt x="72263" y="6350"/>
                      <a:pt x="72390" y="6223"/>
                    </a:cubicBezTo>
                    <a:cubicBezTo>
                      <a:pt x="72644" y="5969"/>
                      <a:pt x="72771" y="5715"/>
                      <a:pt x="73025" y="5461"/>
                    </a:cubicBezTo>
                    <a:cubicBezTo>
                      <a:pt x="73025" y="5461"/>
                      <a:pt x="73025" y="5461"/>
                      <a:pt x="73152" y="5334"/>
                    </a:cubicBezTo>
                    <a:cubicBezTo>
                      <a:pt x="73406" y="5080"/>
                      <a:pt x="73660" y="4826"/>
                      <a:pt x="73914" y="4572"/>
                    </a:cubicBezTo>
                    <a:cubicBezTo>
                      <a:pt x="73914" y="4572"/>
                      <a:pt x="73914" y="4572"/>
                      <a:pt x="73914" y="4572"/>
                    </a:cubicBezTo>
                    <a:cubicBezTo>
                      <a:pt x="74168" y="4318"/>
                      <a:pt x="74422" y="4064"/>
                      <a:pt x="74676" y="3810"/>
                    </a:cubicBezTo>
                    <a:cubicBezTo>
                      <a:pt x="74676" y="3810"/>
                      <a:pt x="74676" y="3810"/>
                      <a:pt x="74676" y="3810"/>
                    </a:cubicBezTo>
                    <a:cubicBezTo>
                      <a:pt x="74930" y="3556"/>
                      <a:pt x="75184" y="3302"/>
                      <a:pt x="75565" y="3048"/>
                    </a:cubicBezTo>
                    <a:cubicBezTo>
                      <a:pt x="75565" y="3048"/>
                      <a:pt x="75565" y="3048"/>
                      <a:pt x="75565" y="3048"/>
                    </a:cubicBezTo>
                    <a:cubicBezTo>
                      <a:pt x="75819" y="2794"/>
                      <a:pt x="76200" y="2540"/>
                      <a:pt x="76454" y="2286"/>
                    </a:cubicBezTo>
                    <a:cubicBezTo>
                      <a:pt x="76454" y="2286"/>
                      <a:pt x="76454" y="2286"/>
                      <a:pt x="76454" y="2286"/>
                    </a:cubicBezTo>
                    <a:cubicBezTo>
                      <a:pt x="76835" y="2032"/>
                      <a:pt x="77089" y="1778"/>
                      <a:pt x="77470" y="1524"/>
                    </a:cubicBezTo>
                    <a:lnTo>
                      <a:pt x="77470" y="1524"/>
                    </a:lnTo>
                    <a:cubicBezTo>
                      <a:pt x="77470" y="1524"/>
                      <a:pt x="78105" y="1143"/>
                      <a:pt x="78486" y="889"/>
                    </a:cubicBezTo>
                    <a:cubicBezTo>
                      <a:pt x="78867" y="635"/>
                      <a:pt x="79248" y="508"/>
                      <a:pt x="79629" y="254"/>
                    </a:cubicBezTo>
                    <a:cubicBezTo>
                      <a:pt x="79883" y="254"/>
                      <a:pt x="80010" y="0"/>
                      <a:pt x="80264" y="0"/>
                    </a:cubicBezTo>
                    <a:lnTo>
                      <a:pt x="34544" y="0"/>
                    </a:lnTo>
                    <a:cubicBezTo>
                      <a:pt x="34544" y="0"/>
                      <a:pt x="33782" y="0"/>
                      <a:pt x="33401" y="0"/>
                    </a:cubicBezTo>
                    <a:cubicBezTo>
                      <a:pt x="33401" y="0"/>
                      <a:pt x="33401" y="0"/>
                      <a:pt x="33274" y="0"/>
                    </a:cubicBezTo>
                    <a:cubicBezTo>
                      <a:pt x="32893" y="0"/>
                      <a:pt x="32512" y="0"/>
                      <a:pt x="32131" y="127"/>
                    </a:cubicBezTo>
                    <a:cubicBezTo>
                      <a:pt x="32131" y="127"/>
                      <a:pt x="32004" y="127"/>
                      <a:pt x="31877" y="127"/>
                    </a:cubicBezTo>
                    <a:cubicBezTo>
                      <a:pt x="31496" y="127"/>
                      <a:pt x="31115" y="254"/>
                      <a:pt x="30734" y="381"/>
                    </a:cubicBezTo>
                    <a:cubicBezTo>
                      <a:pt x="30734" y="381"/>
                      <a:pt x="30734" y="381"/>
                      <a:pt x="30607" y="381"/>
                    </a:cubicBezTo>
                    <a:cubicBezTo>
                      <a:pt x="30226" y="381"/>
                      <a:pt x="29845" y="635"/>
                      <a:pt x="29464" y="762"/>
                    </a:cubicBezTo>
                    <a:cubicBezTo>
                      <a:pt x="29083" y="762"/>
                      <a:pt x="28829" y="1016"/>
                      <a:pt x="28448" y="1143"/>
                    </a:cubicBezTo>
                    <a:cubicBezTo>
                      <a:pt x="28448" y="1143"/>
                      <a:pt x="28321" y="1143"/>
                      <a:pt x="28321" y="1143"/>
                    </a:cubicBezTo>
                    <a:cubicBezTo>
                      <a:pt x="27940" y="1270"/>
                      <a:pt x="27686" y="1397"/>
                      <a:pt x="27305" y="1651"/>
                    </a:cubicBezTo>
                    <a:cubicBezTo>
                      <a:pt x="27305" y="1651"/>
                      <a:pt x="27305" y="1651"/>
                      <a:pt x="27305" y="1651"/>
                    </a:cubicBezTo>
                    <a:cubicBezTo>
                      <a:pt x="27051" y="1778"/>
                      <a:pt x="26670" y="1905"/>
                      <a:pt x="26416" y="2159"/>
                    </a:cubicBezTo>
                    <a:cubicBezTo>
                      <a:pt x="26416" y="2159"/>
                      <a:pt x="26416" y="2159"/>
                      <a:pt x="26289" y="2159"/>
                    </a:cubicBezTo>
                    <a:cubicBezTo>
                      <a:pt x="25908" y="2286"/>
                      <a:pt x="25654" y="2540"/>
                      <a:pt x="25400" y="2794"/>
                    </a:cubicBezTo>
                    <a:cubicBezTo>
                      <a:pt x="25400" y="2794"/>
                      <a:pt x="25400" y="2794"/>
                      <a:pt x="25273" y="2794"/>
                    </a:cubicBezTo>
                    <a:cubicBezTo>
                      <a:pt x="25019" y="2921"/>
                      <a:pt x="24765" y="3175"/>
                      <a:pt x="24384" y="3429"/>
                    </a:cubicBezTo>
                    <a:cubicBezTo>
                      <a:pt x="24384" y="3429"/>
                      <a:pt x="24384" y="3429"/>
                      <a:pt x="24384" y="3429"/>
                    </a:cubicBezTo>
                    <a:cubicBezTo>
                      <a:pt x="24130" y="3683"/>
                      <a:pt x="23749" y="3810"/>
                      <a:pt x="23495" y="4064"/>
                    </a:cubicBezTo>
                    <a:cubicBezTo>
                      <a:pt x="23495" y="4064"/>
                      <a:pt x="23495" y="4064"/>
                      <a:pt x="23368" y="4191"/>
                    </a:cubicBezTo>
                    <a:cubicBezTo>
                      <a:pt x="23114" y="4445"/>
                      <a:pt x="22860" y="4699"/>
                      <a:pt x="22606" y="4953"/>
                    </a:cubicBezTo>
                    <a:cubicBezTo>
                      <a:pt x="22606" y="4953"/>
                      <a:pt x="22606" y="4953"/>
                      <a:pt x="22606" y="4953"/>
                    </a:cubicBezTo>
                    <a:cubicBezTo>
                      <a:pt x="22352" y="5207"/>
                      <a:pt x="22098" y="5461"/>
                      <a:pt x="21844" y="5715"/>
                    </a:cubicBezTo>
                    <a:cubicBezTo>
                      <a:pt x="21844" y="5715"/>
                      <a:pt x="21844" y="5715"/>
                      <a:pt x="21717" y="5842"/>
                    </a:cubicBezTo>
                    <a:cubicBezTo>
                      <a:pt x="21463" y="6096"/>
                      <a:pt x="21209" y="6350"/>
                      <a:pt x="20955" y="6604"/>
                    </a:cubicBezTo>
                    <a:cubicBezTo>
                      <a:pt x="20955" y="6604"/>
                      <a:pt x="20955" y="6604"/>
                      <a:pt x="20955" y="6604"/>
                    </a:cubicBezTo>
                    <a:cubicBezTo>
                      <a:pt x="20701" y="6858"/>
                      <a:pt x="20574" y="7112"/>
                      <a:pt x="20320" y="7366"/>
                    </a:cubicBezTo>
                    <a:cubicBezTo>
                      <a:pt x="20320" y="7366"/>
                      <a:pt x="20320" y="7493"/>
                      <a:pt x="20193" y="7493"/>
                    </a:cubicBezTo>
                    <a:cubicBezTo>
                      <a:pt x="19939" y="7747"/>
                      <a:pt x="19812" y="8128"/>
                      <a:pt x="19558" y="8382"/>
                    </a:cubicBezTo>
                    <a:cubicBezTo>
                      <a:pt x="19558" y="8382"/>
                      <a:pt x="19558" y="8382"/>
                      <a:pt x="19558" y="8509"/>
                    </a:cubicBezTo>
                    <a:lnTo>
                      <a:pt x="19050" y="9271"/>
                    </a:lnTo>
                    <a:cubicBezTo>
                      <a:pt x="19050" y="9271"/>
                      <a:pt x="19050" y="9271"/>
                      <a:pt x="19050" y="9398"/>
                    </a:cubicBezTo>
                    <a:cubicBezTo>
                      <a:pt x="18923" y="9652"/>
                      <a:pt x="18669" y="10033"/>
                      <a:pt x="18542" y="10287"/>
                    </a:cubicBezTo>
                    <a:cubicBezTo>
                      <a:pt x="18542" y="10287"/>
                      <a:pt x="18542" y="10414"/>
                      <a:pt x="18542" y="10541"/>
                    </a:cubicBezTo>
                    <a:cubicBezTo>
                      <a:pt x="18415" y="10795"/>
                      <a:pt x="18288" y="11049"/>
                      <a:pt x="18161" y="11430"/>
                    </a:cubicBezTo>
                    <a:cubicBezTo>
                      <a:pt x="18161" y="11430"/>
                      <a:pt x="18161" y="11430"/>
                      <a:pt x="18161" y="11557"/>
                    </a:cubicBezTo>
                    <a:cubicBezTo>
                      <a:pt x="18161" y="11811"/>
                      <a:pt x="17907" y="12192"/>
                      <a:pt x="17780" y="12573"/>
                    </a:cubicBezTo>
                    <a:cubicBezTo>
                      <a:pt x="17780" y="12573"/>
                      <a:pt x="17780" y="12700"/>
                      <a:pt x="17780" y="12827"/>
                    </a:cubicBezTo>
                    <a:cubicBezTo>
                      <a:pt x="17780" y="13208"/>
                      <a:pt x="17526" y="13462"/>
                      <a:pt x="17526" y="13843"/>
                    </a:cubicBezTo>
                    <a:cubicBezTo>
                      <a:pt x="-5842" y="124460"/>
                      <a:pt x="-5842" y="236728"/>
                      <a:pt x="17526" y="347218"/>
                    </a:cubicBezTo>
                    <a:cubicBezTo>
                      <a:pt x="19304" y="354838"/>
                      <a:pt x="27432" y="361569"/>
                      <a:pt x="35179" y="361823"/>
                    </a:cubicBezTo>
                    <a:cubicBezTo>
                      <a:pt x="34544" y="360807"/>
                      <a:pt x="34036" y="359537"/>
                      <a:pt x="33528" y="357632"/>
                    </a:cubicBezTo>
                    <a:cubicBezTo>
                      <a:pt x="32512" y="352933"/>
                      <a:pt x="33147" y="347980"/>
                      <a:pt x="34290" y="344551"/>
                    </a:cubicBezTo>
                    <a:cubicBezTo>
                      <a:pt x="35052" y="342392"/>
                      <a:pt x="36195" y="339090"/>
                      <a:pt x="36703" y="336042"/>
                    </a:cubicBezTo>
                    <a:cubicBezTo>
                      <a:pt x="37211" y="333121"/>
                      <a:pt x="37211" y="330454"/>
                      <a:pt x="37211" y="328676"/>
                    </a:cubicBezTo>
                    <a:cubicBezTo>
                      <a:pt x="37211" y="324739"/>
                      <a:pt x="37211" y="319913"/>
                      <a:pt x="38227" y="319024"/>
                    </a:cubicBezTo>
                    <a:cubicBezTo>
                      <a:pt x="39116" y="318135"/>
                      <a:pt x="39624" y="318008"/>
                      <a:pt x="39624" y="318008"/>
                    </a:cubicBezTo>
                    <a:lnTo>
                      <a:pt x="40005" y="318008"/>
                    </a:lnTo>
                    <a:cubicBezTo>
                      <a:pt x="40005" y="318008"/>
                      <a:pt x="41148" y="303149"/>
                      <a:pt x="41148" y="303149"/>
                    </a:cubicBezTo>
                    <a:cubicBezTo>
                      <a:pt x="41148" y="303149"/>
                      <a:pt x="40259" y="282956"/>
                      <a:pt x="41656" y="272415"/>
                    </a:cubicBezTo>
                    <a:cubicBezTo>
                      <a:pt x="42418" y="266192"/>
                      <a:pt x="47371" y="257683"/>
                      <a:pt x="47371" y="257683"/>
                    </a:cubicBezTo>
                    <a:lnTo>
                      <a:pt x="48768" y="244602"/>
                    </a:lnTo>
                    <a:cubicBezTo>
                      <a:pt x="49403" y="238379"/>
                      <a:pt x="49149" y="233426"/>
                      <a:pt x="49149" y="233426"/>
                    </a:cubicBezTo>
                    <a:cubicBezTo>
                      <a:pt x="48006" y="232664"/>
                      <a:pt x="47371" y="232156"/>
                      <a:pt x="47371" y="232156"/>
                    </a:cubicBezTo>
                    <a:cubicBezTo>
                      <a:pt x="47371" y="232156"/>
                      <a:pt x="50165" y="212217"/>
                      <a:pt x="56515" y="191516"/>
                    </a:cubicBezTo>
                    <a:cubicBezTo>
                      <a:pt x="58039" y="186436"/>
                      <a:pt x="62738" y="175768"/>
                      <a:pt x="63373" y="173863"/>
                    </a:cubicBezTo>
                    <a:cubicBezTo>
                      <a:pt x="64008" y="171196"/>
                      <a:pt x="65913" y="167005"/>
                      <a:pt x="66929" y="164592"/>
                    </a:cubicBezTo>
                    <a:cubicBezTo>
                      <a:pt x="69977" y="157734"/>
                      <a:pt x="71755" y="157480"/>
                      <a:pt x="71755" y="157480"/>
                    </a:cubicBezTo>
                    <a:cubicBezTo>
                      <a:pt x="72771" y="154813"/>
                      <a:pt x="72263" y="152527"/>
                      <a:pt x="72898" y="150495"/>
                    </a:cubicBezTo>
                    <a:cubicBezTo>
                      <a:pt x="72136" y="149987"/>
                      <a:pt x="71247" y="147828"/>
                      <a:pt x="70993" y="141859"/>
                    </a:cubicBezTo>
                    <a:cubicBezTo>
                      <a:pt x="70739" y="137414"/>
                      <a:pt x="68961" y="124206"/>
                      <a:pt x="68326" y="118237"/>
                    </a:cubicBezTo>
                    <a:cubicBezTo>
                      <a:pt x="67437" y="111125"/>
                      <a:pt x="66929" y="103124"/>
                      <a:pt x="67691" y="102616"/>
                    </a:cubicBezTo>
                    <a:cubicBezTo>
                      <a:pt x="67691" y="101981"/>
                      <a:pt x="66675" y="100457"/>
                      <a:pt x="66802" y="98679"/>
                    </a:cubicBezTo>
                    <a:lnTo>
                      <a:pt x="66548" y="97790"/>
                    </a:lnTo>
                    <a:cubicBezTo>
                      <a:pt x="65913" y="95631"/>
                      <a:pt x="67056" y="91694"/>
                      <a:pt x="63500" y="89535"/>
                    </a:cubicBezTo>
                    <a:cubicBezTo>
                      <a:pt x="62611" y="89154"/>
                      <a:pt x="61722" y="88773"/>
                      <a:pt x="60706" y="88519"/>
                    </a:cubicBezTo>
                    <a:cubicBezTo>
                      <a:pt x="53848" y="86741"/>
                      <a:pt x="47371" y="81153"/>
                      <a:pt x="44831" y="78359"/>
                    </a:cubicBezTo>
                    <a:cubicBezTo>
                      <a:pt x="36449" y="69215"/>
                      <a:pt x="32385" y="68707"/>
                      <a:pt x="29972" y="63627"/>
                    </a:cubicBezTo>
                    <a:cubicBezTo>
                      <a:pt x="28321" y="60071"/>
                      <a:pt x="27305" y="58166"/>
                      <a:pt x="27305" y="56134"/>
                    </a:cubicBezTo>
                    <a:cubicBezTo>
                      <a:pt x="27305" y="56134"/>
                      <a:pt x="27559" y="55245"/>
                      <a:pt x="27813" y="54991"/>
                    </a:cubicBezTo>
                    <a:cubicBezTo>
                      <a:pt x="28067" y="54610"/>
                      <a:pt x="28321" y="54356"/>
                      <a:pt x="28702" y="54102"/>
                    </a:cubicBezTo>
                    <a:cubicBezTo>
                      <a:pt x="32258" y="52451"/>
                      <a:pt x="35814" y="46736"/>
                      <a:pt x="45720" y="41275"/>
                    </a:cubicBezTo>
                    <a:cubicBezTo>
                      <a:pt x="52832" y="37338"/>
                      <a:pt x="57404" y="35560"/>
                      <a:pt x="61214" y="33401"/>
                    </a:cubicBezTo>
                    <a:cubicBezTo>
                      <a:pt x="63119" y="32004"/>
                      <a:pt x="64643" y="30861"/>
                      <a:pt x="65786" y="29845"/>
                    </a:cubicBezTo>
                    <a:cubicBezTo>
                      <a:pt x="66802" y="29083"/>
                      <a:pt x="68580" y="27305"/>
                      <a:pt x="69596" y="26670"/>
                    </a:cubicBezTo>
                    <a:cubicBezTo>
                      <a:pt x="69850" y="26670"/>
                      <a:pt x="70231" y="26416"/>
                      <a:pt x="70485" y="26416"/>
                    </a:cubicBezTo>
                    <a:cubicBezTo>
                      <a:pt x="68961" y="22860"/>
                      <a:pt x="68326" y="18923"/>
                      <a:pt x="69088" y="14478"/>
                    </a:cubicBezTo>
                    <a:cubicBezTo>
                      <a:pt x="69088" y="14097"/>
                      <a:pt x="69215" y="13589"/>
                      <a:pt x="69342" y="13208"/>
                    </a:cubicBezTo>
                  </a:path>
                </a:pathLst>
              </a:custGeom>
              <a:solidFill>
                <a:srgbClr val="1D4289"/>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61A5DB3-76A5-DF81-6A27-32689AF75CC3}"/>
                  </a:ext>
                </a:extLst>
              </p:cNvPr>
              <p:cNvSpPr/>
              <p:nvPr/>
            </p:nvSpPr>
            <p:spPr>
              <a:xfrm>
                <a:off x="2218747" y="6128417"/>
                <a:ext cx="58419" cy="361060"/>
              </a:xfrm>
              <a:custGeom>
                <a:avLst/>
                <a:gdLst>
                  <a:gd name="connsiteX0" fmla="*/ 41148 w 58419"/>
                  <a:gd name="connsiteY0" fmla="*/ 14605 h 361060"/>
                  <a:gd name="connsiteX1" fmla="*/ 23114 w 58419"/>
                  <a:gd name="connsiteY1" fmla="*/ 0 h 361060"/>
                  <a:gd name="connsiteX2" fmla="*/ 0 w 58419"/>
                  <a:gd name="connsiteY2" fmla="*/ 0 h 361060"/>
                  <a:gd name="connsiteX3" fmla="*/ 762 w 58419"/>
                  <a:gd name="connsiteY3" fmla="*/ 0 h 361060"/>
                  <a:gd name="connsiteX4" fmla="*/ 762 w 58419"/>
                  <a:gd name="connsiteY4" fmla="*/ 0 h 361060"/>
                  <a:gd name="connsiteX5" fmla="*/ 1397 w 58419"/>
                  <a:gd name="connsiteY5" fmla="*/ 127 h 361060"/>
                  <a:gd name="connsiteX6" fmla="*/ 2413 w 58419"/>
                  <a:gd name="connsiteY6" fmla="*/ 508 h 361060"/>
                  <a:gd name="connsiteX7" fmla="*/ 3683 w 58419"/>
                  <a:gd name="connsiteY7" fmla="*/ 1143 h 361060"/>
                  <a:gd name="connsiteX8" fmla="*/ 3683 w 58419"/>
                  <a:gd name="connsiteY8" fmla="*/ 1143 h 361060"/>
                  <a:gd name="connsiteX9" fmla="*/ 3937 w 58419"/>
                  <a:gd name="connsiteY9" fmla="*/ 1143 h 361060"/>
                  <a:gd name="connsiteX10" fmla="*/ 4064 w 58419"/>
                  <a:gd name="connsiteY10" fmla="*/ 1143 h 361060"/>
                  <a:gd name="connsiteX11" fmla="*/ 4191 w 58419"/>
                  <a:gd name="connsiteY11" fmla="*/ 1143 h 361060"/>
                  <a:gd name="connsiteX12" fmla="*/ 4445 w 58419"/>
                  <a:gd name="connsiteY12" fmla="*/ 1143 h 361060"/>
                  <a:gd name="connsiteX13" fmla="*/ 4572 w 58419"/>
                  <a:gd name="connsiteY13" fmla="*/ 1143 h 361060"/>
                  <a:gd name="connsiteX14" fmla="*/ 4826 w 58419"/>
                  <a:gd name="connsiteY14" fmla="*/ 1143 h 361060"/>
                  <a:gd name="connsiteX15" fmla="*/ 4953 w 58419"/>
                  <a:gd name="connsiteY15" fmla="*/ 1143 h 361060"/>
                  <a:gd name="connsiteX16" fmla="*/ 5461 w 58419"/>
                  <a:gd name="connsiteY16" fmla="*/ 1270 h 361060"/>
                  <a:gd name="connsiteX17" fmla="*/ 6477 w 58419"/>
                  <a:gd name="connsiteY17" fmla="*/ 1651 h 361060"/>
                  <a:gd name="connsiteX18" fmla="*/ 8763 w 58419"/>
                  <a:gd name="connsiteY18" fmla="*/ 3937 h 361060"/>
                  <a:gd name="connsiteX19" fmla="*/ 9271 w 58419"/>
                  <a:gd name="connsiteY19" fmla="*/ 4318 h 361060"/>
                  <a:gd name="connsiteX20" fmla="*/ 9779 w 58419"/>
                  <a:gd name="connsiteY20" fmla="*/ 5588 h 361060"/>
                  <a:gd name="connsiteX21" fmla="*/ 11430 w 58419"/>
                  <a:gd name="connsiteY21" fmla="*/ 10922 h 361060"/>
                  <a:gd name="connsiteX22" fmla="*/ 12446 w 58419"/>
                  <a:gd name="connsiteY22" fmla="*/ 12954 h 361060"/>
                  <a:gd name="connsiteX23" fmla="*/ 13208 w 58419"/>
                  <a:gd name="connsiteY23" fmla="*/ 14478 h 361060"/>
                  <a:gd name="connsiteX24" fmla="*/ 12446 w 58419"/>
                  <a:gd name="connsiteY24" fmla="*/ 16637 h 361060"/>
                  <a:gd name="connsiteX25" fmla="*/ 15748 w 58419"/>
                  <a:gd name="connsiteY25" fmla="*/ 25654 h 361060"/>
                  <a:gd name="connsiteX26" fmla="*/ 19431 w 58419"/>
                  <a:gd name="connsiteY26" fmla="*/ 33274 h 361060"/>
                  <a:gd name="connsiteX27" fmla="*/ 24511 w 58419"/>
                  <a:gd name="connsiteY27" fmla="*/ 55753 h 361060"/>
                  <a:gd name="connsiteX28" fmla="*/ 29210 w 58419"/>
                  <a:gd name="connsiteY28" fmla="*/ 76327 h 361060"/>
                  <a:gd name="connsiteX29" fmla="*/ 30861 w 58419"/>
                  <a:gd name="connsiteY29" fmla="*/ 93091 h 361060"/>
                  <a:gd name="connsiteX30" fmla="*/ 27305 w 58419"/>
                  <a:gd name="connsiteY30" fmla="*/ 102743 h 361060"/>
                  <a:gd name="connsiteX31" fmla="*/ 25400 w 58419"/>
                  <a:gd name="connsiteY31" fmla="*/ 113919 h 361060"/>
                  <a:gd name="connsiteX32" fmla="*/ 25654 w 58419"/>
                  <a:gd name="connsiteY32" fmla="*/ 114173 h 361060"/>
                  <a:gd name="connsiteX33" fmla="*/ 24003 w 58419"/>
                  <a:gd name="connsiteY33" fmla="*/ 124841 h 361060"/>
                  <a:gd name="connsiteX34" fmla="*/ 20701 w 58419"/>
                  <a:gd name="connsiteY34" fmla="*/ 134874 h 361060"/>
                  <a:gd name="connsiteX35" fmla="*/ 18034 w 58419"/>
                  <a:gd name="connsiteY35" fmla="*/ 142875 h 361060"/>
                  <a:gd name="connsiteX36" fmla="*/ 15367 w 58419"/>
                  <a:gd name="connsiteY36" fmla="*/ 152273 h 361060"/>
                  <a:gd name="connsiteX37" fmla="*/ 14097 w 58419"/>
                  <a:gd name="connsiteY37" fmla="*/ 154305 h 361060"/>
                  <a:gd name="connsiteX38" fmla="*/ 15113 w 58419"/>
                  <a:gd name="connsiteY38" fmla="*/ 160528 h 361060"/>
                  <a:gd name="connsiteX39" fmla="*/ 21844 w 58419"/>
                  <a:gd name="connsiteY39" fmla="*/ 182372 h 361060"/>
                  <a:gd name="connsiteX40" fmla="*/ 23114 w 58419"/>
                  <a:gd name="connsiteY40" fmla="*/ 219710 h 361060"/>
                  <a:gd name="connsiteX41" fmla="*/ 22479 w 58419"/>
                  <a:gd name="connsiteY41" fmla="*/ 233680 h 361060"/>
                  <a:gd name="connsiteX42" fmla="*/ 19939 w 58419"/>
                  <a:gd name="connsiteY42" fmla="*/ 235077 h 361060"/>
                  <a:gd name="connsiteX43" fmla="*/ 19685 w 58419"/>
                  <a:gd name="connsiteY43" fmla="*/ 237998 h 361060"/>
                  <a:gd name="connsiteX44" fmla="*/ 19685 w 58419"/>
                  <a:gd name="connsiteY44" fmla="*/ 239522 h 361060"/>
                  <a:gd name="connsiteX45" fmla="*/ 19685 w 58419"/>
                  <a:gd name="connsiteY45" fmla="*/ 247396 h 361060"/>
                  <a:gd name="connsiteX46" fmla="*/ 24892 w 58419"/>
                  <a:gd name="connsiteY46" fmla="*/ 270891 h 361060"/>
                  <a:gd name="connsiteX47" fmla="*/ 25781 w 58419"/>
                  <a:gd name="connsiteY47" fmla="*/ 316230 h 361060"/>
                  <a:gd name="connsiteX48" fmla="*/ 25781 w 58419"/>
                  <a:gd name="connsiteY48" fmla="*/ 316230 h 361060"/>
                  <a:gd name="connsiteX49" fmla="*/ 27686 w 58419"/>
                  <a:gd name="connsiteY49" fmla="*/ 321691 h 361060"/>
                  <a:gd name="connsiteX50" fmla="*/ 26924 w 58419"/>
                  <a:gd name="connsiteY50" fmla="*/ 338836 h 361060"/>
                  <a:gd name="connsiteX51" fmla="*/ 27813 w 58419"/>
                  <a:gd name="connsiteY51" fmla="*/ 355981 h 361060"/>
                  <a:gd name="connsiteX52" fmla="*/ 23876 w 58419"/>
                  <a:gd name="connsiteY52" fmla="*/ 361061 h 361060"/>
                  <a:gd name="connsiteX53" fmla="*/ 40894 w 58419"/>
                  <a:gd name="connsiteY53" fmla="*/ 346583 h 361060"/>
                  <a:gd name="connsiteX54" fmla="*/ 40894 w 58419"/>
                  <a:gd name="connsiteY54" fmla="*/ 13208 h 3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419" h="361060">
                    <a:moveTo>
                      <a:pt x="41148" y="14605"/>
                    </a:moveTo>
                    <a:cubicBezTo>
                      <a:pt x="39370" y="6858"/>
                      <a:pt x="30988" y="0"/>
                      <a:pt x="23114" y="0"/>
                    </a:cubicBezTo>
                    <a:lnTo>
                      <a:pt x="0" y="0"/>
                    </a:lnTo>
                    <a:cubicBezTo>
                      <a:pt x="0" y="0"/>
                      <a:pt x="508" y="0"/>
                      <a:pt x="762" y="0"/>
                    </a:cubicBezTo>
                    <a:cubicBezTo>
                      <a:pt x="762" y="0"/>
                      <a:pt x="762" y="0"/>
                      <a:pt x="762" y="0"/>
                    </a:cubicBezTo>
                    <a:cubicBezTo>
                      <a:pt x="1016" y="0"/>
                      <a:pt x="1143" y="0"/>
                      <a:pt x="1397" y="127"/>
                    </a:cubicBezTo>
                    <a:cubicBezTo>
                      <a:pt x="1778" y="127"/>
                      <a:pt x="2032" y="381"/>
                      <a:pt x="2413" y="508"/>
                    </a:cubicBezTo>
                    <a:cubicBezTo>
                      <a:pt x="2794" y="762"/>
                      <a:pt x="3302" y="889"/>
                      <a:pt x="3683" y="1143"/>
                    </a:cubicBezTo>
                    <a:lnTo>
                      <a:pt x="3683" y="1143"/>
                    </a:lnTo>
                    <a:cubicBezTo>
                      <a:pt x="3683" y="1143"/>
                      <a:pt x="3810" y="1143"/>
                      <a:pt x="3937" y="1143"/>
                    </a:cubicBezTo>
                    <a:cubicBezTo>
                      <a:pt x="3937" y="1143"/>
                      <a:pt x="3937" y="1143"/>
                      <a:pt x="4064" y="1143"/>
                    </a:cubicBezTo>
                    <a:cubicBezTo>
                      <a:pt x="4064" y="1143"/>
                      <a:pt x="4064" y="1143"/>
                      <a:pt x="4191" y="1143"/>
                    </a:cubicBezTo>
                    <a:cubicBezTo>
                      <a:pt x="4191" y="1143"/>
                      <a:pt x="4318" y="1143"/>
                      <a:pt x="4445" y="1143"/>
                    </a:cubicBezTo>
                    <a:cubicBezTo>
                      <a:pt x="4445" y="1143"/>
                      <a:pt x="4445" y="1143"/>
                      <a:pt x="4572" y="1143"/>
                    </a:cubicBezTo>
                    <a:cubicBezTo>
                      <a:pt x="4572" y="1143"/>
                      <a:pt x="4699" y="1143"/>
                      <a:pt x="4826" y="1143"/>
                    </a:cubicBezTo>
                    <a:cubicBezTo>
                      <a:pt x="4826" y="1143"/>
                      <a:pt x="4826" y="1143"/>
                      <a:pt x="4953" y="1143"/>
                    </a:cubicBezTo>
                    <a:cubicBezTo>
                      <a:pt x="5080" y="1143"/>
                      <a:pt x="5207" y="1143"/>
                      <a:pt x="5461" y="1270"/>
                    </a:cubicBezTo>
                    <a:cubicBezTo>
                      <a:pt x="5842" y="1270"/>
                      <a:pt x="6223" y="1397"/>
                      <a:pt x="6477" y="1651"/>
                    </a:cubicBezTo>
                    <a:cubicBezTo>
                      <a:pt x="7493" y="2159"/>
                      <a:pt x="7874" y="3302"/>
                      <a:pt x="8763" y="3937"/>
                    </a:cubicBezTo>
                    <a:cubicBezTo>
                      <a:pt x="8890" y="3937"/>
                      <a:pt x="9144" y="4191"/>
                      <a:pt x="9271" y="4318"/>
                    </a:cubicBezTo>
                    <a:cubicBezTo>
                      <a:pt x="9525" y="4699"/>
                      <a:pt x="9652" y="5080"/>
                      <a:pt x="9779" y="5588"/>
                    </a:cubicBezTo>
                    <a:cubicBezTo>
                      <a:pt x="10287" y="7493"/>
                      <a:pt x="10795" y="9017"/>
                      <a:pt x="11430" y="10922"/>
                    </a:cubicBezTo>
                    <a:cubicBezTo>
                      <a:pt x="11684" y="11557"/>
                      <a:pt x="11938" y="12446"/>
                      <a:pt x="12446" y="12954"/>
                    </a:cubicBezTo>
                    <a:cubicBezTo>
                      <a:pt x="12700" y="13208"/>
                      <a:pt x="13081" y="13843"/>
                      <a:pt x="13208" y="14478"/>
                    </a:cubicBezTo>
                    <a:cubicBezTo>
                      <a:pt x="13208" y="15240"/>
                      <a:pt x="12827" y="16383"/>
                      <a:pt x="12446" y="16637"/>
                    </a:cubicBezTo>
                    <a:cubicBezTo>
                      <a:pt x="13462" y="19558"/>
                      <a:pt x="15748" y="25654"/>
                      <a:pt x="15748" y="25654"/>
                    </a:cubicBezTo>
                    <a:cubicBezTo>
                      <a:pt x="15748" y="25654"/>
                      <a:pt x="17907" y="30353"/>
                      <a:pt x="19431" y="33274"/>
                    </a:cubicBezTo>
                    <a:cubicBezTo>
                      <a:pt x="23749" y="42037"/>
                      <a:pt x="24765" y="45847"/>
                      <a:pt x="24511" y="55753"/>
                    </a:cubicBezTo>
                    <a:cubicBezTo>
                      <a:pt x="24384" y="63627"/>
                      <a:pt x="29718" y="65405"/>
                      <a:pt x="29210" y="76327"/>
                    </a:cubicBezTo>
                    <a:cubicBezTo>
                      <a:pt x="29210" y="77597"/>
                      <a:pt x="33655" y="84582"/>
                      <a:pt x="30861" y="93091"/>
                    </a:cubicBezTo>
                    <a:cubicBezTo>
                      <a:pt x="29718" y="96647"/>
                      <a:pt x="28194" y="100457"/>
                      <a:pt x="27305" y="102743"/>
                    </a:cubicBezTo>
                    <a:cubicBezTo>
                      <a:pt x="27178" y="106934"/>
                      <a:pt x="26289" y="110617"/>
                      <a:pt x="25400" y="113919"/>
                    </a:cubicBezTo>
                    <a:cubicBezTo>
                      <a:pt x="25400" y="113919"/>
                      <a:pt x="25400" y="114046"/>
                      <a:pt x="25654" y="114173"/>
                    </a:cubicBezTo>
                    <a:cubicBezTo>
                      <a:pt x="25908" y="116332"/>
                      <a:pt x="24511" y="123063"/>
                      <a:pt x="24003" y="124841"/>
                    </a:cubicBezTo>
                    <a:cubicBezTo>
                      <a:pt x="23495" y="126619"/>
                      <a:pt x="21463" y="132334"/>
                      <a:pt x="20701" y="134874"/>
                    </a:cubicBezTo>
                    <a:cubicBezTo>
                      <a:pt x="20320" y="136017"/>
                      <a:pt x="19177" y="139700"/>
                      <a:pt x="18034" y="142875"/>
                    </a:cubicBezTo>
                    <a:cubicBezTo>
                      <a:pt x="17145" y="147193"/>
                      <a:pt x="16383" y="150495"/>
                      <a:pt x="15367" y="152273"/>
                    </a:cubicBezTo>
                    <a:cubicBezTo>
                      <a:pt x="15367" y="152527"/>
                      <a:pt x="14097" y="154051"/>
                      <a:pt x="14097" y="154305"/>
                    </a:cubicBezTo>
                    <a:cubicBezTo>
                      <a:pt x="14097" y="154813"/>
                      <a:pt x="14605" y="157988"/>
                      <a:pt x="15113" y="160528"/>
                    </a:cubicBezTo>
                    <a:cubicBezTo>
                      <a:pt x="17145" y="163322"/>
                      <a:pt x="20955" y="171958"/>
                      <a:pt x="21844" y="182372"/>
                    </a:cubicBezTo>
                    <a:cubicBezTo>
                      <a:pt x="22733" y="192278"/>
                      <a:pt x="25146" y="198882"/>
                      <a:pt x="23114" y="219710"/>
                    </a:cubicBezTo>
                    <a:cubicBezTo>
                      <a:pt x="22860" y="226568"/>
                      <a:pt x="22733" y="232029"/>
                      <a:pt x="22479" y="233680"/>
                    </a:cubicBezTo>
                    <a:cubicBezTo>
                      <a:pt x="21463" y="234696"/>
                      <a:pt x="19939" y="235077"/>
                      <a:pt x="19939" y="235077"/>
                    </a:cubicBezTo>
                    <a:lnTo>
                      <a:pt x="19685" y="237998"/>
                    </a:lnTo>
                    <a:lnTo>
                      <a:pt x="19685" y="239522"/>
                    </a:lnTo>
                    <a:cubicBezTo>
                      <a:pt x="19685" y="239522"/>
                      <a:pt x="19685" y="247396"/>
                      <a:pt x="19685" y="247396"/>
                    </a:cubicBezTo>
                    <a:cubicBezTo>
                      <a:pt x="20828" y="253365"/>
                      <a:pt x="25019" y="264414"/>
                      <a:pt x="24892" y="270891"/>
                    </a:cubicBezTo>
                    <a:cubicBezTo>
                      <a:pt x="24892" y="275336"/>
                      <a:pt x="25654" y="314071"/>
                      <a:pt x="25781" y="316230"/>
                    </a:cubicBezTo>
                    <a:lnTo>
                      <a:pt x="25781" y="316230"/>
                    </a:lnTo>
                    <a:cubicBezTo>
                      <a:pt x="25781" y="316230"/>
                      <a:pt x="28702" y="318897"/>
                      <a:pt x="27686" y="321691"/>
                    </a:cubicBezTo>
                    <a:cubicBezTo>
                      <a:pt x="26670" y="324485"/>
                      <a:pt x="28829" y="329565"/>
                      <a:pt x="26924" y="338836"/>
                    </a:cubicBezTo>
                    <a:cubicBezTo>
                      <a:pt x="25146" y="348107"/>
                      <a:pt x="29464" y="348615"/>
                      <a:pt x="27813" y="355981"/>
                    </a:cubicBezTo>
                    <a:cubicBezTo>
                      <a:pt x="27305" y="358521"/>
                      <a:pt x="25781" y="360172"/>
                      <a:pt x="23876" y="361061"/>
                    </a:cubicBezTo>
                    <a:cubicBezTo>
                      <a:pt x="31369" y="360553"/>
                      <a:pt x="39243" y="353949"/>
                      <a:pt x="40894" y="346583"/>
                    </a:cubicBezTo>
                    <a:cubicBezTo>
                      <a:pt x="64262" y="235966"/>
                      <a:pt x="64262" y="123698"/>
                      <a:pt x="40894" y="13208"/>
                    </a:cubicBezTo>
                  </a:path>
                </a:pathLst>
              </a:custGeom>
              <a:solidFill>
                <a:srgbClr val="C7102E"/>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E55ACB7-0F75-5ED5-81E4-93F681E3F814}"/>
                  </a:ext>
                </a:extLst>
              </p:cNvPr>
              <p:cNvSpPr/>
              <p:nvPr/>
            </p:nvSpPr>
            <p:spPr>
              <a:xfrm>
                <a:off x="2166169" y="6161436"/>
                <a:ext cx="59563" cy="45339"/>
              </a:xfrm>
              <a:custGeom>
                <a:avLst/>
                <a:gdLst>
                  <a:gd name="connsiteX0" fmla="*/ 59182 w 59563"/>
                  <a:gd name="connsiteY0" fmla="*/ 3556 h 45339"/>
                  <a:gd name="connsiteX1" fmla="*/ 58674 w 59563"/>
                  <a:gd name="connsiteY1" fmla="*/ 0 h 45339"/>
                  <a:gd name="connsiteX2" fmla="*/ 45339 w 59563"/>
                  <a:gd name="connsiteY2" fmla="*/ 6985 h 45339"/>
                  <a:gd name="connsiteX3" fmla="*/ 39878 w 59563"/>
                  <a:gd name="connsiteY3" fmla="*/ 8382 h 45339"/>
                  <a:gd name="connsiteX4" fmla="*/ 32893 w 59563"/>
                  <a:gd name="connsiteY4" fmla="*/ 8001 h 45339"/>
                  <a:gd name="connsiteX5" fmla="*/ 30734 w 59563"/>
                  <a:gd name="connsiteY5" fmla="*/ 7493 h 45339"/>
                  <a:gd name="connsiteX6" fmla="*/ 27813 w 59563"/>
                  <a:gd name="connsiteY6" fmla="*/ 6223 h 45339"/>
                  <a:gd name="connsiteX7" fmla="*/ 23368 w 59563"/>
                  <a:gd name="connsiteY7" fmla="*/ 6223 h 45339"/>
                  <a:gd name="connsiteX8" fmla="*/ 9525 w 59563"/>
                  <a:gd name="connsiteY8" fmla="*/ 20955 h 45339"/>
                  <a:gd name="connsiteX9" fmla="*/ 0 w 59563"/>
                  <a:gd name="connsiteY9" fmla="*/ 28829 h 45339"/>
                  <a:gd name="connsiteX10" fmla="*/ 1270 w 59563"/>
                  <a:gd name="connsiteY10" fmla="*/ 28956 h 45339"/>
                  <a:gd name="connsiteX11" fmla="*/ 1651 w 59563"/>
                  <a:gd name="connsiteY11" fmla="*/ 28956 h 45339"/>
                  <a:gd name="connsiteX12" fmla="*/ 2413 w 59563"/>
                  <a:gd name="connsiteY12" fmla="*/ 29083 h 45339"/>
                  <a:gd name="connsiteX13" fmla="*/ 2921 w 59563"/>
                  <a:gd name="connsiteY13" fmla="*/ 29083 h 45339"/>
                  <a:gd name="connsiteX14" fmla="*/ 3556 w 59563"/>
                  <a:gd name="connsiteY14" fmla="*/ 29210 h 45339"/>
                  <a:gd name="connsiteX15" fmla="*/ 3937 w 59563"/>
                  <a:gd name="connsiteY15" fmla="*/ 29210 h 45339"/>
                  <a:gd name="connsiteX16" fmla="*/ 4572 w 59563"/>
                  <a:gd name="connsiteY16" fmla="*/ 29337 h 45339"/>
                  <a:gd name="connsiteX17" fmla="*/ 4953 w 59563"/>
                  <a:gd name="connsiteY17" fmla="*/ 29464 h 45339"/>
                  <a:gd name="connsiteX18" fmla="*/ 5588 w 59563"/>
                  <a:gd name="connsiteY18" fmla="*/ 29591 h 45339"/>
                  <a:gd name="connsiteX19" fmla="*/ 5969 w 59563"/>
                  <a:gd name="connsiteY19" fmla="*/ 29718 h 45339"/>
                  <a:gd name="connsiteX20" fmla="*/ 6604 w 59563"/>
                  <a:gd name="connsiteY20" fmla="*/ 29972 h 45339"/>
                  <a:gd name="connsiteX21" fmla="*/ 6985 w 59563"/>
                  <a:gd name="connsiteY21" fmla="*/ 30099 h 45339"/>
                  <a:gd name="connsiteX22" fmla="*/ 7620 w 59563"/>
                  <a:gd name="connsiteY22" fmla="*/ 30353 h 45339"/>
                  <a:gd name="connsiteX23" fmla="*/ 8001 w 59563"/>
                  <a:gd name="connsiteY23" fmla="*/ 30480 h 45339"/>
                  <a:gd name="connsiteX24" fmla="*/ 8636 w 59563"/>
                  <a:gd name="connsiteY24" fmla="*/ 30734 h 45339"/>
                  <a:gd name="connsiteX25" fmla="*/ 8890 w 59563"/>
                  <a:gd name="connsiteY25" fmla="*/ 30861 h 45339"/>
                  <a:gd name="connsiteX26" fmla="*/ 9525 w 59563"/>
                  <a:gd name="connsiteY26" fmla="*/ 31115 h 45339"/>
                  <a:gd name="connsiteX27" fmla="*/ 9779 w 59563"/>
                  <a:gd name="connsiteY27" fmla="*/ 31242 h 45339"/>
                  <a:gd name="connsiteX28" fmla="*/ 10541 w 59563"/>
                  <a:gd name="connsiteY28" fmla="*/ 31623 h 45339"/>
                  <a:gd name="connsiteX29" fmla="*/ 10541 w 59563"/>
                  <a:gd name="connsiteY29" fmla="*/ 31623 h 45339"/>
                  <a:gd name="connsiteX30" fmla="*/ 12065 w 59563"/>
                  <a:gd name="connsiteY30" fmla="*/ 32639 h 45339"/>
                  <a:gd name="connsiteX31" fmla="*/ 12065 w 59563"/>
                  <a:gd name="connsiteY31" fmla="*/ 32639 h 45339"/>
                  <a:gd name="connsiteX32" fmla="*/ 12700 w 59563"/>
                  <a:gd name="connsiteY32" fmla="*/ 33020 h 45339"/>
                  <a:gd name="connsiteX33" fmla="*/ 12827 w 59563"/>
                  <a:gd name="connsiteY33" fmla="*/ 33020 h 45339"/>
                  <a:gd name="connsiteX34" fmla="*/ 13335 w 59563"/>
                  <a:gd name="connsiteY34" fmla="*/ 33401 h 45339"/>
                  <a:gd name="connsiteX35" fmla="*/ 13462 w 59563"/>
                  <a:gd name="connsiteY35" fmla="*/ 33528 h 45339"/>
                  <a:gd name="connsiteX36" fmla="*/ 13970 w 59563"/>
                  <a:gd name="connsiteY36" fmla="*/ 33909 h 45339"/>
                  <a:gd name="connsiteX37" fmla="*/ 14097 w 59563"/>
                  <a:gd name="connsiteY37" fmla="*/ 34036 h 45339"/>
                  <a:gd name="connsiteX38" fmla="*/ 14478 w 59563"/>
                  <a:gd name="connsiteY38" fmla="*/ 34417 h 45339"/>
                  <a:gd name="connsiteX39" fmla="*/ 14605 w 59563"/>
                  <a:gd name="connsiteY39" fmla="*/ 34544 h 45339"/>
                  <a:gd name="connsiteX40" fmla="*/ 14986 w 59563"/>
                  <a:gd name="connsiteY40" fmla="*/ 34925 h 45339"/>
                  <a:gd name="connsiteX41" fmla="*/ 15113 w 59563"/>
                  <a:gd name="connsiteY41" fmla="*/ 35052 h 45339"/>
                  <a:gd name="connsiteX42" fmla="*/ 15494 w 59563"/>
                  <a:gd name="connsiteY42" fmla="*/ 35433 h 45339"/>
                  <a:gd name="connsiteX43" fmla="*/ 15494 w 59563"/>
                  <a:gd name="connsiteY43" fmla="*/ 35433 h 45339"/>
                  <a:gd name="connsiteX44" fmla="*/ 15875 w 59563"/>
                  <a:gd name="connsiteY44" fmla="*/ 35814 h 45339"/>
                  <a:gd name="connsiteX45" fmla="*/ 15875 w 59563"/>
                  <a:gd name="connsiteY45" fmla="*/ 35814 h 45339"/>
                  <a:gd name="connsiteX46" fmla="*/ 16256 w 59563"/>
                  <a:gd name="connsiteY46" fmla="*/ 36322 h 45339"/>
                  <a:gd name="connsiteX47" fmla="*/ 16256 w 59563"/>
                  <a:gd name="connsiteY47" fmla="*/ 36322 h 45339"/>
                  <a:gd name="connsiteX48" fmla="*/ 17399 w 59563"/>
                  <a:gd name="connsiteY48" fmla="*/ 37719 h 45339"/>
                  <a:gd name="connsiteX49" fmla="*/ 17399 w 59563"/>
                  <a:gd name="connsiteY49" fmla="*/ 37719 h 45339"/>
                  <a:gd name="connsiteX50" fmla="*/ 17653 w 59563"/>
                  <a:gd name="connsiteY50" fmla="*/ 38100 h 45339"/>
                  <a:gd name="connsiteX51" fmla="*/ 17653 w 59563"/>
                  <a:gd name="connsiteY51" fmla="*/ 38100 h 45339"/>
                  <a:gd name="connsiteX52" fmla="*/ 17780 w 59563"/>
                  <a:gd name="connsiteY52" fmla="*/ 38354 h 45339"/>
                  <a:gd name="connsiteX53" fmla="*/ 17780 w 59563"/>
                  <a:gd name="connsiteY53" fmla="*/ 38354 h 45339"/>
                  <a:gd name="connsiteX54" fmla="*/ 17907 w 59563"/>
                  <a:gd name="connsiteY54" fmla="*/ 38608 h 45339"/>
                  <a:gd name="connsiteX55" fmla="*/ 17907 w 59563"/>
                  <a:gd name="connsiteY55" fmla="*/ 38608 h 45339"/>
                  <a:gd name="connsiteX56" fmla="*/ 17907 w 59563"/>
                  <a:gd name="connsiteY56" fmla="*/ 38735 h 45339"/>
                  <a:gd name="connsiteX57" fmla="*/ 17907 w 59563"/>
                  <a:gd name="connsiteY57" fmla="*/ 38735 h 45339"/>
                  <a:gd name="connsiteX58" fmla="*/ 17907 w 59563"/>
                  <a:gd name="connsiteY58" fmla="*/ 38735 h 45339"/>
                  <a:gd name="connsiteX59" fmla="*/ 17907 w 59563"/>
                  <a:gd name="connsiteY59" fmla="*/ 38735 h 45339"/>
                  <a:gd name="connsiteX60" fmla="*/ 17907 w 59563"/>
                  <a:gd name="connsiteY60" fmla="*/ 38735 h 45339"/>
                  <a:gd name="connsiteX61" fmla="*/ 17907 w 59563"/>
                  <a:gd name="connsiteY61" fmla="*/ 38862 h 45339"/>
                  <a:gd name="connsiteX62" fmla="*/ 18034 w 59563"/>
                  <a:gd name="connsiteY62" fmla="*/ 39116 h 45339"/>
                  <a:gd name="connsiteX63" fmla="*/ 18796 w 59563"/>
                  <a:gd name="connsiteY63" fmla="*/ 39116 h 45339"/>
                  <a:gd name="connsiteX64" fmla="*/ 19812 w 59563"/>
                  <a:gd name="connsiteY64" fmla="*/ 39116 h 45339"/>
                  <a:gd name="connsiteX65" fmla="*/ 19812 w 59563"/>
                  <a:gd name="connsiteY65" fmla="*/ 39116 h 45339"/>
                  <a:gd name="connsiteX66" fmla="*/ 20447 w 59563"/>
                  <a:gd name="connsiteY66" fmla="*/ 39116 h 45339"/>
                  <a:gd name="connsiteX67" fmla="*/ 20574 w 59563"/>
                  <a:gd name="connsiteY67" fmla="*/ 39116 h 45339"/>
                  <a:gd name="connsiteX68" fmla="*/ 21209 w 59563"/>
                  <a:gd name="connsiteY68" fmla="*/ 39116 h 45339"/>
                  <a:gd name="connsiteX69" fmla="*/ 21336 w 59563"/>
                  <a:gd name="connsiteY69" fmla="*/ 39116 h 45339"/>
                  <a:gd name="connsiteX70" fmla="*/ 22098 w 59563"/>
                  <a:gd name="connsiteY70" fmla="*/ 39116 h 45339"/>
                  <a:gd name="connsiteX71" fmla="*/ 22225 w 59563"/>
                  <a:gd name="connsiteY71" fmla="*/ 39116 h 45339"/>
                  <a:gd name="connsiteX72" fmla="*/ 22987 w 59563"/>
                  <a:gd name="connsiteY72" fmla="*/ 39116 h 45339"/>
                  <a:gd name="connsiteX73" fmla="*/ 22987 w 59563"/>
                  <a:gd name="connsiteY73" fmla="*/ 39116 h 45339"/>
                  <a:gd name="connsiteX74" fmla="*/ 23876 w 59563"/>
                  <a:gd name="connsiteY74" fmla="*/ 39116 h 45339"/>
                  <a:gd name="connsiteX75" fmla="*/ 24003 w 59563"/>
                  <a:gd name="connsiteY75" fmla="*/ 39116 h 45339"/>
                  <a:gd name="connsiteX76" fmla="*/ 24765 w 59563"/>
                  <a:gd name="connsiteY76" fmla="*/ 39116 h 45339"/>
                  <a:gd name="connsiteX77" fmla="*/ 25019 w 59563"/>
                  <a:gd name="connsiteY77" fmla="*/ 39116 h 45339"/>
                  <a:gd name="connsiteX78" fmla="*/ 25781 w 59563"/>
                  <a:gd name="connsiteY78" fmla="*/ 39116 h 45339"/>
                  <a:gd name="connsiteX79" fmla="*/ 25908 w 59563"/>
                  <a:gd name="connsiteY79" fmla="*/ 39116 h 45339"/>
                  <a:gd name="connsiteX80" fmla="*/ 26797 w 59563"/>
                  <a:gd name="connsiteY80" fmla="*/ 39116 h 45339"/>
                  <a:gd name="connsiteX81" fmla="*/ 26797 w 59563"/>
                  <a:gd name="connsiteY81" fmla="*/ 39116 h 45339"/>
                  <a:gd name="connsiteX82" fmla="*/ 27686 w 59563"/>
                  <a:gd name="connsiteY82" fmla="*/ 39243 h 45339"/>
                  <a:gd name="connsiteX83" fmla="*/ 27686 w 59563"/>
                  <a:gd name="connsiteY83" fmla="*/ 39243 h 45339"/>
                  <a:gd name="connsiteX84" fmla="*/ 28448 w 59563"/>
                  <a:gd name="connsiteY84" fmla="*/ 39370 h 45339"/>
                  <a:gd name="connsiteX85" fmla="*/ 28575 w 59563"/>
                  <a:gd name="connsiteY85" fmla="*/ 39370 h 45339"/>
                  <a:gd name="connsiteX86" fmla="*/ 29337 w 59563"/>
                  <a:gd name="connsiteY86" fmla="*/ 39497 h 45339"/>
                  <a:gd name="connsiteX87" fmla="*/ 29464 w 59563"/>
                  <a:gd name="connsiteY87" fmla="*/ 39497 h 45339"/>
                  <a:gd name="connsiteX88" fmla="*/ 30099 w 59563"/>
                  <a:gd name="connsiteY88" fmla="*/ 39624 h 45339"/>
                  <a:gd name="connsiteX89" fmla="*/ 30099 w 59563"/>
                  <a:gd name="connsiteY89" fmla="*/ 39624 h 45339"/>
                  <a:gd name="connsiteX90" fmla="*/ 30734 w 59563"/>
                  <a:gd name="connsiteY90" fmla="*/ 39878 h 45339"/>
                  <a:gd name="connsiteX91" fmla="*/ 37211 w 59563"/>
                  <a:gd name="connsiteY91" fmla="*/ 44196 h 45339"/>
                  <a:gd name="connsiteX92" fmla="*/ 38608 w 59563"/>
                  <a:gd name="connsiteY92" fmla="*/ 45339 h 45339"/>
                  <a:gd name="connsiteX93" fmla="*/ 40005 w 59563"/>
                  <a:gd name="connsiteY93" fmla="*/ 45212 h 45339"/>
                  <a:gd name="connsiteX94" fmla="*/ 40640 w 59563"/>
                  <a:gd name="connsiteY94" fmla="*/ 40513 h 45339"/>
                  <a:gd name="connsiteX95" fmla="*/ 38989 w 59563"/>
                  <a:gd name="connsiteY95" fmla="*/ 31496 h 45339"/>
                  <a:gd name="connsiteX96" fmla="*/ 41148 w 59563"/>
                  <a:gd name="connsiteY96" fmla="*/ 26416 h 45339"/>
                  <a:gd name="connsiteX97" fmla="*/ 41656 w 59563"/>
                  <a:gd name="connsiteY97" fmla="*/ 21590 h 45339"/>
                  <a:gd name="connsiteX98" fmla="*/ 55499 w 59563"/>
                  <a:gd name="connsiteY98" fmla="*/ 14351 h 45339"/>
                  <a:gd name="connsiteX99" fmla="*/ 59563 w 59563"/>
                  <a:gd name="connsiteY99" fmla="*/ 15748 h 45339"/>
                  <a:gd name="connsiteX100" fmla="*/ 57785 w 59563"/>
                  <a:gd name="connsiteY100" fmla="*/ 1143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9563" h="45339">
                    <a:moveTo>
                      <a:pt x="59182" y="3556"/>
                    </a:moveTo>
                    <a:lnTo>
                      <a:pt x="58674" y="0"/>
                    </a:lnTo>
                    <a:cubicBezTo>
                      <a:pt x="55372" y="3810"/>
                      <a:pt x="50673" y="6350"/>
                      <a:pt x="45339" y="6985"/>
                    </a:cubicBezTo>
                    <a:cubicBezTo>
                      <a:pt x="44196" y="7874"/>
                      <a:pt x="41656" y="8382"/>
                      <a:pt x="39878" y="8382"/>
                    </a:cubicBezTo>
                    <a:cubicBezTo>
                      <a:pt x="36195" y="8382"/>
                      <a:pt x="33782" y="8001"/>
                      <a:pt x="32893" y="8001"/>
                    </a:cubicBezTo>
                    <a:cubicBezTo>
                      <a:pt x="32004" y="8001"/>
                      <a:pt x="31242" y="7747"/>
                      <a:pt x="30734" y="7493"/>
                    </a:cubicBezTo>
                    <a:cubicBezTo>
                      <a:pt x="29464" y="7112"/>
                      <a:pt x="28702" y="6477"/>
                      <a:pt x="27813" y="6223"/>
                    </a:cubicBezTo>
                    <a:cubicBezTo>
                      <a:pt x="26924" y="5969"/>
                      <a:pt x="25146" y="5461"/>
                      <a:pt x="23368" y="6223"/>
                    </a:cubicBezTo>
                    <a:cubicBezTo>
                      <a:pt x="20955" y="7493"/>
                      <a:pt x="12954" y="16510"/>
                      <a:pt x="9525" y="20955"/>
                    </a:cubicBezTo>
                    <a:cubicBezTo>
                      <a:pt x="7112" y="24003"/>
                      <a:pt x="2032" y="27305"/>
                      <a:pt x="0" y="28829"/>
                    </a:cubicBezTo>
                    <a:cubicBezTo>
                      <a:pt x="381" y="28829"/>
                      <a:pt x="762" y="28829"/>
                      <a:pt x="1270" y="28956"/>
                    </a:cubicBezTo>
                    <a:cubicBezTo>
                      <a:pt x="1397" y="28956"/>
                      <a:pt x="1524" y="28956"/>
                      <a:pt x="1651" y="28956"/>
                    </a:cubicBezTo>
                    <a:cubicBezTo>
                      <a:pt x="1905" y="28956"/>
                      <a:pt x="2159" y="28956"/>
                      <a:pt x="2413" y="29083"/>
                    </a:cubicBezTo>
                    <a:cubicBezTo>
                      <a:pt x="2540" y="29083"/>
                      <a:pt x="2667" y="29083"/>
                      <a:pt x="2921" y="29083"/>
                    </a:cubicBezTo>
                    <a:cubicBezTo>
                      <a:pt x="3175" y="29083"/>
                      <a:pt x="3429" y="29083"/>
                      <a:pt x="3556" y="29210"/>
                    </a:cubicBezTo>
                    <a:cubicBezTo>
                      <a:pt x="3683" y="29210"/>
                      <a:pt x="3810" y="29210"/>
                      <a:pt x="3937" y="29210"/>
                    </a:cubicBezTo>
                    <a:cubicBezTo>
                      <a:pt x="4191" y="29210"/>
                      <a:pt x="4318" y="29210"/>
                      <a:pt x="4572" y="29337"/>
                    </a:cubicBezTo>
                    <a:cubicBezTo>
                      <a:pt x="4699" y="29337"/>
                      <a:pt x="4826" y="29337"/>
                      <a:pt x="4953" y="29464"/>
                    </a:cubicBezTo>
                    <a:cubicBezTo>
                      <a:pt x="5207" y="29464"/>
                      <a:pt x="5334" y="29464"/>
                      <a:pt x="5588" y="29591"/>
                    </a:cubicBezTo>
                    <a:cubicBezTo>
                      <a:pt x="5715" y="29591"/>
                      <a:pt x="5842" y="29591"/>
                      <a:pt x="5969" y="29718"/>
                    </a:cubicBezTo>
                    <a:cubicBezTo>
                      <a:pt x="6096" y="29718"/>
                      <a:pt x="6350" y="29845"/>
                      <a:pt x="6604" y="29972"/>
                    </a:cubicBezTo>
                    <a:cubicBezTo>
                      <a:pt x="6731" y="29972"/>
                      <a:pt x="6858" y="29972"/>
                      <a:pt x="6985" y="30099"/>
                    </a:cubicBezTo>
                    <a:cubicBezTo>
                      <a:pt x="7112" y="30099"/>
                      <a:pt x="7366" y="30226"/>
                      <a:pt x="7620" y="30353"/>
                    </a:cubicBezTo>
                    <a:cubicBezTo>
                      <a:pt x="7620" y="30353"/>
                      <a:pt x="7874" y="30353"/>
                      <a:pt x="8001" y="30480"/>
                    </a:cubicBezTo>
                    <a:cubicBezTo>
                      <a:pt x="8255" y="30480"/>
                      <a:pt x="8382" y="30607"/>
                      <a:pt x="8636" y="30734"/>
                    </a:cubicBezTo>
                    <a:cubicBezTo>
                      <a:pt x="8636" y="30734"/>
                      <a:pt x="8890" y="30734"/>
                      <a:pt x="8890" y="30861"/>
                    </a:cubicBezTo>
                    <a:cubicBezTo>
                      <a:pt x="9144" y="30861"/>
                      <a:pt x="9271" y="31115"/>
                      <a:pt x="9525" y="31115"/>
                    </a:cubicBezTo>
                    <a:cubicBezTo>
                      <a:pt x="9525" y="31115"/>
                      <a:pt x="9652" y="31115"/>
                      <a:pt x="9779" y="31242"/>
                    </a:cubicBezTo>
                    <a:cubicBezTo>
                      <a:pt x="10033" y="31369"/>
                      <a:pt x="10287" y="31496"/>
                      <a:pt x="10541" y="31623"/>
                    </a:cubicBezTo>
                    <a:cubicBezTo>
                      <a:pt x="10541" y="31623"/>
                      <a:pt x="10541" y="31623"/>
                      <a:pt x="10541" y="31623"/>
                    </a:cubicBezTo>
                    <a:cubicBezTo>
                      <a:pt x="11049" y="32004"/>
                      <a:pt x="11557" y="32258"/>
                      <a:pt x="12065" y="32639"/>
                    </a:cubicBezTo>
                    <a:cubicBezTo>
                      <a:pt x="12065" y="32639"/>
                      <a:pt x="12065" y="32639"/>
                      <a:pt x="12065" y="32639"/>
                    </a:cubicBezTo>
                    <a:cubicBezTo>
                      <a:pt x="12319" y="32766"/>
                      <a:pt x="12446" y="32893"/>
                      <a:pt x="12700" y="33020"/>
                    </a:cubicBezTo>
                    <a:cubicBezTo>
                      <a:pt x="12700" y="33020"/>
                      <a:pt x="12700" y="33020"/>
                      <a:pt x="12827" y="33020"/>
                    </a:cubicBezTo>
                    <a:cubicBezTo>
                      <a:pt x="12954" y="33147"/>
                      <a:pt x="13208" y="33274"/>
                      <a:pt x="13335" y="33401"/>
                    </a:cubicBezTo>
                    <a:cubicBezTo>
                      <a:pt x="13335" y="33401"/>
                      <a:pt x="13335" y="33401"/>
                      <a:pt x="13462" y="33528"/>
                    </a:cubicBezTo>
                    <a:cubicBezTo>
                      <a:pt x="13589" y="33655"/>
                      <a:pt x="13716" y="33782"/>
                      <a:pt x="13970" y="33909"/>
                    </a:cubicBezTo>
                    <a:cubicBezTo>
                      <a:pt x="13970" y="33909"/>
                      <a:pt x="13970" y="33909"/>
                      <a:pt x="14097" y="34036"/>
                    </a:cubicBezTo>
                    <a:cubicBezTo>
                      <a:pt x="14224" y="34163"/>
                      <a:pt x="14351" y="34290"/>
                      <a:pt x="14478" y="34417"/>
                    </a:cubicBezTo>
                    <a:cubicBezTo>
                      <a:pt x="14478" y="34417"/>
                      <a:pt x="14478" y="34417"/>
                      <a:pt x="14605" y="34544"/>
                    </a:cubicBezTo>
                    <a:cubicBezTo>
                      <a:pt x="14732" y="34544"/>
                      <a:pt x="14859" y="34798"/>
                      <a:pt x="14986" y="34925"/>
                    </a:cubicBezTo>
                    <a:cubicBezTo>
                      <a:pt x="14986" y="34925"/>
                      <a:pt x="14986" y="34925"/>
                      <a:pt x="15113" y="35052"/>
                    </a:cubicBezTo>
                    <a:cubicBezTo>
                      <a:pt x="15240" y="35179"/>
                      <a:pt x="15367" y="35306"/>
                      <a:pt x="15494" y="35433"/>
                    </a:cubicBezTo>
                    <a:cubicBezTo>
                      <a:pt x="15494" y="35433"/>
                      <a:pt x="15494" y="35433"/>
                      <a:pt x="15494" y="35433"/>
                    </a:cubicBezTo>
                    <a:cubicBezTo>
                      <a:pt x="15494" y="35560"/>
                      <a:pt x="15748" y="35687"/>
                      <a:pt x="15875" y="35814"/>
                    </a:cubicBezTo>
                    <a:cubicBezTo>
                      <a:pt x="15875" y="35814"/>
                      <a:pt x="15875" y="35814"/>
                      <a:pt x="15875" y="35814"/>
                    </a:cubicBezTo>
                    <a:cubicBezTo>
                      <a:pt x="16002" y="35941"/>
                      <a:pt x="16129" y="36195"/>
                      <a:pt x="16256" y="36322"/>
                    </a:cubicBezTo>
                    <a:lnTo>
                      <a:pt x="16256" y="36322"/>
                    </a:lnTo>
                    <a:cubicBezTo>
                      <a:pt x="16256" y="36322"/>
                      <a:pt x="17018" y="37211"/>
                      <a:pt x="17399" y="37719"/>
                    </a:cubicBezTo>
                    <a:cubicBezTo>
                      <a:pt x="17399" y="37719"/>
                      <a:pt x="17399" y="37719"/>
                      <a:pt x="17399" y="37719"/>
                    </a:cubicBezTo>
                    <a:cubicBezTo>
                      <a:pt x="17399" y="37719"/>
                      <a:pt x="17526" y="37973"/>
                      <a:pt x="17653" y="38100"/>
                    </a:cubicBezTo>
                    <a:cubicBezTo>
                      <a:pt x="17653" y="38100"/>
                      <a:pt x="17653" y="38100"/>
                      <a:pt x="17653" y="38100"/>
                    </a:cubicBezTo>
                    <a:cubicBezTo>
                      <a:pt x="17653" y="38100"/>
                      <a:pt x="17653" y="38227"/>
                      <a:pt x="17780" y="38354"/>
                    </a:cubicBezTo>
                    <a:cubicBezTo>
                      <a:pt x="17780" y="38354"/>
                      <a:pt x="17780" y="38354"/>
                      <a:pt x="17780" y="38354"/>
                    </a:cubicBezTo>
                    <a:cubicBezTo>
                      <a:pt x="17780" y="38354"/>
                      <a:pt x="17780" y="38481"/>
                      <a:pt x="17907" y="38608"/>
                    </a:cubicBezTo>
                    <a:cubicBezTo>
                      <a:pt x="17907" y="38608"/>
                      <a:pt x="17907" y="38608"/>
                      <a:pt x="17907" y="38608"/>
                    </a:cubicBezTo>
                    <a:cubicBezTo>
                      <a:pt x="17907" y="38608"/>
                      <a:pt x="17907" y="38608"/>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862"/>
                    </a:cubicBezTo>
                    <a:cubicBezTo>
                      <a:pt x="17907" y="38989"/>
                      <a:pt x="18034" y="39116"/>
                      <a:pt x="18034" y="39116"/>
                    </a:cubicBezTo>
                    <a:lnTo>
                      <a:pt x="18796" y="39116"/>
                    </a:lnTo>
                    <a:cubicBezTo>
                      <a:pt x="18796" y="39116"/>
                      <a:pt x="19431" y="39116"/>
                      <a:pt x="19812" y="39116"/>
                    </a:cubicBezTo>
                    <a:lnTo>
                      <a:pt x="19812" y="39116"/>
                    </a:lnTo>
                    <a:cubicBezTo>
                      <a:pt x="19812" y="39116"/>
                      <a:pt x="20193" y="39116"/>
                      <a:pt x="20447" y="39116"/>
                    </a:cubicBezTo>
                    <a:lnTo>
                      <a:pt x="20574" y="39116"/>
                    </a:lnTo>
                    <a:cubicBezTo>
                      <a:pt x="20574" y="39116"/>
                      <a:pt x="20955" y="39116"/>
                      <a:pt x="21209" y="39116"/>
                    </a:cubicBezTo>
                    <a:lnTo>
                      <a:pt x="21336" y="39116"/>
                    </a:lnTo>
                    <a:cubicBezTo>
                      <a:pt x="21336" y="39116"/>
                      <a:pt x="21844" y="39116"/>
                      <a:pt x="22098" y="39116"/>
                    </a:cubicBezTo>
                    <a:cubicBezTo>
                      <a:pt x="22098" y="39116"/>
                      <a:pt x="22098" y="39116"/>
                      <a:pt x="22225" y="39116"/>
                    </a:cubicBezTo>
                    <a:cubicBezTo>
                      <a:pt x="22479" y="39116"/>
                      <a:pt x="22733" y="39116"/>
                      <a:pt x="22987" y="39116"/>
                    </a:cubicBezTo>
                    <a:lnTo>
                      <a:pt x="22987" y="39116"/>
                    </a:lnTo>
                    <a:cubicBezTo>
                      <a:pt x="22987" y="39116"/>
                      <a:pt x="23495" y="39116"/>
                      <a:pt x="23876" y="39116"/>
                    </a:cubicBezTo>
                    <a:cubicBezTo>
                      <a:pt x="23876" y="39116"/>
                      <a:pt x="23876" y="39116"/>
                      <a:pt x="24003" y="39116"/>
                    </a:cubicBezTo>
                    <a:cubicBezTo>
                      <a:pt x="24257" y="39116"/>
                      <a:pt x="24511" y="39116"/>
                      <a:pt x="24765" y="39116"/>
                    </a:cubicBezTo>
                    <a:cubicBezTo>
                      <a:pt x="24765" y="39116"/>
                      <a:pt x="24765" y="39116"/>
                      <a:pt x="25019" y="39116"/>
                    </a:cubicBezTo>
                    <a:cubicBezTo>
                      <a:pt x="25273" y="39116"/>
                      <a:pt x="25527" y="39116"/>
                      <a:pt x="25781" y="39116"/>
                    </a:cubicBezTo>
                    <a:cubicBezTo>
                      <a:pt x="25781" y="39116"/>
                      <a:pt x="25781" y="39116"/>
                      <a:pt x="25908" y="39116"/>
                    </a:cubicBezTo>
                    <a:cubicBezTo>
                      <a:pt x="26162" y="39116"/>
                      <a:pt x="26416" y="39116"/>
                      <a:pt x="26797" y="39116"/>
                    </a:cubicBezTo>
                    <a:cubicBezTo>
                      <a:pt x="26797" y="39116"/>
                      <a:pt x="26797" y="39116"/>
                      <a:pt x="26797" y="39116"/>
                    </a:cubicBezTo>
                    <a:cubicBezTo>
                      <a:pt x="27051" y="39116"/>
                      <a:pt x="27305" y="39116"/>
                      <a:pt x="27686" y="39243"/>
                    </a:cubicBezTo>
                    <a:cubicBezTo>
                      <a:pt x="27686" y="39243"/>
                      <a:pt x="27686" y="39243"/>
                      <a:pt x="27686" y="39243"/>
                    </a:cubicBezTo>
                    <a:cubicBezTo>
                      <a:pt x="27940" y="39243"/>
                      <a:pt x="28194" y="39243"/>
                      <a:pt x="28448" y="39370"/>
                    </a:cubicBezTo>
                    <a:cubicBezTo>
                      <a:pt x="28448" y="39370"/>
                      <a:pt x="28448" y="39370"/>
                      <a:pt x="28575" y="39370"/>
                    </a:cubicBezTo>
                    <a:cubicBezTo>
                      <a:pt x="28829" y="39370"/>
                      <a:pt x="29083" y="39370"/>
                      <a:pt x="29337" y="39497"/>
                    </a:cubicBezTo>
                    <a:cubicBezTo>
                      <a:pt x="29337" y="39497"/>
                      <a:pt x="29337" y="39497"/>
                      <a:pt x="29464" y="39497"/>
                    </a:cubicBezTo>
                    <a:cubicBezTo>
                      <a:pt x="29718" y="39497"/>
                      <a:pt x="29972" y="39497"/>
                      <a:pt x="30099" y="39624"/>
                    </a:cubicBezTo>
                    <a:cubicBezTo>
                      <a:pt x="30099" y="39624"/>
                      <a:pt x="30099" y="39624"/>
                      <a:pt x="30099" y="39624"/>
                    </a:cubicBezTo>
                    <a:cubicBezTo>
                      <a:pt x="30353" y="39624"/>
                      <a:pt x="30607" y="39751"/>
                      <a:pt x="30734" y="39878"/>
                    </a:cubicBezTo>
                    <a:cubicBezTo>
                      <a:pt x="33401" y="40894"/>
                      <a:pt x="36195" y="43180"/>
                      <a:pt x="37211" y="44196"/>
                    </a:cubicBezTo>
                    <a:lnTo>
                      <a:pt x="38608" y="45339"/>
                    </a:lnTo>
                    <a:cubicBezTo>
                      <a:pt x="38608" y="45339"/>
                      <a:pt x="39497" y="45339"/>
                      <a:pt x="40005" y="45212"/>
                    </a:cubicBezTo>
                    <a:cubicBezTo>
                      <a:pt x="40259" y="44450"/>
                      <a:pt x="40767" y="41910"/>
                      <a:pt x="40640" y="40513"/>
                    </a:cubicBezTo>
                    <a:cubicBezTo>
                      <a:pt x="38989" y="40005"/>
                      <a:pt x="38735" y="34798"/>
                      <a:pt x="38989" y="31496"/>
                    </a:cubicBezTo>
                    <a:cubicBezTo>
                      <a:pt x="39116" y="29591"/>
                      <a:pt x="40259" y="27178"/>
                      <a:pt x="41148" y="26416"/>
                    </a:cubicBezTo>
                    <a:cubicBezTo>
                      <a:pt x="42037" y="25654"/>
                      <a:pt x="40640" y="22733"/>
                      <a:pt x="41656" y="21590"/>
                    </a:cubicBezTo>
                    <a:cubicBezTo>
                      <a:pt x="42545" y="20574"/>
                      <a:pt x="46736" y="12827"/>
                      <a:pt x="55499" y="14351"/>
                    </a:cubicBezTo>
                    <a:cubicBezTo>
                      <a:pt x="57023" y="14605"/>
                      <a:pt x="58293" y="15113"/>
                      <a:pt x="59563" y="15748"/>
                    </a:cubicBezTo>
                    <a:cubicBezTo>
                      <a:pt x="58674" y="12446"/>
                      <a:pt x="57785" y="7493"/>
                      <a:pt x="57785" y="1143"/>
                    </a:cubicBezTo>
                  </a:path>
                </a:pathLst>
              </a:custGeom>
              <a:solidFill>
                <a:srgbClr val="FCB827"/>
              </a:solidFill>
              <a:ln w="0" cap="flat">
                <a:noFill/>
                <a:prstDash val="solid"/>
                <a:miter/>
              </a:ln>
            </p:spPr>
            <p:txBody>
              <a:bodyPr rtlCol="0" anchor="ctr"/>
              <a:lstStyle/>
              <a:p>
                <a:endParaRPr lang="en-US"/>
              </a:p>
            </p:txBody>
          </p:sp>
        </p:grpSp>
        <p:grpSp>
          <p:nvGrpSpPr>
            <p:cNvPr id="66" name="Graphic 22">
              <a:extLst>
                <a:ext uri="{FF2B5EF4-FFF2-40B4-BE49-F238E27FC236}">
                  <a16:creationId xmlns:a16="http://schemas.microsoft.com/office/drawing/2014/main" id="{89961F02-A275-FB31-76A2-2C1A14980BF3}"/>
                </a:ext>
              </a:extLst>
            </p:cNvPr>
            <p:cNvGrpSpPr/>
            <p:nvPr/>
          </p:nvGrpSpPr>
          <p:grpSpPr>
            <a:xfrm>
              <a:off x="1261293" y="6119146"/>
              <a:ext cx="585978" cy="381507"/>
              <a:chOff x="1261293" y="6119146"/>
              <a:chExt cx="585978" cy="381507"/>
            </a:xfrm>
          </p:grpSpPr>
          <p:sp>
            <p:nvSpPr>
              <p:cNvPr id="67" name="Freeform 66">
                <a:extLst>
                  <a:ext uri="{FF2B5EF4-FFF2-40B4-BE49-F238E27FC236}">
                    <a16:creationId xmlns:a16="http://schemas.microsoft.com/office/drawing/2014/main" id="{E68133C6-AC4A-AE66-9652-DC41EFA3B1A8}"/>
                  </a:ext>
                </a:extLst>
              </p:cNvPr>
              <p:cNvSpPr/>
              <p:nvPr/>
            </p:nvSpPr>
            <p:spPr>
              <a:xfrm>
                <a:off x="1261293" y="6119146"/>
                <a:ext cx="168021" cy="381507"/>
              </a:xfrm>
              <a:custGeom>
                <a:avLst/>
                <a:gdLst>
                  <a:gd name="connsiteX0" fmla="*/ 128651 w 168021"/>
                  <a:gd name="connsiteY0" fmla="*/ 0 h 381507"/>
                  <a:gd name="connsiteX1" fmla="*/ 39370 w 168021"/>
                  <a:gd name="connsiteY1" fmla="*/ 0 h 381507"/>
                  <a:gd name="connsiteX2" fmla="*/ 0 w 168021"/>
                  <a:gd name="connsiteY2" fmla="*/ 39370 h 381507"/>
                  <a:gd name="connsiteX3" fmla="*/ 0 w 168021"/>
                  <a:gd name="connsiteY3" fmla="*/ 342138 h 381507"/>
                  <a:gd name="connsiteX4" fmla="*/ 39370 w 168021"/>
                  <a:gd name="connsiteY4" fmla="*/ 381508 h 381507"/>
                  <a:gd name="connsiteX5" fmla="*/ 128651 w 168021"/>
                  <a:gd name="connsiteY5" fmla="*/ 381508 h 381507"/>
                  <a:gd name="connsiteX6" fmla="*/ 168021 w 168021"/>
                  <a:gd name="connsiteY6" fmla="*/ 342138 h 381507"/>
                  <a:gd name="connsiteX7" fmla="*/ 168021 w 168021"/>
                  <a:gd name="connsiteY7" fmla="*/ 39497 h 381507"/>
                  <a:gd name="connsiteX8" fmla="*/ 128651 w 168021"/>
                  <a:gd name="connsiteY8" fmla="*/ 127 h 38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1" h="381507">
                    <a:moveTo>
                      <a:pt x="128651" y="0"/>
                    </a:moveTo>
                    <a:lnTo>
                      <a:pt x="39370" y="0"/>
                    </a:lnTo>
                    <a:cubicBezTo>
                      <a:pt x="17653" y="0"/>
                      <a:pt x="0" y="17653"/>
                      <a:pt x="0" y="39370"/>
                    </a:cubicBezTo>
                    <a:lnTo>
                      <a:pt x="0" y="342138"/>
                    </a:lnTo>
                    <a:cubicBezTo>
                      <a:pt x="0" y="363855"/>
                      <a:pt x="17653" y="381508"/>
                      <a:pt x="39370" y="381508"/>
                    </a:cubicBezTo>
                    <a:lnTo>
                      <a:pt x="128651" y="381508"/>
                    </a:lnTo>
                    <a:cubicBezTo>
                      <a:pt x="150368" y="381508"/>
                      <a:pt x="168021" y="363855"/>
                      <a:pt x="168021" y="342138"/>
                    </a:cubicBezTo>
                    <a:lnTo>
                      <a:pt x="168021" y="39497"/>
                    </a:lnTo>
                    <a:cubicBezTo>
                      <a:pt x="168021" y="17780"/>
                      <a:pt x="150368" y="127"/>
                      <a:pt x="128651" y="127"/>
                    </a:cubicBezTo>
                  </a:path>
                </a:pathLst>
              </a:custGeom>
              <a:solidFill>
                <a:srgbClr val="FFFFFF"/>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ADC018-CCD2-ACE1-BDC5-E0DF5DC863D7}"/>
                  </a:ext>
                </a:extLst>
              </p:cNvPr>
              <p:cNvSpPr/>
              <p:nvPr/>
            </p:nvSpPr>
            <p:spPr>
              <a:xfrm>
                <a:off x="1301045" y="6128924"/>
                <a:ext cx="119125" cy="362839"/>
              </a:xfrm>
              <a:custGeom>
                <a:avLst/>
                <a:gdLst>
                  <a:gd name="connsiteX0" fmla="*/ 115697 w 119125"/>
                  <a:gd name="connsiteY0" fmla="*/ 213106 h 362839"/>
                  <a:gd name="connsiteX1" fmla="*/ 116205 w 119125"/>
                  <a:gd name="connsiteY1" fmla="*/ 212471 h 362839"/>
                  <a:gd name="connsiteX2" fmla="*/ 115570 w 119125"/>
                  <a:gd name="connsiteY2" fmla="*/ 211201 h 362839"/>
                  <a:gd name="connsiteX3" fmla="*/ 114300 w 119125"/>
                  <a:gd name="connsiteY3" fmla="*/ 206121 h 362839"/>
                  <a:gd name="connsiteX4" fmla="*/ 112395 w 119125"/>
                  <a:gd name="connsiteY4" fmla="*/ 190373 h 362839"/>
                  <a:gd name="connsiteX5" fmla="*/ 111760 w 119125"/>
                  <a:gd name="connsiteY5" fmla="*/ 185674 h 362839"/>
                  <a:gd name="connsiteX6" fmla="*/ 108712 w 119125"/>
                  <a:gd name="connsiteY6" fmla="*/ 174244 h 362839"/>
                  <a:gd name="connsiteX7" fmla="*/ 105156 w 119125"/>
                  <a:gd name="connsiteY7" fmla="*/ 158877 h 362839"/>
                  <a:gd name="connsiteX8" fmla="*/ 95631 w 119125"/>
                  <a:gd name="connsiteY8" fmla="*/ 139700 h 362839"/>
                  <a:gd name="connsiteX9" fmla="*/ 85979 w 119125"/>
                  <a:gd name="connsiteY9" fmla="*/ 115189 h 362839"/>
                  <a:gd name="connsiteX10" fmla="*/ 81280 w 119125"/>
                  <a:gd name="connsiteY10" fmla="*/ 100838 h 362839"/>
                  <a:gd name="connsiteX11" fmla="*/ 71120 w 119125"/>
                  <a:gd name="connsiteY11" fmla="*/ 94361 h 362839"/>
                  <a:gd name="connsiteX12" fmla="*/ 69723 w 119125"/>
                  <a:gd name="connsiteY12" fmla="*/ 93853 h 362839"/>
                  <a:gd name="connsiteX13" fmla="*/ 69088 w 119125"/>
                  <a:gd name="connsiteY13" fmla="*/ 92710 h 362839"/>
                  <a:gd name="connsiteX14" fmla="*/ 64389 w 119125"/>
                  <a:gd name="connsiteY14" fmla="*/ 91313 h 362839"/>
                  <a:gd name="connsiteX15" fmla="*/ 62230 w 119125"/>
                  <a:gd name="connsiteY15" fmla="*/ 84201 h 362839"/>
                  <a:gd name="connsiteX16" fmla="*/ 67183 w 119125"/>
                  <a:gd name="connsiteY16" fmla="*/ 81407 h 362839"/>
                  <a:gd name="connsiteX17" fmla="*/ 67564 w 119125"/>
                  <a:gd name="connsiteY17" fmla="*/ 78359 h 362839"/>
                  <a:gd name="connsiteX18" fmla="*/ 66929 w 119125"/>
                  <a:gd name="connsiteY18" fmla="*/ 76581 h 362839"/>
                  <a:gd name="connsiteX19" fmla="*/ 67183 w 119125"/>
                  <a:gd name="connsiteY19" fmla="*/ 74803 h 362839"/>
                  <a:gd name="connsiteX20" fmla="*/ 65913 w 119125"/>
                  <a:gd name="connsiteY20" fmla="*/ 73406 h 362839"/>
                  <a:gd name="connsiteX21" fmla="*/ 65532 w 119125"/>
                  <a:gd name="connsiteY21" fmla="*/ 72771 h 362839"/>
                  <a:gd name="connsiteX22" fmla="*/ 66040 w 119125"/>
                  <a:gd name="connsiteY22" fmla="*/ 71120 h 362839"/>
                  <a:gd name="connsiteX23" fmla="*/ 65405 w 119125"/>
                  <a:gd name="connsiteY23" fmla="*/ 69723 h 362839"/>
                  <a:gd name="connsiteX24" fmla="*/ 64008 w 119125"/>
                  <a:gd name="connsiteY24" fmla="*/ 68707 h 362839"/>
                  <a:gd name="connsiteX25" fmla="*/ 64008 w 119125"/>
                  <a:gd name="connsiteY25" fmla="*/ 68707 h 362839"/>
                  <a:gd name="connsiteX26" fmla="*/ 65278 w 119125"/>
                  <a:gd name="connsiteY26" fmla="*/ 66802 h 362839"/>
                  <a:gd name="connsiteX27" fmla="*/ 64643 w 119125"/>
                  <a:gd name="connsiteY27" fmla="*/ 64643 h 362839"/>
                  <a:gd name="connsiteX28" fmla="*/ 59055 w 119125"/>
                  <a:gd name="connsiteY28" fmla="*/ 62230 h 362839"/>
                  <a:gd name="connsiteX29" fmla="*/ 58039 w 119125"/>
                  <a:gd name="connsiteY29" fmla="*/ 58293 h 362839"/>
                  <a:gd name="connsiteX30" fmla="*/ 52197 w 119125"/>
                  <a:gd name="connsiteY30" fmla="*/ 52832 h 362839"/>
                  <a:gd name="connsiteX31" fmla="*/ 43942 w 119125"/>
                  <a:gd name="connsiteY31" fmla="*/ 50546 h 362839"/>
                  <a:gd name="connsiteX32" fmla="*/ 34290 w 119125"/>
                  <a:gd name="connsiteY32" fmla="*/ 53086 h 362839"/>
                  <a:gd name="connsiteX33" fmla="*/ 26162 w 119125"/>
                  <a:gd name="connsiteY33" fmla="*/ 61595 h 362839"/>
                  <a:gd name="connsiteX34" fmla="*/ 33020 w 119125"/>
                  <a:gd name="connsiteY34" fmla="*/ 80137 h 362839"/>
                  <a:gd name="connsiteX35" fmla="*/ 38354 w 119125"/>
                  <a:gd name="connsiteY35" fmla="*/ 87376 h 362839"/>
                  <a:gd name="connsiteX36" fmla="*/ 37719 w 119125"/>
                  <a:gd name="connsiteY36" fmla="*/ 87630 h 362839"/>
                  <a:gd name="connsiteX37" fmla="*/ 31369 w 119125"/>
                  <a:gd name="connsiteY37" fmla="*/ 85344 h 362839"/>
                  <a:gd name="connsiteX38" fmla="*/ 22098 w 119125"/>
                  <a:gd name="connsiteY38" fmla="*/ 84836 h 362839"/>
                  <a:gd name="connsiteX39" fmla="*/ 14732 w 119125"/>
                  <a:gd name="connsiteY39" fmla="*/ 79121 h 362839"/>
                  <a:gd name="connsiteX40" fmla="*/ 0 w 119125"/>
                  <a:gd name="connsiteY40" fmla="*/ 72517 h 362839"/>
                  <a:gd name="connsiteX41" fmla="*/ 1016 w 119125"/>
                  <a:gd name="connsiteY41" fmla="*/ 58547 h 362839"/>
                  <a:gd name="connsiteX42" fmla="*/ 3683 w 119125"/>
                  <a:gd name="connsiteY42" fmla="*/ 37719 h 362839"/>
                  <a:gd name="connsiteX43" fmla="*/ 19558 w 119125"/>
                  <a:gd name="connsiteY43" fmla="*/ 42291 h 362839"/>
                  <a:gd name="connsiteX44" fmla="*/ 38227 w 119125"/>
                  <a:gd name="connsiteY44" fmla="*/ 23495 h 362839"/>
                  <a:gd name="connsiteX45" fmla="*/ 22733 w 119125"/>
                  <a:gd name="connsiteY45" fmla="*/ 0 h 362839"/>
                  <a:gd name="connsiteX46" fmla="*/ 89154 w 119125"/>
                  <a:gd name="connsiteY46" fmla="*/ 0 h 362839"/>
                  <a:gd name="connsiteX47" fmla="*/ 119126 w 119125"/>
                  <a:gd name="connsiteY47" fmla="*/ 29972 h 362839"/>
                  <a:gd name="connsiteX48" fmla="*/ 119126 w 119125"/>
                  <a:gd name="connsiteY48" fmla="*/ 332867 h 362839"/>
                  <a:gd name="connsiteX49" fmla="*/ 89154 w 119125"/>
                  <a:gd name="connsiteY49" fmla="*/ 362839 h 362839"/>
                  <a:gd name="connsiteX50" fmla="*/ 18415 w 119125"/>
                  <a:gd name="connsiteY50" fmla="*/ 362839 h 362839"/>
                  <a:gd name="connsiteX51" fmla="*/ 20955 w 119125"/>
                  <a:gd name="connsiteY51" fmla="*/ 361188 h 362839"/>
                  <a:gd name="connsiteX52" fmla="*/ 22733 w 119125"/>
                  <a:gd name="connsiteY52" fmla="*/ 347091 h 362839"/>
                  <a:gd name="connsiteX53" fmla="*/ 27178 w 119125"/>
                  <a:gd name="connsiteY53" fmla="*/ 333883 h 362839"/>
                  <a:gd name="connsiteX54" fmla="*/ 32131 w 119125"/>
                  <a:gd name="connsiteY54" fmla="*/ 326517 h 362839"/>
                  <a:gd name="connsiteX55" fmla="*/ 32512 w 119125"/>
                  <a:gd name="connsiteY55" fmla="*/ 323596 h 362839"/>
                  <a:gd name="connsiteX56" fmla="*/ 66294 w 119125"/>
                  <a:gd name="connsiteY56" fmla="*/ 279146 h 362839"/>
                  <a:gd name="connsiteX57" fmla="*/ 70993 w 119125"/>
                  <a:gd name="connsiteY57" fmla="*/ 274955 h 362839"/>
                  <a:gd name="connsiteX58" fmla="*/ 75692 w 119125"/>
                  <a:gd name="connsiteY58" fmla="*/ 261493 h 362839"/>
                  <a:gd name="connsiteX59" fmla="*/ 79883 w 119125"/>
                  <a:gd name="connsiteY59" fmla="*/ 239014 h 362839"/>
                  <a:gd name="connsiteX60" fmla="*/ 83439 w 119125"/>
                  <a:gd name="connsiteY60" fmla="*/ 236347 h 362839"/>
                  <a:gd name="connsiteX61" fmla="*/ 87249 w 119125"/>
                  <a:gd name="connsiteY61" fmla="*/ 208026 h 362839"/>
                  <a:gd name="connsiteX62" fmla="*/ 87884 w 119125"/>
                  <a:gd name="connsiteY62" fmla="*/ 171196 h 362839"/>
                  <a:gd name="connsiteX63" fmla="*/ 88138 w 119125"/>
                  <a:gd name="connsiteY63" fmla="*/ 167132 h 362839"/>
                  <a:gd name="connsiteX64" fmla="*/ 86868 w 119125"/>
                  <a:gd name="connsiteY64" fmla="*/ 155194 h 362839"/>
                  <a:gd name="connsiteX65" fmla="*/ 93345 w 119125"/>
                  <a:gd name="connsiteY65" fmla="*/ 167767 h 362839"/>
                  <a:gd name="connsiteX66" fmla="*/ 102743 w 119125"/>
                  <a:gd name="connsiteY66" fmla="*/ 185801 h 362839"/>
                  <a:gd name="connsiteX67" fmla="*/ 102743 w 119125"/>
                  <a:gd name="connsiteY67" fmla="*/ 187706 h 362839"/>
                  <a:gd name="connsiteX68" fmla="*/ 99441 w 119125"/>
                  <a:gd name="connsiteY68" fmla="*/ 195453 h 362839"/>
                  <a:gd name="connsiteX69" fmla="*/ 97790 w 119125"/>
                  <a:gd name="connsiteY69" fmla="*/ 200152 h 362839"/>
                  <a:gd name="connsiteX70" fmla="*/ 96647 w 119125"/>
                  <a:gd name="connsiteY70" fmla="*/ 202438 h 362839"/>
                  <a:gd name="connsiteX71" fmla="*/ 95250 w 119125"/>
                  <a:gd name="connsiteY71" fmla="*/ 204470 h 362839"/>
                  <a:gd name="connsiteX72" fmla="*/ 98425 w 119125"/>
                  <a:gd name="connsiteY72" fmla="*/ 205105 h 362839"/>
                  <a:gd name="connsiteX73" fmla="*/ 101219 w 119125"/>
                  <a:gd name="connsiteY73" fmla="*/ 201930 h 362839"/>
                  <a:gd name="connsiteX74" fmla="*/ 104267 w 119125"/>
                  <a:gd name="connsiteY74" fmla="*/ 198755 h 362839"/>
                  <a:gd name="connsiteX75" fmla="*/ 105918 w 119125"/>
                  <a:gd name="connsiteY75" fmla="*/ 199263 h 362839"/>
                  <a:gd name="connsiteX76" fmla="*/ 107569 w 119125"/>
                  <a:gd name="connsiteY76" fmla="*/ 204343 h 362839"/>
                  <a:gd name="connsiteX77" fmla="*/ 108585 w 119125"/>
                  <a:gd name="connsiteY77" fmla="*/ 207899 h 362839"/>
                  <a:gd name="connsiteX78" fmla="*/ 111379 w 119125"/>
                  <a:gd name="connsiteY78" fmla="*/ 215265 h 362839"/>
                  <a:gd name="connsiteX79" fmla="*/ 112395 w 119125"/>
                  <a:gd name="connsiteY79" fmla="*/ 217805 h 362839"/>
                  <a:gd name="connsiteX80" fmla="*/ 114300 w 119125"/>
                  <a:gd name="connsiteY80" fmla="*/ 219583 h 362839"/>
                  <a:gd name="connsiteX81" fmla="*/ 115316 w 119125"/>
                  <a:gd name="connsiteY81" fmla="*/ 218821 h 362839"/>
                  <a:gd name="connsiteX82" fmla="*/ 114808 w 119125"/>
                  <a:gd name="connsiteY82" fmla="*/ 217170 h 362839"/>
                  <a:gd name="connsiteX83" fmla="*/ 117094 w 119125"/>
                  <a:gd name="connsiteY83" fmla="*/ 216789 h 362839"/>
                  <a:gd name="connsiteX84" fmla="*/ 116459 w 119125"/>
                  <a:gd name="connsiteY84" fmla="*/ 215392 h 362839"/>
                  <a:gd name="connsiteX85" fmla="*/ 115824 w 119125"/>
                  <a:gd name="connsiteY85" fmla="*/ 213868 h 3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9125" h="362839">
                    <a:moveTo>
                      <a:pt x="115697" y="213106"/>
                    </a:moveTo>
                    <a:cubicBezTo>
                      <a:pt x="115697" y="213106"/>
                      <a:pt x="116205" y="212852"/>
                      <a:pt x="116205" y="212471"/>
                    </a:cubicBezTo>
                    <a:cubicBezTo>
                      <a:pt x="116205" y="212344"/>
                      <a:pt x="115824" y="211582"/>
                      <a:pt x="115570" y="211201"/>
                    </a:cubicBezTo>
                    <a:cubicBezTo>
                      <a:pt x="114554" y="209042"/>
                      <a:pt x="114300" y="206375"/>
                      <a:pt x="114300" y="206121"/>
                    </a:cubicBezTo>
                    <a:cubicBezTo>
                      <a:pt x="114300" y="206121"/>
                      <a:pt x="113792" y="197612"/>
                      <a:pt x="112395" y="190373"/>
                    </a:cubicBezTo>
                    <a:cubicBezTo>
                      <a:pt x="112141" y="188468"/>
                      <a:pt x="112014" y="186690"/>
                      <a:pt x="111760" y="185674"/>
                    </a:cubicBezTo>
                    <a:cubicBezTo>
                      <a:pt x="111379" y="184023"/>
                      <a:pt x="109474" y="177292"/>
                      <a:pt x="108712" y="174244"/>
                    </a:cubicBezTo>
                    <a:cubicBezTo>
                      <a:pt x="108712" y="174244"/>
                      <a:pt x="106807" y="164973"/>
                      <a:pt x="105156" y="158877"/>
                    </a:cubicBezTo>
                    <a:cubicBezTo>
                      <a:pt x="102997" y="149987"/>
                      <a:pt x="98171" y="144272"/>
                      <a:pt x="95631" y="139700"/>
                    </a:cubicBezTo>
                    <a:cubicBezTo>
                      <a:pt x="93726" y="131318"/>
                      <a:pt x="89916" y="119634"/>
                      <a:pt x="85979" y="115189"/>
                    </a:cubicBezTo>
                    <a:cubicBezTo>
                      <a:pt x="84836" y="110109"/>
                      <a:pt x="84074" y="104775"/>
                      <a:pt x="81280" y="100838"/>
                    </a:cubicBezTo>
                    <a:cubicBezTo>
                      <a:pt x="78232" y="96647"/>
                      <a:pt x="75819" y="95504"/>
                      <a:pt x="71120" y="94361"/>
                    </a:cubicBezTo>
                    <a:cubicBezTo>
                      <a:pt x="70612" y="94234"/>
                      <a:pt x="70104" y="93980"/>
                      <a:pt x="69723" y="93853"/>
                    </a:cubicBezTo>
                    <a:cubicBezTo>
                      <a:pt x="69342" y="92964"/>
                      <a:pt x="69088" y="92710"/>
                      <a:pt x="69088" y="92710"/>
                    </a:cubicBezTo>
                    <a:cubicBezTo>
                      <a:pt x="69088" y="92710"/>
                      <a:pt x="65786" y="90932"/>
                      <a:pt x="64389" y="91313"/>
                    </a:cubicBezTo>
                    <a:cubicBezTo>
                      <a:pt x="61087" y="89916"/>
                      <a:pt x="60706" y="85217"/>
                      <a:pt x="62230" y="84201"/>
                    </a:cubicBezTo>
                    <a:cubicBezTo>
                      <a:pt x="63500" y="83439"/>
                      <a:pt x="66548" y="82677"/>
                      <a:pt x="67183" y="81407"/>
                    </a:cubicBezTo>
                    <a:cubicBezTo>
                      <a:pt x="67818" y="80391"/>
                      <a:pt x="67945" y="79629"/>
                      <a:pt x="67564" y="78359"/>
                    </a:cubicBezTo>
                    <a:cubicBezTo>
                      <a:pt x="67310" y="77470"/>
                      <a:pt x="67056" y="77597"/>
                      <a:pt x="66929" y="76581"/>
                    </a:cubicBezTo>
                    <a:cubicBezTo>
                      <a:pt x="66802" y="75692"/>
                      <a:pt x="67310" y="75565"/>
                      <a:pt x="67183" y="74803"/>
                    </a:cubicBezTo>
                    <a:cubicBezTo>
                      <a:pt x="67056" y="73787"/>
                      <a:pt x="66421" y="73533"/>
                      <a:pt x="65913" y="73406"/>
                    </a:cubicBezTo>
                    <a:cubicBezTo>
                      <a:pt x="65659" y="73406"/>
                      <a:pt x="65405" y="73025"/>
                      <a:pt x="65532" y="72771"/>
                    </a:cubicBezTo>
                    <a:cubicBezTo>
                      <a:pt x="65532" y="72771"/>
                      <a:pt x="66040" y="71628"/>
                      <a:pt x="66040" y="71120"/>
                    </a:cubicBezTo>
                    <a:cubicBezTo>
                      <a:pt x="66040" y="70612"/>
                      <a:pt x="66040" y="70231"/>
                      <a:pt x="65405" y="69723"/>
                    </a:cubicBezTo>
                    <a:cubicBezTo>
                      <a:pt x="64389" y="68961"/>
                      <a:pt x="64516" y="69088"/>
                      <a:pt x="64008" y="68707"/>
                    </a:cubicBezTo>
                    <a:cubicBezTo>
                      <a:pt x="64008" y="68707"/>
                      <a:pt x="64008" y="68707"/>
                      <a:pt x="64008" y="68707"/>
                    </a:cubicBezTo>
                    <a:cubicBezTo>
                      <a:pt x="64643" y="68199"/>
                      <a:pt x="65151" y="67437"/>
                      <a:pt x="65278" y="66802"/>
                    </a:cubicBezTo>
                    <a:cubicBezTo>
                      <a:pt x="65405" y="66040"/>
                      <a:pt x="65278" y="65151"/>
                      <a:pt x="64643" y="64643"/>
                    </a:cubicBezTo>
                    <a:cubicBezTo>
                      <a:pt x="63500" y="63754"/>
                      <a:pt x="59436" y="62484"/>
                      <a:pt x="59055" y="62230"/>
                    </a:cubicBezTo>
                    <a:cubicBezTo>
                      <a:pt x="58166" y="61468"/>
                      <a:pt x="59182" y="60325"/>
                      <a:pt x="58039" y="58293"/>
                    </a:cubicBezTo>
                    <a:cubicBezTo>
                      <a:pt x="57277" y="56896"/>
                      <a:pt x="54864" y="54610"/>
                      <a:pt x="52197" y="52832"/>
                    </a:cubicBezTo>
                    <a:cubicBezTo>
                      <a:pt x="51943" y="51562"/>
                      <a:pt x="47371" y="50419"/>
                      <a:pt x="43942" y="50546"/>
                    </a:cubicBezTo>
                    <a:cubicBezTo>
                      <a:pt x="40513" y="50546"/>
                      <a:pt x="36957" y="51562"/>
                      <a:pt x="34290" y="53086"/>
                    </a:cubicBezTo>
                    <a:cubicBezTo>
                      <a:pt x="31242" y="54737"/>
                      <a:pt x="27686" y="57531"/>
                      <a:pt x="26162" y="61595"/>
                    </a:cubicBezTo>
                    <a:cubicBezTo>
                      <a:pt x="23876" y="68707"/>
                      <a:pt x="25781" y="74041"/>
                      <a:pt x="33020" y="80137"/>
                    </a:cubicBezTo>
                    <a:cubicBezTo>
                      <a:pt x="35560" y="82296"/>
                      <a:pt x="36449" y="83185"/>
                      <a:pt x="38354" y="87376"/>
                    </a:cubicBezTo>
                    <a:cubicBezTo>
                      <a:pt x="38227" y="87376"/>
                      <a:pt x="37846" y="87503"/>
                      <a:pt x="37719" y="87630"/>
                    </a:cubicBezTo>
                    <a:cubicBezTo>
                      <a:pt x="35687" y="86614"/>
                      <a:pt x="33528" y="85598"/>
                      <a:pt x="31369" y="85344"/>
                    </a:cubicBezTo>
                    <a:cubicBezTo>
                      <a:pt x="25908" y="84709"/>
                      <a:pt x="22352" y="85344"/>
                      <a:pt x="22098" y="84836"/>
                    </a:cubicBezTo>
                    <a:cubicBezTo>
                      <a:pt x="21463" y="83820"/>
                      <a:pt x="16637" y="80264"/>
                      <a:pt x="14732" y="79121"/>
                    </a:cubicBezTo>
                    <a:cubicBezTo>
                      <a:pt x="6858" y="74549"/>
                      <a:pt x="2286" y="73406"/>
                      <a:pt x="0" y="72517"/>
                    </a:cubicBezTo>
                    <a:cubicBezTo>
                      <a:pt x="762" y="68580"/>
                      <a:pt x="1143" y="62484"/>
                      <a:pt x="1016" y="58547"/>
                    </a:cubicBezTo>
                    <a:cubicBezTo>
                      <a:pt x="635" y="50546"/>
                      <a:pt x="2540" y="41021"/>
                      <a:pt x="3683" y="37719"/>
                    </a:cubicBezTo>
                    <a:cubicBezTo>
                      <a:pt x="8001" y="41148"/>
                      <a:pt x="13589" y="42926"/>
                      <a:pt x="19558" y="42291"/>
                    </a:cubicBezTo>
                    <a:cubicBezTo>
                      <a:pt x="29210" y="41148"/>
                      <a:pt x="37084" y="33274"/>
                      <a:pt x="38227" y="23495"/>
                    </a:cubicBezTo>
                    <a:cubicBezTo>
                      <a:pt x="39497" y="12446"/>
                      <a:pt x="32639" y="2794"/>
                      <a:pt x="22733" y="0"/>
                    </a:cubicBezTo>
                    <a:lnTo>
                      <a:pt x="89154" y="0"/>
                    </a:lnTo>
                    <a:cubicBezTo>
                      <a:pt x="105664" y="0"/>
                      <a:pt x="119126" y="13335"/>
                      <a:pt x="119126" y="29972"/>
                    </a:cubicBezTo>
                    <a:lnTo>
                      <a:pt x="119126" y="332867"/>
                    </a:lnTo>
                    <a:cubicBezTo>
                      <a:pt x="119126" y="349377"/>
                      <a:pt x="105791" y="362839"/>
                      <a:pt x="89154" y="362839"/>
                    </a:cubicBezTo>
                    <a:lnTo>
                      <a:pt x="18415" y="362839"/>
                    </a:lnTo>
                    <a:cubicBezTo>
                      <a:pt x="18415" y="362839"/>
                      <a:pt x="19939" y="362839"/>
                      <a:pt x="20955" y="361188"/>
                    </a:cubicBezTo>
                    <a:cubicBezTo>
                      <a:pt x="22479" y="358394"/>
                      <a:pt x="22225" y="352552"/>
                      <a:pt x="22733" y="347091"/>
                    </a:cubicBezTo>
                    <a:cubicBezTo>
                      <a:pt x="23241" y="345567"/>
                      <a:pt x="26543" y="335661"/>
                      <a:pt x="27178" y="333883"/>
                    </a:cubicBezTo>
                    <a:cubicBezTo>
                      <a:pt x="29083" y="330835"/>
                      <a:pt x="30607" y="328295"/>
                      <a:pt x="32131" y="326517"/>
                    </a:cubicBezTo>
                    <a:cubicBezTo>
                      <a:pt x="33655" y="324739"/>
                      <a:pt x="32512" y="323596"/>
                      <a:pt x="32512" y="323596"/>
                    </a:cubicBezTo>
                    <a:cubicBezTo>
                      <a:pt x="32512" y="323596"/>
                      <a:pt x="54483" y="289941"/>
                      <a:pt x="66294" y="279146"/>
                    </a:cubicBezTo>
                    <a:cubicBezTo>
                      <a:pt x="66294" y="279146"/>
                      <a:pt x="68707" y="276860"/>
                      <a:pt x="70993" y="274955"/>
                    </a:cubicBezTo>
                    <a:cubicBezTo>
                      <a:pt x="75946" y="270129"/>
                      <a:pt x="75692" y="263398"/>
                      <a:pt x="75692" y="261493"/>
                    </a:cubicBezTo>
                    <a:cubicBezTo>
                      <a:pt x="78740" y="245999"/>
                      <a:pt x="79883" y="239141"/>
                      <a:pt x="79883" y="239014"/>
                    </a:cubicBezTo>
                    <a:cubicBezTo>
                      <a:pt x="81915" y="237998"/>
                      <a:pt x="83439" y="236347"/>
                      <a:pt x="83439" y="236347"/>
                    </a:cubicBezTo>
                    <a:cubicBezTo>
                      <a:pt x="83312" y="230886"/>
                      <a:pt x="85090" y="219837"/>
                      <a:pt x="87249" y="208026"/>
                    </a:cubicBezTo>
                    <a:cubicBezTo>
                      <a:pt x="91313" y="185801"/>
                      <a:pt x="87884" y="171196"/>
                      <a:pt x="87884" y="171196"/>
                    </a:cubicBezTo>
                    <a:cubicBezTo>
                      <a:pt x="88519" y="170053"/>
                      <a:pt x="88519" y="169291"/>
                      <a:pt x="88138" y="167132"/>
                    </a:cubicBezTo>
                    <a:cubicBezTo>
                      <a:pt x="87503" y="163449"/>
                      <a:pt x="87249" y="157988"/>
                      <a:pt x="86868" y="155194"/>
                    </a:cubicBezTo>
                    <a:cubicBezTo>
                      <a:pt x="87757" y="157480"/>
                      <a:pt x="89281" y="162814"/>
                      <a:pt x="93345" y="167767"/>
                    </a:cubicBezTo>
                    <a:cubicBezTo>
                      <a:pt x="98425" y="173990"/>
                      <a:pt x="100965" y="180848"/>
                      <a:pt x="102743" y="185801"/>
                    </a:cubicBezTo>
                    <a:cubicBezTo>
                      <a:pt x="102743" y="185801"/>
                      <a:pt x="103251" y="186944"/>
                      <a:pt x="102743" y="187706"/>
                    </a:cubicBezTo>
                    <a:cubicBezTo>
                      <a:pt x="102743" y="187706"/>
                      <a:pt x="99568" y="191389"/>
                      <a:pt x="99441" y="195453"/>
                    </a:cubicBezTo>
                    <a:cubicBezTo>
                      <a:pt x="99441" y="195961"/>
                      <a:pt x="99187" y="197993"/>
                      <a:pt x="97790" y="200152"/>
                    </a:cubicBezTo>
                    <a:cubicBezTo>
                      <a:pt x="97536" y="200533"/>
                      <a:pt x="97282" y="201295"/>
                      <a:pt x="96647" y="202438"/>
                    </a:cubicBezTo>
                    <a:cubicBezTo>
                      <a:pt x="96012" y="203581"/>
                      <a:pt x="95250" y="204216"/>
                      <a:pt x="95250" y="204470"/>
                    </a:cubicBezTo>
                    <a:cubicBezTo>
                      <a:pt x="95250" y="205740"/>
                      <a:pt x="96774" y="206375"/>
                      <a:pt x="98425" y="205105"/>
                    </a:cubicBezTo>
                    <a:cubicBezTo>
                      <a:pt x="99314" y="204343"/>
                      <a:pt x="100584" y="202946"/>
                      <a:pt x="101219" y="201930"/>
                    </a:cubicBezTo>
                    <a:cubicBezTo>
                      <a:pt x="101727" y="201041"/>
                      <a:pt x="102997" y="198755"/>
                      <a:pt x="104267" y="198755"/>
                    </a:cubicBezTo>
                    <a:cubicBezTo>
                      <a:pt x="105410" y="198755"/>
                      <a:pt x="105664" y="199009"/>
                      <a:pt x="105918" y="199263"/>
                    </a:cubicBezTo>
                    <a:cubicBezTo>
                      <a:pt x="106553" y="199898"/>
                      <a:pt x="106807" y="201295"/>
                      <a:pt x="107569" y="204343"/>
                    </a:cubicBezTo>
                    <a:cubicBezTo>
                      <a:pt x="107823" y="205359"/>
                      <a:pt x="108204" y="206629"/>
                      <a:pt x="108585" y="207899"/>
                    </a:cubicBezTo>
                    <a:cubicBezTo>
                      <a:pt x="109728" y="211201"/>
                      <a:pt x="111125" y="214757"/>
                      <a:pt x="111379" y="215265"/>
                    </a:cubicBezTo>
                    <a:cubicBezTo>
                      <a:pt x="111379" y="215646"/>
                      <a:pt x="112014" y="217043"/>
                      <a:pt x="112395" y="217805"/>
                    </a:cubicBezTo>
                    <a:cubicBezTo>
                      <a:pt x="112903" y="218821"/>
                      <a:pt x="113792" y="219583"/>
                      <a:pt x="114300" y="219583"/>
                    </a:cubicBezTo>
                    <a:cubicBezTo>
                      <a:pt x="114681" y="219583"/>
                      <a:pt x="115316" y="219202"/>
                      <a:pt x="115316" y="218821"/>
                    </a:cubicBezTo>
                    <a:cubicBezTo>
                      <a:pt x="115316" y="218821"/>
                      <a:pt x="114808" y="217170"/>
                      <a:pt x="114808" y="217170"/>
                    </a:cubicBezTo>
                    <a:cubicBezTo>
                      <a:pt x="115570" y="217805"/>
                      <a:pt x="116713" y="217678"/>
                      <a:pt x="117094" y="216789"/>
                    </a:cubicBezTo>
                    <a:cubicBezTo>
                      <a:pt x="117221" y="216408"/>
                      <a:pt x="116586" y="215519"/>
                      <a:pt x="116459" y="215392"/>
                    </a:cubicBezTo>
                    <a:cubicBezTo>
                      <a:pt x="115951" y="214630"/>
                      <a:pt x="115824" y="213868"/>
                      <a:pt x="115824" y="213868"/>
                    </a:cubicBezTo>
                  </a:path>
                </a:pathLst>
              </a:custGeom>
              <a:solidFill>
                <a:srgbClr val="252524"/>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65605C-5E35-90CE-459F-D8D95B8D1EFF}"/>
                  </a:ext>
                </a:extLst>
              </p:cNvPr>
              <p:cNvSpPr/>
              <p:nvPr/>
            </p:nvSpPr>
            <p:spPr>
              <a:xfrm>
                <a:off x="1270184" y="6128417"/>
                <a:ext cx="80676" cy="283844"/>
              </a:xfrm>
              <a:custGeom>
                <a:avLst/>
                <a:gdLst>
                  <a:gd name="connsiteX0" fmla="*/ 70104 w 80676"/>
                  <a:gd name="connsiteY0" fmla="*/ 243586 h 283844"/>
                  <a:gd name="connsiteX1" fmla="*/ 71501 w 80676"/>
                  <a:gd name="connsiteY1" fmla="*/ 241808 h 283844"/>
                  <a:gd name="connsiteX2" fmla="*/ 70485 w 80676"/>
                  <a:gd name="connsiteY2" fmla="*/ 229616 h 283844"/>
                  <a:gd name="connsiteX3" fmla="*/ 67691 w 80676"/>
                  <a:gd name="connsiteY3" fmla="*/ 227965 h 283844"/>
                  <a:gd name="connsiteX4" fmla="*/ 68834 w 80676"/>
                  <a:gd name="connsiteY4" fmla="*/ 209550 h 283844"/>
                  <a:gd name="connsiteX5" fmla="*/ 80645 w 80676"/>
                  <a:gd name="connsiteY5" fmla="*/ 161671 h 283844"/>
                  <a:gd name="connsiteX6" fmla="*/ 80518 w 80676"/>
                  <a:gd name="connsiteY6" fmla="*/ 160909 h 283844"/>
                  <a:gd name="connsiteX7" fmla="*/ 78232 w 80676"/>
                  <a:gd name="connsiteY7" fmla="*/ 154813 h 283844"/>
                  <a:gd name="connsiteX8" fmla="*/ 60071 w 80676"/>
                  <a:gd name="connsiteY8" fmla="*/ 125984 h 283844"/>
                  <a:gd name="connsiteX9" fmla="*/ 41783 w 80676"/>
                  <a:gd name="connsiteY9" fmla="*/ 101600 h 283844"/>
                  <a:gd name="connsiteX10" fmla="*/ 25400 w 80676"/>
                  <a:gd name="connsiteY10" fmla="*/ 88519 h 283844"/>
                  <a:gd name="connsiteX11" fmla="*/ 14986 w 80676"/>
                  <a:gd name="connsiteY11" fmla="*/ 78867 h 283844"/>
                  <a:gd name="connsiteX12" fmla="*/ 13716 w 80676"/>
                  <a:gd name="connsiteY12" fmla="*/ 66040 h 283844"/>
                  <a:gd name="connsiteX13" fmla="*/ 22352 w 80676"/>
                  <a:gd name="connsiteY13" fmla="*/ 38227 h 283844"/>
                  <a:gd name="connsiteX14" fmla="*/ 25146 w 80676"/>
                  <a:gd name="connsiteY14" fmla="*/ 25908 h 283844"/>
                  <a:gd name="connsiteX15" fmla="*/ 24765 w 80676"/>
                  <a:gd name="connsiteY15" fmla="*/ 20701 h 283844"/>
                  <a:gd name="connsiteX16" fmla="*/ 27305 w 80676"/>
                  <a:gd name="connsiteY16" fmla="*/ 13081 h 283844"/>
                  <a:gd name="connsiteX17" fmla="*/ 28321 w 80676"/>
                  <a:gd name="connsiteY17" fmla="*/ 10795 h 283844"/>
                  <a:gd name="connsiteX18" fmla="*/ 40005 w 80676"/>
                  <a:gd name="connsiteY18" fmla="*/ 0 h 283844"/>
                  <a:gd name="connsiteX19" fmla="*/ 29972 w 80676"/>
                  <a:gd name="connsiteY19" fmla="*/ 0 h 283844"/>
                  <a:gd name="connsiteX20" fmla="*/ 0 w 80676"/>
                  <a:gd name="connsiteY20" fmla="*/ 29972 h 283844"/>
                  <a:gd name="connsiteX21" fmla="*/ 0 w 80676"/>
                  <a:gd name="connsiteY21" fmla="*/ 283845 h 283844"/>
                  <a:gd name="connsiteX22" fmla="*/ 7620 w 80676"/>
                  <a:gd name="connsiteY22" fmla="*/ 266446 h 283844"/>
                  <a:gd name="connsiteX23" fmla="*/ 14986 w 80676"/>
                  <a:gd name="connsiteY23" fmla="*/ 256159 h 283844"/>
                  <a:gd name="connsiteX24" fmla="*/ 18669 w 80676"/>
                  <a:gd name="connsiteY24" fmla="*/ 256540 h 283844"/>
                  <a:gd name="connsiteX25" fmla="*/ 28321 w 80676"/>
                  <a:gd name="connsiteY25" fmla="*/ 260350 h 283844"/>
                  <a:gd name="connsiteX26" fmla="*/ 29337 w 80676"/>
                  <a:gd name="connsiteY26" fmla="*/ 261366 h 283844"/>
                  <a:gd name="connsiteX27" fmla="*/ 51054 w 80676"/>
                  <a:gd name="connsiteY27" fmla="*/ 251714 h 283844"/>
                  <a:gd name="connsiteX28" fmla="*/ 69977 w 80676"/>
                  <a:gd name="connsiteY28" fmla="*/ 24384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676" h="283844">
                    <a:moveTo>
                      <a:pt x="70104" y="243586"/>
                    </a:moveTo>
                    <a:cubicBezTo>
                      <a:pt x="70993" y="243459"/>
                      <a:pt x="71628" y="242697"/>
                      <a:pt x="71501" y="241808"/>
                    </a:cubicBezTo>
                    <a:lnTo>
                      <a:pt x="70485" y="229616"/>
                    </a:lnTo>
                    <a:cubicBezTo>
                      <a:pt x="70485" y="229616"/>
                      <a:pt x="69723" y="229616"/>
                      <a:pt x="67691" y="227965"/>
                    </a:cubicBezTo>
                    <a:cubicBezTo>
                      <a:pt x="68199" y="223520"/>
                      <a:pt x="68326" y="218821"/>
                      <a:pt x="68834" y="209550"/>
                    </a:cubicBezTo>
                    <a:cubicBezTo>
                      <a:pt x="68834" y="187198"/>
                      <a:pt x="70612" y="177927"/>
                      <a:pt x="80645" y="161671"/>
                    </a:cubicBezTo>
                    <a:cubicBezTo>
                      <a:pt x="80645" y="161671"/>
                      <a:pt x="80772" y="161290"/>
                      <a:pt x="80518" y="160909"/>
                    </a:cubicBezTo>
                    <a:cubicBezTo>
                      <a:pt x="79883" y="160147"/>
                      <a:pt x="78486" y="156972"/>
                      <a:pt x="78232" y="154813"/>
                    </a:cubicBezTo>
                    <a:cubicBezTo>
                      <a:pt x="77851" y="151892"/>
                      <a:pt x="75057" y="146812"/>
                      <a:pt x="60071" y="125984"/>
                    </a:cubicBezTo>
                    <a:cubicBezTo>
                      <a:pt x="45847" y="110871"/>
                      <a:pt x="47879" y="105156"/>
                      <a:pt x="41783" y="101600"/>
                    </a:cubicBezTo>
                    <a:cubicBezTo>
                      <a:pt x="37211" y="98933"/>
                      <a:pt x="29972" y="93472"/>
                      <a:pt x="25400" y="88519"/>
                    </a:cubicBezTo>
                    <a:cubicBezTo>
                      <a:pt x="21082" y="83820"/>
                      <a:pt x="17018" y="81153"/>
                      <a:pt x="14986" y="78867"/>
                    </a:cubicBezTo>
                    <a:cubicBezTo>
                      <a:pt x="12192" y="75692"/>
                      <a:pt x="13208" y="76708"/>
                      <a:pt x="13716" y="66040"/>
                    </a:cubicBezTo>
                    <a:cubicBezTo>
                      <a:pt x="14224" y="55372"/>
                      <a:pt x="18669" y="46228"/>
                      <a:pt x="22352" y="38227"/>
                    </a:cubicBezTo>
                    <a:cubicBezTo>
                      <a:pt x="24892" y="32512"/>
                      <a:pt x="25527" y="32004"/>
                      <a:pt x="25146" y="25908"/>
                    </a:cubicBezTo>
                    <a:cubicBezTo>
                      <a:pt x="25146" y="25781"/>
                      <a:pt x="24892" y="23368"/>
                      <a:pt x="24765" y="20701"/>
                    </a:cubicBezTo>
                    <a:cubicBezTo>
                      <a:pt x="24638" y="18288"/>
                      <a:pt x="25908" y="15367"/>
                      <a:pt x="27305" y="13081"/>
                    </a:cubicBezTo>
                    <a:cubicBezTo>
                      <a:pt x="27686" y="12319"/>
                      <a:pt x="27940" y="11557"/>
                      <a:pt x="28321" y="10795"/>
                    </a:cubicBezTo>
                    <a:cubicBezTo>
                      <a:pt x="30734" y="6096"/>
                      <a:pt x="34925" y="2413"/>
                      <a:pt x="40005" y="0"/>
                    </a:cubicBezTo>
                    <a:lnTo>
                      <a:pt x="29972" y="0"/>
                    </a:lnTo>
                    <a:cubicBezTo>
                      <a:pt x="13462" y="0"/>
                      <a:pt x="0" y="13462"/>
                      <a:pt x="0" y="29972"/>
                    </a:cubicBezTo>
                    <a:lnTo>
                      <a:pt x="0" y="283845"/>
                    </a:lnTo>
                    <a:cubicBezTo>
                      <a:pt x="2159" y="274701"/>
                      <a:pt x="6223" y="272669"/>
                      <a:pt x="7620" y="266446"/>
                    </a:cubicBezTo>
                    <a:cubicBezTo>
                      <a:pt x="8890" y="261112"/>
                      <a:pt x="11684" y="257175"/>
                      <a:pt x="14986" y="256159"/>
                    </a:cubicBezTo>
                    <a:cubicBezTo>
                      <a:pt x="16002" y="255778"/>
                      <a:pt x="17780" y="256159"/>
                      <a:pt x="18669" y="256540"/>
                    </a:cubicBezTo>
                    <a:cubicBezTo>
                      <a:pt x="20193" y="257302"/>
                      <a:pt x="23495" y="259207"/>
                      <a:pt x="28321" y="260350"/>
                    </a:cubicBezTo>
                    <a:cubicBezTo>
                      <a:pt x="28829" y="260477"/>
                      <a:pt x="29083" y="260985"/>
                      <a:pt x="29337" y="261366"/>
                    </a:cubicBezTo>
                    <a:cubicBezTo>
                      <a:pt x="31242" y="261747"/>
                      <a:pt x="43434" y="258572"/>
                      <a:pt x="51054" y="251714"/>
                    </a:cubicBezTo>
                    <a:cubicBezTo>
                      <a:pt x="55372" y="247904"/>
                      <a:pt x="58674" y="244602"/>
                      <a:pt x="69977" y="243840"/>
                    </a:cubicBezTo>
                  </a:path>
                </a:pathLst>
              </a:custGeom>
              <a:solidFill>
                <a:srgbClr val="252524"/>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CC84C3B-9B39-EB4F-7AD7-C25662BD3465}"/>
                  </a:ext>
                </a:extLst>
              </p:cNvPr>
              <p:cNvSpPr/>
              <p:nvPr/>
            </p:nvSpPr>
            <p:spPr>
              <a:xfrm>
                <a:off x="1270184" y="6389529"/>
                <a:ext cx="82930" cy="101600"/>
              </a:xfrm>
              <a:custGeom>
                <a:avLst/>
                <a:gdLst>
                  <a:gd name="connsiteX0" fmla="*/ 82804 w 82930"/>
                  <a:gd name="connsiteY0" fmla="*/ 0 h 101600"/>
                  <a:gd name="connsiteX1" fmla="*/ 30607 w 82930"/>
                  <a:gd name="connsiteY1" fmla="*/ 14478 h 101600"/>
                  <a:gd name="connsiteX2" fmla="*/ 21590 w 82930"/>
                  <a:gd name="connsiteY2" fmla="*/ 20447 h 101600"/>
                  <a:gd name="connsiteX3" fmla="*/ 10033 w 82930"/>
                  <a:gd name="connsiteY3" fmla="*/ 33147 h 101600"/>
                  <a:gd name="connsiteX4" fmla="*/ 1397 w 82930"/>
                  <a:gd name="connsiteY4" fmla="*/ 43307 h 101600"/>
                  <a:gd name="connsiteX5" fmla="*/ 0 w 82930"/>
                  <a:gd name="connsiteY5" fmla="*/ 41910 h 101600"/>
                  <a:gd name="connsiteX6" fmla="*/ 0 w 82930"/>
                  <a:gd name="connsiteY6" fmla="*/ 71755 h 101600"/>
                  <a:gd name="connsiteX7" fmla="*/ 29972 w 82930"/>
                  <a:gd name="connsiteY7" fmla="*/ 101600 h 101600"/>
                  <a:gd name="connsiteX8" fmla="*/ 46355 w 82930"/>
                  <a:gd name="connsiteY8" fmla="*/ 101600 h 101600"/>
                  <a:gd name="connsiteX9" fmla="*/ 39370 w 82930"/>
                  <a:gd name="connsiteY9" fmla="*/ 91567 h 101600"/>
                  <a:gd name="connsiteX10" fmla="*/ 38608 w 82930"/>
                  <a:gd name="connsiteY10" fmla="*/ 81026 h 101600"/>
                  <a:gd name="connsiteX11" fmla="*/ 37973 w 82930"/>
                  <a:gd name="connsiteY11" fmla="*/ 70739 h 101600"/>
                  <a:gd name="connsiteX12" fmla="*/ 37465 w 82930"/>
                  <a:gd name="connsiteY12" fmla="*/ 56515 h 101600"/>
                  <a:gd name="connsiteX13" fmla="*/ 41148 w 82930"/>
                  <a:gd name="connsiteY13" fmla="*/ 53721 h 101600"/>
                  <a:gd name="connsiteX14" fmla="*/ 51689 w 82930"/>
                  <a:gd name="connsiteY14" fmla="*/ 51943 h 101600"/>
                  <a:gd name="connsiteX15" fmla="*/ 52832 w 82930"/>
                  <a:gd name="connsiteY15" fmla="*/ 52197 h 101600"/>
                  <a:gd name="connsiteX16" fmla="*/ 54737 w 82930"/>
                  <a:gd name="connsiteY16" fmla="*/ 50800 h 101600"/>
                  <a:gd name="connsiteX17" fmla="*/ 64516 w 82930"/>
                  <a:gd name="connsiteY17" fmla="*/ 32639 h 101600"/>
                  <a:gd name="connsiteX18" fmla="*/ 66421 w 82930"/>
                  <a:gd name="connsiteY18" fmla="*/ 27432 h 101600"/>
                  <a:gd name="connsiteX19" fmla="*/ 82931 w 82930"/>
                  <a:gd name="connsiteY19" fmla="*/ 12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930" h="101600">
                    <a:moveTo>
                      <a:pt x="82804" y="0"/>
                    </a:moveTo>
                    <a:cubicBezTo>
                      <a:pt x="67564" y="5461"/>
                      <a:pt x="55118" y="6223"/>
                      <a:pt x="30607" y="14478"/>
                    </a:cubicBezTo>
                    <a:cubicBezTo>
                      <a:pt x="30988" y="17145"/>
                      <a:pt x="28067" y="17018"/>
                      <a:pt x="21590" y="20447"/>
                    </a:cubicBezTo>
                    <a:cubicBezTo>
                      <a:pt x="21590" y="20447"/>
                      <a:pt x="11049" y="30353"/>
                      <a:pt x="10033" y="33147"/>
                    </a:cubicBezTo>
                    <a:cubicBezTo>
                      <a:pt x="6858" y="41402"/>
                      <a:pt x="4191" y="44323"/>
                      <a:pt x="1397" y="43307"/>
                    </a:cubicBezTo>
                    <a:cubicBezTo>
                      <a:pt x="889" y="43180"/>
                      <a:pt x="381" y="42545"/>
                      <a:pt x="0" y="41910"/>
                    </a:cubicBezTo>
                    <a:lnTo>
                      <a:pt x="0" y="71755"/>
                    </a:lnTo>
                    <a:cubicBezTo>
                      <a:pt x="0" y="88265"/>
                      <a:pt x="13462" y="101600"/>
                      <a:pt x="29972" y="101600"/>
                    </a:cubicBezTo>
                    <a:lnTo>
                      <a:pt x="46355" y="101600"/>
                    </a:lnTo>
                    <a:cubicBezTo>
                      <a:pt x="42291" y="99822"/>
                      <a:pt x="41021" y="97155"/>
                      <a:pt x="39370" y="91567"/>
                    </a:cubicBezTo>
                    <a:cubicBezTo>
                      <a:pt x="38354" y="88011"/>
                      <a:pt x="38354" y="84074"/>
                      <a:pt x="38608" y="81026"/>
                    </a:cubicBezTo>
                    <a:cubicBezTo>
                      <a:pt x="39116" y="75819"/>
                      <a:pt x="38608" y="73660"/>
                      <a:pt x="37973" y="70739"/>
                    </a:cubicBezTo>
                    <a:cubicBezTo>
                      <a:pt x="36576" y="64897"/>
                      <a:pt x="35687" y="60706"/>
                      <a:pt x="37465" y="56515"/>
                    </a:cubicBezTo>
                    <a:cubicBezTo>
                      <a:pt x="37719" y="56007"/>
                      <a:pt x="39116" y="53721"/>
                      <a:pt x="41148" y="53721"/>
                    </a:cubicBezTo>
                    <a:cubicBezTo>
                      <a:pt x="43434" y="53721"/>
                      <a:pt x="46736" y="53721"/>
                      <a:pt x="51689" y="51943"/>
                    </a:cubicBezTo>
                    <a:cubicBezTo>
                      <a:pt x="52070" y="51943"/>
                      <a:pt x="52451" y="51943"/>
                      <a:pt x="52832" y="52197"/>
                    </a:cubicBezTo>
                    <a:cubicBezTo>
                      <a:pt x="53213" y="52197"/>
                      <a:pt x="54102" y="51435"/>
                      <a:pt x="54737" y="50800"/>
                    </a:cubicBezTo>
                    <a:cubicBezTo>
                      <a:pt x="57912" y="46355"/>
                      <a:pt x="62230" y="37338"/>
                      <a:pt x="64516" y="32639"/>
                    </a:cubicBezTo>
                    <a:cubicBezTo>
                      <a:pt x="65659" y="30226"/>
                      <a:pt x="65913" y="29845"/>
                      <a:pt x="66421" y="27432"/>
                    </a:cubicBezTo>
                    <a:cubicBezTo>
                      <a:pt x="69469" y="15621"/>
                      <a:pt x="70739" y="10414"/>
                      <a:pt x="82931" y="127"/>
                    </a:cubicBezTo>
                  </a:path>
                </a:pathLst>
              </a:custGeom>
              <a:solidFill>
                <a:srgbClr val="252524"/>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18FBA4-60E6-A916-A297-967213E3F823}"/>
                  </a:ext>
                </a:extLst>
              </p:cNvPr>
              <p:cNvSpPr/>
              <p:nvPr/>
            </p:nvSpPr>
            <p:spPr>
              <a:xfrm>
                <a:off x="1473765" y="6317647"/>
                <a:ext cx="43814" cy="174625"/>
              </a:xfrm>
              <a:custGeom>
                <a:avLst/>
                <a:gdLst>
                  <a:gd name="connsiteX0" fmla="*/ 0 w 43814"/>
                  <a:gd name="connsiteY0" fmla="*/ 174625 h 174625"/>
                  <a:gd name="connsiteX1" fmla="*/ 0 w 43814"/>
                  <a:gd name="connsiteY1" fmla="*/ 0 h 174625"/>
                  <a:gd name="connsiteX2" fmla="*/ 21590 w 43814"/>
                  <a:gd name="connsiteY2" fmla="*/ 0 h 174625"/>
                  <a:gd name="connsiteX3" fmla="*/ 21590 w 43814"/>
                  <a:gd name="connsiteY3" fmla="*/ 152654 h 174625"/>
                  <a:gd name="connsiteX4" fmla="*/ 43815 w 43814"/>
                  <a:gd name="connsiteY4" fmla="*/ 152654 h 174625"/>
                  <a:gd name="connsiteX5" fmla="*/ 43815 w 43814"/>
                  <a:gd name="connsiteY5" fmla="*/ 174625 h 174625"/>
                  <a:gd name="connsiteX6" fmla="*/ 0 w 43814"/>
                  <a:gd name="connsiteY6"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4" h="174625">
                    <a:moveTo>
                      <a:pt x="0" y="174625"/>
                    </a:moveTo>
                    <a:lnTo>
                      <a:pt x="0" y="0"/>
                    </a:lnTo>
                    <a:lnTo>
                      <a:pt x="21590" y="0"/>
                    </a:lnTo>
                    <a:lnTo>
                      <a:pt x="21590" y="152654"/>
                    </a:lnTo>
                    <a:lnTo>
                      <a:pt x="43815" y="152654"/>
                    </a:lnTo>
                    <a:lnTo>
                      <a:pt x="43815" y="174625"/>
                    </a:lnTo>
                    <a:lnTo>
                      <a:pt x="0" y="174625"/>
                    </a:lnTo>
                    <a:close/>
                  </a:path>
                </a:pathLst>
              </a:custGeom>
              <a:solidFill>
                <a:srgbClr val="252524"/>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8F9F6B2-E32F-E459-2BC5-CACA02B45530}"/>
                  </a:ext>
                </a:extLst>
              </p:cNvPr>
              <p:cNvSpPr/>
              <p:nvPr/>
            </p:nvSpPr>
            <p:spPr>
              <a:xfrm>
                <a:off x="1525834"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352 w 45338"/>
                  <a:gd name="connsiteY5" fmla="*/ 21971 h 174625"/>
                  <a:gd name="connsiteX6" fmla="*/ 22352 w 45338"/>
                  <a:gd name="connsiteY6" fmla="*/ 75819 h 174625"/>
                  <a:gd name="connsiteX7" fmla="*/ 42418 w 45338"/>
                  <a:gd name="connsiteY7" fmla="*/ 75819 h 174625"/>
                  <a:gd name="connsiteX8" fmla="*/ 42418 w 45338"/>
                  <a:gd name="connsiteY8" fmla="*/ 94869 h 174625"/>
                  <a:gd name="connsiteX9" fmla="*/ 22352 w 45338"/>
                  <a:gd name="connsiteY9" fmla="*/ 94869 h 174625"/>
                  <a:gd name="connsiteX10" fmla="*/ 22352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352" y="21971"/>
                    </a:lnTo>
                    <a:lnTo>
                      <a:pt x="22352" y="75819"/>
                    </a:lnTo>
                    <a:lnTo>
                      <a:pt x="42418" y="75819"/>
                    </a:lnTo>
                    <a:lnTo>
                      <a:pt x="42418" y="94869"/>
                    </a:lnTo>
                    <a:lnTo>
                      <a:pt x="22352" y="94869"/>
                    </a:lnTo>
                    <a:lnTo>
                      <a:pt x="22352"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736FD1D-FBC8-A693-C203-3646E072BAD5}"/>
                  </a:ext>
                </a:extLst>
              </p:cNvPr>
              <p:cNvSpPr/>
              <p:nvPr/>
            </p:nvSpPr>
            <p:spPr>
              <a:xfrm>
                <a:off x="1651438" y="6316123"/>
                <a:ext cx="60451" cy="177545"/>
              </a:xfrm>
              <a:custGeom>
                <a:avLst/>
                <a:gdLst>
                  <a:gd name="connsiteX0" fmla="*/ 43053 w 60451"/>
                  <a:gd name="connsiteY0" fmla="*/ 164846 h 177545"/>
                  <a:gd name="connsiteX1" fmla="*/ 23495 w 60451"/>
                  <a:gd name="connsiteY1" fmla="*/ 177546 h 177545"/>
                  <a:gd name="connsiteX2" fmla="*/ 0 w 60451"/>
                  <a:gd name="connsiteY2" fmla="*/ 144018 h 177545"/>
                  <a:gd name="connsiteX3" fmla="*/ 0 w 60451"/>
                  <a:gd name="connsiteY3" fmla="*/ 35433 h 177545"/>
                  <a:gd name="connsiteX4" fmla="*/ 30353 w 60451"/>
                  <a:gd name="connsiteY4" fmla="*/ 0 h 177545"/>
                  <a:gd name="connsiteX5" fmla="*/ 60452 w 60451"/>
                  <a:gd name="connsiteY5" fmla="*/ 35433 h 177545"/>
                  <a:gd name="connsiteX6" fmla="*/ 60452 w 60451"/>
                  <a:gd name="connsiteY6" fmla="*/ 72644 h 177545"/>
                  <a:gd name="connsiteX7" fmla="*/ 36957 w 60451"/>
                  <a:gd name="connsiteY7" fmla="*/ 72644 h 177545"/>
                  <a:gd name="connsiteX8" fmla="*/ 36957 w 60451"/>
                  <a:gd name="connsiteY8" fmla="*/ 33274 h 177545"/>
                  <a:gd name="connsiteX9" fmla="*/ 30353 w 60451"/>
                  <a:gd name="connsiteY9" fmla="*/ 21971 h 177545"/>
                  <a:gd name="connsiteX10" fmla="*/ 23495 w 60451"/>
                  <a:gd name="connsiteY10" fmla="*/ 33274 h 177545"/>
                  <a:gd name="connsiteX11" fmla="*/ 23495 w 60451"/>
                  <a:gd name="connsiteY11" fmla="*/ 144272 h 177545"/>
                  <a:gd name="connsiteX12" fmla="*/ 32004 w 60451"/>
                  <a:gd name="connsiteY12" fmla="*/ 155575 h 177545"/>
                  <a:gd name="connsiteX13" fmla="*/ 36830 w 60451"/>
                  <a:gd name="connsiteY13" fmla="*/ 153670 h 177545"/>
                  <a:gd name="connsiteX14" fmla="*/ 36830 w 60451"/>
                  <a:gd name="connsiteY14" fmla="*/ 107188 h 177545"/>
                  <a:gd name="connsiteX15" fmla="*/ 30480 w 60451"/>
                  <a:gd name="connsiteY15" fmla="*/ 107188 h 177545"/>
                  <a:gd name="connsiteX16" fmla="*/ 30480 w 60451"/>
                  <a:gd name="connsiteY16" fmla="*/ 84963 h 177545"/>
                  <a:gd name="connsiteX17" fmla="*/ 60325 w 60451"/>
                  <a:gd name="connsiteY17" fmla="*/ 84963 h 177545"/>
                  <a:gd name="connsiteX18" fmla="*/ 60325 w 60451"/>
                  <a:gd name="connsiteY18" fmla="*/ 176149 h 177545"/>
                  <a:gd name="connsiteX19" fmla="*/ 48133 w 60451"/>
                  <a:gd name="connsiteY19" fmla="*/ 176149 h 177545"/>
                  <a:gd name="connsiteX20" fmla="*/ 43053 w 60451"/>
                  <a:gd name="connsiteY20" fmla="*/ 164846 h 1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451" h="177545">
                    <a:moveTo>
                      <a:pt x="43053" y="164846"/>
                    </a:moveTo>
                    <a:cubicBezTo>
                      <a:pt x="39370" y="172212"/>
                      <a:pt x="32258" y="177546"/>
                      <a:pt x="23495" y="177546"/>
                    </a:cubicBezTo>
                    <a:cubicBezTo>
                      <a:pt x="11303" y="177546"/>
                      <a:pt x="0" y="169037"/>
                      <a:pt x="0" y="144018"/>
                    </a:cubicBezTo>
                    <a:lnTo>
                      <a:pt x="0" y="35433"/>
                    </a:lnTo>
                    <a:cubicBezTo>
                      <a:pt x="0" y="10033"/>
                      <a:pt x="9779" y="0"/>
                      <a:pt x="30353" y="0"/>
                    </a:cubicBezTo>
                    <a:cubicBezTo>
                      <a:pt x="50927" y="0"/>
                      <a:pt x="60452" y="10033"/>
                      <a:pt x="60452" y="35433"/>
                    </a:cubicBezTo>
                    <a:lnTo>
                      <a:pt x="60452" y="72644"/>
                    </a:lnTo>
                    <a:lnTo>
                      <a:pt x="36957" y="72644"/>
                    </a:lnTo>
                    <a:lnTo>
                      <a:pt x="36957" y="33274"/>
                    </a:lnTo>
                    <a:cubicBezTo>
                      <a:pt x="36957" y="25654"/>
                      <a:pt x="34798" y="21971"/>
                      <a:pt x="30353" y="21971"/>
                    </a:cubicBezTo>
                    <a:cubicBezTo>
                      <a:pt x="25654" y="21971"/>
                      <a:pt x="23495" y="25654"/>
                      <a:pt x="23495" y="33274"/>
                    </a:cubicBezTo>
                    <a:lnTo>
                      <a:pt x="23495" y="144272"/>
                    </a:lnTo>
                    <a:cubicBezTo>
                      <a:pt x="23495" y="151892"/>
                      <a:pt x="26416" y="155575"/>
                      <a:pt x="32004" y="155575"/>
                    </a:cubicBezTo>
                    <a:cubicBezTo>
                      <a:pt x="33655" y="155575"/>
                      <a:pt x="35433" y="154813"/>
                      <a:pt x="36830" y="153670"/>
                    </a:cubicBezTo>
                    <a:lnTo>
                      <a:pt x="36830" y="107188"/>
                    </a:lnTo>
                    <a:lnTo>
                      <a:pt x="30480" y="107188"/>
                    </a:lnTo>
                    <a:lnTo>
                      <a:pt x="30480" y="84963"/>
                    </a:lnTo>
                    <a:lnTo>
                      <a:pt x="60325" y="84963"/>
                    </a:lnTo>
                    <a:lnTo>
                      <a:pt x="60325" y="176149"/>
                    </a:lnTo>
                    <a:lnTo>
                      <a:pt x="48133" y="176149"/>
                    </a:lnTo>
                    <a:lnTo>
                      <a:pt x="43053" y="164846"/>
                    </a:lnTo>
                    <a:close/>
                  </a:path>
                </a:pathLst>
              </a:custGeom>
              <a:solidFill>
                <a:srgbClr val="252524"/>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65BBC89-820D-0629-500A-E3FCA89B306F}"/>
                  </a:ext>
                </a:extLst>
              </p:cNvPr>
              <p:cNvSpPr/>
              <p:nvPr/>
            </p:nvSpPr>
            <p:spPr>
              <a:xfrm>
                <a:off x="1724463" y="6317647"/>
                <a:ext cx="60451" cy="176148"/>
              </a:xfrm>
              <a:custGeom>
                <a:avLst/>
                <a:gdLst>
                  <a:gd name="connsiteX0" fmla="*/ 60452 w 60451"/>
                  <a:gd name="connsiteY0" fmla="*/ 0 h 176148"/>
                  <a:gd name="connsiteX1" fmla="*/ 60452 w 60451"/>
                  <a:gd name="connsiteY1" fmla="*/ 140716 h 176148"/>
                  <a:gd name="connsiteX2" fmla="*/ 30353 w 60451"/>
                  <a:gd name="connsiteY2" fmla="*/ 176149 h 176148"/>
                  <a:gd name="connsiteX3" fmla="*/ 0 w 60451"/>
                  <a:gd name="connsiteY3" fmla="*/ 140716 h 176148"/>
                  <a:gd name="connsiteX4" fmla="*/ 0 w 60451"/>
                  <a:gd name="connsiteY4" fmla="*/ 0 h 176148"/>
                  <a:gd name="connsiteX5" fmla="*/ 23495 w 60451"/>
                  <a:gd name="connsiteY5" fmla="*/ 0 h 176148"/>
                  <a:gd name="connsiteX6" fmla="*/ 23495 w 60451"/>
                  <a:gd name="connsiteY6" fmla="*/ 142875 h 176148"/>
                  <a:gd name="connsiteX7" fmla="*/ 30353 w 60451"/>
                  <a:gd name="connsiteY7" fmla="*/ 154178 h 176148"/>
                  <a:gd name="connsiteX8" fmla="*/ 36957 w 60451"/>
                  <a:gd name="connsiteY8" fmla="*/ 142875 h 176148"/>
                  <a:gd name="connsiteX9" fmla="*/ 36957 w 60451"/>
                  <a:gd name="connsiteY9" fmla="*/ 0 h 176148"/>
                  <a:gd name="connsiteX10" fmla="*/ 60452 w 60451"/>
                  <a:gd name="connsiteY10" fmla="*/ 0 h 17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51" h="176148">
                    <a:moveTo>
                      <a:pt x="60452" y="0"/>
                    </a:moveTo>
                    <a:lnTo>
                      <a:pt x="60452" y="140716"/>
                    </a:lnTo>
                    <a:cubicBezTo>
                      <a:pt x="60452" y="167386"/>
                      <a:pt x="50927" y="176149"/>
                      <a:pt x="30353" y="176149"/>
                    </a:cubicBezTo>
                    <a:cubicBezTo>
                      <a:pt x="9779" y="176149"/>
                      <a:pt x="0" y="167386"/>
                      <a:pt x="0" y="140716"/>
                    </a:cubicBezTo>
                    <a:lnTo>
                      <a:pt x="0" y="0"/>
                    </a:lnTo>
                    <a:lnTo>
                      <a:pt x="23495" y="0"/>
                    </a:lnTo>
                    <a:lnTo>
                      <a:pt x="23495" y="142875"/>
                    </a:lnTo>
                    <a:cubicBezTo>
                      <a:pt x="23495" y="151384"/>
                      <a:pt x="25654" y="154178"/>
                      <a:pt x="30353" y="154178"/>
                    </a:cubicBezTo>
                    <a:cubicBezTo>
                      <a:pt x="34798" y="154178"/>
                      <a:pt x="36957" y="151511"/>
                      <a:pt x="36957" y="142875"/>
                    </a:cubicBezTo>
                    <a:lnTo>
                      <a:pt x="36957" y="0"/>
                    </a:lnTo>
                    <a:lnTo>
                      <a:pt x="60452" y="0"/>
                    </a:lnTo>
                    <a:close/>
                  </a:path>
                </a:pathLst>
              </a:custGeom>
              <a:solidFill>
                <a:srgbClr val="252524"/>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125E125-19DD-1740-0B48-6218C380AF29}"/>
                  </a:ext>
                </a:extLst>
              </p:cNvPr>
              <p:cNvSpPr/>
              <p:nvPr/>
            </p:nvSpPr>
            <p:spPr>
              <a:xfrm>
                <a:off x="1797615"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479 w 45338"/>
                  <a:gd name="connsiteY5" fmla="*/ 21971 h 174625"/>
                  <a:gd name="connsiteX6" fmla="*/ 22479 w 45338"/>
                  <a:gd name="connsiteY6" fmla="*/ 75819 h 174625"/>
                  <a:gd name="connsiteX7" fmla="*/ 42418 w 45338"/>
                  <a:gd name="connsiteY7" fmla="*/ 75819 h 174625"/>
                  <a:gd name="connsiteX8" fmla="*/ 42418 w 45338"/>
                  <a:gd name="connsiteY8" fmla="*/ 94869 h 174625"/>
                  <a:gd name="connsiteX9" fmla="*/ 22479 w 45338"/>
                  <a:gd name="connsiteY9" fmla="*/ 94869 h 174625"/>
                  <a:gd name="connsiteX10" fmla="*/ 22479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479" y="21971"/>
                    </a:lnTo>
                    <a:lnTo>
                      <a:pt x="22479" y="75819"/>
                    </a:lnTo>
                    <a:lnTo>
                      <a:pt x="42418" y="75819"/>
                    </a:lnTo>
                    <a:lnTo>
                      <a:pt x="42418" y="94869"/>
                    </a:lnTo>
                    <a:lnTo>
                      <a:pt x="22479" y="94869"/>
                    </a:lnTo>
                    <a:lnTo>
                      <a:pt x="22479"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2D7232D-720E-FBA7-348B-522532528775}"/>
                  </a:ext>
                </a:extLst>
              </p:cNvPr>
              <p:cNvSpPr/>
              <p:nvPr/>
            </p:nvSpPr>
            <p:spPr>
              <a:xfrm>
                <a:off x="1577904" y="6317519"/>
                <a:ext cx="67055" cy="174752"/>
              </a:xfrm>
              <a:custGeom>
                <a:avLst/>
                <a:gdLst>
                  <a:gd name="connsiteX0" fmla="*/ 40386 w 67055"/>
                  <a:gd name="connsiteY0" fmla="*/ 141986 h 174752"/>
                  <a:gd name="connsiteX1" fmla="*/ 25654 w 67055"/>
                  <a:gd name="connsiteY1" fmla="*/ 141986 h 174752"/>
                  <a:gd name="connsiteX2" fmla="*/ 23749 w 67055"/>
                  <a:gd name="connsiteY2" fmla="*/ 174752 h 174752"/>
                  <a:gd name="connsiteX3" fmla="*/ 0 w 67055"/>
                  <a:gd name="connsiteY3" fmla="*/ 174752 h 174752"/>
                  <a:gd name="connsiteX4" fmla="*/ 17145 w 67055"/>
                  <a:gd name="connsiteY4" fmla="*/ 0 h 174752"/>
                  <a:gd name="connsiteX5" fmla="*/ 50419 w 67055"/>
                  <a:gd name="connsiteY5" fmla="*/ 0 h 174752"/>
                  <a:gd name="connsiteX6" fmla="*/ 67056 w 67055"/>
                  <a:gd name="connsiteY6" fmla="*/ 174752 h 174752"/>
                  <a:gd name="connsiteX7" fmla="*/ 42291 w 67055"/>
                  <a:gd name="connsiteY7" fmla="*/ 174752 h 174752"/>
                  <a:gd name="connsiteX8" fmla="*/ 40386 w 67055"/>
                  <a:gd name="connsiteY8" fmla="*/ 141986 h 174752"/>
                  <a:gd name="connsiteX9" fmla="*/ 26797 w 67055"/>
                  <a:gd name="connsiteY9" fmla="*/ 122174 h 174752"/>
                  <a:gd name="connsiteX10" fmla="*/ 39243 w 67055"/>
                  <a:gd name="connsiteY10" fmla="*/ 122174 h 174752"/>
                  <a:gd name="connsiteX11" fmla="*/ 37338 w 67055"/>
                  <a:gd name="connsiteY11" fmla="*/ 90170 h 174752"/>
                  <a:gd name="connsiteX12" fmla="*/ 33147 w 67055"/>
                  <a:gd name="connsiteY12" fmla="*/ 15240 h 174752"/>
                  <a:gd name="connsiteX13" fmla="*/ 32131 w 67055"/>
                  <a:gd name="connsiteY13" fmla="*/ 15240 h 174752"/>
                  <a:gd name="connsiteX14" fmla="*/ 28702 w 67055"/>
                  <a:gd name="connsiteY14" fmla="*/ 90170 h 174752"/>
                  <a:gd name="connsiteX15" fmla="*/ 26797 w 67055"/>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5"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797" y="122174"/>
                    </a:moveTo>
                    <a:lnTo>
                      <a:pt x="39243" y="122174"/>
                    </a:lnTo>
                    <a:lnTo>
                      <a:pt x="37338" y="90170"/>
                    </a:lnTo>
                    <a:cubicBezTo>
                      <a:pt x="36576" y="77470"/>
                      <a:pt x="34671" y="37084"/>
                      <a:pt x="33147" y="15240"/>
                    </a:cubicBezTo>
                    <a:lnTo>
                      <a:pt x="32131" y="15240"/>
                    </a:lnTo>
                    <a:lnTo>
                      <a:pt x="28702" y="90170"/>
                    </a:lnTo>
                    <a:lnTo>
                      <a:pt x="26797" y="122174"/>
                    </a:lnTo>
                    <a:close/>
                  </a:path>
                </a:pathLst>
              </a:custGeom>
              <a:solidFill>
                <a:srgbClr val="252524"/>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7DFCF03-78A8-2E2C-65CC-84340ABFAD91}"/>
                  </a:ext>
                </a:extLst>
              </p:cNvPr>
              <p:cNvSpPr/>
              <p:nvPr/>
            </p:nvSpPr>
            <p:spPr>
              <a:xfrm>
                <a:off x="1473892" y="6128417"/>
                <a:ext cx="68452" cy="174625"/>
              </a:xfrm>
              <a:custGeom>
                <a:avLst/>
                <a:gdLst>
                  <a:gd name="connsiteX0" fmla="*/ 21590 w 68452"/>
                  <a:gd name="connsiteY0" fmla="*/ 174625 h 174625"/>
                  <a:gd name="connsiteX1" fmla="*/ 0 w 68452"/>
                  <a:gd name="connsiteY1" fmla="*/ 174625 h 174625"/>
                  <a:gd name="connsiteX2" fmla="*/ 0 w 68452"/>
                  <a:gd name="connsiteY2" fmla="*/ 0 h 174625"/>
                  <a:gd name="connsiteX3" fmla="*/ 32893 w 68452"/>
                  <a:gd name="connsiteY3" fmla="*/ 0 h 174625"/>
                  <a:gd name="connsiteX4" fmla="*/ 54229 w 68452"/>
                  <a:gd name="connsiteY4" fmla="*/ 144018 h 174625"/>
                  <a:gd name="connsiteX5" fmla="*/ 46863 w 68452"/>
                  <a:gd name="connsiteY5" fmla="*/ 25400 h 174625"/>
                  <a:gd name="connsiteX6" fmla="*/ 46863 w 68452"/>
                  <a:gd name="connsiteY6" fmla="*/ 0 h 174625"/>
                  <a:gd name="connsiteX7" fmla="*/ 68453 w 68452"/>
                  <a:gd name="connsiteY7" fmla="*/ 0 h 174625"/>
                  <a:gd name="connsiteX8" fmla="*/ 68453 w 68452"/>
                  <a:gd name="connsiteY8" fmla="*/ 174625 h 174625"/>
                  <a:gd name="connsiteX9" fmla="*/ 38227 w 68452"/>
                  <a:gd name="connsiteY9" fmla="*/ 174625 h 174625"/>
                  <a:gd name="connsiteX10" fmla="*/ 18669 w 68452"/>
                  <a:gd name="connsiteY10" fmla="*/ 34671 h 174625"/>
                  <a:gd name="connsiteX11" fmla="*/ 21590 w 68452"/>
                  <a:gd name="connsiteY11" fmla="*/ 124460 h 174625"/>
                  <a:gd name="connsiteX12" fmla="*/ 21590 w 68452"/>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52" h="174625">
                    <a:moveTo>
                      <a:pt x="21590" y="174625"/>
                    </a:moveTo>
                    <a:lnTo>
                      <a:pt x="0" y="174625"/>
                    </a:lnTo>
                    <a:lnTo>
                      <a:pt x="0" y="0"/>
                    </a:lnTo>
                    <a:lnTo>
                      <a:pt x="32893" y="0"/>
                    </a:lnTo>
                    <a:lnTo>
                      <a:pt x="54229" y="144018"/>
                    </a:lnTo>
                    <a:cubicBezTo>
                      <a:pt x="51054" y="109728"/>
                      <a:pt x="46863" y="54483"/>
                      <a:pt x="46863" y="25400"/>
                    </a:cubicBezTo>
                    <a:lnTo>
                      <a:pt x="46863" y="0"/>
                    </a:lnTo>
                    <a:lnTo>
                      <a:pt x="68453" y="0"/>
                    </a:lnTo>
                    <a:lnTo>
                      <a:pt x="68453" y="174625"/>
                    </a:lnTo>
                    <a:lnTo>
                      <a:pt x="38227" y="174625"/>
                    </a:lnTo>
                    <a:lnTo>
                      <a:pt x="18669" y="34671"/>
                    </a:lnTo>
                    <a:cubicBezTo>
                      <a:pt x="20447" y="66040"/>
                      <a:pt x="21590" y="103378"/>
                      <a:pt x="21590" y="124460"/>
                    </a:cubicBezTo>
                    <a:lnTo>
                      <a:pt x="21590" y="174625"/>
                    </a:lnTo>
                    <a:close/>
                  </a:path>
                </a:pathLst>
              </a:custGeom>
              <a:solidFill>
                <a:srgbClr val="252524"/>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973C776-53EA-FC97-07A0-AE7043DAFC44}"/>
                  </a:ext>
                </a:extLst>
              </p:cNvPr>
              <p:cNvSpPr/>
              <p:nvPr/>
            </p:nvSpPr>
            <p:spPr>
              <a:xfrm>
                <a:off x="1554029" y="6128417"/>
                <a:ext cx="60452" cy="174625"/>
              </a:xfrm>
              <a:custGeom>
                <a:avLst/>
                <a:gdLst>
                  <a:gd name="connsiteX0" fmla="*/ 23495 w 60452"/>
                  <a:gd name="connsiteY0" fmla="*/ 21971 h 174625"/>
                  <a:gd name="connsiteX1" fmla="*/ 23495 w 60452"/>
                  <a:gd name="connsiteY1" fmla="*/ 79756 h 174625"/>
                  <a:gd name="connsiteX2" fmla="*/ 26416 w 60452"/>
                  <a:gd name="connsiteY2" fmla="*/ 79756 h 174625"/>
                  <a:gd name="connsiteX3" fmla="*/ 36957 w 60452"/>
                  <a:gd name="connsiteY3" fmla="*/ 67056 h 174625"/>
                  <a:gd name="connsiteX4" fmla="*/ 36957 w 60452"/>
                  <a:gd name="connsiteY4" fmla="*/ 33782 h 174625"/>
                  <a:gd name="connsiteX5" fmla="*/ 27432 w 60452"/>
                  <a:gd name="connsiteY5" fmla="*/ 22098 h 174625"/>
                  <a:gd name="connsiteX6" fmla="*/ 23495 w 60452"/>
                  <a:gd name="connsiteY6" fmla="*/ 22098 h 174625"/>
                  <a:gd name="connsiteX7" fmla="*/ 0 w 60452"/>
                  <a:gd name="connsiteY7" fmla="*/ 174625 h 174625"/>
                  <a:gd name="connsiteX8" fmla="*/ 0 w 60452"/>
                  <a:gd name="connsiteY8" fmla="*/ 0 h 174625"/>
                  <a:gd name="connsiteX9" fmla="*/ 29083 w 60452"/>
                  <a:gd name="connsiteY9" fmla="*/ 0 h 174625"/>
                  <a:gd name="connsiteX10" fmla="*/ 60452 w 60452"/>
                  <a:gd name="connsiteY10" fmla="*/ 34925 h 174625"/>
                  <a:gd name="connsiteX11" fmla="*/ 60452 w 60452"/>
                  <a:gd name="connsiteY11" fmla="*/ 60579 h 174625"/>
                  <a:gd name="connsiteX12" fmla="*/ 48768 w 60452"/>
                  <a:gd name="connsiteY12" fmla="*/ 88646 h 174625"/>
                  <a:gd name="connsiteX13" fmla="*/ 60452 w 60452"/>
                  <a:gd name="connsiteY13" fmla="*/ 114300 h 174625"/>
                  <a:gd name="connsiteX14" fmla="*/ 60452 w 60452"/>
                  <a:gd name="connsiteY14" fmla="*/ 139700 h 174625"/>
                  <a:gd name="connsiteX15" fmla="*/ 29083 w 60452"/>
                  <a:gd name="connsiteY15" fmla="*/ 174498 h 174625"/>
                  <a:gd name="connsiteX16" fmla="*/ 0 w 60452"/>
                  <a:gd name="connsiteY16" fmla="*/ 174498 h 174625"/>
                  <a:gd name="connsiteX17" fmla="*/ 23495 w 60452"/>
                  <a:gd name="connsiteY17" fmla="*/ 98806 h 174625"/>
                  <a:gd name="connsiteX18" fmla="*/ 23495 w 60452"/>
                  <a:gd name="connsiteY18" fmla="*/ 152654 h 174625"/>
                  <a:gd name="connsiteX19" fmla="*/ 27432 w 60452"/>
                  <a:gd name="connsiteY19" fmla="*/ 152654 h 174625"/>
                  <a:gd name="connsiteX20" fmla="*/ 36957 w 60452"/>
                  <a:gd name="connsiteY20" fmla="*/ 140208 h 174625"/>
                  <a:gd name="connsiteX21" fmla="*/ 36957 w 60452"/>
                  <a:gd name="connsiteY21" fmla="*/ 110617 h 174625"/>
                  <a:gd name="connsiteX22" fmla="*/ 26416 w 60452"/>
                  <a:gd name="connsiteY22" fmla="*/ 98806 h 174625"/>
                  <a:gd name="connsiteX23" fmla="*/ 23495 w 60452"/>
                  <a:gd name="connsiteY23" fmla="*/ 98806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452" h="174625">
                    <a:moveTo>
                      <a:pt x="23495" y="21971"/>
                    </a:moveTo>
                    <a:lnTo>
                      <a:pt x="23495" y="79756"/>
                    </a:lnTo>
                    <a:lnTo>
                      <a:pt x="26416" y="79756"/>
                    </a:lnTo>
                    <a:cubicBezTo>
                      <a:pt x="34671" y="79756"/>
                      <a:pt x="36957" y="76581"/>
                      <a:pt x="36957" y="67056"/>
                    </a:cubicBezTo>
                    <a:lnTo>
                      <a:pt x="36957" y="33782"/>
                    </a:lnTo>
                    <a:cubicBezTo>
                      <a:pt x="36957" y="25654"/>
                      <a:pt x="34544" y="22098"/>
                      <a:pt x="27432" y="22098"/>
                    </a:cubicBezTo>
                    <a:lnTo>
                      <a:pt x="23495" y="22098"/>
                    </a:lnTo>
                    <a:close/>
                    <a:moveTo>
                      <a:pt x="0" y="174625"/>
                    </a:moveTo>
                    <a:lnTo>
                      <a:pt x="0" y="0"/>
                    </a:lnTo>
                    <a:lnTo>
                      <a:pt x="29083" y="0"/>
                    </a:lnTo>
                    <a:cubicBezTo>
                      <a:pt x="48387" y="0"/>
                      <a:pt x="60452" y="10541"/>
                      <a:pt x="60452" y="34925"/>
                    </a:cubicBezTo>
                    <a:lnTo>
                      <a:pt x="60452" y="60579"/>
                    </a:lnTo>
                    <a:cubicBezTo>
                      <a:pt x="60452" y="76454"/>
                      <a:pt x="55499" y="84582"/>
                      <a:pt x="48768" y="88646"/>
                    </a:cubicBezTo>
                    <a:cubicBezTo>
                      <a:pt x="55626" y="93091"/>
                      <a:pt x="60452" y="100838"/>
                      <a:pt x="60452" y="114300"/>
                    </a:cubicBezTo>
                    <a:lnTo>
                      <a:pt x="60452" y="139700"/>
                    </a:lnTo>
                    <a:cubicBezTo>
                      <a:pt x="60452" y="163703"/>
                      <a:pt x="47752" y="174498"/>
                      <a:pt x="29083" y="174498"/>
                    </a:cubicBezTo>
                    <a:lnTo>
                      <a:pt x="0" y="174498"/>
                    </a:lnTo>
                    <a:close/>
                    <a:moveTo>
                      <a:pt x="23495" y="98806"/>
                    </a:moveTo>
                    <a:lnTo>
                      <a:pt x="23495" y="152654"/>
                    </a:lnTo>
                    <a:lnTo>
                      <a:pt x="27432" y="152654"/>
                    </a:lnTo>
                    <a:cubicBezTo>
                      <a:pt x="34798" y="152654"/>
                      <a:pt x="36957" y="148463"/>
                      <a:pt x="36957" y="140208"/>
                    </a:cubicBezTo>
                    <a:lnTo>
                      <a:pt x="36957" y="110617"/>
                    </a:lnTo>
                    <a:cubicBezTo>
                      <a:pt x="36957" y="102108"/>
                      <a:pt x="34290" y="98806"/>
                      <a:pt x="26416" y="98806"/>
                    </a:cubicBezTo>
                    <a:lnTo>
                      <a:pt x="23495" y="98806"/>
                    </a:lnTo>
                    <a:close/>
                  </a:path>
                </a:pathLst>
              </a:custGeom>
              <a:solidFill>
                <a:srgbClr val="252524"/>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FA26E361-48CA-936C-FA72-F14939F5F2B7}"/>
                  </a:ext>
                </a:extLst>
              </p:cNvPr>
              <p:cNvSpPr/>
              <p:nvPr/>
            </p:nvSpPr>
            <p:spPr>
              <a:xfrm>
                <a:off x="1619687" y="6128290"/>
                <a:ext cx="67056" cy="174752"/>
              </a:xfrm>
              <a:custGeom>
                <a:avLst/>
                <a:gdLst>
                  <a:gd name="connsiteX0" fmla="*/ 40386 w 67056"/>
                  <a:gd name="connsiteY0" fmla="*/ 141986 h 174752"/>
                  <a:gd name="connsiteX1" fmla="*/ 25654 w 67056"/>
                  <a:gd name="connsiteY1" fmla="*/ 141986 h 174752"/>
                  <a:gd name="connsiteX2" fmla="*/ 23749 w 67056"/>
                  <a:gd name="connsiteY2" fmla="*/ 174752 h 174752"/>
                  <a:gd name="connsiteX3" fmla="*/ 0 w 67056"/>
                  <a:gd name="connsiteY3" fmla="*/ 174752 h 174752"/>
                  <a:gd name="connsiteX4" fmla="*/ 17145 w 67056"/>
                  <a:gd name="connsiteY4" fmla="*/ 0 h 174752"/>
                  <a:gd name="connsiteX5" fmla="*/ 50419 w 67056"/>
                  <a:gd name="connsiteY5" fmla="*/ 0 h 174752"/>
                  <a:gd name="connsiteX6" fmla="*/ 67056 w 67056"/>
                  <a:gd name="connsiteY6" fmla="*/ 174752 h 174752"/>
                  <a:gd name="connsiteX7" fmla="*/ 42291 w 67056"/>
                  <a:gd name="connsiteY7" fmla="*/ 174752 h 174752"/>
                  <a:gd name="connsiteX8" fmla="*/ 40386 w 67056"/>
                  <a:gd name="connsiteY8" fmla="*/ 141986 h 174752"/>
                  <a:gd name="connsiteX9" fmla="*/ 26670 w 67056"/>
                  <a:gd name="connsiteY9" fmla="*/ 122174 h 174752"/>
                  <a:gd name="connsiteX10" fmla="*/ 39116 w 67056"/>
                  <a:gd name="connsiteY10" fmla="*/ 122174 h 174752"/>
                  <a:gd name="connsiteX11" fmla="*/ 37211 w 67056"/>
                  <a:gd name="connsiteY11" fmla="*/ 90170 h 174752"/>
                  <a:gd name="connsiteX12" fmla="*/ 33020 w 67056"/>
                  <a:gd name="connsiteY12" fmla="*/ 15240 h 174752"/>
                  <a:gd name="connsiteX13" fmla="*/ 32004 w 67056"/>
                  <a:gd name="connsiteY13" fmla="*/ 15240 h 174752"/>
                  <a:gd name="connsiteX14" fmla="*/ 28575 w 67056"/>
                  <a:gd name="connsiteY14" fmla="*/ 90170 h 174752"/>
                  <a:gd name="connsiteX15" fmla="*/ 26670 w 67056"/>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6"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670" y="122174"/>
                    </a:moveTo>
                    <a:lnTo>
                      <a:pt x="39116" y="122174"/>
                    </a:lnTo>
                    <a:lnTo>
                      <a:pt x="37211" y="90170"/>
                    </a:lnTo>
                    <a:cubicBezTo>
                      <a:pt x="36449" y="77470"/>
                      <a:pt x="34544" y="37084"/>
                      <a:pt x="33020" y="15240"/>
                    </a:cubicBezTo>
                    <a:lnTo>
                      <a:pt x="32004" y="15240"/>
                    </a:lnTo>
                    <a:lnTo>
                      <a:pt x="28575" y="90170"/>
                    </a:lnTo>
                    <a:lnTo>
                      <a:pt x="26670" y="122174"/>
                    </a:lnTo>
                    <a:close/>
                  </a:path>
                </a:pathLst>
              </a:custGeom>
              <a:solidFill>
                <a:srgbClr val="252524"/>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0C44FD8-B200-FD46-74A9-9BA37B4E234F}"/>
                  </a:ext>
                </a:extLst>
              </p:cNvPr>
              <p:cNvSpPr/>
              <p:nvPr/>
            </p:nvSpPr>
            <p:spPr>
              <a:xfrm>
                <a:off x="1693982" y="6128798"/>
                <a:ext cx="153289" cy="173101"/>
              </a:xfrm>
              <a:custGeom>
                <a:avLst/>
                <a:gdLst>
                  <a:gd name="connsiteX0" fmla="*/ 112776 w 153289"/>
                  <a:gd name="connsiteY0" fmla="*/ 77470 h 173101"/>
                  <a:gd name="connsiteX1" fmla="*/ 82677 w 153289"/>
                  <a:gd name="connsiteY1" fmla="*/ 108331 h 173101"/>
                  <a:gd name="connsiteX2" fmla="*/ 110617 w 153289"/>
                  <a:gd name="connsiteY2" fmla="*/ 108331 h 173101"/>
                  <a:gd name="connsiteX3" fmla="*/ 110617 w 153289"/>
                  <a:gd name="connsiteY3" fmla="*/ 132080 h 173101"/>
                  <a:gd name="connsiteX4" fmla="*/ 93345 w 153289"/>
                  <a:gd name="connsiteY4" fmla="*/ 135763 h 173101"/>
                  <a:gd name="connsiteX5" fmla="*/ 65151 w 153289"/>
                  <a:gd name="connsiteY5" fmla="*/ 126365 h 173101"/>
                  <a:gd name="connsiteX6" fmla="*/ 47244 w 153289"/>
                  <a:gd name="connsiteY6" fmla="*/ 144272 h 173101"/>
                  <a:gd name="connsiteX7" fmla="*/ 57150 w 153289"/>
                  <a:gd name="connsiteY7" fmla="*/ 118618 h 173101"/>
                  <a:gd name="connsiteX8" fmla="*/ 47244 w 153289"/>
                  <a:gd name="connsiteY8" fmla="*/ 86614 h 173101"/>
                  <a:gd name="connsiteX9" fmla="*/ 89408 w 153289"/>
                  <a:gd name="connsiteY9" fmla="*/ 41148 h 173101"/>
                  <a:gd name="connsiteX10" fmla="*/ 106553 w 153289"/>
                  <a:gd name="connsiteY10" fmla="*/ 44069 h 173101"/>
                  <a:gd name="connsiteX11" fmla="*/ 141224 w 153289"/>
                  <a:gd name="connsiteY11" fmla="*/ 32766 h 173101"/>
                  <a:gd name="connsiteX12" fmla="*/ 129032 w 153289"/>
                  <a:gd name="connsiteY12" fmla="*/ 48133 h 173101"/>
                  <a:gd name="connsiteX13" fmla="*/ 147574 w 153289"/>
                  <a:gd name="connsiteY13" fmla="*/ 41402 h 173101"/>
                  <a:gd name="connsiteX14" fmla="*/ 135509 w 153289"/>
                  <a:gd name="connsiteY14" fmla="*/ 53848 h 173101"/>
                  <a:gd name="connsiteX15" fmla="*/ 133985 w 153289"/>
                  <a:gd name="connsiteY15" fmla="*/ 55372 h 173101"/>
                  <a:gd name="connsiteX16" fmla="*/ 150495 w 153289"/>
                  <a:gd name="connsiteY16" fmla="*/ 55372 h 173101"/>
                  <a:gd name="connsiteX17" fmla="*/ 150495 w 153289"/>
                  <a:gd name="connsiteY17" fmla="*/ 0 h 173101"/>
                  <a:gd name="connsiteX18" fmla="*/ 124333 w 153289"/>
                  <a:gd name="connsiteY18" fmla="*/ 0 h 173101"/>
                  <a:gd name="connsiteX19" fmla="*/ 124333 w 153289"/>
                  <a:gd name="connsiteY19" fmla="*/ 8255 h 173101"/>
                  <a:gd name="connsiteX20" fmla="*/ 89662 w 153289"/>
                  <a:gd name="connsiteY20" fmla="*/ 2286 h 173101"/>
                  <a:gd name="connsiteX21" fmla="*/ 0 w 153289"/>
                  <a:gd name="connsiteY21" fmla="*/ 89408 h 173101"/>
                  <a:gd name="connsiteX22" fmla="*/ 87884 w 153289"/>
                  <a:gd name="connsiteY22" fmla="*/ 173101 h 173101"/>
                  <a:gd name="connsiteX23" fmla="*/ 153289 w 153289"/>
                  <a:gd name="connsiteY23" fmla="*/ 153289 h 173101"/>
                  <a:gd name="connsiteX24" fmla="*/ 153289 w 153289"/>
                  <a:gd name="connsiteY24" fmla="*/ 77470 h 173101"/>
                  <a:gd name="connsiteX25" fmla="*/ 112649 w 153289"/>
                  <a:gd name="connsiteY25" fmla="*/ 77470 h 17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289" h="173101">
                    <a:moveTo>
                      <a:pt x="112776" y="77470"/>
                    </a:moveTo>
                    <a:lnTo>
                      <a:pt x="82677" y="108331"/>
                    </a:lnTo>
                    <a:lnTo>
                      <a:pt x="110617" y="108331"/>
                    </a:lnTo>
                    <a:lnTo>
                      <a:pt x="110617" y="132080"/>
                    </a:lnTo>
                    <a:cubicBezTo>
                      <a:pt x="104140" y="134747"/>
                      <a:pt x="99949" y="135763"/>
                      <a:pt x="93345" y="135763"/>
                    </a:cubicBezTo>
                    <a:cubicBezTo>
                      <a:pt x="82550" y="135763"/>
                      <a:pt x="72771" y="132334"/>
                      <a:pt x="65151" y="126365"/>
                    </a:cubicBezTo>
                    <a:lnTo>
                      <a:pt x="47244" y="144272"/>
                    </a:lnTo>
                    <a:lnTo>
                      <a:pt x="57150" y="118618"/>
                    </a:lnTo>
                    <a:cubicBezTo>
                      <a:pt x="51181" y="110363"/>
                      <a:pt x="47244" y="98679"/>
                      <a:pt x="47244" y="86614"/>
                    </a:cubicBezTo>
                    <a:cubicBezTo>
                      <a:pt x="47244" y="60452"/>
                      <a:pt x="65024" y="41148"/>
                      <a:pt x="89408" y="41148"/>
                    </a:cubicBezTo>
                    <a:cubicBezTo>
                      <a:pt x="95504" y="41148"/>
                      <a:pt x="101092" y="42037"/>
                      <a:pt x="106553" y="44069"/>
                    </a:cubicBezTo>
                    <a:lnTo>
                      <a:pt x="141224" y="32766"/>
                    </a:lnTo>
                    <a:lnTo>
                      <a:pt x="129032" y="48133"/>
                    </a:lnTo>
                    <a:lnTo>
                      <a:pt x="147574" y="41402"/>
                    </a:lnTo>
                    <a:lnTo>
                      <a:pt x="135509" y="53848"/>
                    </a:lnTo>
                    <a:lnTo>
                      <a:pt x="133985" y="55372"/>
                    </a:lnTo>
                    <a:lnTo>
                      <a:pt x="150495" y="55372"/>
                    </a:lnTo>
                    <a:lnTo>
                      <a:pt x="150495" y="0"/>
                    </a:lnTo>
                    <a:lnTo>
                      <a:pt x="124333" y="0"/>
                    </a:lnTo>
                    <a:lnTo>
                      <a:pt x="124333" y="8255"/>
                    </a:lnTo>
                    <a:cubicBezTo>
                      <a:pt x="113919" y="4191"/>
                      <a:pt x="102362" y="2286"/>
                      <a:pt x="89662" y="2286"/>
                    </a:cubicBezTo>
                    <a:cubicBezTo>
                      <a:pt x="37592" y="2286"/>
                      <a:pt x="0" y="38608"/>
                      <a:pt x="0" y="89408"/>
                    </a:cubicBezTo>
                    <a:cubicBezTo>
                      <a:pt x="0" y="140208"/>
                      <a:pt x="36068" y="173101"/>
                      <a:pt x="87884" y="173101"/>
                    </a:cubicBezTo>
                    <a:cubicBezTo>
                      <a:pt x="112268" y="173101"/>
                      <a:pt x="134239" y="166370"/>
                      <a:pt x="153289" y="153289"/>
                    </a:cubicBezTo>
                    <a:lnTo>
                      <a:pt x="153289" y="77470"/>
                    </a:lnTo>
                    <a:lnTo>
                      <a:pt x="112649" y="77470"/>
                    </a:lnTo>
                    <a:close/>
                  </a:path>
                </a:pathLst>
              </a:custGeom>
              <a:solidFill>
                <a:srgbClr val="252524"/>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7DF39A8-9EDD-7299-F27C-6946429534A3}"/>
                  </a:ext>
                </a:extLst>
              </p:cNvPr>
              <p:cNvSpPr/>
              <p:nvPr/>
            </p:nvSpPr>
            <p:spPr>
              <a:xfrm>
                <a:off x="1749100" y="6167532"/>
                <a:ext cx="80772" cy="93472"/>
              </a:xfrm>
              <a:custGeom>
                <a:avLst/>
                <a:gdLst>
                  <a:gd name="connsiteX0" fmla="*/ 29845 w 80772"/>
                  <a:gd name="connsiteY0" fmla="*/ 18542 h 93472"/>
                  <a:gd name="connsiteX1" fmla="*/ 16002 w 80772"/>
                  <a:gd name="connsiteY1" fmla="*/ 39497 h 93472"/>
                  <a:gd name="connsiteX2" fmla="*/ 25527 w 80772"/>
                  <a:gd name="connsiteY2" fmla="*/ 35814 h 93472"/>
                  <a:gd name="connsiteX3" fmla="*/ 8763 w 80772"/>
                  <a:gd name="connsiteY3" fmla="*/ 77978 h 93472"/>
                  <a:gd name="connsiteX4" fmla="*/ 67564 w 80772"/>
                  <a:gd name="connsiteY4" fmla="*/ 17399 h 93472"/>
                  <a:gd name="connsiteX5" fmla="*/ 53086 w 80772"/>
                  <a:gd name="connsiteY5" fmla="*/ 22352 h 93472"/>
                  <a:gd name="connsiteX6" fmla="*/ 66421 w 80772"/>
                  <a:gd name="connsiteY6" fmla="*/ 6350 h 93472"/>
                  <a:gd name="connsiteX7" fmla="*/ 0 w 80772"/>
                  <a:gd name="connsiteY7" fmla="*/ 93472 h 93472"/>
                  <a:gd name="connsiteX8" fmla="*/ 20574 w 80772"/>
                  <a:gd name="connsiteY8" fmla="*/ 41402 h 93472"/>
                  <a:gd name="connsiteX9" fmla="*/ 8763 w 80772"/>
                  <a:gd name="connsiteY9" fmla="*/ 45974 h 93472"/>
                  <a:gd name="connsiteX10" fmla="*/ 28194 w 80772"/>
                  <a:gd name="connsiteY10" fmla="*/ 16383 h 93472"/>
                  <a:gd name="connsiteX11" fmla="*/ 77470 w 80772"/>
                  <a:gd name="connsiteY11" fmla="*/ 0 h 93472"/>
                  <a:gd name="connsiteX12" fmla="*/ 64262 w 80772"/>
                  <a:gd name="connsiteY12" fmla="*/ 16002 h 93472"/>
                  <a:gd name="connsiteX13" fmla="*/ 80772 w 80772"/>
                  <a:gd name="connsiteY13" fmla="*/ 10287 h 93472"/>
                  <a:gd name="connsiteX14" fmla="*/ 0 w 80772"/>
                  <a:gd name="connsiteY14" fmla="*/ 93472 h 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772" h="93472">
                    <a:moveTo>
                      <a:pt x="29845" y="18542"/>
                    </a:moveTo>
                    <a:lnTo>
                      <a:pt x="16002" y="39497"/>
                    </a:lnTo>
                    <a:lnTo>
                      <a:pt x="25527" y="35814"/>
                    </a:lnTo>
                    <a:lnTo>
                      <a:pt x="8763" y="77978"/>
                    </a:lnTo>
                    <a:lnTo>
                      <a:pt x="67564" y="17399"/>
                    </a:lnTo>
                    <a:lnTo>
                      <a:pt x="53086" y="22352"/>
                    </a:lnTo>
                    <a:lnTo>
                      <a:pt x="66421" y="6350"/>
                    </a:lnTo>
                    <a:moveTo>
                      <a:pt x="0" y="93472"/>
                    </a:moveTo>
                    <a:cubicBezTo>
                      <a:pt x="2667" y="86741"/>
                      <a:pt x="20574" y="41402"/>
                      <a:pt x="20574" y="41402"/>
                    </a:cubicBezTo>
                    <a:lnTo>
                      <a:pt x="8763" y="45974"/>
                    </a:lnTo>
                    <a:lnTo>
                      <a:pt x="28194" y="16383"/>
                    </a:lnTo>
                    <a:lnTo>
                      <a:pt x="77470" y="0"/>
                    </a:lnTo>
                    <a:lnTo>
                      <a:pt x="64262" y="16002"/>
                    </a:lnTo>
                    <a:lnTo>
                      <a:pt x="80772" y="10287"/>
                    </a:lnTo>
                    <a:lnTo>
                      <a:pt x="0" y="93472"/>
                    </a:lnTo>
                    <a:close/>
                  </a:path>
                </a:pathLst>
              </a:custGeom>
              <a:solidFill>
                <a:srgbClr val="252524"/>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69ED9BE-13FF-12BD-34B5-5F5B8792C117}"/>
                  </a:ext>
                </a:extLst>
              </p:cNvPr>
              <p:cNvSpPr/>
              <p:nvPr/>
            </p:nvSpPr>
            <p:spPr>
              <a:xfrm>
                <a:off x="1757991" y="6173882"/>
                <a:ext cx="58800" cy="71754"/>
              </a:xfrm>
              <a:custGeom>
                <a:avLst/>
                <a:gdLst>
                  <a:gd name="connsiteX0" fmla="*/ 20955 w 58800"/>
                  <a:gd name="connsiteY0" fmla="*/ 12192 h 71754"/>
                  <a:gd name="connsiteX1" fmla="*/ 57658 w 58800"/>
                  <a:gd name="connsiteY1" fmla="*/ 0 h 71754"/>
                  <a:gd name="connsiteX2" fmla="*/ 44323 w 58800"/>
                  <a:gd name="connsiteY2" fmla="*/ 16129 h 71754"/>
                  <a:gd name="connsiteX3" fmla="*/ 58801 w 58800"/>
                  <a:gd name="connsiteY3" fmla="*/ 11176 h 71754"/>
                  <a:gd name="connsiteX4" fmla="*/ 0 w 58800"/>
                  <a:gd name="connsiteY4" fmla="*/ 71755 h 71754"/>
                  <a:gd name="connsiteX5" fmla="*/ 16637 w 58800"/>
                  <a:gd name="connsiteY5" fmla="*/ 29591 h 71754"/>
                  <a:gd name="connsiteX6" fmla="*/ 7112 w 58800"/>
                  <a:gd name="connsiteY6" fmla="*/ 33147 h 71754"/>
                  <a:gd name="connsiteX7" fmla="*/ 20955 w 58800"/>
                  <a:gd name="connsiteY7" fmla="*/ 12192 h 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00" h="71754">
                    <a:moveTo>
                      <a:pt x="20955" y="12192"/>
                    </a:moveTo>
                    <a:lnTo>
                      <a:pt x="57658" y="0"/>
                    </a:lnTo>
                    <a:lnTo>
                      <a:pt x="44323" y="16129"/>
                    </a:lnTo>
                    <a:lnTo>
                      <a:pt x="58801" y="11176"/>
                    </a:lnTo>
                    <a:lnTo>
                      <a:pt x="0" y="71755"/>
                    </a:lnTo>
                    <a:lnTo>
                      <a:pt x="16637" y="29591"/>
                    </a:lnTo>
                    <a:lnTo>
                      <a:pt x="7112" y="33147"/>
                    </a:lnTo>
                    <a:lnTo>
                      <a:pt x="20955" y="12192"/>
                    </a:lnTo>
                    <a:close/>
                  </a:path>
                </a:pathLst>
              </a:custGeom>
              <a:solidFill>
                <a:srgbClr val="E37B3F"/>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BA248EC-A3F7-DB39-F319-E64FC761A5FE}"/>
                  </a:ext>
                </a:extLst>
              </p:cNvPr>
              <p:cNvSpPr/>
              <p:nvPr/>
            </p:nvSpPr>
            <p:spPr>
              <a:xfrm>
                <a:off x="1765103" y="6198521"/>
                <a:ext cx="11557" cy="8509"/>
              </a:xfrm>
              <a:custGeom>
                <a:avLst/>
                <a:gdLst>
                  <a:gd name="connsiteX0" fmla="*/ 3683 w 11557"/>
                  <a:gd name="connsiteY0" fmla="*/ 2921 h 8509"/>
                  <a:gd name="connsiteX1" fmla="*/ 0 w 11557"/>
                  <a:gd name="connsiteY1" fmla="*/ 8509 h 8509"/>
                  <a:gd name="connsiteX2" fmla="*/ 9525 w 11557"/>
                  <a:gd name="connsiteY2" fmla="*/ 4953 h 8509"/>
                  <a:gd name="connsiteX3" fmla="*/ 11557 w 11557"/>
                  <a:gd name="connsiteY3" fmla="*/ 0 h 8509"/>
                  <a:gd name="connsiteX4" fmla="*/ 3683 w 11557"/>
                  <a:gd name="connsiteY4" fmla="*/ 2921 h 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7" h="8509">
                    <a:moveTo>
                      <a:pt x="3683" y="2921"/>
                    </a:moveTo>
                    <a:lnTo>
                      <a:pt x="0" y="8509"/>
                    </a:lnTo>
                    <a:lnTo>
                      <a:pt x="9525" y="4953"/>
                    </a:lnTo>
                    <a:lnTo>
                      <a:pt x="11557" y="0"/>
                    </a:lnTo>
                    <a:lnTo>
                      <a:pt x="3683" y="2921"/>
                    </a:lnTo>
                    <a:close/>
                  </a:path>
                </a:pathLst>
              </a:custGeom>
              <a:solidFill>
                <a:srgbClr val="DA3A41"/>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C0A73B4-1266-669C-7FCC-440458C1AF6B}"/>
                  </a:ext>
                </a:extLst>
              </p:cNvPr>
              <p:cNvSpPr/>
              <p:nvPr/>
            </p:nvSpPr>
            <p:spPr>
              <a:xfrm>
                <a:off x="1795201" y="6173882"/>
                <a:ext cx="20447" cy="18541"/>
              </a:xfrm>
              <a:custGeom>
                <a:avLst/>
                <a:gdLst>
                  <a:gd name="connsiteX0" fmla="*/ 13335 w 20447"/>
                  <a:gd name="connsiteY0" fmla="*/ 2413 h 18541"/>
                  <a:gd name="connsiteX1" fmla="*/ 0 w 20447"/>
                  <a:gd name="connsiteY1" fmla="*/ 18542 h 18541"/>
                  <a:gd name="connsiteX2" fmla="*/ 7112 w 20447"/>
                  <a:gd name="connsiteY2" fmla="*/ 16129 h 18541"/>
                  <a:gd name="connsiteX3" fmla="*/ 20447 w 20447"/>
                  <a:gd name="connsiteY3" fmla="*/ 0 h 18541"/>
                  <a:gd name="connsiteX4" fmla="*/ 13335 w 20447"/>
                  <a:gd name="connsiteY4" fmla="*/ 2413 h 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 h="18541">
                    <a:moveTo>
                      <a:pt x="13335" y="2413"/>
                    </a:moveTo>
                    <a:lnTo>
                      <a:pt x="0" y="18542"/>
                    </a:lnTo>
                    <a:lnTo>
                      <a:pt x="7112" y="16129"/>
                    </a:lnTo>
                    <a:lnTo>
                      <a:pt x="20447" y="0"/>
                    </a:lnTo>
                    <a:lnTo>
                      <a:pt x="13335" y="2413"/>
                    </a:lnTo>
                    <a:close/>
                  </a:path>
                </a:pathLst>
              </a:custGeom>
              <a:solidFill>
                <a:srgbClr val="DA3A41"/>
              </a:solid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1AA13D-61A4-E591-EC89-2246A5845CDB}"/>
                  </a:ext>
                </a:extLst>
              </p:cNvPr>
              <p:cNvSpPr/>
              <p:nvPr/>
            </p:nvSpPr>
            <p:spPr>
              <a:xfrm>
                <a:off x="1757991" y="6185059"/>
                <a:ext cx="58800" cy="60578"/>
              </a:xfrm>
              <a:custGeom>
                <a:avLst/>
                <a:gdLst>
                  <a:gd name="connsiteX0" fmla="*/ 50419 w 58800"/>
                  <a:gd name="connsiteY0" fmla="*/ 2794 h 60578"/>
                  <a:gd name="connsiteX1" fmla="*/ 3810 w 58800"/>
                  <a:gd name="connsiteY1" fmla="*/ 50927 h 60578"/>
                  <a:gd name="connsiteX2" fmla="*/ 3683 w 58800"/>
                  <a:gd name="connsiteY2" fmla="*/ 50927 h 60578"/>
                  <a:gd name="connsiteX3" fmla="*/ 0 w 58800"/>
                  <a:gd name="connsiteY3" fmla="*/ 60579 h 60578"/>
                  <a:gd name="connsiteX4" fmla="*/ 58801 w 58800"/>
                  <a:gd name="connsiteY4" fmla="*/ 0 h 60578"/>
                  <a:gd name="connsiteX5" fmla="*/ 50419 w 58800"/>
                  <a:gd name="connsiteY5" fmla="*/ 2794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00" h="60578">
                    <a:moveTo>
                      <a:pt x="50419" y="2794"/>
                    </a:moveTo>
                    <a:lnTo>
                      <a:pt x="3810" y="50927"/>
                    </a:lnTo>
                    <a:lnTo>
                      <a:pt x="3683" y="50927"/>
                    </a:lnTo>
                    <a:lnTo>
                      <a:pt x="0" y="60579"/>
                    </a:lnTo>
                    <a:lnTo>
                      <a:pt x="58801" y="0"/>
                    </a:lnTo>
                    <a:lnTo>
                      <a:pt x="50419" y="2794"/>
                    </a:lnTo>
                    <a:close/>
                  </a:path>
                </a:pathLst>
              </a:custGeom>
              <a:solidFill>
                <a:srgbClr val="DA3A41"/>
              </a:solidFill>
              <a:ln w="0"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C0287EE7-265E-9029-1DA7-29A31674C2B4}"/>
                </a:ext>
              </a:extLst>
            </p:cNvPr>
            <p:cNvSpPr/>
            <p:nvPr/>
          </p:nvSpPr>
          <p:spPr>
            <a:xfrm>
              <a:off x="4426514" y="6350286"/>
              <a:ext cx="64389" cy="84327"/>
            </a:xfrm>
            <a:custGeom>
              <a:avLst/>
              <a:gdLst>
                <a:gd name="connsiteX0" fmla="*/ 64389 w 64389"/>
                <a:gd name="connsiteY0" fmla="*/ 84328 h 84327"/>
                <a:gd name="connsiteX1" fmla="*/ 64389 w 64389"/>
                <a:gd name="connsiteY1" fmla="*/ 64643 h 84327"/>
                <a:gd name="connsiteX2" fmla="*/ 21209 w 64389"/>
                <a:gd name="connsiteY2" fmla="*/ 64643 h 84327"/>
                <a:gd name="connsiteX3" fmla="*/ 21209 w 64389"/>
                <a:gd name="connsiteY3" fmla="*/ 50419 h 84327"/>
                <a:gd name="connsiteX4" fmla="*/ 58420 w 64389"/>
                <a:gd name="connsiteY4" fmla="*/ 50419 h 84327"/>
                <a:gd name="connsiteX5" fmla="*/ 58420 w 64389"/>
                <a:gd name="connsiteY5" fmla="*/ 33782 h 84327"/>
                <a:gd name="connsiteX6" fmla="*/ 21209 w 64389"/>
                <a:gd name="connsiteY6" fmla="*/ 33782 h 84327"/>
                <a:gd name="connsiteX7" fmla="*/ 21209 w 64389"/>
                <a:gd name="connsiteY7" fmla="*/ 19558 h 84327"/>
                <a:gd name="connsiteX8" fmla="*/ 64389 w 64389"/>
                <a:gd name="connsiteY8" fmla="*/ 19558 h 84327"/>
                <a:gd name="connsiteX9" fmla="*/ 64389 w 64389"/>
                <a:gd name="connsiteY9" fmla="*/ 0 h 84327"/>
                <a:gd name="connsiteX10" fmla="*/ 12319 w 64389"/>
                <a:gd name="connsiteY10" fmla="*/ 0 h 84327"/>
                <a:gd name="connsiteX11" fmla="*/ 0 w 64389"/>
                <a:gd name="connsiteY11" fmla="*/ 12192 h 84327"/>
                <a:gd name="connsiteX12" fmla="*/ 0 w 64389"/>
                <a:gd name="connsiteY12" fmla="*/ 72009 h 84327"/>
                <a:gd name="connsiteX13" fmla="*/ 12319 w 64389"/>
                <a:gd name="connsiteY13" fmla="*/ 84328 h 84327"/>
                <a:gd name="connsiteX14" fmla="*/ 64389 w 64389"/>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89" h="84327">
                  <a:moveTo>
                    <a:pt x="64389" y="84328"/>
                  </a:moveTo>
                  <a:lnTo>
                    <a:pt x="64389" y="64643"/>
                  </a:lnTo>
                  <a:lnTo>
                    <a:pt x="21209" y="64643"/>
                  </a:lnTo>
                  <a:lnTo>
                    <a:pt x="21209" y="50419"/>
                  </a:lnTo>
                  <a:lnTo>
                    <a:pt x="58420" y="50419"/>
                  </a:lnTo>
                  <a:lnTo>
                    <a:pt x="58420" y="33782"/>
                  </a:lnTo>
                  <a:lnTo>
                    <a:pt x="21209" y="33782"/>
                  </a:lnTo>
                  <a:lnTo>
                    <a:pt x="21209" y="19558"/>
                  </a:lnTo>
                  <a:lnTo>
                    <a:pt x="64389" y="19558"/>
                  </a:lnTo>
                  <a:lnTo>
                    <a:pt x="64389" y="0"/>
                  </a:lnTo>
                  <a:lnTo>
                    <a:pt x="12319" y="0"/>
                  </a:lnTo>
                  <a:lnTo>
                    <a:pt x="0" y="12192"/>
                  </a:lnTo>
                  <a:lnTo>
                    <a:pt x="0" y="72009"/>
                  </a:lnTo>
                  <a:lnTo>
                    <a:pt x="12319" y="84328"/>
                  </a:lnTo>
                  <a:lnTo>
                    <a:pt x="64389" y="84328"/>
                  </a:lnTo>
                  <a:close/>
                </a:path>
              </a:pathLst>
            </a:custGeom>
            <a:solidFill>
              <a:srgbClr val="1D4289"/>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D107AD0-6C15-5672-FE39-2D2EE9274748}"/>
                </a:ext>
              </a:extLst>
            </p:cNvPr>
            <p:cNvSpPr/>
            <p:nvPr/>
          </p:nvSpPr>
          <p:spPr>
            <a:xfrm>
              <a:off x="4852600" y="6350286"/>
              <a:ext cx="64515" cy="84327"/>
            </a:xfrm>
            <a:custGeom>
              <a:avLst/>
              <a:gdLst>
                <a:gd name="connsiteX0" fmla="*/ 64516 w 64515"/>
                <a:gd name="connsiteY0" fmla="*/ 84328 h 84327"/>
                <a:gd name="connsiteX1" fmla="*/ 64516 w 64515"/>
                <a:gd name="connsiteY1" fmla="*/ 64643 h 84327"/>
                <a:gd name="connsiteX2" fmla="*/ 21209 w 64515"/>
                <a:gd name="connsiteY2" fmla="*/ 64643 h 84327"/>
                <a:gd name="connsiteX3" fmla="*/ 21209 w 64515"/>
                <a:gd name="connsiteY3" fmla="*/ 50419 h 84327"/>
                <a:gd name="connsiteX4" fmla="*/ 58420 w 64515"/>
                <a:gd name="connsiteY4" fmla="*/ 50419 h 84327"/>
                <a:gd name="connsiteX5" fmla="*/ 58420 w 64515"/>
                <a:gd name="connsiteY5" fmla="*/ 33782 h 84327"/>
                <a:gd name="connsiteX6" fmla="*/ 21209 w 64515"/>
                <a:gd name="connsiteY6" fmla="*/ 33782 h 84327"/>
                <a:gd name="connsiteX7" fmla="*/ 21209 w 64515"/>
                <a:gd name="connsiteY7" fmla="*/ 19558 h 84327"/>
                <a:gd name="connsiteX8" fmla="*/ 64516 w 64515"/>
                <a:gd name="connsiteY8" fmla="*/ 19558 h 84327"/>
                <a:gd name="connsiteX9" fmla="*/ 64516 w 64515"/>
                <a:gd name="connsiteY9" fmla="*/ 0 h 84327"/>
                <a:gd name="connsiteX10" fmla="*/ 12319 w 64515"/>
                <a:gd name="connsiteY10" fmla="*/ 0 h 84327"/>
                <a:gd name="connsiteX11" fmla="*/ 0 w 64515"/>
                <a:gd name="connsiteY11" fmla="*/ 12192 h 84327"/>
                <a:gd name="connsiteX12" fmla="*/ 0 w 64515"/>
                <a:gd name="connsiteY12" fmla="*/ 72009 h 84327"/>
                <a:gd name="connsiteX13" fmla="*/ 12319 w 64515"/>
                <a:gd name="connsiteY13" fmla="*/ 84328 h 84327"/>
                <a:gd name="connsiteX14" fmla="*/ 64516 w 64515"/>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15" h="84327">
                  <a:moveTo>
                    <a:pt x="64516" y="84328"/>
                  </a:moveTo>
                  <a:lnTo>
                    <a:pt x="64516" y="64643"/>
                  </a:lnTo>
                  <a:lnTo>
                    <a:pt x="21209" y="64643"/>
                  </a:lnTo>
                  <a:lnTo>
                    <a:pt x="21209" y="50419"/>
                  </a:lnTo>
                  <a:lnTo>
                    <a:pt x="58420" y="50419"/>
                  </a:lnTo>
                  <a:lnTo>
                    <a:pt x="58420" y="33782"/>
                  </a:lnTo>
                  <a:lnTo>
                    <a:pt x="21209" y="33782"/>
                  </a:lnTo>
                  <a:lnTo>
                    <a:pt x="21209" y="19558"/>
                  </a:lnTo>
                  <a:lnTo>
                    <a:pt x="64516" y="19558"/>
                  </a:lnTo>
                  <a:lnTo>
                    <a:pt x="64516" y="0"/>
                  </a:lnTo>
                  <a:lnTo>
                    <a:pt x="12319" y="0"/>
                  </a:lnTo>
                  <a:lnTo>
                    <a:pt x="0" y="12192"/>
                  </a:lnTo>
                  <a:lnTo>
                    <a:pt x="0" y="72009"/>
                  </a:lnTo>
                  <a:lnTo>
                    <a:pt x="12319" y="84328"/>
                  </a:lnTo>
                  <a:lnTo>
                    <a:pt x="64516" y="84328"/>
                  </a:lnTo>
                  <a:close/>
                </a:path>
              </a:pathLst>
            </a:custGeom>
            <a:solidFill>
              <a:srgbClr val="1D4289"/>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AF84FAA-369B-AF1B-28C5-69F05DFA10E1}"/>
                </a:ext>
              </a:extLst>
            </p:cNvPr>
            <p:cNvSpPr/>
            <p:nvPr/>
          </p:nvSpPr>
          <p:spPr>
            <a:xfrm>
              <a:off x="4530527" y="6350031"/>
              <a:ext cx="70866" cy="84454"/>
            </a:xfrm>
            <a:custGeom>
              <a:avLst/>
              <a:gdLst>
                <a:gd name="connsiteX0" fmla="*/ 21209 w 70866"/>
                <a:gd name="connsiteY0" fmla="*/ 58420 h 84454"/>
                <a:gd name="connsiteX1" fmla="*/ 49657 w 70866"/>
                <a:gd name="connsiteY1" fmla="*/ 58420 h 84454"/>
                <a:gd name="connsiteX2" fmla="*/ 49657 w 70866"/>
                <a:gd name="connsiteY2" fmla="*/ 84455 h 84454"/>
                <a:gd name="connsiteX3" fmla="*/ 70866 w 70866"/>
                <a:gd name="connsiteY3" fmla="*/ 84455 h 84454"/>
                <a:gd name="connsiteX4" fmla="*/ 70866 w 70866"/>
                <a:gd name="connsiteY4" fmla="*/ 12319 h 84454"/>
                <a:gd name="connsiteX5" fmla="*/ 58547 w 70866"/>
                <a:gd name="connsiteY5" fmla="*/ 0 h 84454"/>
                <a:gd name="connsiteX6" fmla="*/ 12319 w 70866"/>
                <a:gd name="connsiteY6" fmla="*/ 0 h 84454"/>
                <a:gd name="connsiteX7" fmla="*/ 0 w 70866"/>
                <a:gd name="connsiteY7" fmla="*/ 12319 h 84454"/>
                <a:gd name="connsiteX8" fmla="*/ 0 w 70866"/>
                <a:gd name="connsiteY8" fmla="*/ 84455 h 84454"/>
                <a:gd name="connsiteX9" fmla="*/ 21209 w 70866"/>
                <a:gd name="connsiteY9" fmla="*/ 84455 h 84454"/>
                <a:gd name="connsiteX10" fmla="*/ 21209 w 70866"/>
                <a:gd name="connsiteY10" fmla="*/ 58420 h 84454"/>
                <a:gd name="connsiteX11" fmla="*/ 49530 w 70866"/>
                <a:gd name="connsiteY11" fmla="*/ 40386 h 84454"/>
                <a:gd name="connsiteX12" fmla="*/ 21082 w 70866"/>
                <a:gd name="connsiteY12" fmla="*/ 40386 h 84454"/>
                <a:gd name="connsiteX13" fmla="*/ 21082 w 70866"/>
                <a:gd name="connsiteY13" fmla="*/ 19050 h 84454"/>
                <a:gd name="connsiteX14" fmla="*/ 49530 w 70866"/>
                <a:gd name="connsiteY14" fmla="*/ 19050 h 84454"/>
                <a:gd name="connsiteX15" fmla="*/ 49530 w 70866"/>
                <a:gd name="connsiteY15" fmla="*/ 40386 h 8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66" h="84454">
                  <a:moveTo>
                    <a:pt x="21209" y="58420"/>
                  </a:moveTo>
                  <a:lnTo>
                    <a:pt x="49657" y="58420"/>
                  </a:lnTo>
                  <a:lnTo>
                    <a:pt x="49657" y="84455"/>
                  </a:lnTo>
                  <a:lnTo>
                    <a:pt x="70866" y="84455"/>
                  </a:lnTo>
                  <a:lnTo>
                    <a:pt x="70866" y="12319"/>
                  </a:lnTo>
                  <a:lnTo>
                    <a:pt x="58547" y="0"/>
                  </a:lnTo>
                  <a:lnTo>
                    <a:pt x="12319" y="0"/>
                  </a:lnTo>
                  <a:lnTo>
                    <a:pt x="0" y="12319"/>
                  </a:lnTo>
                  <a:lnTo>
                    <a:pt x="0" y="84455"/>
                  </a:lnTo>
                  <a:lnTo>
                    <a:pt x="21209" y="84455"/>
                  </a:lnTo>
                  <a:lnTo>
                    <a:pt x="21209" y="58420"/>
                  </a:lnTo>
                  <a:close/>
                  <a:moveTo>
                    <a:pt x="49530" y="40386"/>
                  </a:moveTo>
                  <a:lnTo>
                    <a:pt x="21082" y="40386"/>
                  </a:lnTo>
                  <a:lnTo>
                    <a:pt x="21082" y="19050"/>
                  </a:lnTo>
                  <a:lnTo>
                    <a:pt x="49530" y="19050"/>
                  </a:lnTo>
                  <a:lnTo>
                    <a:pt x="49530" y="40386"/>
                  </a:lnTo>
                  <a:close/>
                </a:path>
              </a:pathLst>
            </a:custGeom>
            <a:solidFill>
              <a:srgbClr val="1D4289"/>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BF7C7C-DABD-4B8F-6031-1BEF04124178}"/>
                </a:ext>
              </a:extLst>
            </p:cNvPr>
            <p:cNvSpPr/>
            <p:nvPr/>
          </p:nvSpPr>
          <p:spPr>
            <a:xfrm>
              <a:off x="4637589" y="6350286"/>
              <a:ext cx="70865" cy="84327"/>
            </a:xfrm>
            <a:custGeom>
              <a:avLst/>
              <a:gdLst>
                <a:gd name="connsiteX0" fmla="*/ 58674 w 70865"/>
                <a:gd name="connsiteY0" fmla="*/ 84328 h 84327"/>
                <a:gd name="connsiteX1" fmla="*/ 70866 w 70865"/>
                <a:gd name="connsiteY1" fmla="*/ 72009 h 84327"/>
                <a:gd name="connsiteX2" fmla="*/ 70866 w 70865"/>
                <a:gd name="connsiteY2" fmla="*/ 38227 h 84327"/>
                <a:gd name="connsiteX3" fmla="*/ 49530 w 70865"/>
                <a:gd name="connsiteY3" fmla="*/ 38227 h 84327"/>
                <a:gd name="connsiteX4" fmla="*/ 49530 w 70865"/>
                <a:gd name="connsiteY4" fmla="*/ 64008 h 84327"/>
                <a:gd name="connsiteX5" fmla="*/ 21209 w 70865"/>
                <a:gd name="connsiteY5" fmla="*/ 64008 h 84327"/>
                <a:gd name="connsiteX6" fmla="*/ 21209 w 70865"/>
                <a:gd name="connsiteY6" fmla="*/ 20447 h 84327"/>
                <a:gd name="connsiteX7" fmla="*/ 66167 w 70865"/>
                <a:gd name="connsiteY7" fmla="*/ 20447 h 84327"/>
                <a:gd name="connsiteX8" fmla="*/ 66167 w 70865"/>
                <a:gd name="connsiteY8" fmla="*/ 0 h 84327"/>
                <a:gd name="connsiteX9" fmla="*/ 12319 w 70865"/>
                <a:gd name="connsiteY9" fmla="*/ 0 h 84327"/>
                <a:gd name="connsiteX10" fmla="*/ 0 w 70865"/>
                <a:gd name="connsiteY10" fmla="*/ 12192 h 84327"/>
                <a:gd name="connsiteX11" fmla="*/ 0 w 70865"/>
                <a:gd name="connsiteY11" fmla="*/ 72009 h 84327"/>
                <a:gd name="connsiteX12" fmla="*/ 12319 w 70865"/>
                <a:gd name="connsiteY12" fmla="*/ 84328 h 84327"/>
                <a:gd name="connsiteX13" fmla="*/ 58674 w 70865"/>
                <a:gd name="connsiteY13"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65" h="84327">
                  <a:moveTo>
                    <a:pt x="58674" y="84328"/>
                  </a:moveTo>
                  <a:lnTo>
                    <a:pt x="70866" y="72009"/>
                  </a:lnTo>
                  <a:lnTo>
                    <a:pt x="70866" y="38227"/>
                  </a:lnTo>
                  <a:lnTo>
                    <a:pt x="49530" y="38227"/>
                  </a:lnTo>
                  <a:lnTo>
                    <a:pt x="49530" y="64008"/>
                  </a:lnTo>
                  <a:lnTo>
                    <a:pt x="21209" y="64008"/>
                  </a:lnTo>
                  <a:lnTo>
                    <a:pt x="21209" y="20447"/>
                  </a:lnTo>
                  <a:lnTo>
                    <a:pt x="66167" y="20447"/>
                  </a:lnTo>
                  <a:lnTo>
                    <a:pt x="66167" y="0"/>
                  </a:lnTo>
                  <a:lnTo>
                    <a:pt x="12319" y="0"/>
                  </a:lnTo>
                  <a:lnTo>
                    <a:pt x="0" y="12192"/>
                  </a:lnTo>
                  <a:lnTo>
                    <a:pt x="0" y="72009"/>
                  </a:lnTo>
                  <a:lnTo>
                    <a:pt x="12319" y="84328"/>
                  </a:lnTo>
                  <a:lnTo>
                    <a:pt x="58674" y="84328"/>
                  </a:lnTo>
                  <a:close/>
                </a:path>
              </a:pathLst>
            </a:custGeom>
            <a:solidFill>
              <a:srgbClr val="1D4289"/>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245054C-A578-40B8-B05D-A26EA7D5289D}"/>
                </a:ext>
              </a:extLst>
            </p:cNvPr>
            <p:cNvSpPr/>
            <p:nvPr/>
          </p:nvSpPr>
          <p:spPr>
            <a:xfrm>
              <a:off x="4339139" y="6350286"/>
              <a:ext cx="56514" cy="84327"/>
            </a:xfrm>
            <a:custGeom>
              <a:avLst/>
              <a:gdLst>
                <a:gd name="connsiteX0" fmla="*/ 21209 w 56514"/>
                <a:gd name="connsiteY0" fmla="*/ 63881 h 84327"/>
                <a:gd name="connsiteX1" fmla="*/ 21209 w 56514"/>
                <a:gd name="connsiteY1" fmla="*/ 0 h 84327"/>
                <a:gd name="connsiteX2" fmla="*/ 0 w 56514"/>
                <a:gd name="connsiteY2" fmla="*/ 0 h 84327"/>
                <a:gd name="connsiteX3" fmla="*/ 0 w 56514"/>
                <a:gd name="connsiteY3" fmla="*/ 84328 h 84327"/>
                <a:gd name="connsiteX4" fmla="*/ 56515 w 56514"/>
                <a:gd name="connsiteY4" fmla="*/ 84328 h 84327"/>
                <a:gd name="connsiteX5" fmla="*/ 56515 w 56514"/>
                <a:gd name="connsiteY5" fmla="*/ 63881 h 84327"/>
                <a:gd name="connsiteX6" fmla="*/ 21209 w 56514"/>
                <a:gd name="connsiteY6" fmla="*/ 63881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4" h="84327">
                  <a:moveTo>
                    <a:pt x="21209" y="63881"/>
                  </a:moveTo>
                  <a:lnTo>
                    <a:pt x="21209" y="0"/>
                  </a:lnTo>
                  <a:lnTo>
                    <a:pt x="0" y="0"/>
                  </a:lnTo>
                  <a:lnTo>
                    <a:pt x="0" y="84328"/>
                  </a:lnTo>
                  <a:lnTo>
                    <a:pt x="56515" y="84328"/>
                  </a:lnTo>
                  <a:lnTo>
                    <a:pt x="56515" y="63881"/>
                  </a:lnTo>
                  <a:lnTo>
                    <a:pt x="21209" y="63881"/>
                  </a:lnTo>
                  <a:close/>
                </a:path>
              </a:pathLst>
            </a:custGeom>
            <a:solidFill>
              <a:srgbClr val="1D428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D8667CE-0201-8BEE-A853-670D9B291458}"/>
                </a:ext>
              </a:extLst>
            </p:cNvPr>
            <p:cNvSpPr/>
            <p:nvPr/>
          </p:nvSpPr>
          <p:spPr>
            <a:xfrm>
              <a:off x="4744777" y="6350286"/>
              <a:ext cx="70865" cy="84327"/>
            </a:xfrm>
            <a:custGeom>
              <a:avLst/>
              <a:gdLst>
                <a:gd name="connsiteX0" fmla="*/ 49530 w 70865"/>
                <a:gd name="connsiteY0" fmla="*/ 0 h 84327"/>
                <a:gd name="connsiteX1" fmla="*/ 49530 w 70865"/>
                <a:gd name="connsiteY1" fmla="*/ 64008 h 84327"/>
                <a:gd name="connsiteX2" fmla="*/ 21209 w 70865"/>
                <a:gd name="connsiteY2" fmla="*/ 64008 h 84327"/>
                <a:gd name="connsiteX3" fmla="*/ 21209 w 70865"/>
                <a:gd name="connsiteY3" fmla="*/ 0 h 84327"/>
                <a:gd name="connsiteX4" fmla="*/ 0 w 70865"/>
                <a:gd name="connsiteY4" fmla="*/ 0 h 84327"/>
                <a:gd name="connsiteX5" fmla="*/ 0 w 70865"/>
                <a:gd name="connsiteY5" fmla="*/ 84328 h 84327"/>
                <a:gd name="connsiteX6" fmla="*/ 58547 w 70865"/>
                <a:gd name="connsiteY6" fmla="*/ 84328 h 84327"/>
                <a:gd name="connsiteX7" fmla="*/ 70866 w 70865"/>
                <a:gd name="connsiteY7" fmla="*/ 72009 h 84327"/>
                <a:gd name="connsiteX8" fmla="*/ 70866 w 70865"/>
                <a:gd name="connsiteY8" fmla="*/ 0 h 84327"/>
                <a:gd name="connsiteX9" fmla="*/ 49530 w 70865"/>
                <a:gd name="connsiteY9" fmla="*/ 0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5" h="84327">
                  <a:moveTo>
                    <a:pt x="49530" y="0"/>
                  </a:moveTo>
                  <a:lnTo>
                    <a:pt x="49530" y="64008"/>
                  </a:lnTo>
                  <a:lnTo>
                    <a:pt x="21209" y="64008"/>
                  </a:lnTo>
                  <a:lnTo>
                    <a:pt x="21209" y="0"/>
                  </a:lnTo>
                  <a:lnTo>
                    <a:pt x="0" y="0"/>
                  </a:lnTo>
                  <a:lnTo>
                    <a:pt x="0" y="84328"/>
                  </a:lnTo>
                  <a:lnTo>
                    <a:pt x="58547" y="84328"/>
                  </a:lnTo>
                  <a:lnTo>
                    <a:pt x="70866" y="72009"/>
                  </a:lnTo>
                  <a:lnTo>
                    <a:pt x="70866" y="0"/>
                  </a:lnTo>
                  <a:lnTo>
                    <a:pt x="49530" y="0"/>
                  </a:lnTo>
                  <a:close/>
                </a:path>
              </a:pathLst>
            </a:custGeom>
            <a:solidFill>
              <a:srgbClr val="1D4289"/>
            </a:solidFill>
            <a:ln w="0" cap="flat">
              <a:noFill/>
              <a:prstDash val="solid"/>
              <a:miter/>
            </a:ln>
          </p:spPr>
          <p:txBody>
            <a:bodyPr rtlCol="0" anchor="ctr"/>
            <a:lstStyle/>
            <a:p>
              <a:endParaRPr lang="en-US"/>
            </a:p>
          </p:txBody>
        </p:sp>
        <p:grpSp>
          <p:nvGrpSpPr>
            <p:cNvPr id="92" name="Graphic 22">
              <a:extLst>
                <a:ext uri="{FF2B5EF4-FFF2-40B4-BE49-F238E27FC236}">
                  <a16:creationId xmlns:a16="http://schemas.microsoft.com/office/drawing/2014/main" id="{462F8BCF-343F-FDCF-CDC6-F18330345A65}"/>
                </a:ext>
              </a:extLst>
            </p:cNvPr>
            <p:cNvGrpSpPr/>
            <p:nvPr/>
          </p:nvGrpSpPr>
          <p:grpSpPr>
            <a:xfrm>
              <a:off x="4082345" y="6127147"/>
              <a:ext cx="893444" cy="364997"/>
              <a:chOff x="4082345" y="6127147"/>
              <a:chExt cx="893444" cy="364997"/>
            </a:xfrm>
          </p:grpSpPr>
          <p:sp>
            <p:nvSpPr>
              <p:cNvPr id="93" name="Freeform 92">
                <a:extLst>
                  <a:ext uri="{FF2B5EF4-FFF2-40B4-BE49-F238E27FC236}">
                    <a16:creationId xmlns:a16="http://schemas.microsoft.com/office/drawing/2014/main" id="{0872FADF-ACB2-0A2F-4B40-D822227B638D}"/>
                  </a:ext>
                </a:extLst>
              </p:cNvPr>
              <p:cNvSpPr/>
              <p:nvPr/>
            </p:nvSpPr>
            <p:spPr>
              <a:xfrm>
                <a:off x="4689404" y="6185059"/>
                <a:ext cx="145879" cy="144907"/>
              </a:xfrm>
              <a:custGeom>
                <a:avLst/>
                <a:gdLst>
                  <a:gd name="connsiteX0" fmla="*/ 50038 w 145879"/>
                  <a:gd name="connsiteY0" fmla="*/ 106426 h 144907"/>
                  <a:gd name="connsiteX1" fmla="*/ 48641 w 145879"/>
                  <a:gd name="connsiteY1" fmla="*/ 109220 h 144907"/>
                  <a:gd name="connsiteX2" fmla="*/ 136525 w 145879"/>
                  <a:gd name="connsiteY2" fmla="*/ 109220 h 144907"/>
                  <a:gd name="connsiteX3" fmla="*/ 131064 w 145879"/>
                  <a:gd name="connsiteY3" fmla="*/ 144907 h 144907"/>
                  <a:gd name="connsiteX4" fmla="*/ 0 w 145879"/>
                  <a:gd name="connsiteY4" fmla="*/ 144907 h 144907"/>
                  <a:gd name="connsiteX5" fmla="*/ 8382 w 145879"/>
                  <a:gd name="connsiteY5" fmla="*/ 96393 h 144907"/>
                  <a:gd name="connsiteX6" fmla="*/ 33909 w 145879"/>
                  <a:gd name="connsiteY6" fmla="*/ 73787 h 144907"/>
                  <a:gd name="connsiteX7" fmla="*/ 98171 w 145879"/>
                  <a:gd name="connsiteY7" fmla="*/ 54356 h 144907"/>
                  <a:gd name="connsiteX8" fmla="*/ 101092 w 145879"/>
                  <a:gd name="connsiteY8" fmla="*/ 35687 h 144907"/>
                  <a:gd name="connsiteX9" fmla="*/ 58801 w 145879"/>
                  <a:gd name="connsiteY9" fmla="*/ 35687 h 144907"/>
                  <a:gd name="connsiteX10" fmla="*/ 56642 w 145879"/>
                  <a:gd name="connsiteY10" fmla="*/ 49403 h 144907"/>
                  <a:gd name="connsiteX11" fmla="*/ 13589 w 145879"/>
                  <a:gd name="connsiteY11" fmla="*/ 49403 h 144907"/>
                  <a:gd name="connsiteX12" fmla="*/ 17399 w 145879"/>
                  <a:gd name="connsiteY12" fmla="*/ 24892 h 144907"/>
                  <a:gd name="connsiteX13" fmla="*/ 49911 w 145879"/>
                  <a:gd name="connsiteY13" fmla="*/ 0 h 144907"/>
                  <a:gd name="connsiteX14" fmla="*/ 118618 w 145879"/>
                  <a:gd name="connsiteY14" fmla="*/ 0 h 144907"/>
                  <a:gd name="connsiteX15" fmla="*/ 140208 w 145879"/>
                  <a:gd name="connsiteY15" fmla="*/ 9144 h 144907"/>
                  <a:gd name="connsiteX16" fmla="*/ 145796 w 145879"/>
                  <a:gd name="connsiteY16" fmla="*/ 21717 h 144907"/>
                  <a:gd name="connsiteX17" fmla="*/ 145669 w 145879"/>
                  <a:gd name="connsiteY17" fmla="*/ 27432 h 144907"/>
                  <a:gd name="connsiteX18" fmla="*/ 140081 w 145879"/>
                  <a:gd name="connsiteY18" fmla="*/ 63627 h 144907"/>
                  <a:gd name="connsiteX19" fmla="*/ 120650 w 145879"/>
                  <a:gd name="connsiteY19" fmla="*/ 83947 h 144907"/>
                  <a:gd name="connsiteX20" fmla="*/ 50038 w 145879"/>
                  <a:gd name="connsiteY20" fmla="*/ 10655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79" h="144907">
                    <a:moveTo>
                      <a:pt x="50038" y="106426"/>
                    </a:moveTo>
                    <a:cubicBezTo>
                      <a:pt x="49911" y="107315"/>
                      <a:pt x="49276" y="105283"/>
                      <a:pt x="48641" y="109220"/>
                    </a:cubicBezTo>
                    <a:lnTo>
                      <a:pt x="136525" y="109220"/>
                    </a:lnTo>
                    <a:lnTo>
                      <a:pt x="131064" y="144907"/>
                    </a:lnTo>
                    <a:lnTo>
                      <a:pt x="0" y="144907"/>
                    </a:lnTo>
                    <a:lnTo>
                      <a:pt x="8382" y="96393"/>
                    </a:lnTo>
                    <a:cubicBezTo>
                      <a:pt x="10668" y="81915"/>
                      <a:pt x="21463" y="78105"/>
                      <a:pt x="33909" y="73787"/>
                    </a:cubicBezTo>
                    <a:lnTo>
                      <a:pt x="98171" y="54356"/>
                    </a:lnTo>
                    <a:cubicBezTo>
                      <a:pt x="98552" y="51562"/>
                      <a:pt x="100076" y="41529"/>
                      <a:pt x="101092" y="35687"/>
                    </a:cubicBezTo>
                    <a:lnTo>
                      <a:pt x="58801" y="35687"/>
                    </a:lnTo>
                    <a:cubicBezTo>
                      <a:pt x="58420" y="38227"/>
                      <a:pt x="56642" y="49403"/>
                      <a:pt x="56642" y="49403"/>
                    </a:cubicBezTo>
                    <a:lnTo>
                      <a:pt x="13589" y="49403"/>
                    </a:lnTo>
                    <a:lnTo>
                      <a:pt x="17399" y="24892"/>
                    </a:lnTo>
                    <a:cubicBezTo>
                      <a:pt x="19558" y="11176"/>
                      <a:pt x="34036" y="0"/>
                      <a:pt x="49911" y="0"/>
                    </a:cubicBezTo>
                    <a:lnTo>
                      <a:pt x="118618" y="0"/>
                    </a:lnTo>
                    <a:cubicBezTo>
                      <a:pt x="127254" y="0"/>
                      <a:pt x="135128" y="3302"/>
                      <a:pt x="140208" y="9144"/>
                    </a:cubicBezTo>
                    <a:cubicBezTo>
                      <a:pt x="143383" y="12827"/>
                      <a:pt x="145288" y="17145"/>
                      <a:pt x="145796" y="21717"/>
                    </a:cubicBezTo>
                    <a:cubicBezTo>
                      <a:pt x="145923" y="23622"/>
                      <a:pt x="145923" y="25527"/>
                      <a:pt x="145669" y="27432"/>
                    </a:cubicBezTo>
                    <a:lnTo>
                      <a:pt x="140081" y="63627"/>
                    </a:lnTo>
                    <a:cubicBezTo>
                      <a:pt x="138176" y="76073"/>
                      <a:pt x="129159" y="80899"/>
                      <a:pt x="120650" y="83947"/>
                    </a:cubicBezTo>
                    <a:lnTo>
                      <a:pt x="50038" y="106553"/>
                    </a:lnTo>
                    <a:close/>
                  </a:path>
                </a:pathLst>
              </a:custGeom>
              <a:solidFill>
                <a:srgbClr val="C7102E"/>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08C5B09-6A5D-A639-A43B-B4CEB415A627}"/>
                  </a:ext>
                </a:extLst>
              </p:cNvPr>
              <p:cNvSpPr/>
              <p:nvPr/>
            </p:nvSpPr>
            <p:spPr>
              <a:xfrm>
                <a:off x="4827453" y="6184678"/>
                <a:ext cx="148335" cy="144907"/>
              </a:xfrm>
              <a:custGeom>
                <a:avLst/>
                <a:gdLst>
                  <a:gd name="connsiteX0" fmla="*/ 131064 w 148335"/>
                  <a:gd name="connsiteY0" fmla="*/ 139446 h 144907"/>
                  <a:gd name="connsiteX1" fmla="*/ 90805 w 148335"/>
                  <a:gd name="connsiteY1" fmla="*/ 73406 h 144907"/>
                  <a:gd name="connsiteX2" fmla="*/ 148336 w 148335"/>
                  <a:gd name="connsiteY2" fmla="*/ 4445 h 144907"/>
                  <a:gd name="connsiteX3" fmla="*/ 148336 w 148335"/>
                  <a:gd name="connsiteY3" fmla="*/ 0 h 144907"/>
                  <a:gd name="connsiteX4" fmla="*/ 98425 w 148335"/>
                  <a:gd name="connsiteY4" fmla="*/ 0 h 144907"/>
                  <a:gd name="connsiteX5" fmla="*/ 57531 w 148335"/>
                  <a:gd name="connsiteY5" fmla="*/ 49911 h 144907"/>
                  <a:gd name="connsiteX6" fmla="*/ 64262 w 148335"/>
                  <a:gd name="connsiteY6" fmla="*/ 0 h 144907"/>
                  <a:gd name="connsiteX7" fmla="*/ 19431 w 148335"/>
                  <a:gd name="connsiteY7" fmla="*/ 0 h 144907"/>
                  <a:gd name="connsiteX8" fmla="*/ 0 w 148335"/>
                  <a:gd name="connsiteY8" fmla="*/ 144907 h 144907"/>
                  <a:gd name="connsiteX9" fmla="*/ 44831 w 148335"/>
                  <a:gd name="connsiteY9" fmla="*/ 144907 h 144907"/>
                  <a:gd name="connsiteX10" fmla="*/ 51943 w 148335"/>
                  <a:gd name="connsiteY10" fmla="*/ 92329 h 144907"/>
                  <a:gd name="connsiteX11" fmla="*/ 82423 w 148335"/>
                  <a:gd name="connsiteY11" fmla="*/ 144907 h 144907"/>
                  <a:gd name="connsiteX12" fmla="*/ 131064 w 148335"/>
                  <a:gd name="connsiteY12" fmla="*/ 144907 h 144907"/>
                  <a:gd name="connsiteX13" fmla="*/ 131064 w 148335"/>
                  <a:gd name="connsiteY13" fmla="*/ 13957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35" h="144907">
                    <a:moveTo>
                      <a:pt x="131064" y="139446"/>
                    </a:moveTo>
                    <a:cubicBezTo>
                      <a:pt x="121412" y="123698"/>
                      <a:pt x="93726" y="78105"/>
                      <a:pt x="90805" y="73406"/>
                    </a:cubicBezTo>
                    <a:cubicBezTo>
                      <a:pt x="94107" y="69469"/>
                      <a:pt x="135636" y="19685"/>
                      <a:pt x="148336" y="4445"/>
                    </a:cubicBezTo>
                    <a:lnTo>
                      <a:pt x="148336" y="0"/>
                    </a:lnTo>
                    <a:lnTo>
                      <a:pt x="98425" y="0"/>
                    </a:lnTo>
                    <a:cubicBezTo>
                      <a:pt x="98425" y="0"/>
                      <a:pt x="71501" y="32893"/>
                      <a:pt x="57531" y="49911"/>
                    </a:cubicBezTo>
                    <a:cubicBezTo>
                      <a:pt x="60071" y="31496"/>
                      <a:pt x="64262" y="0"/>
                      <a:pt x="64262" y="0"/>
                    </a:cubicBezTo>
                    <a:lnTo>
                      <a:pt x="19431" y="0"/>
                    </a:lnTo>
                    <a:lnTo>
                      <a:pt x="0" y="144907"/>
                    </a:lnTo>
                    <a:lnTo>
                      <a:pt x="44831" y="144907"/>
                    </a:lnTo>
                    <a:cubicBezTo>
                      <a:pt x="44831" y="144907"/>
                      <a:pt x="49657" y="109093"/>
                      <a:pt x="51943" y="92329"/>
                    </a:cubicBezTo>
                    <a:cubicBezTo>
                      <a:pt x="61468" y="108712"/>
                      <a:pt x="82423" y="144907"/>
                      <a:pt x="82423" y="144907"/>
                    </a:cubicBezTo>
                    <a:lnTo>
                      <a:pt x="131064" y="144907"/>
                    </a:lnTo>
                    <a:lnTo>
                      <a:pt x="131064" y="139573"/>
                    </a:lnTo>
                    <a:close/>
                  </a:path>
                </a:pathLst>
              </a:custGeom>
              <a:solidFill>
                <a:srgbClr val="C7102E"/>
              </a:solidFill>
              <a:ln w="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FFBF1CB-87AE-1644-2B53-2B28D4FBF1F0}"/>
                  </a:ext>
                </a:extLst>
              </p:cNvPr>
              <p:cNvSpPr/>
              <p:nvPr/>
            </p:nvSpPr>
            <p:spPr>
              <a:xfrm>
                <a:off x="4416354" y="6185693"/>
                <a:ext cx="121158" cy="144780"/>
              </a:xfrm>
              <a:custGeom>
                <a:avLst/>
                <a:gdLst>
                  <a:gd name="connsiteX0" fmla="*/ 99187 w 121158"/>
                  <a:gd name="connsiteY0" fmla="*/ 144653 h 144780"/>
                  <a:gd name="connsiteX1" fmla="*/ 121158 w 121158"/>
                  <a:gd name="connsiteY1" fmla="*/ 122682 h 144780"/>
                  <a:gd name="connsiteX2" fmla="*/ 121158 w 121158"/>
                  <a:gd name="connsiteY2" fmla="*/ 87503 h 144780"/>
                  <a:gd name="connsiteX3" fmla="*/ 105791 w 121158"/>
                  <a:gd name="connsiteY3" fmla="*/ 72263 h 144780"/>
                  <a:gd name="connsiteX4" fmla="*/ 121158 w 121158"/>
                  <a:gd name="connsiteY4" fmla="*/ 57023 h 144780"/>
                  <a:gd name="connsiteX5" fmla="*/ 121158 w 121158"/>
                  <a:gd name="connsiteY5" fmla="*/ 21844 h 144780"/>
                  <a:gd name="connsiteX6" fmla="*/ 99187 w 121158"/>
                  <a:gd name="connsiteY6" fmla="*/ 0 h 144780"/>
                  <a:gd name="connsiteX7" fmla="*/ 0 w 121158"/>
                  <a:gd name="connsiteY7" fmla="*/ 0 h 144780"/>
                  <a:gd name="connsiteX8" fmla="*/ 0 w 121158"/>
                  <a:gd name="connsiteY8" fmla="*/ 144780 h 144780"/>
                  <a:gd name="connsiteX9" fmla="*/ 99187 w 121158"/>
                  <a:gd name="connsiteY9" fmla="*/ 144780 h 144780"/>
                  <a:gd name="connsiteX10" fmla="*/ 85090 w 121158"/>
                  <a:gd name="connsiteY10" fmla="*/ 112649 h 144780"/>
                  <a:gd name="connsiteX11" fmla="*/ 36068 w 121158"/>
                  <a:gd name="connsiteY11" fmla="*/ 112649 h 144780"/>
                  <a:gd name="connsiteX12" fmla="*/ 36068 w 121158"/>
                  <a:gd name="connsiteY12" fmla="*/ 84836 h 144780"/>
                  <a:gd name="connsiteX13" fmla="*/ 85090 w 121158"/>
                  <a:gd name="connsiteY13" fmla="*/ 84836 h 144780"/>
                  <a:gd name="connsiteX14" fmla="*/ 85090 w 121158"/>
                  <a:gd name="connsiteY14" fmla="*/ 112649 h 144780"/>
                  <a:gd name="connsiteX15" fmla="*/ 85090 w 121158"/>
                  <a:gd name="connsiteY15" fmla="*/ 57277 h 144780"/>
                  <a:gd name="connsiteX16" fmla="*/ 36068 w 121158"/>
                  <a:gd name="connsiteY16" fmla="*/ 57277 h 144780"/>
                  <a:gd name="connsiteX17" fmla="*/ 36068 w 121158"/>
                  <a:gd name="connsiteY17" fmla="*/ 31877 h 144780"/>
                  <a:gd name="connsiteX18" fmla="*/ 85090 w 121158"/>
                  <a:gd name="connsiteY18" fmla="*/ 31877 h 144780"/>
                  <a:gd name="connsiteX19" fmla="*/ 85090 w 121158"/>
                  <a:gd name="connsiteY19" fmla="*/ 57277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 h="144780">
                    <a:moveTo>
                      <a:pt x="99187" y="144653"/>
                    </a:moveTo>
                    <a:lnTo>
                      <a:pt x="121158" y="122682"/>
                    </a:lnTo>
                    <a:lnTo>
                      <a:pt x="121158" y="87503"/>
                    </a:lnTo>
                    <a:lnTo>
                      <a:pt x="105791" y="72263"/>
                    </a:lnTo>
                    <a:lnTo>
                      <a:pt x="121158" y="57023"/>
                    </a:lnTo>
                    <a:lnTo>
                      <a:pt x="121158" y="21844"/>
                    </a:lnTo>
                    <a:lnTo>
                      <a:pt x="99187" y="0"/>
                    </a:lnTo>
                    <a:lnTo>
                      <a:pt x="0" y="0"/>
                    </a:lnTo>
                    <a:lnTo>
                      <a:pt x="0" y="144780"/>
                    </a:lnTo>
                    <a:lnTo>
                      <a:pt x="99187" y="144780"/>
                    </a:lnTo>
                    <a:close/>
                    <a:moveTo>
                      <a:pt x="85090" y="112649"/>
                    </a:moveTo>
                    <a:lnTo>
                      <a:pt x="36068" y="112649"/>
                    </a:lnTo>
                    <a:lnTo>
                      <a:pt x="36068" y="84836"/>
                    </a:lnTo>
                    <a:lnTo>
                      <a:pt x="85090" y="84836"/>
                    </a:lnTo>
                    <a:lnTo>
                      <a:pt x="85090" y="112649"/>
                    </a:lnTo>
                    <a:close/>
                    <a:moveTo>
                      <a:pt x="85090" y="57277"/>
                    </a:moveTo>
                    <a:lnTo>
                      <a:pt x="36068" y="57277"/>
                    </a:lnTo>
                    <a:lnTo>
                      <a:pt x="36068" y="31877"/>
                    </a:lnTo>
                    <a:lnTo>
                      <a:pt x="85090" y="31877"/>
                    </a:lnTo>
                    <a:lnTo>
                      <a:pt x="85090" y="57277"/>
                    </a:lnTo>
                    <a:close/>
                  </a:path>
                </a:pathLst>
              </a:custGeom>
              <a:solidFill>
                <a:srgbClr val="1D4289"/>
              </a:solidFill>
              <a:ln w="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DF5ECE4-7C0C-259E-66BD-2A5FB6F103A3}"/>
                  </a:ext>
                </a:extLst>
              </p:cNvPr>
              <p:cNvSpPr/>
              <p:nvPr/>
            </p:nvSpPr>
            <p:spPr>
              <a:xfrm>
                <a:off x="4552371" y="6185567"/>
                <a:ext cx="121158" cy="144779"/>
              </a:xfrm>
              <a:custGeom>
                <a:avLst/>
                <a:gdLst>
                  <a:gd name="connsiteX0" fmla="*/ 99441 w 121158"/>
                  <a:gd name="connsiteY0" fmla="*/ 0 h 144779"/>
                  <a:gd name="connsiteX1" fmla="*/ 21717 w 121158"/>
                  <a:gd name="connsiteY1" fmla="*/ 0 h 144779"/>
                  <a:gd name="connsiteX2" fmla="*/ 0 w 121158"/>
                  <a:gd name="connsiteY2" fmla="*/ 21717 h 144779"/>
                  <a:gd name="connsiteX3" fmla="*/ 0 w 121158"/>
                  <a:gd name="connsiteY3" fmla="*/ 144780 h 144779"/>
                  <a:gd name="connsiteX4" fmla="*/ 36068 w 121158"/>
                  <a:gd name="connsiteY4" fmla="*/ 144780 h 144779"/>
                  <a:gd name="connsiteX5" fmla="*/ 36068 w 121158"/>
                  <a:gd name="connsiteY5" fmla="*/ 100330 h 144779"/>
                  <a:gd name="connsiteX6" fmla="*/ 85090 w 121158"/>
                  <a:gd name="connsiteY6" fmla="*/ 100330 h 144779"/>
                  <a:gd name="connsiteX7" fmla="*/ 85090 w 121158"/>
                  <a:gd name="connsiteY7" fmla="*/ 144780 h 144779"/>
                  <a:gd name="connsiteX8" fmla="*/ 121158 w 121158"/>
                  <a:gd name="connsiteY8" fmla="*/ 144780 h 144779"/>
                  <a:gd name="connsiteX9" fmla="*/ 121158 w 121158"/>
                  <a:gd name="connsiteY9" fmla="*/ 21717 h 144779"/>
                  <a:gd name="connsiteX10" fmla="*/ 99441 w 121158"/>
                  <a:gd name="connsiteY10" fmla="*/ 0 h 144779"/>
                  <a:gd name="connsiteX11" fmla="*/ 85090 w 121158"/>
                  <a:gd name="connsiteY11" fmla="*/ 68707 h 144779"/>
                  <a:gd name="connsiteX12" fmla="*/ 36068 w 121158"/>
                  <a:gd name="connsiteY12" fmla="*/ 68707 h 144779"/>
                  <a:gd name="connsiteX13" fmla="*/ 36068 w 121158"/>
                  <a:gd name="connsiteY13" fmla="*/ 31877 h 144779"/>
                  <a:gd name="connsiteX14" fmla="*/ 85090 w 121158"/>
                  <a:gd name="connsiteY14" fmla="*/ 31877 h 144779"/>
                  <a:gd name="connsiteX15" fmla="*/ 85090 w 121158"/>
                  <a:gd name="connsiteY15" fmla="*/ 68707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158" h="144779">
                    <a:moveTo>
                      <a:pt x="99441" y="0"/>
                    </a:moveTo>
                    <a:lnTo>
                      <a:pt x="21717" y="0"/>
                    </a:lnTo>
                    <a:lnTo>
                      <a:pt x="0" y="21717"/>
                    </a:lnTo>
                    <a:lnTo>
                      <a:pt x="0" y="144780"/>
                    </a:lnTo>
                    <a:lnTo>
                      <a:pt x="36068" y="144780"/>
                    </a:lnTo>
                    <a:lnTo>
                      <a:pt x="36068" y="100330"/>
                    </a:lnTo>
                    <a:lnTo>
                      <a:pt x="85090" y="100330"/>
                    </a:lnTo>
                    <a:lnTo>
                      <a:pt x="85090" y="144780"/>
                    </a:lnTo>
                    <a:lnTo>
                      <a:pt x="121158" y="144780"/>
                    </a:lnTo>
                    <a:lnTo>
                      <a:pt x="121158" y="21717"/>
                    </a:lnTo>
                    <a:lnTo>
                      <a:pt x="99441" y="0"/>
                    </a:lnTo>
                    <a:close/>
                    <a:moveTo>
                      <a:pt x="85090" y="68707"/>
                    </a:moveTo>
                    <a:lnTo>
                      <a:pt x="36068" y="68707"/>
                    </a:lnTo>
                    <a:lnTo>
                      <a:pt x="36068" y="31877"/>
                    </a:lnTo>
                    <a:lnTo>
                      <a:pt x="85090" y="31877"/>
                    </a:lnTo>
                    <a:lnTo>
                      <a:pt x="85090" y="68707"/>
                    </a:lnTo>
                    <a:close/>
                  </a:path>
                </a:pathLst>
              </a:custGeom>
              <a:solidFill>
                <a:srgbClr val="1D4289"/>
              </a:solidFill>
              <a:ln w="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4C6B5CC-7AEC-9F7D-A823-2D284B2300CE}"/>
                  </a:ext>
                </a:extLst>
              </p:cNvPr>
              <p:cNvSpPr/>
              <p:nvPr/>
            </p:nvSpPr>
            <p:spPr>
              <a:xfrm>
                <a:off x="4280338" y="6185567"/>
                <a:ext cx="121158" cy="144779"/>
              </a:xfrm>
              <a:custGeom>
                <a:avLst/>
                <a:gdLst>
                  <a:gd name="connsiteX0" fmla="*/ 99441 w 121158"/>
                  <a:gd name="connsiteY0" fmla="*/ 0 h 144779"/>
                  <a:gd name="connsiteX1" fmla="*/ 85090 w 121158"/>
                  <a:gd name="connsiteY1" fmla="*/ 0 h 144779"/>
                  <a:gd name="connsiteX2" fmla="*/ 36068 w 121158"/>
                  <a:gd name="connsiteY2" fmla="*/ 0 h 144779"/>
                  <a:gd name="connsiteX3" fmla="*/ 13843 w 121158"/>
                  <a:gd name="connsiteY3" fmla="*/ 0 h 144779"/>
                  <a:gd name="connsiteX4" fmla="*/ 0 w 121158"/>
                  <a:gd name="connsiteY4" fmla="*/ 0 h 144779"/>
                  <a:gd name="connsiteX5" fmla="*/ 0 w 121158"/>
                  <a:gd name="connsiteY5" fmla="*/ 144780 h 144779"/>
                  <a:gd name="connsiteX6" fmla="*/ 36068 w 121158"/>
                  <a:gd name="connsiteY6" fmla="*/ 144780 h 144779"/>
                  <a:gd name="connsiteX7" fmla="*/ 36068 w 121158"/>
                  <a:gd name="connsiteY7" fmla="*/ 31877 h 144779"/>
                  <a:gd name="connsiteX8" fmla="*/ 85090 w 121158"/>
                  <a:gd name="connsiteY8" fmla="*/ 31877 h 144779"/>
                  <a:gd name="connsiteX9" fmla="*/ 85090 w 121158"/>
                  <a:gd name="connsiteY9" fmla="*/ 144780 h 144779"/>
                  <a:gd name="connsiteX10" fmla="*/ 121158 w 121158"/>
                  <a:gd name="connsiteY10" fmla="*/ 144780 h 144779"/>
                  <a:gd name="connsiteX11" fmla="*/ 121158 w 121158"/>
                  <a:gd name="connsiteY11" fmla="*/ 21717 h 144779"/>
                  <a:gd name="connsiteX12" fmla="*/ 99441 w 121158"/>
                  <a:gd name="connsiteY12" fmla="*/ 0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58" h="144779">
                    <a:moveTo>
                      <a:pt x="99441" y="0"/>
                    </a:moveTo>
                    <a:lnTo>
                      <a:pt x="85090" y="0"/>
                    </a:lnTo>
                    <a:lnTo>
                      <a:pt x="36068" y="0"/>
                    </a:lnTo>
                    <a:lnTo>
                      <a:pt x="13843" y="0"/>
                    </a:lnTo>
                    <a:lnTo>
                      <a:pt x="0" y="0"/>
                    </a:lnTo>
                    <a:lnTo>
                      <a:pt x="0" y="144780"/>
                    </a:lnTo>
                    <a:lnTo>
                      <a:pt x="36068" y="144780"/>
                    </a:lnTo>
                    <a:lnTo>
                      <a:pt x="36068" y="31877"/>
                    </a:lnTo>
                    <a:lnTo>
                      <a:pt x="85090" y="31877"/>
                    </a:lnTo>
                    <a:lnTo>
                      <a:pt x="85090" y="144780"/>
                    </a:lnTo>
                    <a:lnTo>
                      <a:pt x="121158" y="144780"/>
                    </a:lnTo>
                    <a:lnTo>
                      <a:pt x="121158" y="21717"/>
                    </a:lnTo>
                    <a:lnTo>
                      <a:pt x="99441" y="0"/>
                    </a:lnTo>
                    <a:close/>
                  </a:path>
                </a:pathLst>
              </a:custGeom>
              <a:solidFill>
                <a:srgbClr val="1D4289"/>
              </a:solidFill>
              <a:ln w="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9ACE149-7C19-ED81-8BF0-007406762F3E}"/>
                  </a:ext>
                </a:extLst>
              </p:cNvPr>
              <p:cNvSpPr/>
              <p:nvPr/>
            </p:nvSpPr>
            <p:spPr>
              <a:xfrm>
                <a:off x="4082345" y="6127147"/>
                <a:ext cx="160527" cy="364997"/>
              </a:xfrm>
              <a:custGeom>
                <a:avLst/>
                <a:gdLst>
                  <a:gd name="connsiteX0" fmla="*/ 160528 w 160527"/>
                  <a:gd name="connsiteY0" fmla="*/ 35433 h 364997"/>
                  <a:gd name="connsiteX1" fmla="*/ 129286 w 160527"/>
                  <a:gd name="connsiteY1" fmla="*/ 0 h 364997"/>
                  <a:gd name="connsiteX2" fmla="*/ 31242 w 160527"/>
                  <a:gd name="connsiteY2" fmla="*/ 0 h 364997"/>
                  <a:gd name="connsiteX3" fmla="*/ 0 w 160527"/>
                  <a:gd name="connsiteY3" fmla="*/ 35433 h 364997"/>
                  <a:gd name="connsiteX4" fmla="*/ 0 w 160527"/>
                  <a:gd name="connsiteY4" fmla="*/ 329565 h 364997"/>
                  <a:gd name="connsiteX5" fmla="*/ 31242 w 160527"/>
                  <a:gd name="connsiteY5" fmla="*/ 364998 h 364997"/>
                  <a:gd name="connsiteX6" fmla="*/ 129286 w 160527"/>
                  <a:gd name="connsiteY6" fmla="*/ 364998 h 364997"/>
                  <a:gd name="connsiteX7" fmla="*/ 160528 w 160527"/>
                  <a:gd name="connsiteY7" fmla="*/ 329565 h 364997"/>
                  <a:gd name="connsiteX8" fmla="*/ 160528 w 160527"/>
                  <a:gd name="connsiteY8" fmla="*/ 35433 h 36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7" h="364997">
                    <a:moveTo>
                      <a:pt x="160528" y="35433"/>
                    </a:moveTo>
                    <a:lnTo>
                      <a:pt x="129286" y="0"/>
                    </a:lnTo>
                    <a:lnTo>
                      <a:pt x="31242" y="0"/>
                    </a:lnTo>
                    <a:lnTo>
                      <a:pt x="0" y="35433"/>
                    </a:lnTo>
                    <a:lnTo>
                      <a:pt x="0" y="329565"/>
                    </a:lnTo>
                    <a:lnTo>
                      <a:pt x="31242" y="364998"/>
                    </a:lnTo>
                    <a:lnTo>
                      <a:pt x="129286" y="364998"/>
                    </a:lnTo>
                    <a:lnTo>
                      <a:pt x="160528" y="329565"/>
                    </a:lnTo>
                    <a:lnTo>
                      <a:pt x="160528" y="35433"/>
                    </a:lnTo>
                    <a:close/>
                  </a:path>
                </a:pathLst>
              </a:custGeom>
              <a:solidFill>
                <a:srgbClr val="FFFFFF"/>
              </a:solid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D9DC04C-CDBA-901A-47DD-CB98795FA994}"/>
                  </a:ext>
                </a:extLst>
              </p:cNvPr>
              <p:cNvSpPr/>
              <p:nvPr/>
            </p:nvSpPr>
            <p:spPr>
              <a:xfrm>
                <a:off x="4093521" y="6139847"/>
                <a:ext cx="63372" cy="339597"/>
              </a:xfrm>
              <a:custGeom>
                <a:avLst/>
                <a:gdLst>
                  <a:gd name="connsiteX0" fmla="*/ 24765 w 63372"/>
                  <a:gd name="connsiteY0" fmla="*/ 0 h 339597"/>
                  <a:gd name="connsiteX1" fmla="*/ 63373 w 63372"/>
                  <a:gd name="connsiteY1" fmla="*/ 0 h 339597"/>
                  <a:gd name="connsiteX2" fmla="*/ 63373 w 63372"/>
                  <a:gd name="connsiteY2" fmla="*/ 163830 h 339597"/>
                  <a:gd name="connsiteX3" fmla="*/ 44323 w 63372"/>
                  <a:gd name="connsiteY3" fmla="*/ 163830 h 339597"/>
                  <a:gd name="connsiteX4" fmla="*/ 127 w 63372"/>
                  <a:gd name="connsiteY4" fmla="*/ 48514 h 339597"/>
                  <a:gd name="connsiteX5" fmla="*/ 127 w 63372"/>
                  <a:gd name="connsiteY5" fmla="*/ 28067 h 339597"/>
                  <a:gd name="connsiteX6" fmla="*/ 24892 w 63372"/>
                  <a:gd name="connsiteY6" fmla="*/ 0 h 339597"/>
                  <a:gd name="connsiteX7" fmla="*/ 0 w 63372"/>
                  <a:gd name="connsiteY7" fmla="*/ 175768 h 339597"/>
                  <a:gd name="connsiteX8" fmla="*/ 32131 w 63372"/>
                  <a:gd name="connsiteY8" fmla="*/ 175768 h 339597"/>
                  <a:gd name="connsiteX9" fmla="*/ 0 w 63372"/>
                  <a:gd name="connsiteY9" fmla="*/ 262763 h 339597"/>
                  <a:gd name="connsiteX10" fmla="*/ 0 w 63372"/>
                  <a:gd name="connsiteY10" fmla="*/ 175768 h 339597"/>
                  <a:gd name="connsiteX11" fmla="*/ 31496 w 63372"/>
                  <a:gd name="connsiteY11" fmla="*/ 163830 h 339597"/>
                  <a:gd name="connsiteX12" fmla="*/ 0 w 63372"/>
                  <a:gd name="connsiteY12" fmla="*/ 163830 h 339597"/>
                  <a:gd name="connsiteX13" fmla="*/ 0 w 63372"/>
                  <a:gd name="connsiteY13" fmla="*/ 81788 h 339597"/>
                  <a:gd name="connsiteX14" fmla="*/ 31496 w 63372"/>
                  <a:gd name="connsiteY14" fmla="*/ 163830 h 339597"/>
                  <a:gd name="connsiteX15" fmla="*/ 24765 w 63372"/>
                  <a:gd name="connsiteY15" fmla="*/ 339598 h 339597"/>
                  <a:gd name="connsiteX16" fmla="*/ 0 w 63372"/>
                  <a:gd name="connsiteY16" fmla="*/ 311531 h 339597"/>
                  <a:gd name="connsiteX17" fmla="*/ 0 w 63372"/>
                  <a:gd name="connsiteY17" fmla="*/ 297180 h 339597"/>
                  <a:gd name="connsiteX18" fmla="*/ 44958 w 63372"/>
                  <a:gd name="connsiteY18" fmla="*/ 175768 h 339597"/>
                  <a:gd name="connsiteX19" fmla="*/ 63373 w 63372"/>
                  <a:gd name="connsiteY19" fmla="*/ 175768 h 339597"/>
                  <a:gd name="connsiteX20" fmla="*/ 63373 w 63372"/>
                  <a:gd name="connsiteY20" fmla="*/ 339598 h 339597"/>
                  <a:gd name="connsiteX21" fmla="*/ 24765 w 63372"/>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72" h="339597">
                    <a:moveTo>
                      <a:pt x="24765" y="0"/>
                    </a:moveTo>
                    <a:lnTo>
                      <a:pt x="63373" y="0"/>
                    </a:lnTo>
                    <a:lnTo>
                      <a:pt x="63373" y="163830"/>
                    </a:lnTo>
                    <a:lnTo>
                      <a:pt x="44323" y="163830"/>
                    </a:lnTo>
                    <a:lnTo>
                      <a:pt x="127" y="48514"/>
                    </a:lnTo>
                    <a:lnTo>
                      <a:pt x="127" y="28067"/>
                    </a:lnTo>
                    <a:lnTo>
                      <a:pt x="24892" y="0"/>
                    </a:lnTo>
                    <a:close/>
                    <a:moveTo>
                      <a:pt x="0" y="175768"/>
                    </a:moveTo>
                    <a:lnTo>
                      <a:pt x="32131" y="175768"/>
                    </a:lnTo>
                    <a:lnTo>
                      <a:pt x="0" y="262763"/>
                    </a:lnTo>
                    <a:lnTo>
                      <a:pt x="0" y="175768"/>
                    </a:lnTo>
                    <a:close/>
                    <a:moveTo>
                      <a:pt x="31496" y="163830"/>
                    </a:moveTo>
                    <a:lnTo>
                      <a:pt x="0" y="163830"/>
                    </a:lnTo>
                    <a:lnTo>
                      <a:pt x="0" y="81788"/>
                    </a:lnTo>
                    <a:lnTo>
                      <a:pt x="31496" y="163830"/>
                    </a:lnTo>
                    <a:close/>
                    <a:moveTo>
                      <a:pt x="24765" y="339598"/>
                    </a:moveTo>
                    <a:lnTo>
                      <a:pt x="0" y="311531"/>
                    </a:lnTo>
                    <a:lnTo>
                      <a:pt x="0" y="297180"/>
                    </a:lnTo>
                    <a:lnTo>
                      <a:pt x="44958" y="175768"/>
                    </a:lnTo>
                    <a:lnTo>
                      <a:pt x="63373" y="175768"/>
                    </a:lnTo>
                    <a:lnTo>
                      <a:pt x="63373" y="339598"/>
                    </a:lnTo>
                    <a:lnTo>
                      <a:pt x="24765" y="339598"/>
                    </a:lnTo>
                    <a:close/>
                  </a:path>
                </a:pathLst>
              </a:custGeom>
              <a:solidFill>
                <a:srgbClr val="1D4289"/>
              </a:solidFill>
              <a:ln w="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2575799-FD34-4181-EBF5-47427BDED3A5}"/>
                  </a:ext>
                </a:extLst>
              </p:cNvPr>
              <p:cNvSpPr/>
              <p:nvPr/>
            </p:nvSpPr>
            <p:spPr>
              <a:xfrm>
                <a:off x="4168323" y="6139847"/>
                <a:ext cx="63500" cy="339597"/>
              </a:xfrm>
              <a:custGeom>
                <a:avLst/>
                <a:gdLst>
                  <a:gd name="connsiteX0" fmla="*/ 63373 w 63500"/>
                  <a:gd name="connsiteY0" fmla="*/ 28067 h 339597"/>
                  <a:gd name="connsiteX1" fmla="*/ 63373 w 63500"/>
                  <a:gd name="connsiteY1" fmla="*/ 48514 h 339597"/>
                  <a:gd name="connsiteX2" fmla="*/ 19177 w 63500"/>
                  <a:gd name="connsiteY2" fmla="*/ 163830 h 339597"/>
                  <a:gd name="connsiteX3" fmla="*/ 127 w 63500"/>
                  <a:gd name="connsiteY3" fmla="*/ 163830 h 339597"/>
                  <a:gd name="connsiteX4" fmla="*/ 127 w 63500"/>
                  <a:gd name="connsiteY4" fmla="*/ 0 h 339597"/>
                  <a:gd name="connsiteX5" fmla="*/ 38735 w 63500"/>
                  <a:gd name="connsiteY5" fmla="*/ 0 h 339597"/>
                  <a:gd name="connsiteX6" fmla="*/ 63500 w 63500"/>
                  <a:gd name="connsiteY6" fmla="*/ 28067 h 339597"/>
                  <a:gd name="connsiteX7" fmla="*/ 63373 w 63500"/>
                  <a:gd name="connsiteY7" fmla="*/ 262763 h 339597"/>
                  <a:gd name="connsiteX8" fmla="*/ 31242 w 63500"/>
                  <a:gd name="connsiteY8" fmla="*/ 175768 h 339597"/>
                  <a:gd name="connsiteX9" fmla="*/ 63373 w 63500"/>
                  <a:gd name="connsiteY9" fmla="*/ 175768 h 339597"/>
                  <a:gd name="connsiteX10" fmla="*/ 63373 w 63500"/>
                  <a:gd name="connsiteY10" fmla="*/ 262763 h 339597"/>
                  <a:gd name="connsiteX11" fmla="*/ 63373 w 63500"/>
                  <a:gd name="connsiteY11" fmla="*/ 81788 h 339597"/>
                  <a:gd name="connsiteX12" fmla="*/ 63373 w 63500"/>
                  <a:gd name="connsiteY12" fmla="*/ 163830 h 339597"/>
                  <a:gd name="connsiteX13" fmla="*/ 31877 w 63500"/>
                  <a:gd name="connsiteY13" fmla="*/ 163830 h 339597"/>
                  <a:gd name="connsiteX14" fmla="*/ 63373 w 63500"/>
                  <a:gd name="connsiteY14" fmla="*/ 81788 h 339597"/>
                  <a:gd name="connsiteX15" fmla="*/ 0 w 63500"/>
                  <a:gd name="connsiteY15" fmla="*/ 339598 h 339597"/>
                  <a:gd name="connsiteX16" fmla="*/ 0 w 63500"/>
                  <a:gd name="connsiteY16" fmla="*/ 175768 h 339597"/>
                  <a:gd name="connsiteX17" fmla="*/ 18415 w 63500"/>
                  <a:gd name="connsiteY17" fmla="*/ 175768 h 339597"/>
                  <a:gd name="connsiteX18" fmla="*/ 63373 w 63500"/>
                  <a:gd name="connsiteY18" fmla="*/ 297180 h 339597"/>
                  <a:gd name="connsiteX19" fmla="*/ 63373 w 63500"/>
                  <a:gd name="connsiteY19" fmla="*/ 311531 h 339597"/>
                  <a:gd name="connsiteX20" fmla="*/ 38608 w 63500"/>
                  <a:gd name="connsiteY20" fmla="*/ 339598 h 339597"/>
                  <a:gd name="connsiteX21" fmla="*/ 0 w 63500"/>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00" h="339597">
                    <a:moveTo>
                      <a:pt x="63373" y="28067"/>
                    </a:moveTo>
                    <a:lnTo>
                      <a:pt x="63373" y="48514"/>
                    </a:lnTo>
                    <a:lnTo>
                      <a:pt x="19177" y="163830"/>
                    </a:lnTo>
                    <a:lnTo>
                      <a:pt x="127" y="163830"/>
                    </a:lnTo>
                    <a:lnTo>
                      <a:pt x="127" y="0"/>
                    </a:lnTo>
                    <a:lnTo>
                      <a:pt x="38735" y="0"/>
                    </a:lnTo>
                    <a:lnTo>
                      <a:pt x="63500" y="28067"/>
                    </a:lnTo>
                    <a:close/>
                    <a:moveTo>
                      <a:pt x="63373" y="262763"/>
                    </a:moveTo>
                    <a:lnTo>
                      <a:pt x="31242" y="175768"/>
                    </a:lnTo>
                    <a:lnTo>
                      <a:pt x="63373" y="175768"/>
                    </a:lnTo>
                    <a:lnTo>
                      <a:pt x="63373" y="262763"/>
                    </a:lnTo>
                    <a:close/>
                    <a:moveTo>
                      <a:pt x="63373" y="81788"/>
                    </a:moveTo>
                    <a:lnTo>
                      <a:pt x="63373" y="163830"/>
                    </a:lnTo>
                    <a:lnTo>
                      <a:pt x="31877" y="163830"/>
                    </a:lnTo>
                    <a:lnTo>
                      <a:pt x="63373" y="81788"/>
                    </a:lnTo>
                    <a:close/>
                    <a:moveTo>
                      <a:pt x="0" y="339598"/>
                    </a:moveTo>
                    <a:lnTo>
                      <a:pt x="0" y="175768"/>
                    </a:lnTo>
                    <a:lnTo>
                      <a:pt x="18415" y="175768"/>
                    </a:lnTo>
                    <a:lnTo>
                      <a:pt x="63373" y="297180"/>
                    </a:lnTo>
                    <a:lnTo>
                      <a:pt x="63373" y="311531"/>
                    </a:lnTo>
                    <a:lnTo>
                      <a:pt x="38608" y="339598"/>
                    </a:lnTo>
                    <a:lnTo>
                      <a:pt x="0" y="339598"/>
                    </a:lnTo>
                    <a:close/>
                  </a:path>
                </a:pathLst>
              </a:custGeom>
              <a:solidFill>
                <a:srgbClr val="C7102E"/>
              </a:solidFill>
              <a:ln w="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B1F4B33C-F53A-54F4-A00D-7E69882173AD}"/>
                </a:ext>
              </a:extLst>
            </p:cNvPr>
            <p:cNvSpPr/>
            <p:nvPr/>
          </p:nvSpPr>
          <p:spPr>
            <a:xfrm>
              <a:off x="3033045" y="6119050"/>
              <a:ext cx="786663" cy="381041"/>
            </a:xfrm>
            <a:custGeom>
              <a:avLst/>
              <a:gdLst>
                <a:gd name="connsiteX0" fmla="*/ 295935 w 786663"/>
                <a:gd name="connsiteY0" fmla="*/ 161258 h 381041"/>
                <a:gd name="connsiteX1" fmla="*/ 329336 w 786663"/>
                <a:gd name="connsiteY1" fmla="*/ 161258 h 381041"/>
                <a:gd name="connsiteX2" fmla="*/ 296570 w 786663"/>
                <a:gd name="connsiteY2" fmla="*/ 263620 h 381041"/>
                <a:gd name="connsiteX3" fmla="*/ 254914 w 786663"/>
                <a:gd name="connsiteY3" fmla="*/ 263620 h 381041"/>
                <a:gd name="connsiteX4" fmla="*/ 234848 w 786663"/>
                <a:gd name="connsiteY4" fmla="*/ 191484 h 381041"/>
                <a:gd name="connsiteX5" fmla="*/ 213893 w 786663"/>
                <a:gd name="connsiteY5" fmla="*/ 263620 h 381041"/>
                <a:gd name="connsiteX6" fmla="*/ 172872 w 786663"/>
                <a:gd name="connsiteY6" fmla="*/ 263620 h 381041"/>
                <a:gd name="connsiteX7" fmla="*/ 140106 w 786663"/>
                <a:gd name="connsiteY7" fmla="*/ 161258 h 381041"/>
                <a:gd name="connsiteX8" fmla="*/ 173634 w 786663"/>
                <a:gd name="connsiteY8" fmla="*/ 161258 h 381041"/>
                <a:gd name="connsiteX9" fmla="*/ 193700 w 786663"/>
                <a:gd name="connsiteY9" fmla="*/ 233394 h 381041"/>
                <a:gd name="connsiteX10" fmla="*/ 213893 w 786663"/>
                <a:gd name="connsiteY10" fmla="*/ 161258 h 381041"/>
                <a:gd name="connsiteX11" fmla="*/ 255549 w 786663"/>
                <a:gd name="connsiteY11" fmla="*/ 161258 h 381041"/>
                <a:gd name="connsiteX12" fmla="*/ 275742 w 786663"/>
                <a:gd name="connsiteY12" fmla="*/ 233394 h 381041"/>
                <a:gd name="connsiteX13" fmla="*/ 295808 w 786663"/>
                <a:gd name="connsiteY13" fmla="*/ 161258 h 381041"/>
                <a:gd name="connsiteX14" fmla="*/ 147853 w 786663"/>
                <a:gd name="connsiteY14" fmla="*/ 43656 h 381041"/>
                <a:gd name="connsiteX15" fmla="*/ 153441 w 786663"/>
                <a:gd name="connsiteY15" fmla="*/ 30702 h 381041"/>
                <a:gd name="connsiteX16" fmla="*/ 152806 w 786663"/>
                <a:gd name="connsiteY16" fmla="*/ 24225 h 381041"/>
                <a:gd name="connsiteX17" fmla="*/ 134899 w 786663"/>
                <a:gd name="connsiteY17" fmla="*/ 476 h 381041"/>
                <a:gd name="connsiteX18" fmla="*/ 108356 w 786663"/>
                <a:gd name="connsiteY18" fmla="*/ 18002 h 381041"/>
                <a:gd name="connsiteX19" fmla="*/ 125882 w 786663"/>
                <a:gd name="connsiteY19" fmla="*/ 44545 h 381041"/>
                <a:gd name="connsiteX20" fmla="*/ 130962 w 786663"/>
                <a:gd name="connsiteY20" fmla="*/ 44926 h 381041"/>
                <a:gd name="connsiteX21" fmla="*/ 133121 w 786663"/>
                <a:gd name="connsiteY21" fmla="*/ 46324 h 381041"/>
                <a:gd name="connsiteX22" fmla="*/ 134010 w 786663"/>
                <a:gd name="connsiteY22" fmla="*/ 52674 h 381041"/>
                <a:gd name="connsiteX23" fmla="*/ 123342 w 786663"/>
                <a:gd name="connsiteY23" fmla="*/ 65119 h 381041"/>
                <a:gd name="connsiteX24" fmla="*/ 111404 w 786663"/>
                <a:gd name="connsiteY24" fmla="*/ 77057 h 381041"/>
                <a:gd name="connsiteX25" fmla="*/ 108229 w 786663"/>
                <a:gd name="connsiteY25" fmla="*/ 83026 h 381041"/>
                <a:gd name="connsiteX26" fmla="*/ 100736 w 786663"/>
                <a:gd name="connsiteY26" fmla="*/ 89630 h 381041"/>
                <a:gd name="connsiteX27" fmla="*/ 93497 w 786663"/>
                <a:gd name="connsiteY27" fmla="*/ 102076 h 381041"/>
                <a:gd name="connsiteX28" fmla="*/ 88290 w 786663"/>
                <a:gd name="connsiteY28" fmla="*/ 105378 h 381041"/>
                <a:gd name="connsiteX29" fmla="*/ 82575 w 786663"/>
                <a:gd name="connsiteY29" fmla="*/ 111348 h 381041"/>
                <a:gd name="connsiteX30" fmla="*/ 85496 w 786663"/>
                <a:gd name="connsiteY30" fmla="*/ 105759 h 381041"/>
                <a:gd name="connsiteX31" fmla="*/ 89052 w 786663"/>
                <a:gd name="connsiteY31" fmla="*/ 93694 h 381041"/>
                <a:gd name="connsiteX32" fmla="*/ 93751 w 786663"/>
                <a:gd name="connsiteY32" fmla="*/ 85948 h 381041"/>
                <a:gd name="connsiteX33" fmla="*/ 84988 w 786663"/>
                <a:gd name="connsiteY33" fmla="*/ 77184 h 381041"/>
                <a:gd name="connsiteX34" fmla="*/ 79908 w 786663"/>
                <a:gd name="connsiteY34" fmla="*/ 78708 h 381041"/>
                <a:gd name="connsiteX35" fmla="*/ 67335 w 786663"/>
                <a:gd name="connsiteY35" fmla="*/ 77438 h 381041"/>
                <a:gd name="connsiteX36" fmla="*/ 63525 w 786663"/>
                <a:gd name="connsiteY36" fmla="*/ 79724 h 381041"/>
                <a:gd name="connsiteX37" fmla="*/ 58826 w 786663"/>
                <a:gd name="connsiteY37" fmla="*/ 83661 h 381041"/>
                <a:gd name="connsiteX38" fmla="*/ 57048 w 786663"/>
                <a:gd name="connsiteY38" fmla="*/ 90519 h 381041"/>
                <a:gd name="connsiteX39" fmla="*/ 54635 w 786663"/>
                <a:gd name="connsiteY39" fmla="*/ 101442 h 381041"/>
                <a:gd name="connsiteX40" fmla="*/ 55270 w 786663"/>
                <a:gd name="connsiteY40" fmla="*/ 108045 h 381041"/>
                <a:gd name="connsiteX41" fmla="*/ 57429 w 786663"/>
                <a:gd name="connsiteY41" fmla="*/ 110586 h 381041"/>
                <a:gd name="connsiteX42" fmla="*/ 59842 w 786663"/>
                <a:gd name="connsiteY42" fmla="*/ 111474 h 381041"/>
                <a:gd name="connsiteX43" fmla="*/ 61874 w 786663"/>
                <a:gd name="connsiteY43" fmla="*/ 113380 h 381041"/>
                <a:gd name="connsiteX44" fmla="*/ 61874 w 786663"/>
                <a:gd name="connsiteY44" fmla="*/ 114268 h 381041"/>
                <a:gd name="connsiteX45" fmla="*/ 61874 w 786663"/>
                <a:gd name="connsiteY45" fmla="*/ 116174 h 381041"/>
                <a:gd name="connsiteX46" fmla="*/ 60985 w 786663"/>
                <a:gd name="connsiteY46" fmla="*/ 117317 h 381041"/>
                <a:gd name="connsiteX47" fmla="*/ 52476 w 786663"/>
                <a:gd name="connsiteY47" fmla="*/ 117698 h 381041"/>
                <a:gd name="connsiteX48" fmla="*/ 44729 w 786663"/>
                <a:gd name="connsiteY48" fmla="*/ 119094 h 381041"/>
                <a:gd name="connsiteX49" fmla="*/ 36347 w 786663"/>
                <a:gd name="connsiteY49" fmla="*/ 121507 h 381041"/>
                <a:gd name="connsiteX50" fmla="*/ 27711 w 786663"/>
                <a:gd name="connsiteY50" fmla="*/ 133699 h 381041"/>
                <a:gd name="connsiteX51" fmla="*/ 25679 w 786663"/>
                <a:gd name="connsiteY51" fmla="*/ 138906 h 381041"/>
                <a:gd name="connsiteX52" fmla="*/ 19710 w 786663"/>
                <a:gd name="connsiteY52" fmla="*/ 144240 h 381041"/>
                <a:gd name="connsiteX53" fmla="*/ 16281 w 786663"/>
                <a:gd name="connsiteY53" fmla="*/ 128746 h 381041"/>
                <a:gd name="connsiteX54" fmla="*/ 16281 w 786663"/>
                <a:gd name="connsiteY54" fmla="*/ 127603 h 381041"/>
                <a:gd name="connsiteX55" fmla="*/ 17043 w 786663"/>
                <a:gd name="connsiteY55" fmla="*/ 123539 h 381041"/>
                <a:gd name="connsiteX56" fmla="*/ 19202 w 786663"/>
                <a:gd name="connsiteY56" fmla="*/ 116555 h 381041"/>
                <a:gd name="connsiteX57" fmla="*/ 19964 w 786663"/>
                <a:gd name="connsiteY57" fmla="*/ 111348 h 381041"/>
                <a:gd name="connsiteX58" fmla="*/ 20726 w 786663"/>
                <a:gd name="connsiteY58" fmla="*/ 107918 h 381041"/>
                <a:gd name="connsiteX59" fmla="*/ 21742 w 786663"/>
                <a:gd name="connsiteY59" fmla="*/ 105378 h 381041"/>
                <a:gd name="connsiteX60" fmla="*/ 19329 w 786663"/>
                <a:gd name="connsiteY60" fmla="*/ 104617 h 381041"/>
                <a:gd name="connsiteX61" fmla="*/ 16662 w 786663"/>
                <a:gd name="connsiteY61" fmla="*/ 108680 h 381041"/>
                <a:gd name="connsiteX62" fmla="*/ 15646 w 786663"/>
                <a:gd name="connsiteY62" fmla="*/ 111348 h 381041"/>
                <a:gd name="connsiteX63" fmla="*/ 13360 w 786663"/>
                <a:gd name="connsiteY63" fmla="*/ 110839 h 381041"/>
                <a:gd name="connsiteX64" fmla="*/ 11836 w 786663"/>
                <a:gd name="connsiteY64" fmla="*/ 108045 h 381041"/>
                <a:gd name="connsiteX65" fmla="*/ 7645 w 786663"/>
                <a:gd name="connsiteY65" fmla="*/ 96996 h 381041"/>
                <a:gd name="connsiteX66" fmla="*/ 5740 w 786663"/>
                <a:gd name="connsiteY66" fmla="*/ 95092 h 381041"/>
                <a:gd name="connsiteX67" fmla="*/ 4470 w 786663"/>
                <a:gd name="connsiteY67" fmla="*/ 96107 h 381041"/>
                <a:gd name="connsiteX68" fmla="*/ 6629 w 786663"/>
                <a:gd name="connsiteY68" fmla="*/ 102076 h 381041"/>
                <a:gd name="connsiteX69" fmla="*/ 4089 w 786663"/>
                <a:gd name="connsiteY69" fmla="*/ 98393 h 381041"/>
                <a:gd name="connsiteX70" fmla="*/ 1676 w 786663"/>
                <a:gd name="connsiteY70" fmla="*/ 96234 h 381041"/>
                <a:gd name="connsiteX71" fmla="*/ 25 w 786663"/>
                <a:gd name="connsiteY71" fmla="*/ 96742 h 381041"/>
                <a:gd name="connsiteX72" fmla="*/ 533 w 786663"/>
                <a:gd name="connsiteY72" fmla="*/ 98012 h 381041"/>
                <a:gd name="connsiteX73" fmla="*/ 4089 w 786663"/>
                <a:gd name="connsiteY73" fmla="*/ 103981 h 381041"/>
                <a:gd name="connsiteX74" fmla="*/ 1803 w 786663"/>
                <a:gd name="connsiteY74" fmla="*/ 102457 h 381041"/>
                <a:gd name="connsiteX75" fmla="*/ 406 w 786663"/>
                <a:gd name="connsiteY75" fmla="*/ 102838 h 381041"/>
                <a:gd name="connsiteX76" fmla="*/ 787 w 786663"/>
                <a:gd name="connsiteY76" fmla="*/ 104108 h 381041"/>
                <a:gd name="connsiteX77" fmla="*/ 3835 w 786663"/>
                <a:gd name="connsiteY77" fmla="*/ 108173 h 381041"/>
                <a:gd name="connsiteX78" fmla="*/ 5740 w 786663"/>
                <a:gd name="connsiteY78" fmla="*/ 111474 h 381041"/>
                <a:gd name="connsiteX79" fmla="*/ 4089 w 786663"/>
                <a:gd name="connsiteY79" fmla="*/ 111982 h 381041"/>
                <a:gd name="connsiteX80" fmla="*/ 6629 w 786663"/>
                <a:gd name="connsiteY80" fmla="*/ 116046 h 381041"/>
                <a:gd name="connsiteX81" fmla="*/ 7264 w 786663"/>
                <a:gd name="connsiteY81" fmla="*/ 127349 h 381041"/>
                <a:gd name="connsiteX82" fmla="*/ 6629 w 786663"/>
                <a:gd name="connsiteY82" fmla="*/ 148050 h 381041"/>
                <a:gd name="connsiteX83" fmla="*/ 7264 w 786663"/>
                <a:gd name="connsiteY83" fmla="*/ 168370 h 381041"/>
                <a:gd name="connsiteX84" fmla="*/ 17805 w 786663"/>
                <a:gd name="connsiteY84" fmla="*/ 171037 h 381041"/>
                <a:gd name="connsiteX85" fmla="*/ 33172 w 786663"/>
                <a:gd name="connsiteY85" fmla="*/ 154527 h 381041"/>
                <a:gd name="connsiteX86" fmla="*/ 36728 w 786663"/>
                <a:gd name="connsiteY86" fmla="*/ 150590 h 381041"/>
                <a:gd name="connsiteX87" fmla="*/ 38887 w 786663"/>
                <a:gd name="connsiteY87" fmla="*/ 174212 h 381041"/>
                <a:gd name="connsiteX88" fmla="*/ 37490 w 786663"/>
                <a:gd name="connsiteY88" fmla="*/ 181070 h 381041"/>
                <a:gd name="connsiteX89" fmla="*/ 38760 w 786663"/>
                <a:gd name="connsiteY89" fmla="*/ 183102 h 381041"/>
                <a:gd name="connsiteX90" fmla="*/ 31902 w 786663"/>
                <a:gd name="connsiteY90" fmla="*/ 199739 h 381041"/>
                <a:gd name="connsiteX91" fmla="*/ 32410 w 786663"/>
                <a:gd name="connsiteY91" fmla="*/ 220694 h 381041"/>
                <a:gd name="connsiteX92" fmla="*/ 40538 w 786663"/>
                <a:gd name="connsiteY92" fmla="*/ 242030 h 381041"/>
                <a:gd name="connsiteX93" fmla="*/ 44348 w 786663"/>
                <a:gd name="connsiteY93" fmla="*/ 251936 h 381041"/>
                <a:gd name="connsiteX94" fmla="*/ 47142 w 786663"/>
                <a:gd name="connsiteY94" fmla="*/ 251936 h 381041"/>
                <a:gd name="connsiteX95" fmla="*/ 59715 w 786663"/>
                <a:gd name="connsiteY95" fmla="*/ 281274 h 381041"/>
                <a:gd name="connsiteX96" fmla="*/ 94767 w 786663"/>
                <a:gd name="connsiteY96" fmla="*/ 338550 h 381041"/>
                <a:gd name="connsiteX97" fmla="*/ 94132 w 786663"/>
                <a:gd name="connsiteY97" fmla="*/ 343757 h 381041"/>
                <a:gd name="connsiteX98" fmla="*/ 99593 w 786663"/>
                <a:gd name="connsiteY98" fmla="*/ 349980 h 381041"/>
                <a:gd name="connsiteX99" fmla="*/ 108991 w 786663"/>
                <a:gd name="connsiteY99" fmla="*/ 367125 h 381041"/>
                <a:gd name="connsiteX100" fmla="*/ 121564 w 786663"/>
                <a:gd name="connsiteY100" fmla="*/ 380968 h 381041"/>
                <a:gd name="connsiteX101" fmla="*/ 127660 w 786663"/>
                <a:gd name="connsiteY101" fmla="*/ 364205 h 381041"/>
                <a:gd name="connsiteX102" fmla="*/ 118770 w 786663"/>
                <a:gd name="connsiteY102" fmla="*/ 351124 h 381041"/>
                <a:gd name="connsiteX103" fmla="*/ 113309 w 786663"/>
                <a:gd name="connsiteY103" fmla="*/ 333343 h 381041"/>
                <a:gd name="connsiteX104" fmla="*/ 113563 w 786663"/>
                <a:gd name="connsiteY104" fmla="*/ 329787 h 381041"/>
                <a:gd name="connsiteX105" fmla="*/ 116103 w 786663"/>
                <a:gd name="connsiteY105" fmla="*/ 316325 h 381041"/>
                <a:gd name="connsiteX106" fmla="*/ 105054 w 786663"/>
                <a:gd name="connsiteY106" fmla="*/ 303117 h 381041"/>
                <a:gd name="connsiteX107" fmla="*/ 100990 w 786663"/>
                <a:gd name="connsiteY107" fmla="*/ 291306 h 381041"/>
                <a:gd name="connsiteX108" fmla="*/ 98958 w 786663"/>
                <a:gd name="connsiteY108" fmla="*/ 290925 h 381041"/>
                <a:gd name="connsiteX109" fmla="*/ 94132 w 786663"/>
                <a:gd name="connsiteY109" fmla="*/ 254857 h 381041"/>
                <a:gd name="connsiteX110" fmla="*/ 84734 w 786663"/>
                <a:gd name="connsiteY110" fmla="*/ 240506 h 381041"/>
                <a:gd name="connsiteX111" fmla="*/ 91846 w 786663"/>
                <a:gd name="connsiteY111" fmla="*/ 219932 h 381041"/>
                <a:gd name="connsiteX112" fmla="*/ 87528 w 786663"/>
                <a:gd name="connsiteY112" fmla="*/ 183611 h 381041"/>
                <a:gd name="connsiteX113" fmla="*/ 92862 w 786663"/>
                <a:gd name="connsiteY113" fmla="*/ 151606 h 381041"/>
                <a:gd name="connsiteX114" fmla="*/ 98958 w 786663"/>
                <a:gd name="connsiteY114" fmla="*/ 129127 h 381041"/>
                <a:gd name="connsiteX115" fmla="*/ 103276 w 786663"/>
                <a:gd name="connsiteY115" fmla="*/ 120745 h 381041"/>
                <a:gd name="connsiteX116" fmla="*/ 109372 w 786663"/>
                <a:gd name="connsiteY116" fmla="*/ 109442 h 381041"/>
                <a:gd name="connsiteX117" fmla="*/ 116992 w 786663"/>
                <a:gd name="connsiteY117" fmla="*/ 96996 h 381041"/>
                <a:gd name="connsiteX118" fmla="*/ 119913 w 786663"/>
                <a:gd name="connsiteY118" fmla="*/ 91155 h 381041"/>
                <a:gd name="connsiteX119" fmla="*/ 132740 w 786663"/>
                <a:gd name="connsiteY119" fmla="*/ 76295 h 381041"/>
                <a:gd name="connsiteX120" fmla="*/ 140487 w 786663"/>
                <a:gd name="connsiteY120" fmla="*/ 61055 h 381041"/>
                <a:gd name="connsiteX121" fmla="*/ 144932 w 786663"/>
                <a:gd name="connsiteY121" fmla="*/ 54451 h 381041"/>
                <a:gd name="connsiteX122" fmla="*/ 148234 w 786663"/>
                <a:gd name="connsiteY122" fmla="*/ 43275 h 381041"/>
                <a:gd name="connsiteX123" fmla="*/ 630834 w 786663"/>
                <a:gd name="connsiteY123" fmla="*/ 235173 h 381041"/>
                <a:gd name="connsiteX124" fmla="*/ 588289 w 786663"/>
                <a:gd name="connsiteY124" fmla="*/ 263620 h 381041"/>
                <a:gd name="connsiteX125" fmla="*/ 498373 w 786663"/>
                <a:gd name="connsiteY125" fmla="*/ 263620 h 381041"/>
                <a:gd name="connsiteX126" fmla="*/ 498373 w 786663"/>
                <a:gd name="connsiteY126" fmla="*/ 161258 h 381041"/>
                <a:gd name="connsiteX127" fmla="*/ 579653 w 786663"/>
                <a:gd name="connsiteY127" fmla="*/ 161258 h 381041"/>
                <a:gd name="connsiteX128" fmla="*/ 623087 w 786663"/>
                <a:gd name="connsiteY128" fmla="*/ 188182 h 381041"/>
                <a:gd name="connsiteX129" fmla="*/ 608355 w 786663"/>
                <a:gd name="connsiteY129" fmla="*/ 209773 h 381041"/>
                <a:gd name="connsiteX130" fmla="*/ 607720 w 786663"/>
                <a:gd name="connsiteY130" fmla="*/ 210534 h 381041"/>
                <a:gd name="connsiteX131" fmla="*/ 608355 w 786663"/>
                <a:gd name="connsiteY131" fmla="*/ 211169 h 381041"/>
                <a:gd name="connsiteX132" fmla="*/ 630834 w 786663"/>
                <a:gd name="connsiteY132" fmla="*/ 235299 h 381041"/>
                <a:gd name="connsiteX133" fmla="*/ 528726 w 786663"/>
                <a:gd name="connsiteY133" fmla="*/ 201390 h 381041"/>
                <a:gd name="connsiteX134" fmla="*/ 579780 w 786663"/>
                <a:gd name="connsiteY134" fmla="*/ 201390 h 381041"/>
                <a:gd name="connsiteX135" fmla="*/ 591972 w 786663"/>
                <a:gd name="connsiteY135" fmla="*/ 194532 h 381041"/>
                <a:gd name="connsiteX136" fmla="*/ 579780 w 786663"/>
                <a:gd name="connsiteY136" fmla="*/ 187167 h 381041"/>
                <a:gd name="connsiteX137" fmla="*/ 528726 w 786663"/>
                <a:gd name="connsiteY137" fmla="*/ 187167 h 381041"/>
                <a:gd name="connsiteX138" fmla="*/ 528726 w 786663"/>
                <a:gd name="connsiteY138" fmla="*/ 201390 h 381041"/>
                <a:gd name="connsiteX139" fmla="*/ 599592 w 786663"/>
                <a:gd name="connsiteY139" fmla="*/ 229965 h 381041"/>
                <a:gd name="connsiteX140" fmla="*/ 588416 w 786663"/>
                <a:gd name="connsiteY140" fmla="*/ 223361 h 381041"/>
                <a:gd name="connsiteX141" fmla="*/ 528726 w 786663"/>
                <a:gd name="connsiteY141" fmla="*/ 223361 h 381041"/>
                <a:gd name="connsiteX142" fmla="*/ 528726 w 786663"/>
                <a:gd name="connsiteY142" fmla="*/ 237586 h 381041"/>
                <a:gd name="connsiteX143" fmla="*/ 588416 w 786663"/>
                <a:gd name="connsiteY143" fmla="*/ 237586 h 381041"/>
                <a:gd name="connsiteX144" fmla="*/ 599592 w 786663"/>
                <a:gd name="connsiteY144" fmla="*/ 229965 h 381041"/>
                <a:gd name="connsiteX145" fmla="*/ 786663 w 786663"/>
                <a:gd name="connsiteY145" fmla="*/ 263367 h 381041"/>
                <a:gd name="connsiteX146" fmla="*/ 750468 w 786663"/>
                <a:gd name="connsiteY146" fmla="*/ 263367 h 381041"/>
                <a:gd name="connsiteX147" fmla="*/ 738784 w 786663"/>
                <a:gd name="connsiteY147" fmla="*/ 241268 h 381041"/>
                <a:gd name="connsiteX148" fmla="*/ 681380 w 786663"/>
                <a:gd name="connsiteY148" fmla="*/ 241268 h 381041"/>
                <a:gd name="connsiteX149" fmla="*/ 669950 w 786663"/>
                <a:gd name="connsiteY149" fmla="*/ 263367 h 381041"/>
                <a:gd name="connsiteX150" fmla="*/ 633755 w 786663"/>
                <a:gd name="connsiteY150" fmla="*/ 263367 h 381041"/>
                <a:gd name="connsiteX151" fmla="*/ 688873 w 786663"/>
                <a:gd name="connsiteY151" fmla="*/ 161005 h 381041"/>
                <a:gd name="connsiteX152" fmla="*/ 730402 w 786663"/>
                <a:gd name="connsiteY152" fmla="*/ 161005 h 381041"/>
                <a:gd name="connsiteX153" fmla="*/ 786663 w 786663"/>
                <a:gd name="connsiteY153" fmla="*/ 263367 h 381041"/>
                <a:gd name="connsiteX154" fmla="*/ 725830 w 786663"/>
                <a:gd name="connsiteY154" fmla="*/ 216884 h 381041"/>
                <a:gd name="connsiteX155" fmla="*/ 709701 w 786663"/>
                <a:gd name="connsiteY155" fmla="*/ 186277 h 381041"/>
                <a:gd name="connsiteX156" fmla="*/ 693953 w 786663"/>
                <a:gd name="connsiteY156" fmla="*/ 216884 h 381041"/>
                <a:gd name="connsiteX157" fmla="*/ 725830 w 786663"/>
                <a:gd name="connsiteY157" fmla="*/ 216884 h 381041"/>
                <a:gd name="connsiteX158" fmla="*/ 442493 w 786663"/>
                <a:gd name="connsiteY158" fmla="*/ 230474 h 381041"/>
                <a:gd name="connsiteX159" fmla="*/ 384708 w 786663"/>
                <a:gd name="connsiteY159" fmla="*/ 161258 h 381041"/>
                <a:gd name="connsiteX160" fmla="*/ 341782 w 786663"/>
                <a:gd name="connsiteY160" fmla="*/ 161258 h 381041"/>
                <a:gd name="connsiteX161" fmla="*/ 341782 w 786663"/>
                <a:gd name="connsiteY161" fmla="*/ 263620 h 381041"/>
                <a:gd name="connsiteX162" fmla="*/ 372262 w 786663"/>
                <a:gd name="connsiteY162" fmla="*/ 263620 h 381041"/>
                <a:gd name="connsiteX163" fmla="*/ 372262 w 786663"/>
                <a:gd name="connsiteY163" fmla="*/ 194405 h 381041"/>
                <a:gd name="connsiteX164" fmla="*/ 429920 w 786663"/>
                <a:gd name="connsiteY164" fmla="*/ 263620 h 381041"/>
                <a:gd name="connsiteX165" fmla="*/ 473227 w 786663"/>
                <a:gd name="connsiteY165" fmla="*/ 263620 h 381041"/>
                <a:gd name="connsiteX166" fmla="*/ 473227 w 786663"/>
                <a:gd name="connsiteY166" fmla="*/ 161258 h 381041"/>
                <a:gd name="connsiteX167" fmla="*/ 442620 w 786663"/>
                <a:gd name="connsiteY167" fmla="*/ 161258 h 381041"/>
                <a:gd name="connsiteX168" fmla="*/ 442620 w 786663"/>
                <a:gd name="connsiteY168" fmla="*/ 230474 h 38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86663" h="381041">
                  <a:moveTo>
                    <a:pt x="295935" y="161258"/>
                  </a:moveTo>
                  <a:lnTo>
                    <a:pt x="329336" y="161258"/>
                  </a:lnTo>
                  <a:lnTo>
                    <a:pt x="296570" y="263620"/>
                  </a:lnTo>
                  <a:lnTo>
                    <a:pt x="254914" y="263620"/>
                  </a:lnTo>
                  <a:lnTo>
                    <a:pt x="234848" y="191484"/>
                  </a:lnTo>
                  <a:lnTo>
                    <a:pt x="213893" y="263620"/>
                  </a:lnTo>
                  <a:lnTo>
                    <a:pt x="172872" y="263620"/>
                  </a:lnTo>
                  <a:lnTo>
                    <a:pt x="140106" y="161258"/>
                  </a:lnTo>
                  <a:lnTo>
                    <a:pt x="173634" y="161258"/>
                  </a:lnTo>
                  <a:lnTo>
                    <a:pt x="193700" y="233394"/>
                  </a:lnTo>
                  <a:lnTo>
                    <a:pt x="213893" y="161258"/>
                  </a:lnTo>
                  <a:lnTo>
                    <a:pt x="255549" y="161258"/>
                  </a:lnTo>
                  <a:lnTo>
                    <a:pt x="275742" y="233394"/>
                  </a:lnTo>
                  <a:lnTo>
                    <a:pt x="295808" y="161258"/>
                  </a:lnTo>
                  <a:close/>
                  <a:moveTo>
                    <a:pt x="147853" y="43656"/>
                  </a:moveTo>
                  <a:cubicBezTo>
                    <a:pt x="148869" y="39974"/>
                    <a:pt x="152298" y="34767"/>
                    <a:pt x="153441" y="30702"/>
                  </a:cubicBezTo>
                  <a:cubicBezTo>
                    <a:pt x="154330" y="27400"/>
                    <a:pt x="154076" y="24861"/>
                    <a:pt x="152806" y="24225"/>
                  </a:cubicBezTo>
                  <a:cubicBezTo>
                    <a:pt x="153695" y="13049"/>
                    <a:pt x="146075" y="2762"/>
                    <a:pt x="134899" y="476"/>
                  </a:cubicBezTo>
                  <a:cubicBezTo>
                    <a:pt x="122707" y="-2064"/>
                    <a:pt x="110896" y="5811"/>
                    <a:pt x="108356" y="18002"/>
                  </a:cubicBezTo>
                  <a:cubicBezTo>
                    <a:pt x="105816" y="30194"/>
                    <a:pt x="113690" y="42132"/>
                    <a:pt x="125882" y="44545"/>
                  </a:cubicBezTo>
                  <a:cubicBezTo>
                    <a:pt x="127533" y="44926"/>
                    <a:pt x="129311" y="45053"/>
                    <a:pt x="130962" y="44926"/>
                  </a:cubicBezTo>
                  <a:cubicBezTo>
                    <a:pt x="131851" y="45307"/>
                    <a:pt x="132613" y="45815"/>
                    <a:pt x="133121" y="46324"/>
                  </a:cubicBezTo>
                  <a:cubicBezTo>
                    <a:pt x="134137" y="47467"/>
                    <a:pt x="134772" y="50895"/>
                    <a:pt x="134010" y="52674"/>
                  </a:cubicBezTo>
                  <a:cubicBezTo>
                    <a:pt x="133248" y="54451"/>
                    <a:pt x="128549" y="59405"/>
                    <a:pt x="123342" y="65119"/>
                  </a:cubicBezTo>
                  <a:cubicBezTo>
                    <a:pt x="118135" y="70834"/>
                    <a:pt x="116230" y="71342"/>
                    <a:pt x="111404" y="77057"/>
                  </a:cubicBezTo>
                  <a:cubicBezTo>
                    <a:pt x="109118" y="79851"/>
                    <a:pt x="108229" y="83026"/>
                    <a:pt x="108229" y="83026"/>
                  </a:cubicBezTo>
                  <a:cubicBezTo>
                    <a:pt x="108229" y="83026"/>
                    <a:pt x="103784" y="85439"/>
                    <a:pt x="100736" y="89630"/>
                  </a:cubicBezTo>
                  <a:cubicBezTo>
                    <a:pt x="97688" y="93821"/>
                    <a:pt x="93497" y="102076"/>
                    <a:pt x="93497" y="102076"/>
                  </a:cubicBezTo>
                  <a:cubicBezTo>
                    <a:pt x="93497" y="102076"/>
                    <a:pt x="90068" y="103981"/>
                    <a:pt x="88290" y="105378"/>
                  </a:cubicBezTo>
                  <a:cubicBezTo>
                    <a:pt x="86385" y="106902"/>
                    <a:pt x="85369" y="107918"/>
                    <a:pt x="82575" y="111348"/>
                  </a:cubicBezTo>
                  <a:cubicBezTo>
                    <a:pt x="82575" y="108426"/>
                    <a:pt x="83718" y="107030"/>
                    <a:pt x="85496" y="105759"/>
                  </a:cubicBezTo>
                  <a:cubicBezTo>
                    <a:pt x="86893" y="104743"/>
                    <a:pt x="89052" y="99536"/>
                    <a:pt x="89052" y="93694"/>
                  </a:cubicBezTo>
                  <a:cubicBezTo>
                    <a:pt x="91846" y="92298"/>
                    <a:pt x="93751" y="89249"/>
                    <a:pt x="93751" y="85948"/>
                  </a:cubicBezTo>
                  <a:cubicBezTo>
                    <a:pt x="93751" y="81121"/>
                    <a:pt x="89814" y="77184"/>
                    <a:pt x="84988" y="77184"/>
                  </a:cubicBezTo>
                  <a:cubicBezTo>
                    <a:pt x="83083" y="77184"/>
                    <a:pt x="81432" y="77819"/>
                    <a:pt x="79908" y="78708"/>
                  </a:cubicBezTo>
                  <a:cubicBezTo>
                    <a:pt x="76479" y="77184"/>
                    <a:pt x="72161" y="76423"/>
                    <a:pt x="67335" y="77438"/>
                  </a:cubicBezTo>
                  <a:cubicBezTo>
                    <a:pt x="65557" y="77819"/>
                    <a:pt x="63906" y="78455"/>
                    <a:pt x="63525" y="79724"/>
                  </a:cubicBezTo>
                  <a:cubicBezTo>
                    <a:pt x="62509" y="80105"/>
                    <a:pt x="60858" y="80740"/>
                    <a:pt x="58826" y="83661"/>
                  </a:cubicBezTo>
                  <a:cubicBezTo>
                    <a:pt x="56540" y="87090"/>
                    <a:pt x="57429" y="89249"/>
                    <a:pt x="57048" y="90519"/>
                  </a:cubicBezTo>
                  <a:cubicBezTo>
                    <a:pt x="56667" y="91536"/>
                    <a:pt x="53111" y="93694"/>
                    <a:pt x="54635" y="101442"/>
                  </a:cubicBezTo>
                  <a:cubicBezTo>
                    <a:pt x="55270" y="104617"/>
                    <a:pt x="55016" y="106902"/>
                    <a:pt x="55270" y="108045"/>
                  </a:cubicBezTo>
                  <a:cubicBezTo>
                    <a:pt x="55524" y="109315"/>
                    <a:pt x="56159" y="109950"/>
                    <a:pt x="57429" y="110586"/>
                  </a:cubicBezTo>
                  <a:cubicBezTo>
                    <a:pt x="58191" y="110967"/>
                    <a:pt x="58953" y="111220"/>
                    <a:pt x="59842" y="111474"/>
                  </a:cubicBezTo>
                  <a:cubicBezTo>
                    <a:pt x="61112" y="111855"/>
                    <a:pt x="61620" y="112236"/>
                    <a:pt x="61874" y="113380"/>
                  </a:cubicBezTo>
                  <a:cubicBezTo>
                    <a:pt x="61874" y="113633"/>
                    <a:pt x="61874" y="113887"/>
                    <a:pt x="61874" y="114268"/>
                  </a:cubicBezTo>
                  <a:cubicBezTo>
                    <a:pt x="61874" y="115030"/>
                    <a:pt x="61874" y="115792"/>
                    <a:pt x="61874" y="116174"/>
                  </a:cubicBezTo>
                  <a:cubicBezTo>
                    <a:pt x="61874" y="116681"/>
                    <a:pt x="61493" y="117062"/>
                    <a:pt x="60985" y="117317"/>
                  </a:cubicBezTo>
                  <a:lnTo>
                    <a:pt x="52476" y="117698"/>
                  </a:lnTo>
                  <a:cubicBezTo>
                    <a:pt x="47396" y="117570"/>
                    <a:pt x="44729" y="119094"/>
                    <a:pt x="44729" y="119094"/>
                  </a:cubicBezTo>
                  <a:cubicBezTo>
                    <a:pt x="44729" y="119094"/>
                    <a:pt x="39776" y="119349"/>
                    <a:pt x="36347" y="121507"/>
                  </a:cubicBezTo>
                  <a:cubicBezTo>
                    <a:pt x="33045" y="123539"/>
                    <a:pt x="28600" y="128874"/>
                    <a:pt x="27711" y="133699"/>
                  </a:cubicBezTo>
                  <a:cubicBezTo>
                    <a:pt x="27076" y="135605"/>
                    <a:pt x="26695" y="137001"/>
                    <a:pt x="25679" y="138906"/>
                  </a:cubicBezTo>
                  <a:cubicBezTo>
                    <a:pt x="25044" y="140049"/>
                    <a:pt x="21996" y="141827"/>
                    <a:pt x="19710" y="144240"/>
                  </a:cubicBezTo>
                  <a:cubicBezTo>
                    <a:pt x="18313" y="139287"/>
                    <a:pt x="16408" y="132937"/>
                    <a:pt x="16281" y="128746"/>
                  </a:cubicBezTo>
                  <a:cubicBezTo>
                    <a:pt x="16281" y="128619"/>
                    <a:pt x="16281" y="127857"/>
                    <a:pt x="16281" y="127603"/>
                  </a:cubicBezTo>
                  <a:cubicBezTo>
                    <a:pt x="16281" y="126206"/>
                    <a:pt x="16408" y="124809"/>
                    <a:pt x="17043" y="123539"/>
                  </a:cubicBezTo>
                  <a:cubicBezTo>
                    <a:pt x="18567" y="121507"/>
                    <a:pt x="19329" y="119094"/>
                    <a:pt x="19202" y="116555"/>
                  </a:cubicBezTo>
                  <a:cubicBezTo>
                    <a:pt x="19202" y="114776"/>
                    <a:pt x="19583" y="112999"/>
                    <a:pt x="19964" y="111348"/>
                  </a:cubicBezTo>
                  <a:cubicBezTo>
                    <a:pt x="20345" y="110077"/>
                    <a:pt x="19964" y="109188"/>
                    <a:pt x="20726" y="107918"/>
                  </a:cubicBezTo>
                  <a:cubicBezTo>
                    <a:pt x="21107" y="107030"/>
                    <a:pt x="21742" y="106267"/>
                    <a:pt x="21742" y="105378"/>
                  </a:cubicBezTo>
                  <a:cubicBezTo>
                    <a:pt x="21488" y="104362"/>
                    <a:pt x="20218" y="104236"/>
                    <a:pt x="19329" y="104617"/>
                  </a:cubicBezTo>
                  <a:cubicBezTo>
                    <a:pt x="17805" y="105251"/>
                    <a:pt x="17170" y="107156"/>
                    <a:pt x="16662" y="108680"/>
                  </a:cubicBezTo>
                  <a:cubicBezTo>
                    <a:pt x="16281" y="109824"/>
                    <a:pt x="16408" y="111093"/>
                    <a:pt x="15646" y="111348"/>
                  </a:cubicBezTo>
                  <a:cubicBezTo>
                    <a:pt x="15011" y="111728"/>
                    <a:pt x="13868" y="111601"/>
                    <a:pt x="13360" y="110839"/>
                  </a:cubicBezTo>
                  <a:cubicBezTo>
                    <a:pt x="12598" y="109950"/>
                    <a:pt x="12344" y="109188"/>
                    <a:pt x="11836" y="108045"/>
                  </a:cubicBezTo>
                  <a:cubicBezTo>
                    <a:pt x="11328" y="106902"/>
                    <a:pt x="9550" y="100425"/>
                    <a:pt x="7645" y="96996"/>
                  </a:cubicBezTo>
                  <a:cubicBezTo>
                    <a:pt x="7137" y="96234"/>
                    <a:pt x="6629" y="95345"/>
                    <a:pt x="5740" y="95092"/>
                  </a:cubicBezTo>
                  <a:cubicBezTo>
                    <a:pt x="5105" y="94837"/>
                    <a:pt x="4216" y="95473"/>
                    <a:pt x="4470" y="96107"/>
                  </a:cubicBezTo>
                  <a:cubicBezTo>
                    <a:pt x="5232" y="98012"/>
                    <a:pt x="6121" y="100044"/>
                    <a:pt x="6629" y="102076"/>
                  </a:cubicBezTo>
                  <a:cubicBezTo>
                    <a:pt x="5994" y="100806"/>
                    <a:pt x="4978" y="99536"/>
                    <a:pt x="4089" y="98393"/>
                  </a:cubicBezTo>
                  <a:cubicBezTo>
                    <a:pt x="3454" y="97505"/>
                    <a:pt x="2692" y="96742"/>
                    <a:pt x="1676" y="96234"/>
                  </a:cubicBezTo>
                  <a:cubicBezTo>
                    <a:pt x="1168" y="95980"/>
                    <a:pt x="279" y="96234"/>
                    <a:pt x="25" y="96742"/>
                  </a:cubicBezTo>
                  <a:cubicBezTo>
                    <a:pt x="-102" y="97250"/>
                    <a:pt x="279" y="97631"/>
                    <a:pt x="533" y="98012"/>
                  </a:cubicBezTo>
                  <a:cubicBezTo>
                    <a:pt x="1930" y="99917"/>
                    <a:pt x="3073" y="101823"/>
                    <a:pt x="4089" y="103981"/>
                  </a:cubicBezTo>
                  <a:cubicBezTo>
                    <a:pt x="3454" y="103346"/>
                    <a:pt x="2692" y="102711"/>
                    <a:pt x="1803" y="102457"/>
                  </a:cubicBezTo>
                  <a:cubicBezTo>
                    <a:pt x="1295" y="102457"/>
                    <a:pt x="660" y="102457"/>
                    <a:pt x="406" y="102838"/>
                  </a:cubicBezTo>
                  <a:cubicBezTo>
                    <a:pt x="279" y="103219"/>
                    <a:pt x="533" y="103727"/>
                    <a:pt x="787" y="104108"/>
                  </a:cubicBezTo>
                  <a:cubicBezTo>
                    <a:pt x="1803" y="105378"/>
                    <a:pt x="2946" y="106775"/>
                    <a:pt x="3835" y="108173"/>
                  </a:cubicBezTo>
                  <a:cubicBezTo>
                    <a:pt x="4470" y="109315"/>
                    <a:pt x="5105" y="110458"/>
                    <a:pt x="5740" y="111474"/>
                  </a:cubicBezTo>
                  <a:cubicBezTo>
                    <a:pt x="5232" y="111093"/>
                    <a:pt x="4089" y="111220"/>
                    <a:pt x="4089" y="111982"/>
                  </a:cubicBezTo>
                  <a:cubicBezTo>
                    <a:pt x="4597" y="113506"/>
                    <a:pt x="6248" y="114395"/>
                    <a:pt x="6629" y="116046"/>
                  </a:cubicBezTo>
                  <a:cubicBezTo>
                    <a:pt x="7899" y="119602"/>
                    <a:pt x="7518" y="123158"/>
                    <a:pt x="7264" y="127349"/>
                  </a:cubicBezTo>
                  <a:cubicBezTo>
                    <a:pt x="7010" y="131540"/>
                    <a:pt x="7645" y="142970"/>
                    <a:pt x="6629" y="148050"/>
                  </a:cubicBezTo>
                  <a:cubicBezTo>
                    <a:pt x="5105" y="156051"/>
                    <a:pt x="5232" y="159226"/>
                    <a:pt x="7264" y="168370"/>
                  </a:cubicBezTo>
                  <a:cubicBezTo>
                    <a:pt x="8407" y="173705"/>
                    <a:pt x="13741" y="173705"/>
                    <a:pt x="17805" y="171037"/>
                  </a:cubicBezTo>
                  <a:cubicBezTo>
                    <a:pt x="24536" y="166465"/>
                    <a:pt x="31648" y="156686"/>
                    <a:pt x="33172" y="154527"/>
                  </a:cubicBezTo>
                  <a:cubicBezTo>
                    <a:pt x="34442" y="152876"/>
                    <a:pt x="35331" y="150209"/>
                    <a:pt x="36728" y="150590"/>
                  </a:cubicBezTo>
                  <a:cubicBezTo>
                    <a:pt x="39014" y="153130"/>
                    <a:pt x="40665" y="164433"/>
                    <a:pt x="38887" y="174212"/>
                  </a:cubicBezTo>
                  <a:cubicBezTo>
                    <a:pt x="38506" y="176371"/>
                    <a:pt x="37363" y="179927"/>
                    <a:pt x="37490" y="181070"/>
                  </a:cubicBezTo>
                  <a:cubicBezTo>
                    <a:pt x="37617" y="182213"/>
                    <a:pt x="38760" y="182849"/>
                    <a:pt x="38760" y="183102"/>
                  </a:cubicBezTo>
                  <a:cubicBezTo>
                    <a:pt x="38379" y="190468"/>
                    <a:pt x="33553" y="191992"/>
                    <a:pt x="31902" y="199739"/>
                  </a:cubicBezTo>
                  <a:cubicBezTo>
                    <a:pt x="30124" y="207613"/>
                    <a:pt x="30759" y="212820"/>
                    <a:pt x="32410" y="220694"/>
                  </a:cubicBezTo>
                  <a:cubicBezTo>
                    <a:pt x="33934" y="228442"/>
                    <a:pt x="37363" y="236315"/>
                    <a:pt x="40538" y="242030"/>
                  </a:cubicBezTo>
                  <a:cubicBezTo>
                    <a:pt x="43713" y="247745"/>
                    <a:pt x="44348" y="251936"/>
                    <a:pt x="44348" y="251936"/>
                  </a:cubicBezTo>
                  <a:lnTo>
                    <a:pt x="47142" y="251936"/>
                  </a:lnTo>
                  <a:cubicBezTo>
                    <a:pt x="47142" y="251936"/>
                    <a:pt x="51206" y="268446"/>
                    <a:pt x="59715" y="281274"/>
                  </a:cubicBezTo>
                  <a:cubicBezTo>
                    <a:pt x="84480" y="318357"/>
                    <a:pt x="92862" y="334740"/>
                    <a:pt x="94767" y="338550"/>
                  </a:cubicBezTo>
                  <a:cubicBezTo>
                    <a:pt x="96418" y="341852"/>
                    <a:pt x="94132" y="341980"/>
                    <a:pt x="94132" y="343757"/>
                  </a:cubicBezTo>
                  <a:cubicBezTo>
                    <a:pt x="94132" y="345536"/>
                    <a:pt x="95402" y="347059"/>
                    <a:pt x="99593" y="349980"/>
                  </a:cubicBezTo>
                  <a:cubicBezTo>
                    <a:pt x="103911" y="352901"/>
                    <a:pt x="107467" y="361918"/>
                    <a:pt x="108991" y="367125"/>
                  </a:cubicBezTo>
                  <a:cubicBezTo>
                    <a:pt x="110515" y="372205"/>
                    <a:pt x="113944" y="381984"/>
                    <a:pt x="121564" y="380968"/>
                  </a:cubicBezTo>
                  <a:cubicBezTo>
                    <a:pt x="129184" y="379952"/>
                    <a:pt x="129184" y="370174"/>
                    <a:pt x="127660" y="364205"/>
                  </a:cubicBezTo>
                  <a:cubicBezTo>
                    <a:pt x="126136" y="358108"/>
                    <a:pt x="119913" y="355314"/>
                    <a:pt x="118770" y="351124"/>
                  </a:cubicBezTo>
                  <a:cubicBezTo>
                    <a:pt x="117754" y="347567"/>
                    <a:pt x="113563" y="340963"/>
                    <a:pt x="113309" y="333343"/>
                  </a:cubicBezTo>
                  <a:cubicBezTo>
                    <a:pt x="113309" y="332327"/>
                    <a:pt x="113309" y="331311"/>
                    <a:pt x="113563" y="329787"/>
                  </a:cubicBezTo>
                  <a:cubicBezTo>
                    <a:pt x="114071" y="325469"/>
                    <a:pt x="116484" y="319755"/>
                    <a:pt x="116103" y="316325"/>
                  </a:cubicBezTo>
                  <a:cubicBezTo>
                    <a:pt x="115722" y="312769"/>
                    <a:pt x="107086" y="306800"/>
                    <a:pt x="105054" y="303117"/>
                  </a:cubicBezTo>
                  <a:cubicBezTo>
                    <a:pt x="102895" y="299434"/>
                    <a:pt x="101879" y="291814"/>
                    <a:pt x="100990" y="291306"/>
                  </a:cubicBezTo>
                  <a:cubicBezTo>
                    <a:pt x="100101" y="290925"/>
                    <a:pt x="98958" y="290925"/>
                    <a:pt x="98958" y="290925"/>
                  </a:cubicBezTo>
                  <a:cubicBezTo>
                    <a:pt x="98958" y="290925"/>
                    <a:pt x="97688" y="265399"/>
                    <a:pt x="94132" y="254857"/>
                  </a:cubicBezTo>
                  <a:cubicBezTo>
                    <a:pt x="91465" y="247237"/>
                    <a:pt x="84734" y="240506"/>
                    <a:pt x="84734" y="240506"/>
                  </a:cubicBezTo>
                  <a:cubicBezTo>
                    <a:pt x="84734" y="240506"/>
                    <a:pt x="87909" y="234664"/>
                    <a:pt x="91846" y="219932"/>
                  </a:cubicBezTo>
                  <a:cubicBezTo>
                    <a:pt x="96672" y="202152"/>
                    <a:pt x="89560" y="193517"/>
                    <a:pt x="87528" y="183611"/>
                  </a:cubicBezTo>
                  <a:cubicBezTo>
                    <a:pt x="85877" y="175482"/>
                    <a:pt x="87782" y="163544"/>
                    <a:pt x="92862" y="151606"/>
                  </a:cubicBezTo>
                  <a:cubicBezTo>
                    <a:pt x="94767" y="147034"/>
                    <a:pt x="98704" y="135224"/>
                    <a:pt x="98958" y="129127"/>
                  </a:cubicBezTo>
                  <a:cubicBezTo>
                    <a:pt x="98958" y="126333"/>
                    <a:pt x="100609" y="124428"/>
                    <a:pt x="103276" y="120745"/>
                  </a:cubicBezTo>
                  <a:cubicBezTo>
                    <a:pt x="106070" y="116936"/>
                    <a:pt x="108229" y="112871"/>
                    <a:pt x="109372" y="109442"/>
                  </a:cubicBezTo>
                  <a:cubicBezTo>
                    <a:pt x="110515" y="106013"/>
                    <a:pt x="113055" y="102711"/>
                    <a:pt x="116992" y="96996"/>
                  </a:cubicBezTo>
                  <a:cubicBezTo>
                    <a:pt x="119151" y="93949"/>
                    <a:pt x="119913" y="91155"/>
                    <a:pt x="119913" y="91155"/>
                  </a:cubicBezTo>
                  <a:cubicBezTo>
                    <a:pt x="119913" y="91155"/>
                    <a:pt x="127279" y="83915"/>
                    <a:pt x="132740" y="76295"/>
                  </a:cubicBezTo>
                  <a:cubicBezTo>
                    <a:pt x="139090" y="67659"/>
                    <a:pt x="140106" y="62833"/>
                    <a:pt x="140487" y="61055"/>
                  </a:cubicBezTo>
                  <a:cubicBezTo>
                    <a:pt x="140995" y="59150"/>
                    <a:pt x="143662" y="57245"/>
                    <a:pt x="144932" y="54451"/>
                  </a:cubicBezTo>
                  <a:cubicBezTo>
                    <a:pt x="146202" y="51530"/>
                    <a:pt x="147218" y="46958"/>
                    <a:pt x="148234" y="43275"/>
                  </a:cubicBezTo>
                  <a:moveTo>
                    <a:pt x="630834" y="235173"/>
                  </a:moveTo>
                  <a:cubicBezTo>
                    <a:pt x="630834" y="255492"/>
                    <a:pt x="613943" y="263620"/>
                    <a:pt x="588289" y="263620"/>
                  </a:cubicBezTo>
                  <a:lnTo>
                    <a:pt x="498373" y="263620"/>
                  </a:lnTo>
                  <a:lnTo>
                    <a:pt x="498373" y="161258"/>
                  </a:lnTo>
                  <a:lnTo>
                    <a:pt x="579653" y="161258"/>
                  </a:lnTo>
                  <a:cubicBezTo>
                    <a:pt x="607466" y="161258"/>
                    <a:pt x="623087" y="168751"/>
                    <a:pt x="623087" y="188182"/>
                  </a:cubicBezTo>
                  <a:cubicBezTo>
                    <a:pt x="623087" y="199867"/>
                    <a:pt x="616483" y="206598"/>
                    <a:pt x="608355" y="209773"/>
                  </a:cubicBezTo>
                  <a:cubicBezTo>
                    <a:pt x="607974" y="209899"/>
                    <a:pt x="607720" y="210153"/>
                    <a:pt x="607720" y="210534"/>
                  </a:cubicBezTo>
                  <a:cubicBezTo>
                    <a:pt x="607720" y="210915"/>
                    <a:pt x="607974" y="211169"/>
                    <a:pt x="608355" y="211169"/>
                  </a:cubicBezTo>
                  <a:cubicBezTo>
                    <a:pt x="621182" y="212948"/>
                    <a:pt x="630834" y="220949"/>
                    <a:pt x="630834" y="235299"/>
                  </a:cubicBezTo>
                  <a:moveTo>
                    <a:pt x="528726" y="201390"/>
                  </a:moveTo>
                  <a:lnTo>
                    <a:pt x="579780" y="201390"/>
                  </a:lnTo>
                  <a:cubicBezTo>
                    <a:pt x="588416" y="201390"/>
                    <a:pt x="591972" y="198850"/>
                    <a:pt x="591972" y="194532"/>
                  </a:cubicBezTo>
                  <a:cubicBezTo>
                    <a:pt x="591972" y="189580"/>
                    <a:pt x="588416" y="187167"/>
                    <a:pt x="579780" y="187167"/>
                  </a:cubicBezTo>
                  <a:lnTo>
                    <a:pt x="528726" y="187167"/>
                  </a:lnTo>
                  <a:lnTo>
                    <a:pt x="528726" y="201390"/>
                  </a:lnTo>
                  <a:close/>
                  <a:moveTo>
                    <a:pt x="599592" y="229965"/>
                  </a:moveTo>
                  <a:cubicBezTo>
                    <a:pt x="599592" y="225901"/>
                    <a:pt x="596671" y="223361"/>
                    <a:pt x="588416" y="223361"/>
                  </a:cubicBezTo>
                  <a:lnTo>
                    <a:pt x="528726" y="223361"/>
                  </a:lnTo>
                  <a:lnTo>
                    <a:pt x="528726" y="237586"/>
                  </a:lnTo>
                  <a:lnTo>
                    <a:pt x="588416" y="237586"/>
                  </a:lnTo>
                  <a:cubicBezTo>
                    <a:pt x="596798" y="237586"/>
                    <a:pt x="599592" y="234537"/>
                    <a:pt x="599592" y="229965"/>
                  </a:cubicBezTo>
                  <a:moveTo>
                    <a:pt x="786663" y="263367"/>
                  </a:moveTo>
                  <a:lnTo>
                    <a:pt x="750468" y="263367"/>
                  </a:lnTo>
                  <a:lnTo>
                    <a:pt x="738784" y="241268"/>
                  </a:lnTo>
                  <a:lnTo>
                    <a:pt x="681380" y="241268"/>
                  </a:lnTo>
                  <a:lnTo>
                    <a:pt x="669950" y="263367"/>
                  </a:lnTo>
                  <a:lnTo>
                    <a:pt x="633755" y="263367"/>
                  </a:lnTo>
                  <a:lnTo>
                    <a:pt x="688873" y="161005"/>
                  </a:lnTo>
                  <a:lnTo>
                    <a:pt x="730402" y="161005"/>
                  </a:lnTo>
                  <a:lnTo>
                    <a:pt x="786663" y="263367"/>
                  </a:lnTo>
                  <a:close/>
                  <a:moveTo>
                    <a:pt x="725830" y="216884"/>
                  </a:moveTo>
                  <a:lnTo>
                    <a:pt x="709701" y="186277"/>
                  </a:lnTo>
                  <a:lnTo>
                    <a:pt x="693953" y="216884"/>
                  </a:lnTo>
                  <a:lnTo>
                    <a:pt x="725830" y="216884"/>
                  </a:lnTo>
                  <a:close/>
                  <a:moveTo>
                    <a:pt x="442493" y="230474"/>
                  </a:moveTo>
                  <a:lnTo>
                    <a:pt x="384708" y="161258"/>
                  </a:lnTo>
                  <a:lnTo>
                    <a:pt x="341782" y="161258"/>
                  </a:lnTo>
                  <a:lnTo>
                    <a:pt x="341782" y="263620"/>
                  </a:lnTo>
                  <a:lnTo>
                    <a:pt x="372262" y="263620"/>
                  </a:lnTo>
                  <a:lnTo>
                    <a:pt x="372262" y="194405"/>
                  </a:lnTo>
                  <a:lnTo>
                    <a:pt x="429920" y="263620"/>
                  </a:lnTo>
                  <a:lnTo>
                    <a:pt x="473227" y="263620"/>
                  </a:lnTo>
                  <a:lnTo>
                    <a:pt x="473227" y="161258"/>
                  </a:lnTo>
                  <a:lnTo>
                    <a:pt x="442620" y="161258"/>
                  </a:lnTo>
                  <a:lnTo>
                    <a:pt x="442620" y="230474"/>
                  </a:lnTo>
                  <a:close/>
                </a:path>
              </a:pathLst>
            </a:custGeom>
            <a:solidFill>
              <a:srgbClr val="F94D00"/>
            </a:solidFill>
            <a:ln w="0"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1D22B575-2DBB-3FCF-8C12-A0319B007F60}"/>
              </a:ext>
            </a:extLst>
          </p:cNvPr>
          <p:cNvSpPr/>
          <p:nvPr/>
        </p:nvSpPr>
        <p:spPr>
          <a:xfrm>
            <a:off x="5697019" y="-2252"/>
            <a:ext cx="2069591" cy="5803899"/>
          </a:xfrm>
          <a:custGeom>
            <a:avLst/>
            <a:gdLst>
              <a:gd name="connsiteX0" fmla="*/ 2014855 w 2069591"/>
              <a:gd name="connsiteY0" fmla="*/ 0 h 5803899"/>
              <a:gd name="connsiteX1" fmla="*/ 1925066 w 2069591"/>
              <a:gd name="connsiteY1" fmla="*/ 0 h 5803899"/>
              <a:gd name="connsiteX2" fmla="*/ 1322070 w 2069591"/>
              <a:gd name="connsiteY2" fmla="*/ 2853817 h 5803899"/>
              <a:gd name="connsiteX3" fmla="*/ 0 w 2069591"/>
              <a:gd name="connsiteY3" fmla="*/ 5803899 h 5803899"/>
              <a:gd name="connsiteX4" fmla="*/ 166370 w 2069591"/>
              <a:gd name="connsiteY4" fmla="*/ 5803899 h 5803899"/>
              <a:gd name="connsiteX5" fmla="*/ 1458976 w 2069591"/>
              <a:gd name="connsiteY5" fmla="*/ 2897632 h 5803899"/>
              <a:gd name="connsiteX6" fmla="*/ 2069592 w 2069591"/>
              <a:gd name="connsiteY6" fmla="*/ 0 h 5803899"/>
              <a:gd name="connsiteX7" fmla="*/ 2014982 w 2069591"/>
              <a:gd name="connsiteY7" fmla="*/ 0 h 58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1" h="5803899">
                <a:moveTo>
                  <a:pt x="2014855" y="0"/>
                </a:moveTo>
                <a:lnTo>
                  <a:pt x="1925066" y="0"/>
                </a:lnTo>
                <a:cubicBezTo>
                  <a:pt x="1821815" y="967105"/>
                  <a:pt x="1620266" y="1922272"/>
                  <a:pt x="1322070" y="2853817"/>
                </a:cubicBezTo>
                <a:cubicBezTo>
                  <a:pt x="992632" y="3882771"/>
                  <a:pt x="549402" y="4871212"/>
                  <a:pt x="0" y="5803899"/>
                </a:cubicBezTo>
                <a:lnTo>
                  <a:pt x="166370" y="5803899"/>
                </a:lnTo>
                <a:cubicBezTo>
                  <a:pt x="701548" y="4883403"/>
                  <a:pt x="1134745" y="3909948"/>
                  <a:pt x="1458976" y="2897632"/>
                </a:cubicBezTo>
                <a:cubicBezTo>
                  <a:pt x="1761744" y="1951863"/>
                  <a:pt x="1965833" y="982091"/>
                  <a:pt x="2069592" y="0"/>
                </a:cubicBezTo>
                <a:lnTo>
                  <a:pt x="2014982" y="0"/>
                </a:lnTo>
                <a:close/>
              </a:path>
            </a:pathLst>
          </a:custGeom>
          <a:solidFill>
            <a:schemeClr val="bg1"/>
          </a:solid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47ACF26-B567-1E94-F503-E60260D76704}"/>
              </a:ext>
            </a:extLst>
          </p:cNvPr>
          <p:cNvSpPr/>
          <p:nvPr/>
        </p:nvSpPr>
        <p:spPr>
          <a:xfrm>
            <a:off x="1687253" y="-2378"/>
            <a:ext cx="3201796" cy="2054097"/>
          </a:xfrm>
          <a:custGeom>
            <a:avLst/>
            <a:gdLst>
              <a:gd name="connsiteX0" fmla="*/ 0 w 3201796"/>
              <a:gd name="connsiteY0" fmla="*/ 127 h 2054097"/>
              <a:gd name="connsiteX1" fmla="*/ 0 w 3201796"/>
              <a:gd name="connsiteY1" fmla="*/ 2054098 h 2054097"/>
              <a:gd name="connsiteX2" fmla="*/ 654050 w 3201796"/>
              <a:gd name="connsiteY2" fmla="*/ 1989201 h 2054097"/>
              <a:gd name="connsiteX3" fmla="*/ 654050 w 3201796"/>
              <a:gd name="connsiteY3" fmla="*/ 1988820 h 2054097"/>
              <a:gd name="connsiteX4" fmla="*/ 1359662 w 3201796"/>
              <a:gd name="connsiteY4" fmla="*/ 1773936 h 2054097"/>
              <a:gd name="connsiteX5" fmla="*/ 1359662 w 3201796"/>
              <a:gd name="connsiteY5" fmla="*/ 1774190 h 2054097"/>
              <a:gd name="connsiteX6" fmla="*/ 2020951 w 3201796"/>
              <a:gd name="connsiteY6" fmla="*/ 1406398 h 2054097"/>
              <a:gd name="connsiteX7" fmla="*/ 2026666 w 3201796"/>
              <a:gd name="connsiteY7" fmla="*/ 1402334 h 2054097"/>
              <a:gd name="connsiteX8" fmla="*/ 2495169 w 3201796"/>
              <a:gd name="connsiteY8" fmla="*/ 1006094 h 2054097"/>
              <a:gd name="connsiteX9" fmla="*/ 3013456 w 3201796"/>
              <a:gd name="connsiteY9" fmla="*/ 349758 h 2054097"/>
              <a:gd name="connsiteX10" fmla="*/ 3013202 w 3201796"/>
              <a:gd name="connsiteY10" fmla="*/ 349758 h 2054097"/>
              <a:gd name="connsiteX11" fmla="*/ 3201797 w 3201796"/>
              <a:gd name="connsiteY11" fmla="*/ 0 h 2054097"/>
              <a:gd name="connsiteX12" fmla="*/ 0 w 3201796"/>
              <a:gd name="connsiteY12" fmla="*/ 0 h 205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1796" h="2054097">
                <a:moveTo>
                  <a:pt x="0" y="127"/>
                </a:moveTo>
                <a:lnTo>
                  <a:pt x="0" y="2054098"/>
                </a:lnTo>
                <a:cubicBezTo>
                  <a:pt x="221869" y="2052320"/>
                  <a:pt x="440563" y="2030476"/>
                  <a:pt x="654050" y="1989201"/>
                </a:cubicBezTo>
                <a:lnTo>
                  <a:pt x="654050" y="1988820"/>
                </a:lnTo>
                <a:cubicBezTo>
                  <a:pt x="895858" y="1941957"/>
                  <a:pt x="1133348" y="1869694"/>
                  <a:pt x="1359662" y="1773936"/>
                </a:cubicBezTo>
                <a:lnTo>
                  <a:pt x="1359662" y="1774190"/>
                </a:lnTo>
                <a:cubicBezTo>
                  <a:pt x="1591691" y="1676019"/>
                  <a:pt x="1813306" y="1553083"/>
                  <a:pt x="2020951" y="1406398"/>
                </a:cubicBezTo>
                <a:cubicBezTo>
                  <a:pt x="2022856" y="1405001"/>
                  <a:pt x="2024761" y="1403731"/>
                  <a:pt x="2026666" y="1402334"/>
                </a:cubicBezTo>
                <a:cubicBezTo>
                  <a:pt x="2192147" y="1284986"/>
                  <a:pt x="2348865" y="1152779"/>
                  <a:pt x="2495169" y="1006094"/>
                </a:cubicBezTo>
                <a:cubicBezTo>
                  <a:pt x="2695321" y="805561"/>
                  <a:pt x="2868422" y="585216"/>
                  <a:pt x="3013456" y="349758"/>
                </a:cubicBezTo>
                <a:lnTo>
                  <a:pt x="3013202" y="349758"/>
                </a:lnTo>
                <a:cubicBezTo>
                  <a:pt x="3082544" y="236728"/>
                  <a:pt x="3145282" y="119761"/>
                  <a:pt x="3201797" y="0"/>
                </a:cubicBezTo>
                <a:lnTo>
                  <a:pt x="0" y="0"/>
                </a:lnTo>
                <a:close/>
              </a:path>
            </a:pathLst>
          </a:custGeom>
          <a:solidFill>
            <a:srgbClr val="C8102E"/>
          </a:solid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3FF7572-F135-6F2C-46D8-467B606356E7}"/>
              </a:ext>
            </a:extLst>
          </p:cNvPr>
          <p:cNvSpPr/>
          <p:nvPr/>
        </p:nvSpPr>
        <p:spPr>
          <a:xfrm>
            <a:off x="1687126" y="-4410"/>
            <a:ext cx="3360673" cy="2197734"/>
          </a:xfrm>
          <a:custGeom>
            <a:avLst/>
            <a:gdLst>
              <a:gd name="connsiteX0" fmla="*/ 127 w 3360673"/>
              <a:gd name="connsiteY0" fmla="*/ 2197735 h 2197734"/>
              <a:gd name="connsiteX1" fmla="*/ 2087753 w 3360673"/>
              <a:gd name="connsiteY1" fmla="*/ 1535176 h 2197734"/>
              <a:gd name="connsiteX2" fmla="*/ 2087753 w 3360673"/>
              <a:gd name="connsiteY2" fmla="*/ 1535430 h 2197734"/>
              <a:gd name="connsiteX3" fmla="*/ 2101723 w 3360673"/>
              <a:gd name="connsiteY3" fmla="*/ 1525524 h 2197734"/>
              <a:gd name="connsiteX4" fmla="*/ 2115312 w 3360673"/>
              <a:gd name="connsiteY4" fmla="*/ 1515745 h 2197734"/>
              <a:gd name="connsiteX5" fmla="*/ 2669032 w 3360673"/>
              <a:gd name="connsiteY5" fmla="*/ 1034288 h 2197734"/>
              <a:gd name="connsiteX6" fmla="*/ 2668524 w 3360673"/>
              <a:gd name="connsiteY6" fmla="*/ 1033780 h 2197734"/>
              <a:gd name="connsiteX7" fmla="*/ 3360674 w 3360673"/>
              <a:gd name="connsiteY7" fmla="*/ 0 h 2197734"/>
              <a:gd name="connsiteX8" fmla="*/ 3201797 w 3360673"/>
              <a:gd name="connsiteY8" fmla="*/ 0 h 2197734"/>
              <a:gd name="connsiteX9" fmla="*/ 3013202 w 3360673"/>
              <a:gd name="connsiteY9" fmla="*/ 349631 h 2197734"/>
              <a:gd name="connsiteX10" fmla="*/ 3013456 w 3360673"/>
              <a:gd name="connsiteY10" fmla="*/ 349631 h 2197734"/>
              <a:gd name="connsiteX11" fmla="*/ 2495169 w 3360673"/>
              <a:gd name="connsiteY11" fmla="*/ 1006094 h 2197734"/>
              <a:gd name="connsiteX12" fmla="*/ 2026666 w 3360673"/>
              <a:gd name="connsiteY12" fmla="*/ 1402334 h 2197734"/>
              <a:gd name="connsiteX13" fmla="*/ 2020951 w 3360673"/>
              <a:gd name="connsiteY13" fmla="*/ 1406398 h 2197734"/>
              <a:gd name="connsiteX14" fmla="*/ 1359789 w 3360673"/>
              <a:gd name="connsiteY14" fmla="*/ 1774190 h 2197734"/>
              <a:gd name="connsiteX15" fmla="*/ 1359789 w 3360673"/>
              <a:gd name="connsiteY15" fmla="*/ 1773936 h 2197734"/>
              <a:gd name="connsiteX16" fmla="*/ 653923 w 3360673"/>
              <a:gd name="connsiteY16" fmla="*/ 1988820 h 2197734"/>
              <a:gd name="connsiteX17" fmla="*/ 653923 w 3360673"/>
              <a:gd name="connsiteY17" fmla="*/ 1989201 h 2197734"/>
              <a:gd name="connsiteX18" fmla="*/ 0 w 3360673"/>
              <a:gd name="connsiteY18" fmla="*/ 2054098 h 2197734"/>
              <a:gd name="connsiteX19" fmla="*/ 0 w 3360673"/>
              <a:gd name="connsiteY19" fmla="*/ 2197735 h 219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673" h="2197734">
                <a:moveTo>
                  <a:pt x="127" y="2197735"/>
                </a:moveTo>
                <a:cubicBezTo>
                  <a:pt x="757174" y="2191893"/>
                  <a:pt x="1478534" y="1960499"/>
                  <a:pt x="2087753" y="1535176"/>
                </a:cubicBezTo>
                <a:lnTo>
                  <a:pt x="2087753" y="1535430"/>
                </a:lnTo>
                <a:cubicBezTo>
                  <a:pt x="2092579" y="1532128"/>
                  <a:pt x="2097151" y="1528826"/>
                  <a:pt x="2101723" y="1525524"/>
                </a:cubicBezTo>
                <a:cubicBezTo>
                  <a:pt x="2106295" y="1522349"/>
                  <a:pt x="2110867" y="1519047"/>
                  <a:pt x="2115312" y="1515745"/>
                </a:cubicBezTo>
                <a:cubicBezTo>
                  <a:pt x="2314702" y="1374267"/>
                  <a:pt x="2500884" y="1212469"/>
                  <a:pt x="2669032" y="1034288"/>
                </a:cubicBezTo>
                <a:lnTo>
                  <a:pt x="2668524" y="1033780"/>
                </a:lnTo>
                <a:cubicBezTo>
                  <a:pt x="2959354" y="726059"/>
                  <a:pt x="3191891" y="376936"/>
                  <a:pt x="3360674" y="0"/>
                </a:cubicBezTo>
                <a:lnTo>
                  <a:pt x="3201797" y="0"/>
                </a:lnTo>
                <a:cubicBezTo>
                  <a:pt x="3145409" y="119888"/>
                  <a:pt x="3082544" y="236855"/>
                  <a:pt x="3013202" y="349631"/>
                </a:cubicBezTo>
                <a:lnTo>
                  <a:pt x="3013456" y="349631"/>
                </a:lnTo>
                <a:cubicBezTo>
                  <a:pt x="2868549" y="585216"/>
                  <a:pt x="2695321" y="805561"/>
                  <a:pt x="2495169" y="1006094"/>
                </a:cubicBezTo>
                <a:cubicBezTo>
                  <a:pt x="2348865" y="1152652"/>
                  <a:pt x="2192147" y="1284986"/>
                  <a:pt x="2026666" y="1402334"/>
                </a:cubicBezTo>
                <a:cubicBezTo>
                  <a:pt x="2024761" y="1403731"/>
                  <a:pt x="2022856" y="1405128"/>
                  <a:pt x="2020951" y="1406398"/>
                </a:cubicBezTo>
                <a:cubicBezTo>
                  <a:pt x="1813179" y="1553083"/>
                  <a:pt x="1591691" y="1676019"/>
                  <a:pt x="1359789" y="1774190"/>
                </a:cubicBezTo>
                <a:lnTo>
                  <a:pt x="1359789" y="1773936"/>
                </a:lnTo>
                <a:cubicBezTo>
                  <a:pt x="1133348" y="1869694"/>
                  <a:pt x="895858" y="1941957"/>
                  <a:pt x="653923" y="1988820"/>
                </a:cubicBezTo>
                <a:lnTo>
                  <a:pt x="653923" y="1989201"/>
                </a:lnTo>
                <a:cubicBezTo>
                  <a:pt x="440563" y="2030476"/>
                  <a:pt x="221869" y="2052320"/>
                  <a:pt x="0" y="2054098"/>
                </a:cubicBezTo>
                <a:lnTo>
                  <a:pt x="0" y="2197735"/>
                </a:lnTo>
                <a:close/>
              </a:path>
            </a:pathLst>
          </a:custGeom>
          <a:solidFill>
            <a:schemeClr val="bg1"/>
          </a:solidFill>
          <a:ln w="0" cap="flat">
            <a:noFill/>
            <a:prstDash val="solid"/>
            <a:miter/>
          </a:ln>
        </p:spPr>
        <p:txBody>
          <a:bodyPr rtlCol="0" anchor="ctr"/>
          <a:lstStyle/>
          <a:p>
            <a:endParaRPr lang="en-US"/>
          </a:p>
        </p:txBody>
      </p:sp>
      <p:grpSp>
        <p:nvGrpSpPr>
          <p:cNvPr id="127" name="NBA In the Classroom">
            <a:extLst>
              <a:ext uri="{FF2B5EF4-FFF2-40B4-BE49-F238E27FC236}">
                <a16:creationId xmlns:a16="http://schemas.microsoft.com/office/drawing/2014/main" id="{340B7498-5F81-B846-A683-904E0198F230}"/>
              </a:ext>
            </a:extLst>
          </p:cNvPr>
          <p:cNvGrpSpPr/>
          <p:nvPr userDrawn="1"/>
        </p:nvGrpSpPr>
        <p:grpSpPr>
          <a:xfrm>
            <a:off x="2047748" y="360172"/>
            <a:ext cx="1509013" cy="894460"/>
            <a:chOff x="2047748" y="360172"/>
            <a:chExt cx="1509013" cy="894460"/>
          </a:xfrm>
        </p:grpSpPr>
        <p:sp>
          <p:nvSpPr>
            <p:cNvPr id="128" name="Freeform 127">
              <a:extLst>
                <a:ext uri="{FF2B5EF4-FFF2-40B4-BE49-F238E27FC236}">
                  <a16:creationId xmlns:a16="http://schemas.microsoft.com/office/drawing/2014/main" id="{2830F170-7C92-2C83-7253-D7F793D5441D}"/>
                </a:ext>
              </a:extLst>
            </p:cNvPr>
            <p:cNvSpPr/>
            <p:nvPr/>
          </p:nvSpPr>
          <p:spPr>
            <a:xfrm>
              <a:off x="2050542" y="360172"/>
              <a:ext cx="154812" cy="380745"/>
            </a:xfrm>
            <a:custGeom>
              <a:avLst/>
              <a:gdLst>
                <a:gd name="connsiteX0" fmla="*/ 106299 w 154812"/>
                <a:gd name="connsiteY0" fmla="*/ 380619 h 380745"/>
                <a:gd name="connsiteX1" fmla="*/ 63373 w 154812"/>
                <a:gd name="connsiteY1" fmla="*/ 208661 h 380745"/>
                <a:gd name="connsiteX2" fmla="*/ 50292 w 154812"/>
                <a:gd name="connsiteY2" fmla="*/ 156718 h 380745"/>
                <a:gd name="connsiteX3" fmla="*/ 50292 w 154812"/>
                <a:gd name="connsiteY3" fmla="*/ 380746 h 380745"/>
                <a:gd name="connsiteX4" fmla="*/ 0 w 154812"/>
                <a:gd name="connsiteY4" fmla="*/ 380746 h 380745"/>
                <a:gd name="connsiteX5" fmla="*/ 0 w 154812"/>
                <a:gd name="connsiteY5" fmla="*/ 127 h 380745"/>
                <a:gd name="connsiteX6" fmla="*/ 56007 w 154812"/>
                <a:gd name="connsiteY6" fmla="*/ 127 h 380745"/>
                <a:gd name="connsiteX7" fmla="*/ 93726 w 154812"/>
                <a:gd name="connsiteY7" fmla="*/ 170942 h 380745"/>
                <a:gd name="connsiteX8" fmla="*/ 105156 w 154812"/>
                <a:gd name="connsiteY8" fmla="*/ 224028 h 380745"/>
                <a:gd name="connsiteX9" fmla="*/ 105156 w 154812"/>
                <a:gd name="connsiteY9" fmla="*/ 0 h 380745"/>
                <a:gd name="connsiteX10" fmla="*/ 154813 w 154812"/>
                <a:gd name="connsiteY10" fmla="*/ 0 h 380745"/>
                <a:gd name="connsiteX11" fmla="*/ 154813 w 154812"/>
                <a:gd name="connsiteY11" fmla="*/ 380619 h 380745"/>
                <a:gd name="connsiteX12" fmla="*/ 106299 w 154812"/>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2"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04F1501A-F404-0E6C-CEAA-26BC0D49511F}"/>
                </a:ext>
              </a:extLst>
            </p:cNvPr>
            <p:cNvSpPr/>
            <p:nvPr/>
          </p:nvSpPr>
          <p:spPr>
            <a:xfrm>
              <a:off x="2234564" y="360172"/>
              <a:ext cx="141224" cy="380618"/>
            </a:xfrm>
            <a:custGeom>
              <a:avLst/>
              <a:gdLst>
                <a:gd name="connsiteX0" fmla="*/ 81153 w 141224"/>
                <a:gd name="connsiteY0" fmla="*/ 380619 h 380618"/>
                <a:gd name="connsiteX1" fmla="*/ 0 w 141224"/>
                <a:gd name="connsiteY1" fmla="*/ 380619 h 380618"/>
                <a:gd name="connsiteX2" fmla="*/ 0 w 141224"/>
                <a:gd name="connsiteY2" fmla="*/ 0 h 380618"/>
                <a:gd name="connsiteX3" fmla="*/ 81153 w 141224"/>
                <a:gd name="connsiteY3" fmla="*/ 0 h 380618"/>
                <a:gd name="connsiteX4" fmla="*/ 141224 w 141224"/>
                <a:gd name="connsiteY4" fmla="*/ 65659 h 380618"/>
                <a:gd name="connsiteX5" fmla="*/ 141224 w 141224"/>
                <a:gd name="connsiteY5" fmla="*/ 140462 h 380618"/>
                <a:gd name="connsiteX6" fmla="*/ 113157 w 141224"/>
                <a:gd name="connsiteY6" fmla="*/ 186817 h 380618"/>
                <a:gd name="connsiteX7" fmla="*/ 141224 w 141224"/>
                <a:gd name="connsiteY7" fmla="*/ 233172 h 380618"/>
                <a:gd name="connsiteX8" fmla="*/ 141224 w 141224"/>
                <a:gd name="connsiteY8" fmla="*/ 314833 h 380618"/>
                <a:gd name="connsiteX9" fmla="*/ 81153 w 141224"/>
                <a:gd name="connsiteY9" fmla="*/ 380492 h 380618"/>
                <a:gd name="connsiteX10" fmla="*/ 84582 w 141224"/>
                <a:gd name="connsiteY10" fmla="*/ 69723 h 380618"/>
                <a:gd name="connsiteX11" fmla="*/ 73787 w 141224"/>
                <a:gd name="connsiteY11" fmla="*/ 53721 h 380618"/>
                <a:gd name="connsiteX12" fmla="*/ 58928 w 141224"/>
                <a:gd name="connsiteY12" fmla="*/ 53721 h 380618"/>
                <a:gd name="connsiteX13" fmla="*/ 58928 w 141224"/>
                <a:gd name="connsiteY13" fmla="*/ 164592 h 380618"/>
                <a:gd name="connsiteX14" fmla="*/ 73787 w 141224"/>
                <a:gd name="connsiteY14" fmla="*/ 164592 h 380618"/>
                <a:gd name="connsiteX15" fmla="*/ 84582 w 141224"/>
                <a:gd name="connsiteY15" fmla="*/ 147955 h 380618"/>
                <a:gd name="connsiteX16" fmla="*/ 84582 w 141224"/>
                <a:gd name="connsiteY16" fmla="*/ 69723 h 380618"/>
                <a:gd name="connsiteX17" fmla="*/ 84582 w 141224"/>
                <a:gd name="connsiteY17" fmla="*/ 229743 h 380618"/>
                <a:gd name="connsiteX18" fmla="*/ 73787 w 141224"/>
                <a:gd name="connsiteY18" fmla="*/ 213106 h 380618"/>
                <a:gd name="connsiteX19" fmla="*/ 58928 w 141224"/>
                <a:gd name="connsiteY19" fmla="*/ 213106 h 380618"/>
                <a:gd name="connsiteX20" fmla="*/ 58928 w 141224"/>
                <a:gd name="connsiteY20" fmla="*/ 327406 h 380618"/>
                <a:gd name="connsiteX21" fmla="*/ 73787 w 141224"/>
                <a:gd name="connsiteY21" fmla="*/ 327406 h 380618"/>
                <a:gd name="connsiteX22" fmla="*/ 84582 w 141224"/>
                <a:gd name="connsiteY22" fmla="*/ 311404 h 380618"/>
                <a:gd name="connsiteX23" fmla="*/ 84582 w 141224"/>
                <a:gd name="connsiteY23" fmla="*/ 229743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224" h="380618">
                  <a:moveTo>
                    <a:pt x="81153" y="380619"/>
                  </a:moveTo>
                  <a:lnTo>
                    <a:pt x="0" y="380619"/>
                  </a:lnTo>
                  <a:lnTo>
                    <a:pt x="0" y="0"/>
                  </a:lnTo>
                  <a:lnTo>
                    <a:pt x="81153" y="0"/>
                  </a:lnTo>
                  <a:cubicBezTo>
                    <a:pt x="109728" y="0"/>
                    <a:pt x="141224" y="16002"/>
                    <a:pt x="141224" y="65659"/>
                  </a:cubicBezTo>
                  <a:lnTo>
                    <a:pt x="141224" y="140462"/>
                  </a:lnTo>
                  <a:cubicBezTo>
                    <a:pt x="141224" y="161036"/>
                    <a:pt x="132588" y="177673"/>
                    <a:pt x="113157" y="186817"/>
                  </a:cubicBezTo>
                  <a:cubicBezTo>
                    <a:pt x="132588" y="197104"/>
                    <a:pt x="141224" y="211963"/>
                    <a:pt x="141224" y="233172"/>
                  </a:cubicBezTo>
                  <a:lnTo>
                    <a:pt x="141224" y="314833"/>
                  </a:lnTo>
                  <a:cubicBezTo>
                    <a:pt x="141224" y="364617"/>
                    <a:pt x="109728" y="380492"/>
                    <a:pt x="81153" y="380492"/>
                  </a:cubicBezTo>
                  <a:close/>
                  <a:moveTo>
                    <a:pt x="84582" y="69723"/>
                  </a:moveTo>
                  <a:cubicBezTo>
                    <a:pt x="84582" y="58293"/>
                    <a:pt x="81153" y="53721"/>
                    <a:pt x="73787" y="53721"/>
                  </a:cubicBezTo>
                  <a:lnTo>
                    <a:pt x="58928" y="53721"/>
                  </a:lnTo>
                  <a:lnTo>
                    <a:pt x="58928" y="164592"/>
                  </a:lnTo>
                  <a:lnTo>
                    <a:pt x="73787" y="164592"/>
                  </a:lnTo>
                  <a:cubicBezTo>
                    <a:pt x="81153" y="164592"/>
                    <a:pt x="84582" y="159512"/>
                    <a:pt x="84582" y="147955"/>
                  </a:cubicBezTo>
                  <a:lnTo>
                    <a:pt x="84582" y="69723"/>
                  </a:lnTo>
                  <a:close/>
                  <a:moveTo>
                    <a:pt x="84582" y="229743"/>
                  </a:moveTo>
                  <a:cubicBezTo>
                    <a:pt x="84582" y="218313"/>
                    <a:pt x="81153" y="213106"/>
                    <a:pt x="73787" y="213106"/>
                  </a:cubicBezTo>
                  <a:lnTo>
                    <a:pt x="58928" y="213106"/>
                  </a:lnTo>
                  <a:lnTo>
                    <a:pt x="58928" y="327406"/>
                  </a:lnTo>
                  <a:lnTo>
                    <a:pt x="73787" y="327406"/>
                  </a:lnTo>
                  <a:cubicBezTo>
                    <a:pt x="81153" y="327406"/>
                    <a:pt x="84582" y="322834"/>
                    <a:pt x="84582" y="311404"/>
                  </a:cubicBezTo>
                  <a:lnTo>
                    <a:pt x="84582" y="229743"/>
                  </a:lnTo>
                  <a:close/>
                </a:path>
              </a:pathLst>
            </a:custGeom>
            <a:solidFill>
              <a:srgbClr val="FFFFFF"/>
            </a:solidFill>
            <a:ln w="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BA347BC-EA81-3DD3-DEA0-7C430AF4A339}"/>
                </a:ext>
              </a:extLst>
            </p:cNvPr>
            <p:cNvSpPr/>
            <p:nvPr/>
          </p:nvSpPr>
          <p:spPr>
            <a:xfrm>
              <a:off x="2386710" y="360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E075C75-6EAB-5916-185D-7B26CF2A3CDA}"/>
                </a:ext>
              </a:extLst>
            </p:cNvPr>
            <p:cNvSpPr/>
            <p:nvPr/>
          </p:nvSpPr>
          <p:spPr>
            <a:xfrm>
              <a:off x="2622042" y="360172"/>
              <a:ext cx="58800" cy="380618"/>
            </a:xfrm>
            <a:custGeom>
              <a:avLst/>
              <a:gdLst>
                <a:gd name="connsiteX0" fmla="*/ 0 w 58800"/>
                <a:gd name="connsiteY0" fmla="*/ 380619 h 380618"/>
                <a:gd name="connsiteX1" fmla="*/ 0 w 58800"/>
                <a:gd name="connsiteY1" fmla="*/ 0 h 380618"/>
                <a:gd name="connsiteX2" fmla="*/ 58801 w 58800"/>
                <a:gd name="connsiteY2" fmla="*/ 0 h 380618"/>
                <a:gd name="connsiteX3" fmla="*/ 58801 w 58800"/>
                <a:gd name="connsiteY3" fmla="*/ 380619 h 380618"/>
                <a:gd name="connsiteX4" fmla="*/ 0 w 58800"/>
                <a:gd name="connsiteY4" fmla="*/ 380619 h 38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0" h="380618">
                  <a:moveTo>
                    <a:pt x="0" y="380619"/>
                  </a:moveTo>
                  <a:lnTo>
                    <a:pt x="0" y="0"/>
                  </a:lnTo>
                  <a:lnTo>
                    <a:pt x="58801" y="0"/>
                  </a:lnTo>
                  <a:lnTo>
                    <a:pt x="58801"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BF173D2-9A16-CE48-8E8F-25B82513705C}"/>
                </a:ext>
              </a:extLst>
            </p:cNvPr>
            <p:cNvSpPr/>
            <p:nvPr/>
          </p:nvSpPr>
          <p:spPr>
            <a:xfrm>
              <a:off x="2710052" y="360172"/>
              <a:ext cx="154813" cy="380745"/>
            </a:xfrm>
            <a:custGeom>
              <a:avLst/>
              <a:gdLst>
                <a:gd name="connsiteX0" fmla="*/ 106299 w 154813"/>
                <a:gd name="connsiteY0" fmla="*/ 380619 h 380745"/>
                <a:gd name="connsiteX1" fmla="*/ 63373 w 154813"/>
                <a:gd name="connsiteY1" fmla="*/ 208661 h 380745"/>
                <a:gd name="connsiteX2" fmla="*/ 50292 w 154813"/>
                <a:gd name="connsiteY2" fmla="*/ 156718 h 380745"/>
                <a:gd name="connsiteX3" fmla="*/ 50292 w 154813"/>
                <a:gd name="connsiteY3" fmla="*/ 380746 h 380745"/>
                <a:gd name="connsiteX4" fmla="*/ 0 w 154813"/>
                <a:gd name="connsiteY4" fmla="*/ 380746 h 380745"/>
                <a:gd name="connsiteX5" fmla="*/ 0 w 154813"/>
                <a:gd name="connsiteY5" fmla="*/ 127 h 380745"/>
                <a:gd name="connsiteX6" fmla="*/ 56007 w 154813"/>
                <a:gd name="connsiteY6" fmla="*/ 127 h 380745"/>
                <a:gd name="connsiteX7" fmla="*/ 93726 w 154813"/>
                <a:gd name="connsiteY7" fmla="*/ 170942 h 380745"/>
                <a:gd name="connsiteX8" fmla="*/ 105156 w 154813"/>
                <a:gd name="connsiteY8" fmla="*/ 224028 h 380745"/>
                <a:gd name="connsiteX9" fmla="*/ 105156 w 154813"/>
                <a:gd name="connsiteY9" fmla="*/ 0 h 380745"/>
                <a:gd name="connsiteX10" fmla="*/ 154813 w 154813"/>
                <a:gd name="connsiteY10" fmla="*/ 0 h 380745"/>
                <a:gd name="connsiteX11" fmla="*/ 154813 w 154813"/>
                <a:gd name="connsiteY11" fmla="*/ 380619 h 380745"/>
                <a:gd name="connsiteX12" fmla="*/ 106299 w 154813"/>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3"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7321753-6CD6-CB21-42C9-2C81E4342A2F}"/>
                </a:ext>
              </a:extLst>
            </p:cNvPr>
            <p:cNvSpPr/>
            <p:nvPr/>
          </p:nvSpPr>
          <p:spPr>
            <a:xfrm>
              <a:off x="2943860" y="360299"/>
              <a:ext cx="144525" cy="380491"/>
            </a:xfrm>
            <a:custGeom>
              <a:avLst/>
              <a:gdLst>
                <a:gd name="connsiteX0" fmla="*/ 101600 w 144525"/>
                <a:gd name="connsiteY0" fmla="*/ 57658 h 380491"/>
                <a:gd name="connsiteX1" fmla="*/ 101600 w 144525"/>
                <a:gd name="connsiteY1" fmla="*/ 380492 h 380491"/>
                <a:gd name="connsiteX2" fmla="*/ 42799 w 144525"/>
                <a:gd name="connsiteY2" fmla="*/ 380492 h 380491"/>
                <a:gd name="connsiteX3" fmla="*/ 42799 w 144525"/>
                <a:gd name="connsiteY3" fmla="*/ 57658 h 380491"/>
                <a:gd name="connsiteX4" fmla="*/ 0 w 144525"/>
                <a:gd name="connsiteY4" fmla="*/ 57658 h 380491"/>
                <a:gd name="connsiteX5" fmla="*/ 0 w 144525"/>
                <a:gd name="connsiteY5" fmla="*/ 0 h 380491"/>
                <a:gd name="connsiteX6" fmla="*/ 144526 w 144525"/>
                <a:gd name="connsiteY6" fmla="*/ 0 h 380491"/>
                <a:gd name="connsiteX7" fmla="*/ 144526 w 144525"/>
                <a:gd name="connsiteY7" fmla="*/ 57658 h 380491"/>
                <a:gd name="connsiteX8" fmla="*/ 101600 w 144525"/>
                <a:gd name="connsiteY8" fmla="*/ 57658 h 3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25" h="380491">
                  <a:moveTo>
                    <a:pt x="101600" y="57658"/>
                  </a:moveTo>
                  <a:lnTo>
                    <a:pt x="101600" y="380492"/>
                  </a:lnTo>
                  <a:lnTo>
                    <a:pt x="42799" y="380492"/>
                  </a:lnTo>
                  <a:lnTo>
                    <a:pt x="42799" y="57658"/>
                  </a:lnTo>
                  <a:lnTo>
                    <a:pt x="0" y="57658"/>
                  </a:lnTo>
                  <a:lnTo>
                    <a:pt x="0" y="0"/>
                  </a:lnTo>
                  <a:lnTo>
                    <a:pt x="144526" y="0"/>
                  </a:lnTo>
                  <a:lnTo>
                    <a:pt x="144526" y="57658"/>
                  </a:lnTo>
                  <a:lnTo>
                    <a:pt x="101600" y="57658"/>
                  </a:lnTo>
                  <a:close/>
                </a:path>
              </a:pathLst>
            </a:custGeom>
            <a:solidFill>
              <a:srgbClr val="FFFFFF"/>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A7017F-C821-4063-03F0-ED867D725597}"/>
                </a:ext>
              </a:extLst>
            </p:cNvPr>
            <p:cNvSpPr/>
            <p:nvPr/>
          </p:nvSpPr>
          <p:spPr>
            <a:xfrm>
              <a:off x="3105530" y="360172"/>
              <a:ext cx="150240" cy="380618"/>
            </a:xfrm>
            <a:custGeom>
              <a:avLst/>
              <a:gdLst>
                <a:gd name="connsiteX0" fmla="*/ 91948 w 150240"/>
                <a:gd name="connsiteY0" fmla="*/ 380619 h 380618"/>
                <a:gd name="connsiteX1" fmla="*/ 91948 w 150240"/>
                <a:gd name="connsiteY1" fmla="*/ 223520 h 380618"/>
                <a:gd name="connsiteX2" fmla="*/ 58801 w 150240"/>
                <a:gd name="connsiteY2" fmla="*/ 223520 h 380618"/>
                <a:gd name="connsiteX3" fmla="*/ 58801 w 150240"/>
                <a:gd name="connsiteY3" fmla="*/ 380619 h 380618"/>
                <a:gd name="connsiteX4" fmla="*/ 0 w 150240"/>
                <a:gd name="connsiteY4" fmla="*/ 380619 h 380618"/>
                <a:gd name="connsiteX5" fmla="*/ 0 w 150240"/>
                <a:gd name="connsiteY5" fmla="*/ 0 h 380618"/>
                <a:gd name="connsiteX6" fmla="*/ 58801 w 150240"/>
                <a:gd name="connsiteY6" fmla="*/ 0 h 380618"/>
                <a:gd name="connsiteX7" fmla="*/ 58801 w 150240"/>
                <a:gd name="connsiteY7" fmla="*/ 165100 h 380618"/>
                <a:gd name="connsiteX8" fmla="*/ 91948 w 150240"/>
                <a:gd name="connsiteY8" fmla="*/ 165100 h 380618"/>
                <a:gd name="connsiteX9" fmla="*/ 91948 w 150240"/>
                <a:gd name="connsiteY9" fmla="*/ 0 h 380618"/>
                <a:gd name="connsiteX10" fmla="*/ 150241 w 150240"/>
                <a:gd name="connsiteY10" fmla="*/ 0 h 380618"/>
                <a:gd name="connsiteX11" fmla="*/ 150241 w 150240"/>
                <a:gd name="connsiteY11" fmla="*/ 380619 h 380618"/>
                <a:gd name="connsiteX12" fmla="*/ 91948 w 150240"/>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40" h="380618">
                  <a:moveTo>
                    <a:pt x="91948" y="380619"/>
                  </a:moveTo>
                  <a:lnTo>
                    <a:pt x="91948" y="223520"/>
                  </a:lnTo>
                  <a:lnTo>
                    <a:pt x="58801" y="223520"/>
                  </a:lnTo>
                  <a:lnTo>
                    <a:pt x="58801" y="380619"/>
                  </a:lnTo>
                  <a:lnTo>
                    <a:pt x="0" y="380619"/>
                  </a:lnTo>
                  <a:lnTo>
                    <a:pt x="0" y="0"/>
                  </a:lnTo>
                  <a:lnTo>
                    <a:pt x="58801" y="0"/>
                  </a:lnTo>
                  <a:lnTo>
                    <a:pt x="58801" y="165100"/>
                  </a:lnTo>
                  <a:lnTo>
                    <a:pt x="91948" y="165100"/>
                  </a:lnTo>
                  <a:lnTo>
                    <a:pt x="91948" y="0"/>
                  </a:lnTo>
                  <a:lnTo>
                    <a:pt x="150241" y="0"/>
                  </a:lnTo>
                  <a:lnTo>
                    <a:pt x="150241" y="380619"/>
                  </a:lnTo>
                  <a:lnTo>
                    <a:pt x="91948" y="380619"/>
                  </a:lnTo>
                  <a:close/>
                </a:path>
              </a:pathLst>
            </a:custGeom>
            <a:solidFill>
              <a:srgbClr val="FFFFFF"/>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4DB4481-C9E5-C79B-2213-A7376C75C2C3}"/>
                </a:ext>
              </a:extLst>
            </p:cNvPr>
            <p:cNvSpPr/>
            <p:nvPr/>
          </p:nvSpPr>
          <p:spPr>
            <a:xfrm>
              <a:off x="3285490" y="360172"/>
              <a:ext cx="123444" cy="380618"/>
            </a:xfrm>
            <a:custGeom>
              <a:avLst/>
              <a:gdLst>
                <a:gd name="connsiteX0" fmla="*/ 0 w 123444"/>
                <a:gd name="connsiteY0" fmla="*/ 380619 h 380618"/>
                <a:gd name="connsiteX1" fmla="*/ 0 w 123444"/>
                <a:gd name="connsiteY1" fmla="*/ 0 h 380618"/>
                <a:gd name="connsiteX2" fmla="*/ 123444 w 123444"/>
                <a:gd name="connsiteY2" fmla="*/ 0 h 380618"/>
                <a:gd name="connsiteX3" fmla="*/ 123444 w 123444"/>
                <a:gd name="connsiteY3" fmla="*/ 54864 h 380618"/>
                <a:gd name="connsiteX4" fmla="*/ 58928 w 123444"/>
                <a:gd name="connsiteY4" fmla="*/ 54864 h 380618"/>
                <a:gd name="connsiteX5" fmla="*/ 58928 w 123444"/>
                <a:gd name="connsiteY5" fmla="*/ 158877 h 380618"/>
                <a:gd name="connsiteX6" fmla="*/ 101854 w 123444"/>
                <a:gd name="connsiteY6" fmla="*/ 158877 h 380618"/>
                <a:gd name="connsiteX7" fmla="*/ 101854 w 123444"/>
                <a:gd name="connsiteY7" fmla="*/ 210947 h 380618"/>
                <a:gd name="connsiteX8" fmla="*/ 58928 w 123444"/>
                <a:gd name="connsiteY8" fmla="*/ 210947 h 380618"/>
                <a:gd name="connsiteX9" fmla="*/ 58928 w 123444"/>
                <a:gd name="connsiteY9" fmla="*/ 324104 h 380618"/>
                <a:gd name="connsiteX10" fmla="*/ 123444 w 123444"/>
                <a:gd name="connsiteY10" fmla="*/ 324104 h 380618"/>
                <a:gd name="connsiteX11" fmla="*/ 123444 w 123444"/>
                <a:gd name="connsiteY11" fmla="*/ 380619 h 380618"/>
                <a:gd name="connsiteX12" fmla="*/ 0 w 123444"/>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 h="380618">
                  <a:moveTo>
                    <a:pt x="0" y="380619"/>
                  </a:moveTo>
                  <a:lnTo>
                    <a:pt x="0" y="0"/>
                  </a:lnTo>
                  <a:lnTo>
                    <a:pt x="123444" y="0"/>
                  </a:lnTo>
                  <a:lnTo>
                    <a:pt x="123444" y="54864"/>
                  </a:lnTo>
                  <a:lnTo>
                    <a:pt x="58928" y="54864"/>
                  </a:lnTo>
                  <a:lnTo>
                    <a:pt x="58928" y="158877"/>
                  </a:lnTo>
                  <a:lnTo>
                    <a:pt x="101854" y="158877"/>
                  </a:lnTo>
                  <a:lnTo>
                    <a:pt x="101854" y="210947"/>
                  </a:lnTo>
                  <a:lnTo>
                    <a:pt x="58928" y="210947"/>
                  </a:lnTo>
                  <a:lnTo>
                    <a:pt x="58928" y="324104"/>
                  </a:lnTo>
                  <a:lnTo>
                    <a:pt x="123444" y="324104"/>
                  </a:lnTo>
                  <a:lnTo>
                    <a:pt x="123444"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8AD09F0A-0D5F-1D0D-4808-6786014DC30D}"/>
                </a:ext>
              </a:extLst>
            </p:cNvPr>
            <p:cNvSpPr/>
            <p:nvPr/>
          </p:nvSpPr>
          <p:spPr>
            <a:xfrm>
              <a:off x="2047748" y="862330"/>
              <a:ext cx="143891" cy="392175"/>
            </a:xfrm>
            <a:custGeom>
              <a:avLst/>
              <a:gdLst>
                <a:gd name="connsiteX0" fmla="*/ 75946 w 143891"/>
                <a:gd name="connsiteY0" fmla="*/ 392176 h 392175"/>
                <a:gd name="connsiteX1" fmla="*/ 0 w 143891"/>
                <a:gd name="connsiteY1" fmla="*/ 313817 h 392175"/>
                <a:gd name="connsiteX2" fmla="*/ 0 w 143891"/>
                <a:gd name="connsiteY2" fmla="*/ 78359 h 392175"/>
                <a:gd name="connsiteX3" fmla="*/ 75946 w 143891"/>
                <a:gd name="connsiteY3" fmla="*/ 0 h 392175"/>
                <a:gd name="connsiteX4" fmla="*/ 143891 w 143891"/>
                <a:gd name="connsiteY4" fmla="*/ 76581 h 392175"/>
                <a:gd name="connsiteX5" fmla="*/ 143891 w 143891"/>
                <a:gd name="connsiteY5" fmla="*/ 141732 h 392175"/>
                <a:gd name="connsiteX6" fmla="*/ 93599 w 143891"/>
                <a:gd name="connsiteY6" fmla="*/ 141732 h 392175"/>
                <a:gd name="connsiteX7" fmla="*/ 93599 w 143891"/>
                <a:gd name="connsiteY7" fmla="*/ 74930 h 392175"/>
                <a:gd name="connsiteX8" fmla="*/ 76454 w 143891"/>
                <a:gd name="connsiteY8" fmla="*/ 57150 h 392175"/>
                <a:gd name="connsiteX9" fmla="*/ 59944 w 143891"/>
                <a:gd name="connsiteY9" fmla="*/ 74930 h 392175"/>
                <a:gd name="connsiteX10" fmla="*/ 59944 w 143891"/>
                <a:gd name="connsiteY10" fmla="*/ 317246 h 392175"/>
                <a:gd name="connsiteX11" fmla="*/ 76454 w 143891"/>
                <a:gd name="connsiteY11" fmla="*/ 335026 h 392175"/>
                <a:gd name="connsiteX12" fmla="*/ 93599 w 143891"/>
                <a:gd name="connsiteY12" fmla="*/ 317246 h 392175"/>
                <a:gd name="connsiteX13" fmla="*/ 93599 w 143891"/>
                <a:gd name="connsiteY13" fmla="*/ 250444 h 392175"/>
                <a:gd name="connsiteX14" fmla="*/ 143891 w 143891"/>
                <a:gd name="connsiteY14" fmla="*/ 250444 h 392175"/>
                <a:gd name="connsiteX15" fmla="*/ 143891 w 143891"/>
                <a:gd name="connsiteY15" fmla="*/ 315595 h 392175"/>
                <a:gd name="connsiteX16" fmla="*/ 75946 w 143891"/>
                <a:gd name="connsiteY16" fmla="*/ 392176 h 3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91" h="392175">
                  <a:moveTo>
                    <a:pt x="75946" y="392176"/>
                  </a:moveTo>
                  <a:cubicBezTo>
                    <a:pt x="33655" y="392176"/>
                    <a:pt x="0" y="360680"/>
                    <a:pt x="0" y="313817"/>
                  </a:cubicBezTo>
                  <a:lnTo>
                    <a:pt x="0" y="78359"/>
                  </a:lnTo>
                  <a:cubicBezTo>
                    <a:pt x="0" y="32004"/>
                    <a:pt x="33655" y="0"/>
                    <a:pt x="75946" y="0"/>
                  </a:cubicBezTo>
                  <a:cubicBezTo>
                    <a:pt x="118237" y="0"/>
                    <a:pt x="143891" y="31496"/>
                    <a:pt x="143891" y="76581"/>
                  </a:cubicBezTo>
                  <a:lnTo>
                    <a:pt x="143891" y="141732"/>
                  </a:lnTo>
                  <a:lnTo>
                    <a:pt x="93599" y="141732"/>
                  </a:lnTo>
                  <a:lnTo>
                    <a:pt x="93599" y="74930"/>
                  </a:lnTo>
                  <a:cubicBezTo>
                    <a:pt x="93599" y="64643"/>
                    <a:pt x="88392" y="57150"/>
                    <a:pt x="76454" y="57150"/>
                  </a:cubicBezTo>
                  <a:cubicBezTo>
                    <a:pt x="64516" y="57150"/>
                    <a:pt x="59944" y="64516"/>
                    <a:pt x="59944" y="74930"/>
                  </a:cubicBezTo>
                  <a:lnTo>
                    <a:pt x="59944" y="317246"/>
                  </a:lnTo>
                  <a:cubicBezTo>
                    <a:pt x="59944" y="327533"/>
                    <a:pt x="64516" y="335026"/>
                    <a:pt x="76454" y="335026"/>
                  </a:cubicBezTo>
                  <a:cubicBezTo>
                    <a:pt x="88392" y="335026"/>
                    <a:pt x="93599" y="327660"/>
                    <a:pt x="93599" y="317246"/>
                  </a:cubicBezTo>
                  <a:lnTo>
                    <a:pt x="93599" y="250444"/>
                  </a:lnTo>
                  <a:lnTo>
                    <a:pt x="143891" y="250444"/>
                  </a:lnTo>
                  <a:lnTo>
                    <a:pt x="143891" y="315595"/>
                  </a:lnTo>
                  <a:cubicBezTo>
                    <a:pt x="143891" y="361315"/>
                    <a:pt x="119253" y="392176"/>
                    <a:pt x="75946" y="392176"/>
                  </a:cubicBezTo>
                  <a:close/>
                </a:path>
              </a:pathLst>
            </a:custGeom>
            <a:solidFill>
              <a:srgbClr val="FFFFFF"/>
            </a:solidFill>
            <a:ln w="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59AA848-DE73-242C-DE76-2C72039E2663}"/>
                </a:ext>
              </a:extLst>
            </p:cNvPr>
            <p:cNvSpPr/>
            <p:nvPr/>
          </p:nvSpPr>
          <p:spPr>
            <a:xfrm>
              <a:off x="2215007" y="868172"/>
              <a:ext cx="120014" cy="380618"/>
            </a:xfrm>
            <a:custGeom>
              <a:avLst/>
              <a:gdLst>
                <a:gd name="connsiteX0" fmla="*/ 127 w 120014"/>
                <a:gd name="connsiteY0" fmla="*/ 380619 h 380618"/>
                <a:gd name="connsiteX1" fmla="*/ 127 w 120014"/>
                <a:gd name="connsiteY1" fmla="*/ 0 h 380618"/>
                <a:gd name="connsiteX2" fmla="*/ 58928 w 120014"/>
                <a:gd name="connsiteY2" fmla="*/ 0 h 380618"/>
                <a:gd name="connsiteX3" fmla="*/ 58928 w 120014"/>
                <a:gd name="connsiteY3" fmla="*/ 325755 h 380618"/>
                <a:gd name="connsiteX4" fmla="*/ 120015 w 120014"/>
                <a:gd name="connsiteY4" fmla="*/ 325755 h 380618"/>
                <a:gd name="connsiteX5" fmla="*/ 120015 w 120014"/>
                <a:gd name="connsiteY5" fmla="*/ 380619 h 380618"/>
                <a:gd name="connsiteX6" fmla="*/ 0 w 120014"/>
                <a:gd name="connsiteY6"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4" h="380618">
                  <a:moveTo>
                    <a:pt x="127" y="380619"/>
                  </a:moveTo>
                  <a:lnTo>
                    <a:pt x="127" y="0"/>
                  </a:lnTo>
                  <a:lnTo>
                    <a:pt x="58928" y="0"/>
                  </a:lnTo>
                  <a:lnTo>
                    <a:pt x="58928" y="325755"/>
                  </a:lnTo>
                  <a:lnTo>
                    <a:pt x="120015" y="325755"/>
                  </a:lnTo>
                  <a:lnTo>
                    <a:pt x="120015"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DD9F732D-83E0-1953-AED7-CE3B759BCAA9}"/>
                </a:ext>
              </a:extLst>
            </p:cNvPr>
            <p:cNvSpPr/>
            <p:nvPr/>
          </p:nvSpPr>
          <p:spPr>
            <a:xfrm>
              <a:off x="2336926" y="868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EBA90ED-91E2-8643-B459-48178884D5C0}"/>
                </a:ext>
              </a:extLst>
            </p:cNvPr>
            <p:cNvSpPr/>
            <p:nvPr/>
          </p:nvSpPr>
          <p:spPr>
            <a:xfrm>
              <a:off x="2502026"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E4EFA09-7908-379B-104C-104AB826C773}"/>
                </a:ext>
              </a:extLst>
            </p:cNvPr>
            <p:cNvSpPr/>
            <p:nvPr/>
          </p:nvSpPr>
          <p:spPr>
            <a:xfrm>
              <a:off x="2663825"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5DF7EA0-E5E0-ABA1-CE1B-08B968B68397}"/>
                </a:ext>
              </a:extLst>
            </p:cNvPr>
            <p:cNvSpPr/>
            <p:nvPr/>
          </p:nvSpPr>
          <p:spPr>
            <a:xfrm>
              <a:off x="2833623" y="868299"/>
              <a:ext cx="150114" cy="380618"/>
            </a:xfrm>
            <a:custGeom>
              <a:avLst/>
              <a:gdLst>
                <a:gd name="connsiteX0" fmla="*/ 99822 w 150114"/>
                <a:gd name="connsiteY0" fmla="*/ 380492 h 380618"/>
                <a:gd name="connsiteX1" fmla="*/ 85598 w 150114"/>
                <a:gd name="connsiteY1" fmla="*/ 321691 h 380618"/>
                <a:gd name="connsiteX2" fmla="*/ 85598 w 150114"/>
                <a:gd name="connsiteY2" fmla="*/ 238887 h 380618"/>
                <a:gd name="connsiteX3" fmla="*/ 73025 w 150114"/>
                <a:gd name="connsiteY3" fmla="*/ 221742 h 380618"/>
                <a:gd name="connsiteX4" fmla="*/ 58801 w 150114"/>
                <a:gd name="connsiteY4" fmla="*/ 221742 h 380618"/>
                <a:gd name="connsiteX5" fmla="*/ 58801 w 150114"/>
                <a:gd name="connsiteY5" fmla="*/ 380619 h 380618"/>
                <a:gd name="connsiteX6" fmla="*/ 0 w 150114"/>
                <a:gd name="connsiteY6" fmla="*/ 380619 h 380618"/>
                <a:gd name="connsiteX7" fmla="*/ 0 w 150114"/>
                <a:gd name="connsiteY7" fmla="*/ 0 h 380618"/>
                <a:gd name="connsiteX8" fmla="*/ 79375 w 150114"/>
                <a:gd name="connsiteY8" fmla="*/ 0 h 380618"/>
                <a:gd name="connsiteX9" fmla="*/ 141097 w 150114"/>
                <a:gd name="connsiteY9" fmla="*/ 66802 h 380618"/>
                <a:gd name="connsiteX10" fmla="*/ 141097 w 150114"/>
                <a:gd name="connsiteY10" fmla="*/ 153670 h 380618"/>
                <a:gd name="connsiteX11" fmla="*/ 115951 w 150114"/>
                <a:gd name="connsiteY11" fmla="*/ 196596 h 380618"/>
                <a:gd name="connsiteX12" fmla="*/ 142748 w 150114"/>
                <a:gd name="connsiteY12" fmla="*/ 240030 h 380618"/>
                <a:gd name="connsiteX13" fmla="*/ 142748 w 150114"/>
                <a:gd name="connsiteY13" fmla="*/ 317119 h 380618"/>
                <a:gd name="connsiteX14" fmla="*/ 150114 w 150114"/>
                <a:gd name="connsiteY14" fmla="*/ 378841 h 380618"/>
                <a:gd name="connsiteX15" fmla="*/ 150114 w 150114"/>
                <a:gd name="connsiteY15" fmla="*/ 380492 h 380618"/>
                <a:gd name="connsiteX16" fmla="*/ 99822 w 150114"/>
                <a:gd name="connsiteY16" fmla="*/ 380492 h 380618"/>
                <a:gd name="connsiteX17" fmla="*/ 83820 w 150114"/>
                <a:gd name="connsiteY17" fmla="*/ 69596 h 380618"/>
                <a:gd name="connsiteX18" fmla="*/ 73533 w 150114"/>
                <a:gd name="connsiteY18" fmla="*/ 53594 h 380618"/>
                <a:gd name="connsiteX19" fmla="*/ 58674 w 150114"/>
                <a:gd name="connsiteY19" fmla="*/ 53594 h 380618"/>
                <a:gd name="connsiteX20" fmla="*/ 58674 w 150114"/>
                <a:gd name="connsiteY20" fmla="*/ 171323 h 380618"/>
                <a:gd name="connsiteX21" fmla="*/ 73533 w 150114"/>
                <a:gd name="connsiteY21" fmla="*/ 171323 h 380618"/>
                <a:gd name="connsiteX22" fmla="*/ 83820 w 150114"/>
                <a:gd name="connsiteY22" fmla="*/ 155321 h 380618"/>
                <a:gd name="connsiteX23" fmla="*/ 83820 w 150114"/>
                <a:gd name="connsiteY23" fmla="*/ 69596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114" h="380618">
                  <a:moveTo>
                    <a:pt x="99822" y="380492"/>
                  </a:moveTo>
                  <a:cubicBezTo>
                    <a:pt x="90678" y="380492"/>
                    <a:pt x="85598" y="343408"/>
                    <a:pt x="85598" y="321691"/>
                  </a:cubicBezTo>
                  <a:lnTo>
                    <a:pt x="85598" y="238887"/>
                  </a:lnTo>
                  <a:cubicBezTo>
                    <a:pt x="85598" y="229743"/>
                    <a:pt x="81026" y="221742"/>
                    <a:pt x="73025" y="221742"/>
                  </a:cubicBezTo>
                  <a:lnTo>
                    <a:pt x="58801" y="221742"/>
                  </a:lnTo>
                  <a:lnTo>
                    <a:pt x="58801" y="380619"/>
                  </a:lnTo>
                  <a:lnTo>
                    <a:pt x="0" y="380619"/>
                  </a:lnTo>
                  <a:lnTo>
                    <a:pt x="0" y="0"/>
                  </a:lnTo>
                  <a:lnTo>
                    <a:pt x="79375" y="0"/>
                  </a:lnTo>
                  <a:cubicBezTo>
                    <a:pt x="108458" y="0"/>
                    <a:pt x="141097" y="17145"/>
                    <a:pt x="141097" y="66802"/>
                  </a:cubicBezTo>
                  <a:lnTo>
                    <a:pt x="141097" y="153670"/>
                  </a:lnTo>
                  <a:cubicBezTo>
                    <a:pt x="141097" y="171450"/>
                    <a:pt x="131318" y="186182"/>
                    <a:pt x="115951" y="196596"/>
                  </a:cubicBezTo>
                  <a:cubicBezTo>
                    <a:pt x="131318" y="206883"/>
                    <a:pt x="142748" y="221107"/>
                    <a:pt x="142748" y="240030"/>
                  </a:cubicBezTo>
                  <a:lnTo>
                    <a:pt x="142748" y="317119"/>
                  </a:lnTo>
                  <a:cubicBezTo>
                    <a:pt x="142748" y="341122"/>
                    <a:pt x="146177" y="360553"/>
                    <a:pt x="150114" y="378841"/>
                  </a:cubicBezTo>
                  <a:lnTo>
                    <a:pt x="150114" y="380492"/>
                  </a:lnTo>
                  <a:lnTo>
                    <a:pt x="99822" y="380492"/>
                  </a:lnTo>
                  <a:close/>
                  <a:moveTo>
                    <a:pt x="83820" y="69596"/>
                  </a:moveTo>
                  <a:cubicBezTo>
                    <a:pt x="83820" y="58166"/>
                    <a:pt x="80391" y="53594"/>
                    <a:pt x="73533" y="53594"/>
                  </a:cubicBezTo>
                  <a:lnTo>
                    <a:pt x="58674" y="53594"/>
                  </a:lnTo>
                  <a:lnTo>
                    <a:pt x="58674" y="171323"/>
                  </a:lnTo>
                  <a:lnTo>
                    <a:pt x="73533" y="171323"/>
                  </a:lnTo>
                  <a:cubicBezTo>
                    <a:pt x="80391" y="171323"/>
                    <a:pt x="83820" y="167386"/>
                    <a:pt x="83820" y="155321"/>
                  </a:cubicBezTo>
                  <a:lnTo>
                    <a:pt x="83820" y="69596"/>
                  </a:lnTo>
                  <a:close/>
                </a:path>
              </a:pathLst>
            </a:custGeom>
            <a:solidFill>
              <a:srgbClr val="FFFFFF"/>
            </a:solidFill>
            <a:ln w="0"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2CCE1B6-63BF-F025-0AE9-0C0D92E0381A}"/>
                </a:ext>
              </a:extLst>
            </p:cNvPr>
            <p:cNvSpPr/>
            <p:nvPr/>
          </p:nvSpPr>
          <p:spPr>
            <a:xfrm>
              <a:off x="2999739" y="862457"/>
              <a:ext cx="148589" cy="392048"/>
            </a:xfrm>
            <a:custGeom>
              <a:avLst/>
              <a:gdLst>
                <a:gd name="connsiteX0" fmla="*/ 74295 w 148589"/>
                <a:gd name="connsiteY0" fmla="*/ 392049 h 392048"/>
                <a:gd name="connsiteX1" fmla="*/ 0 w 148589"/>
                <a:gd name="connsiteY1" fmla="*/ 315468 h 392048"/>
                <a:gd name="connsiteX2" fmla="*/ 0 w 148589"/>
                <a:gd name="connsiteY2" fmla="*/ 76581 h 392048"/>
                <a:gd name="connsiteX3" fmla="*/ 74295 w 148589"/>
                <a:gd name="connsiteY3" fmla="*/ 0 h 392048"/>
                <a:gd name="connsiteX4" fmla="*/ 148590 w 148589"/>
                <a:gd name="connsiteY4" fmla="*/ 76581 h 392048"/>
                <a:gd name="connsiteX5" fmla="*/ 148590 w 148589"/>
                <a:gd name="connsiteY5" fmla="*/ 315468 h 392048"/>
                <a:gd name="connsiteX6" fmla="*/ 74295 w 148589"/>
                <a:gd name="connsiteY6" fmla="*/ 392049 h 392048"/>
                <a:gd name="connsiteX7" fmla="*/ 88519 w 148589"/>
                <a:gd name="connsiteY7" fmla="*/ 72644 h 392048"/>
                <a:gd name="connsiteX8" fmla="*/ 74295 w 148589"/>
                <a:gd name="connsiteY8" fmla="*/ 57277 h 392048"/>
                <a:gd name="connsiteX9" fmla="*/ 60071 w 148589"/>
                <a:gd name="connsiteY9" fmla="*/ 72644 h 392048"/>
                <a:gd name="connsiteX10" fmla="*/ 60071 w 148589"/>
                <a:gd name="connsiteY10" fmla="*/ 319532 h 392048"/>
                <a:gd name="connsiteX11" fmla="*/ 74295 w 148589"/>
                <a:gd name="connsiteY11" fmla="*/ 334899 h 392048"/>
                <a:gd name="connsiteX12" fmla="*/ 88519 w 148589"/>
                <a:gd name="connsiteY12" fmla="*/ 319532 h 392048"/>
                <a:gd name="connsiteX13" fmla="*/ 88519 w 148589"/>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89"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94C79A0F-EC91-5274-FA94-1D5A7EEAFEC6}"/>
                </a:ext>
              </a:extLst>
            </p:cNvPr>
            <p:cNvSpPr/>
            <p:nvPr/>
          </p:nvSpPr>
          <p:spPr>
            <a:xfrm>
              <a:off x="3172967" y="862457"/>
              <a:ext cx="148590" cy="392048"/>
            </a:xfrm>
            <a:custGeom>
              <a:avLst/>
              <a:gdLst>
                <a:gd name="connsiteX0" fmla="*/ 74295 w 148590"/>
                <a:gd name="connsiteY0" fmla="*/ 392049 h 392048"/>
                <a:gd name="connsiteX1" fmla="*/ 0 w 148590"/>
                <a:gd name="connsiteY1" fmla="*/ 315468 h 392048"/>
                <a:gd name="connsiteX2" fmla="*/ 0 w 148590"/>
                <a:gd name="connsiteY2" fmla="*/ 76581 h 392048"/>
                <a:gd name="connsiteX3" fmla="*/ 74295 w 148590"/>
                <a:gd name="connsiteY3" fmla="*/ 0 h 392048"/>
                <a:gd name="connsiteX4" fmla="*/ 148590 w 148590"/>
                <a:gd name="connsiteY4" fmla="*/ 76581 h 392048"/>
                <a:gd name="connsiteX5" fmla="*/ 148590 w 148590"/>
                <a:gd name="connsiteY5" fmla="*/ 315468 h 392048"/>
                <a:gd name="connsiteX6" fmla="*/ 74295 w 148590"/>
                <a:gd name="connsiteY6" fmla="*/ 392049 h 392048"/>
                <a:gd name="connsiteX7" fmla="*/ 88519 w 148590"/>
                <a:gd name="connsiteY7" fmla="*/ 72644 h 392048"/>
                <a:gd name="connsiteX8" fmla="*/ 74295 w 148590"/>
                <a:gd name="connsiteY8" fmla="*/ 57277 h 392048"/>
                <a:gd name="connsiteX9" fmla="*/ 60071 w 148590"/>
                <a:gd name="connsiteY9" fmla="*/ 72644 h 392048"/>
                <a:gd name="connsiteX10" fmla="*/ 60071 w 148590"/>
                <a:gd name="connsiteY10" fmla="*/ 319532 h 392048"/>
                <a:gd name="connsiteX11" fmla="*/ 74295 w 148590"/>
                <a:gd name="connsiteY11" fmla="*/ 334899 h 392048"/>
                <a:gd name="connsiteX12" fmla="*/ 88519 w 148590"/>
                <a:gd name="connsiteY12" fmla="*/ 319532 h 392048"/>
                <a:gd name="connsiteX13" fmla="*/ 88519 w 148590"/>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90"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9B39066-5562-EC25-032C-78ABEF750EAC}"/>
                </a:ext>
              </a:extLst>
            </p:cNvPr>
            <p:cNvSpPr/>
            <p:nvPr/>
          </p:nvSpPr>
          <p:spPr>
            <a:xfrm>
              <a:off x="3348990" y="868172"/>
              <a:ext cx="207771" cy="380618"/>
            </a:xfrm>
            <a:custGeom>
              <a:avLst/>
              <a:gdLst>
                <a:gd name="connsiteX0" fmla="*/ 151384 w 207771"/>
                <a:gd name="connsiteY0" fmla="*/ 380619 h 380618"/>
                <a:gd name="connsiteX1" fmla="*/ 151384 w 207771"/>
                <a:gd name="connsiteY1" fmla="*/ 90932 h 380618"/>
                <a:gd name="connsiteX2" fmla="*/ 143383 w 207771"/>
                <a:gd name="connsiteY2" fmla="*/ 177800 h 380618"/>
                <a:gd name="connsiteX3" fmla="*/ 118872 w 207771"/>
                <a:gd name="connsiteY3" fmla="*/ 380619 h 380618"/>
                <a:gd name="connsiteX4" fmla="*/ 80010 w 207771"/>
                <a:gd name="connsiteY4" fmla="*/ 380619 h 380618"/>
                <a:gd name="connsiteX5" fmla="*/ 58293 w 207771"/>
                <a:gd name="connsiteY5" fmla="*/ 177800 h 380618"/>
                <a:gd name="connsiteX6" fmla="*/ 51435 w 207771"/>
                <a:gd name="connsiteY6" fmla="*/ 90932 h 380618"/>
                <a:gd name="connsiteX7" fmla="*/ 51435 w 207771"/>
                <a:gd name="connsiteY7" fmla="*/ 380619 h 380618"/>
                <a:gd name="connsiteX8" fmla="*/ 0 w 207771"/>
                <a:gd name="connsiteY8" fmla="*/ 380619 h 380618"/>
                <a:gd name="connsiteX9" fmla="*/ 0 w 207771"/>
                <a:gd name="connsiteY9" fmla="*/ 0 h 380618"/>
                <a:gd name="connsiteX10" fmla="*/ 77089 w 207771"/>
                <a:gd name="connsiteY10" fmla="*/ 0 h 380618"/>
                <a:gd name="connsiteX11" fmla="*/ 97663 w 207771"/>
                <a:gd name="connsiteY11" fmla="*/ 149733 h 380618"/>
                <a:gd name="connsiteX12" fmla="*/ 105664 w 207771"/>
                <a:gd name="connsiteY12" fmla="*/ 235966 h 380618"/>
                <a:gd name="connsiteX13" fmla="*/ 113030 w 207771"/>
                <a:gd name="connsiteY13" fmla="*/ 149733 h 380618"/>
                <a:gd name="connsiteX14" fmla="*/ 131826 w 207771"/>
                <a:gd name="connsiteY14" fmla="*/ 0 h 380618"/>
                <a:gd name="connsiteX15" fmla="*/ 207772 w 207771"/>
                <a:gd name="connsiteY15" fmla="*/ 0 h 380618"/>
                <a:gd name="connsiteX16" fmla="*/ 207772 w 207771"/>
                <a:gd name="connsiteY16" fmla="*/ 380619 h 380618"/>
                <a:gd name="connsiteX17" fmla="*/ 151130 w 207771"/>
                <a:gd name="connsiteY17"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7771" h="380618">
                  <a:moveTo>
                    <a:pt x="151384" y="380619"/>
                  </a:moveTo>
                  <a:lnTo>
                    <a:pt x="151384" y="90932"/>
                  </a:lnTo>
                  <a:lnTo>
                    <a:pt x="143383" y="177800"/>
                  </a:lnTo>
                  <a:lnTo>
                    <a:pt x="118872" y="380619"/>
                  </a:lnTo>
                  <a:lnTo>
                    <a:pt x="80010" y="380619"/>
                  </a:lnTo>
                  <a:lnTo>
                    <a:pt x="58293" y="177800"/>
                  </a:lnTo>
                  <a:lnTo>
                    <a:pt x="51435" y="90932"/>
                  </a:lnTo>
                  <a:lnTo>
                    <a:pt x="51435" y="380619"/>
                  </a:lnTo>
                  <a:lnTo>
                    <a:pt x="0" y="380619"/>
                  </a:lnTo>
                  <a:lnTo>
                    <a:pt x="0" y="0"/>
                  </a:lnTo>
                  <a:lnTo>
                    <a:pt x="77089" y="0"/>
                  </a:lnTo>
                  <a:lnTo>
                    <a:pt x="97663" y="149733"/>
                  </a:lnTo>
                  <a:lnTo>
                    <a:pt x="105664" y="235966"/>
                  </a:lnTo>
                  <a:lnTo>
                    <a:pt x="113030" y="149733"/>
                  </a:lnTo>
                  <a:lnTo>
                    <a:pt x="131826" y="0"/>
                  </a:lnTo>
                  <a:lnTo>
                    <a:pt x="207772" y="0"/>
                  </a:lnTo>
                  <a:lnTo>
                    <a:pt x="207772" y="380619"/>
                  </a:lnTo>
                  <a:lnTo>
                    <a:pt x="151130" y="380619"/>
                  </a:lnTo>
                  <a:close/>
                </a:path>
              </a:pathLst>
            </a:custGeom>
            <a:solidFill>
              <a:srgbClr val="FFFFFF"/>
            </a:solidFill>
            <a:ln w="0" cap="flat">
              <a:noFill/>
              <a:prstDash val="solid"/>
              <a:miter/>
            </a:ln>
          </p:spPr>
          <p:txBody>
            <a:bodyPr rtlCol="0" anchor="ctr"/>
            <a:lstStyle/>
            <a:p>
              <a:endParaRPr lang="en-US"/>
            </a:p>
          </p:txBody>
        </p:sp>
      </p:grpSp>
      <p:sp>
        <p:nvSpPr>
          <p:cNvPr id="15" name="Content">
            <a:extLst>
              <a:ext uri="{FF2B5EF4-FFF2-40B4-BE49-F238E27FC236}">
                <a16:creationId xmlns:a16="http://schemas.microsoft.com/office/drawing/2014/main" id="{A2DA9BE2-13D1-CAE1-E5E3-DA657251EAF1}"/>
              </a:ext>
            </a:extLst>
          </p:cNvPr>
          <p:cNvSpPr>
            <a:spLocks noGrp="1"/>
          </p:cNvSpPr>
          <p:nvPr>
            <p:ph sz="quarter" idx="14" hasCustomPrompt="1"/>
          </p:nvPr>
        </p:nvSpPr>
        <p:spPr>
          <a:xfrm>
            <a:off x="2028839" y="2183165"/>
            <a:ext cx="4533326" cy="3618482"/>
          </a:xfrm>
        </p:spPr>
        <p:txBody>
          <a:bodyPr lIns="0" tIns="0" anchor="ctr" anchorCtr="0"/>
          <a:lstStyle>
            <a:lvl1pPr marL="0">
              <a:lnSpc>
                <a:spcPts val="8500"/>
              </a:lnSpc>
              <a:defRPr sz="9800" b="0" i="0">
                <a:solidFill>
                  <a:schemeClr val="bg1"/>
                </a:solidFill>
                <a:latin typeface="Knockout 67 Full Bantamwt" panose="02000508020000020004" pitchFamily="2" charset="0"/>
              </a:defRPr>
            </a:lvl1pPr>
            <a:lvl2pPr marL="360000">
              <a:defRPr sz="6600" b="0" i="0">
                <a:solidFill>
                  <a:schemeClr val="bg1"/>
                </a:solidFill>
                <a:latin typeface="Knockout 67 Full Bantamwt" panose="02000508020000020004" pitchFamily="2" charset="0"/>
              </a:defRPr>
            </a:lvl2pPr>
            <a:lvl3pPr marL="360000">
              <a:defRPr sz="6600" b="0" i="0">
                <a:solidFill>
                  <a:schemeClr val="bg1"/>
                </a:solidFill>
                <a:latin typeface="Knockout 49 Liteweight" panose="02000506040000020004" pitchFamily="2" charset="0"/>
              </a:defRPr>
            </a:lvl3pPr>
            <a:lvl4pPr marL="360000">
              <a:defRPr sz="6600" b="0" i="0">
                <a:solidFill>
                  <a:schemeClr val="bg1"/>
                </a:solidFill>
                <a:latin typeface="Knockout 49 Liteweight" panose="02000506040000020004" pitchFamily="2" charset="0"/>
              </a:defRPr>
            </a:lvl4pPr>
            <a:lvl5pPr marL="360000">
              <a:defRPr sz="6600" b="0" i="0">
                <a:solidFill>
                  <a:schemeClr val="bg1"/>
                </a:solidFill>
                <a:latin typeface="Knockout 49 Liteweight" panose="02000506040000020004" pitchFamily="2" charset="0"/>
              </a:defRPr>
            </a:lvl5pPr>
          </a:lstStyle>
          <a:p>
            <a:pPr lvl="0"/>
            <a:r>
              <a:rPr lang="en-GB" dirty="0"/>
              <a:t>CLICK TO EDIT MASTER TEXT STYLES</a:t>
            </a:r>
          </a:p>
        </p:txBody>
      </p:sp>
    </p:spTree>
    <p:extLst>
      <p:ext uri="{BB962C8B-B14F-4D97-AF65-F5344CB8AC3E}">
        <p14:creationId xmlns:p14="http://schemas.microsoft.com/office/powerpoint/2010/main" val="1738858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85E5546-F3BB-B46C-E4D7-C9F8F9EE6535}"/>
              </a:ext>
            </a:extLst>
          </p:cNvPr>
          <p:cNvSpPr>
            <a:spLocks noGrp="1"/>
          </p:cNvSpPr>
          <p:nvPr>
            <p:ph type="pic" sz="quarter" idx="15"/>
          </p:nvPr>
        </p:nvSpPr>
        <p:spPr>
          <a:xfrm>
            <a:off x="5186553" y="-4410"/>
            <a:ext cx="7005447" cy="6862410"/>
          </a:xfrm>
          <a:custGeom>
            <a:avLst/>
            <a:gdLst>
              <a:gd name="connsiteX0" fmla="*/ 2576957 w 7005447"/>
              <a:gd name="connsiteY0" fmla="*/ 0 h 6862410"/>
              <a:gd name="connsiteX1" fmla="*/ 7005447 w 7005447"/>
              <a:gd name="connsiteY1" fmla="*/ 0 h 6862410"/>
              <a:gd name="connsiteX2" fmla="*/ 7005447 w 7005447"/>
              <a:gd name="connsiteY2" fmla="*/ 6862410 h 6862410"/>
              <a:gd name="connsiteX3" fmla="*/ 0 w 7005447"/>
              <a:gd name="connsiteY3" fmla="*/ 6862410 h 6862410"/>
              <a:gd name="connsiteX4" fmla="*/ 47244 w 7005447"/>
              <a:gd name="connsiteY4" fmla="*/ 6794803 h 6862410"/>
              <a:gd name="connsiteX5" fmla="*/ 1966341 w 7005447"/>
              <a:gd name="connsiteY5" fmla="*/ 2899495 h 6862410"/>
              <a:gd name="connsiteX6" fmla="*/ 2576957 w 7005447"/>
              <a:gd name="connsiteY6" fmla="*/ 0 h 68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447" h="6862410">
                <a:moveTo>
                  <a:pt x="2576957" y="0"/>
                </a:moveTo>
                <a:lnTo>
                  <a:pt x="7005447" y="0"/>
                </a:lnTo>
                <a:lnTo>
                  <a:pt x="7005447" y="6862410"/>
                </a:lnTo>
                <a:lnTo>
                  <a:pt x="0" y="6862410"/>
                </a:lnTo>
                <a:cubicBezTo>
                  <a:pt x="15748" y="6839917"/>
                  <a:pt x="31623" y="6817424"/>
                  <a:pt x="47244" y="6794803"/>
                </a:cubicBezTo>
                <a:cubicBezTo>
                  <a:pt x="878205" y="5592991"/>
                  <a:pt x="1523873" y="4282398"/>
                  <a:pt x="1966341" y="2899495"/>
                </a:cubicBezTo>
                <a:cubicBezTo>
                  <a:pt x="2269109" y="1953118"/>
                  <a:pt x="2473198" y="982723"/>
                  <a:pt x="2576957" y="0"/>
                </a:cubicBezTo>
                <a:close/>
              </a:path>
            </a:pathLst>
          </a:custGeom>
          <a:solidFill>
            <a:srgbClr val="C4CED4"/>
          </a:solidFill>
        </p:spPr>
        <p:txBody>
          <a:bodyPr wrap="square">
            <a:noAutofit/>
          </a:bodyPr>
          <a:lstStyle/>
          <a:p>
            <a:endParaRPr lang="en-US"/>
          </a:p>
        </p:txBody>
      </p:sp>
      <p:sp>
        <p:nvSpPr>
          <p:cNvPr id="114" name="Round Single Corner of Rectangle 113">
            <a:extLst>
              <a:ext uri="{FF2B5EF4-FFF2-40B4-BE49-F238E27FC236}">
                <a16:creationId xmlns:a16="http://schemas.microsoft.com/office/drawing/2014/main" id="{9C021FFF-14D0-94AF-7394-30D7EB885016}"/>
              </a:ext>
            </a:extLst>
          </p:cNvPr>
          <p:cNvSpPr/>
          <p:nvPr userDrawn="1"/>
        </p:nvSpPr>
        <p:spPr>
          <a:xfrm>
            <a:off x="0" y="0"/>
            <a:ext cx="7622561" cy="5801648"/>
          </a:xfrm>
          <a:custGeom>
            <a:avLst/>
            <a:gdLst>
              <a:gd name="connsiteX0" fmla="*/ 0 w 7622561"/>
              <a:gd name="connsiteY0" fmla="*/ 0 h 5801648"/>
              <a:gd name="connsiteX1" fmla="*/ 7622561 w 7622561"/>
              <a:gd name="connsiteY1" fmla="*/ 0 h 5801648"/>
              <a:gd name="connsiteX2" fmla="*/ 7622561 w 7622561"/>
              <a:gd name="connsiteY2" fmla="*/ 0 h 5801648"/>
              <a:gd name="connsiteX3" fmla="*/ 7622561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561" h="5801648">
                <a:moveTo>
                  <a:pt x="0" y="0"/>
                </a:moveTo>
                <a:lnTo>
                  <a:pt x="7622561" y="0"/>
                </a:lnTo>
                <a:lnTo>
                  <a:pt x="7608600" y="746877"/>
                </a:lnTo>
                <a:cubicBezTo>
                  <a:pt x="6603457" y="4579362"/>
                  <a:pt x="7238652" y="2583417"/>
                  <a:pt x="5779800" y="5801648"/>
                </a:cubicBezTo>
                <a:lnTo>
                  <a:pt x="0" y="5801648"/>
                </a:lnTo>
                <a:lnTo>
                  <a:pt x="0" y="0"/>
                </a:lnTo>
                <a:close/>
              </a:path>
            </a:pathLst>
          </a:cu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NBA Logo Box">
            <a:extLst>
              <a:ext uri="{FF2B5EF4-FFF2-40B4-BE49-F238E27FC236}">
                <a16:creationId xmlns:a16="http://schemas.microsoft.com/office/drawing/2014/main" id="{FDBA1685-FE89-7BBE-34B7-1BE1BE6DC37F}"/>
              </a:ext>
            </a:extLst>
          </p:cNvPr>
          <p:cNvGrpSpPr/>
          <p:nvPr userDrawn="1"/>
        </p:nvGrpSpPr>
        <p:grpSpPr>
          <a:xfrm>
            <a:off x="0" y="-2252"/>
            <a:ext cx="1694329" cy="3431252"/>
            <a:chOff x="0" y="-2252"/>
            <a:chExt cx="1694329" cy="3431252"/>
          </a:xfrm>
        </p:grpSpPr>
        <p:sp>
          <p:nvSpPr>
            <p:cNvPr id="8" name="Logo Black Box">
              <a:extLst>
                <a:ext uri="{FF2B5EF4-FFF2-40B4-BE49-F238E27FC236}">
                  <a16:creationId xmlns:a16="http://schemas.microsoft.com/office/drawing/2014/main" id="{F5DBC827-7E68-45D0-1722-AD1210CA12F6}"/>
                </a:ext>
              </a:extLst>
            </p:cNvPr>
            <p:cNvSpPr/>
            <p:nvPr userDrawn="1"/>
          </p:nvSpPr>
          <p:spPr>
            <a:xfrm>
              <a:off x="0" y="-2252"/>
              <a:ext cx="1694329" cy="3431252"/>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Outline">
              <a:extLst>
                <a:ext uri="{FF2B5EF4-FFF2-40B4-BE49-F238E27FC236}">
                  <a16:creationId xmlns:a16="http://schemas.microsoft.com/office/drawing/2014/main" id="{CBF583FF-AEB4-EE66-B07F-8C8AC1323518}"/>
                </a:ext>
              </a:extLst>
            </p:cNvPr>
            <p:cNvSpPr/>
            <p:nvPr userDrawn="1"/>
          </p:nvSpPr>
          <p:spPr>
            <a:xfrm rot="16200000">
              <a:off x="-867335" y="867334"/>
              <a:ext cx="3429001" cy="1694327"/>
            </a:xfrm>
            <a:prstGeom prst="corner">
              <a:avLst>
                <a:gd name="adj1" fmla="val 8494"/>
                <a:gd name="adj2" fmla="val 9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NBA Logo">
              <a:extLst>
                <a:ext uri="{FF2B5EF4-FFF2-40B4-BE49-F238E27FC236}">
                  <a16:creationId xmlns:a16="http://schemas.microsoft.com/office/drawing/2014/main" id="{9A5AE3B9-739E-1405-6115-8AFB76C628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55" y="356720"/>
              <a:ext cx="737219" cy="1676203"/>
            </a:xfrm>
            <a:prstGeom prst="rect">
              <a:avLst/>
            </a:prstGeom>
          </p:spPr>
        </p:pic>
      </p:grpSp>
      <p:grpSp>
        <p:nvGrpSpPr>
          <p:cNvPr id="102" name="Group 101">
            <a:extLst>
              <a:ext uri="{FF2B5EF4-FFF2-40B4-BE49-F238E27FC236}">
                <a16:creationId xmlns:a16="http://schemas.microsoft.com/office/drawing/2014/main" id="{B883300C-0CBC-3ECE-6758-833D6DB36E89}"/>
              </a:ext>
            </a:extLst>
          </p:cNvPr>
          <p:cNvGrpSpPr/>
          <p:nvPr userDrawn="1"/>
        </p:nvGrpSpPr>
        <p:grpSpPr>
          <a:xfrm>
            <a:off x="351593" y="6119050"/>
            <a:ext cx="4624196" cy="381603"/>
            <a:chOff x="351593" y="6119050"/>
            <a:chExt cx="4624196" cy="381603"/>
          </a:xfrm>
        </p:grpSpPr>
        <p:grpSp>
          <p:nvGrpSpPr>
            <p:cNvPr id="25" name="Graphic 22">
              <a:extLst>
                <a:ext uri="{FF2B5EF4-FFF2-40B4-BE49-F238E27FC236}">
                  <a16:creationId xmlns:a16="http://schemas.microsoft.com/office/drawing/2014/main" id="{EAA03EE7-4479-FCC1-948D-339DE2384954}"/>
                </a:ext>
              </a:extLst>
            </p:cNvPr>
            <p:cNvGrpSpPr/>
            <p:nvPr/>
          </p:nvGrpSpPr>
          <p:grpSpPr>
            <a:xfrm>
              <a:off x="351593" y="6119146"/>
              <a:ext cx="646938" cy="381000"/>
              <a:chOff x="351593" y="6119146"/>
              <a:chExt cx="646938" cy="381000"/>
            </a:xfrm>
          </p:grpSpPr>
          <p:sp>
            <p:nvSpPr>
              <p:cNvPr id="26" name="Freeform 25">
                <a:extLst>
                  <a:ext uri="{FF2B5EF4-FFF2-40B4-BE49-F238E27FC236}">
                    <a16:creationId xmlns:a16="http://schemas.microsoft.com/office/drawing/2014/main" id="{53E9EA48-3B06-2A9A-E6C4-5A2BA74B50FB}"/>
                  </a:ext>
                </a:extLst>
              </p:cNvPr>
              <p:cNvSpPr/>
              <p:nvPr/>
            </p:nvSpPr>
            <p:spPr>
              <a:xfrm>
                <a:off x="564698" y="6128543"/>
                <a:ext cx="137541" cy="362330"/>
              </a:xfrm>
              <a:custGeom>
                <a:avLst/>
                <a:gdLst>
                  <a:gd name="connsiteX0" fmla="*/ 42672 w 137541"/>
                  <a:gd name="connsiteY0" fmla="*/ 362331 h 362330"/>
                  <a:gd name="connsiteX1" fmla="*/ 0 w 137541"/>
                  <a:gd name="connsiteY1" fmla="*/ 362331 h 362330"/>
                  <a:gd name="connsiteX2" fmla="*/ 0 w 137541"/>
                  <a:gd name="connsiteY2" fmla="*/ 0 h 362330"/>
                  <a:gd name="connsiteX3" fmla="*/ 65913 w 137541"/>
                  <a:gd name="connsiteY3" fmla="*/ 0 h 362330"/>
                  <a:gd name="connsiteX4" fmla="*/ 110109 w 137541"/>
                  <a:gd name="connsiteY4" fmla="*/ 298958 h 362330"/>
                  <a:gd name="connsiteX5" fmla="*/ 94869 w 137541"/>
                  <a:gd name="connsiteY5" fmla="*/ 52832 h 362330"/>
                  <a:gd name="connsiteX6" fmla="*/ 94869 w 137541"/>
                  <a:gd name="connsiteY6" fmla="*/ 0 h 362330"/>
                  <a:gd name="connsiteX7" fmla="*/ 137541 w 137541"/>
                  <a:gd name="connsiteY7" fmla="*/ 0 h 362330"/>
                  <a:gd name="connsiteX8" fmla="*/ 137541 w 137541"/>
                  <a:gd name="connsiteY8" fmla="*/ 362331 h 362330"/>
                  <a:gd name="connsiteX9" fmla="*/ 77089 w 137541"/>
                  <a:gd name="connsiteY9" fmla="*/ 362331 h 362330"/>
                  <a:gd name="connsiteX10" fmla="*/ 36449 w 137541"/>
                  <a:gd name="connsiteY10" fmla="*/ 72009 h 362330"/>
                  <a:gd name="connsiteX11" fmla="*/ 42545 w 137541"/>
                  <a:gd name="connsiteY11" fmla="*/ 258318 h 362330"/>
                  <a:gd name="connsiteX12" fmla="*/ 42545 w 137541"/>
                  <a:gd name="connsiteY12" fmla="*/ 362331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41" h="362330">
                    <a:moveTo>
                      <a:pt x="42672" y="362331"/>
                    </a:moveTo>
                    <a:lnTo>
                      <a:pt x="0" y="362331"/>
                    </a:lnTo>
                    <a:lnTo>
                      <a:pt x="0" y="0"/>
                    </a:lnTo>
                    <a:lnTo>
                      <a:pt x="65913" y="0"/>
                    </a:lnTo>
                    <a:lnTo>
                      <a:pt x="110109" y="298958"/>
                    </a:lnTo>
                    <a:cubicBezTo>
                      <a:pt x="103505" y="227838"/>
                      <a:pt x="94869" y="113157"/>
                      <a:pt x="94869" y="52832"/>
                    </a:cubicBezTo>
                    <a:lnTo>
                      <a:pt x="94869" y="0"/>
                    </a:lnTo>
                    <a:lnTo>
                      <a:pt x="137541" y="0"/>
                    </a:lnTo>
                    <a:lnTo>
                      <a:pt x="137541" y="362331"/>
                    </a:lnTo>
                    <a:lnTo>
                      <a:pt x="77089" y="362331"/>
                    </a:lnTo>
                    <a:lnTo>
                      <a:pt x="36449" y="72009"/>
                    </a:lnTo>
                    <a:cubicBezTo>
                      <a:pt x="40005" y="137033"/>
                      <a:pt x="42545" y="214630"/>
                      <a:pt x="42545" y="258318"/>
                    </a:cubicBezTo>
                    <a:lnTo>
                      <a:pt x="42545" y="362331"/>
                    </a:lnTo>
                    <a:close/>
                  </a:path>
                </a:pathLst>
              </a:custGeom>
              <a:solidFill>
                <a:srgbClr val="284384"/>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A9B1FF5-359F-A5D7-D09A-C48608C8F8A1}"/>
                  </a:ext>
                </a:extLst>
              </p:cNvPr>
              <p:cNvSpPr/>
              <p:nvPr/>
            </p:nvSpPr>
            <p:spPr>
              <a:xfrm>
                <a:off x="726623" y="6128543"/>
                <a:ext cx="125349" cy="362585"/>
              </a:xfrm>
              <a:custGeom>
                <a:avLst/>
                <a:gdLst>
                  <a:gd name="connsiteX0" fmla="*/ 48768 w 125349"/>
                  <a:gd name="connsiteY0" fmla="*/ 204978 h 362585"/>
                  <a:gd name="connsiteX1" fmla="*/ 48768 w 125349"/>
                  <a:gd name="connsiteY1" fmla="*/ 316611 h 362585"/>
                  <a:gd name="connsiteX2" fmla="*/ 56896 w 125349"/>
                  <a:gd name="connsiteY2" fmla="*/ 316611 h 362585"/>
                  <a:gd name="connsiteX3" fmla="*/ 76708 w 125349"/>
                  <a:gd name="connsiteY3" fmla="*/ 290703 h 362585"/>
                  <a:gd name="connsiteX4" fmla="*/ 76708 w 125349"/>
                  <a:gd name="connsiteY4" fmla="*/ 229235 h 362585"/>
                  <a:gd name="connsiteX5" fmla="*/ 54864 w 125349"/>
                  <a:gd name="connsiteY5" fmla="*/ 204851 h 362585"/>
                  <a:gd name="connsiteX6" fmla="*/ 48768 w 125349"/>
                  <a:gd name="connsiteY6" fmla="*/ 204851 h 362585"/>
                  <a:gd name="connsiteX7" fmla="*/ 48768 w 125349"/>
                  <a:gd name="connsiteY7" fmla="*/ 45593 h 362585"/>
                  <a:gd name="connsiteX8" fmla="*/ 48768 w 125349"/>
                  <a:gd name="connsiteY8" fmla="*/ 165354 h 362585"/>
                  <a:gd name="connsiteX9" fmla="*/ 54864 w 125349"/>
                  <a:gd name="connsiteY9" fmla="*/ 165354 h 362585"/>
                  <a:gd name="connsiteX10" fmla="*/ 76708 w 125349"/>
                  <a:gd name="connsiteY10" fmla="*/ 138938 h 362585"/>
                  <a:gd name="connsiteX11" fmla="*/ 76708 w 125349"/>
                  <a:gd name="connsiteY11" fmla="*/ 69850 h 362585"/>
                  <a:gd name="connsiteX12" fmla="*/ 56896 w 125349"/>
                  <a:gd name="connsiteY12" fmla="*/ 45466 h 362585"/>
                  <a:gd name="connsiteX13" fmla="*/ 48768 w 125349"/>
                  <a:gd name="connsiteY13" fmla="*/ 45466 h 362585"/>
                  <a:gd name="connsiteX14" fmla="*/ 0 w 125349"/>
                  <a:gd name="connsiteY14" fmla="*/ 362331 h 362585"/>
                  <a:gd name="connsiteX15" fmla="*/ 0 w 125349"/>
                  <a:gd name="connsiteY15" fmla="*/ 0 h 362585"/>
                  <a:gd name="connsiteX16" fmla="*/ 60452 w 125349"/>
                  <a:gd name="connsiteY16" fmla="*/ 0 h 362585"/>
                  <a:gd name="connsiteX17" fmla="*/ 125349 w 125349"/>
                  <a:gd name="connsiteY17" fmla="*/ 72644 h 362585"/>
                  <a:gd name="connsiteX18" fmla="*/ 125349 w 125349"/>
                  <a:gd name="connsiteY18" fmla="*/ 125984 h 362585"/>
                  <a:gd name="connsiteX19" fmla="*/ 100965 w 125349"/>
                  <a:gd name="connsiteY19" fmla="*/ 184404 h 362585"/>
                  <a:gd name="connsiteX20" fmla="*/ 125349 w 125349"/>
                  <a:gd name="connsiteY20" fmla="*/ 237744 h 362585"/>
                  <a:gd name="connsiteX21" fmla="*/ 125349 w 125349"/>
                  <a:gd name="connsiteY21" fmla="*/ 290576 h 362585"/>
                  <a:gd name="connsiteX22" fmla="*/ 60452 w 125349"/>
                  <a:gd name="connsiteY22" fmla="*/ 362585 h 362585"/>
                  <a:gd name="connsiteX23" fmla="*/ 0 w 125349"/>
                  <a:gd name="connsiteY23" fmla="*/ 362585 h 36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349" h="362585">
                    <a:moveTo>
                      <a:pt x="48768" y="204978"/>
                    </a:moveTo>
                    <a:lnTo>
                      <a:pt x="48768" y="316611"/>
                    </a:lnTo>
                    <a:lnTo>
                      <a:pt x="56896" y="316611"/>
                    </a:lnTo>
                    <a:cubicBezTo>
                      <a:pt x="72136" y="316611"/>
                      <a:pt x="76708" y="307975"/>
                      <a:pt x="76708" y="290703"/>
                    </a:cubicBezTo>
                    <a:lnTo>
                      <a:pt x="76708" y="229235"/>
                    </a:lnTo>
                    <a:cubicBezTo>
                      <a:pt x="76708" y="211455"/>
                      <a:pt x="71120" y="204851"/>
                      <a:pt x="54864" y="204851"/>
                    </a:cubicBezTo>
                    <a:lnTo>
                      <a:pt x="48768" y="204851"/>
                    </a:lnTo>
                    <a:close/>
                    <a:moveTo>
                      <a:pt x="48768" y="45593"/>
                    </a:moveTo>
                    <a:lnTo>
                      <a:pt x="48768" y="165354"/>
                    </a:lnTo>
                    <a:lnTo>
                      <a:pt x="54864" y="165354"/>
                    </a:lnTo>
                    <a:cubicBezTo>
                      <a:pt x="72136" y="165354"/>
                      <a:pt x="76708" y="158750"/>
                      <a:pt x="76708" y="138938"/>
                    </a:cubicBezTo>
                    <a:lnTo>
                      <a:pt x="76708" y="69850"/>
                    </a:lnTo>
                    <a:cubicBezTo>
                      <a:pt x="76708" y="53086"/>
                      <a:pt x="71628" y="45466"/>
                      <a:pt x="56896" y="45466"/>
                    </a:cubicBezTo>
                    <a:lnTo>
                      <a:pt x="48768" y="45466"/>
                    </a:lnTo>
                    <a:close/>
                    <a:moveTo>
                      <a:pt x="0" y="362331"/>
                    </a:moveTo>
                    <a:lnTo>
                      <a:pt x="0" y="0"/>
                    </a:lnTo>
                    <a:lnTo>
                      <a:pt x="60452" y="0"/>
                    </a:lnTo>
                    <a:cubicBezTo>
                      <a:pt x="100584" y="0"/>
                      <a:pt x="125349" y="21844"/>
                      <a:pt x="125349" y="72644"/>
                    </a:cubicBezTo>
                    <a:lnTo>
                      <a:pt x="125349" y="125984"/>
                    </a:lnTo>
                    <a:cubicBezTo>
                      <a:pt x="125349" y="159004"/>
                      <a:pt x="115189" y="175768"/>
                      <a:pt x="100965" y="184404"/>
                    </a:cubicBezTo>
                    <a:cubicBezTo>
                      <a:pt x="115189" y="193548"/>
                      <a:pt x="125349" y="209804"/>
                      <a:pt x="125349" y="237744"/>
                    </a:cubicBezTo>
                    <a:lnTo>
                      <a:pt x="125349" y="290576"/>
                    </a:lnTo>
                    <a:cubicBezTo>
                      <a:pt x="125349" y="340360"/>
                      <a:pt x="98933" y="362585"/>
                      <a:pt x="60452" y="362585"/>
                    </a:cubicBezTo>
                    <a:lnTo>
                      <a:pt x="0" y="362585"/>
                    </a:lnTo>
                    <a:close/>
                  </a:path>
                </a:pathLst>
              </a:custGeom>
              <a:solidFill>
                <a:srgbClr val="284384"/>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BA1B691-9897-0D90-D4B2-238D6CF09FA5}"/>
                  </a:ext>
                </a:extLst>
              </p:cNvPr>
              <p:cNvSpPr/>
              <p:nvPr/>
            </p:nvSpPr>
            <p:spPr>
              <a:xfrm>
                <a:off x="859465" y="6128543"/>
                <a:ext cx="139065" cy="362330"/>
              </a:xfrm>
              <a:custGeom>
                <a:avLst/>
                <a:gdLst>
                  <a:gd name="connsiteX0" fmla="*/ 55372 w 139065"/>
                  <a:gd name="connsiteY0" fmla="*/ 253111 h 362330"/>
                  <a:gd name="connsiteX1" fmla="*/ 81280 w 139065"/>
                  <a:gd name="connsiteY1" fmla="*/ 253111 h 362330"/>
                  <a:gd name="connsiteX2" fmla="*/ 77216 w 139065"/>
                  <a:gd name="connsiteY2" fmla="*/ 186563 h 362330"/>
                  <a:gd name="connsiteX3" fmla="*/ 68580 w 139065"/>
                  <a:gd name="connsiteY3" fmla="*/ 31242 h 362330"/>
                  <a:gd name="connsiteX4" fmla="*/ 66548 w 139065"/>
                  <a:gd name="connsiteY4" fmla="*/ 31242 h 362330"/>
                  <a:gd name="connsiteX5" fmla="*/ 59436 w 139065"/>
                  <a:gd name="connsiteY5" fmla="*/ 186563 h 362330"/>
                  <a:gd name="connsiteX6" fmla="*/ 55372 w 139065"/>
                  <a:gd name="connsiteY6" fmla="*/ 253111 h 362330"/>
                  <a:gd name="connsiteX7" fmla="*/ 83820 w 139065"/>
                  <a:gd name="connsiteY7" fmla="*/ 294259 h 362330"/>
                  <a:gd name="connsiteX8" fmla="*/ 53340 w 139065"/>
                  <a:gd name="connsiteY8" fmla="*/ 294259 h 362330"/>
                  <a:gd name="connsiteX9" fmla="*/ 49276 w 139065"/>
                  <a:gd name="connsiteY9" fmla="*/ 362331 h 362330"/>
                  <a:gd name="connsiteX10" fmla="*/ 0 w 139065"/>
                  <a:gd name="connsiteY10" fmla="*/ 362331 h 362330"/>
                  <a:gd name="connsiteX11" fmla="*/ 35560 w 139065"/>
                  <a:gd name="connsiteY11" fmla="*/ 0 h 362330"/>
                  <a:gd name="connsiteX12" fmla="*/ 104521 w 139065"/>
                  <a:gd name="connsiteY12" fmla="*/ 0 h 362330"/>
                  <a:gd name="connsiteX13" fmla="*/ 139065 w 139065"/>
                  <a:gd name="connsiteY13" fmla="*/ 362331 h 362330"/>
                  <a:gd name="connsiteX14" fmla="*/ 87757 w 139065"/>
                  <a:gd name="connsiteY14" fmla="*/ 362331 h 362330"/>
                  <a:gd name="connsiteX15" fmla="*/ 83693 w 139065"/>
                  <a:gd name="connsiteY15" fmla="*/ 294259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 h="362330">
                    <a:moveTo>
                      <a:pt x="55372" y="253111"/>
                    </a:moveTo>
                    <a:lnTo>
                      <a:pt x="81280" y="253111"/>
                    </a:lnTo>
                    <a:lnTo>
                      <a:pt x="77216" y="186563"/>
                    </a:lnTo>
                    <a:cubicBezTo>
                      <a:pt x="75692" y="160147"/>
                      <a:pt x="71628" y="76454"/>
                      <a:pt x="68580" y="31242"/>
                    </a:cubicBezTo>
                    <a:lnTo>
                      <a:pt x="66548" y="31242"/>
                    </a:lnTo>
                    <a:lnTo>
                      <a:pt x="59436" y="186563"/>
                    </a:lnTo>
                    <a:lnTo>
                      <a:pt x="55372" y="253111"/>
                    </a:lnTo>
                    <a:close/>
                    <a:moveTo>
                      <a:pt x="83820" y="294259"/>
                    </a:moveTo>
                    <a:lnTo>
                      <a:pt x="53340" y="294259"/>
                    </a:lnTo>
                    <a:lnTo>
                      <a:pt x="49276" y="362331"/>
                    </a:lnTo>
                    <a:lnTo>
                      <a:pt x="0" y="362331"/>
                    </a:lnTo>
                    <a:lnTo>
                      <a:pt x="35560" y="0"/>
                    </a:lnTo>
                    <a:lnTo>
                      <a:pt x="104521" y="0"/>
                    </a:lnTo>
                    <a:lnTo>
                      <a:pt x="139065" y="362331"/>
                    </a:lnTo>
                    <a:lnTo>
                      <a:pt x="87757" y="362331"/>
                    </a:lnTo>
                    <a:lnTo>
                      <a:pt x="83693" y="294259"/>
                    </a:lnTo>
                    <a:close/>
                  </a:path>
                </a:pathLst>
              </a:custGeom>
              <a:solidFill>
                <a:srgbClr val="284384"/>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7D104C-50E9-84DA-582A-DD6EC8023196}"/>
                  </a:ext>
                </a:extLst>
              </p:cNvPr>
              <p:cNvSpPr/>
              <p:nvPr/>
            </p:nvSpPr>
            <p:spPr>
              <a:xfrm>
                <a:off x="351593" y="6119146"/>
                <a:ext cx="168148" cy="381000"/>
              </a:xfrm>
              <a:custGeom>
                <a:avLst/>
                <a:gdLst>
                  <a:gd name="connsiteX0" fmla="*/ 128651 w 168148"/>
                  <a:gd name="connsiteY0" fmla="*/ 0 h 381000"/>
                  <a:gd name="connsiteX1" fmla="*/ 39497 w 168148"/>
                  <a:gd name="connsiteY1" fmla="*/ 0 h 381000"/>
                  <a:gd name="connsiteX2" fmla="*/ 0 w 168148"/>
                  <a:gd name="connsiteY2" fmla="*/ 39497 h 381000"/>
                  <a:gd name="connsiteX3" fmla="*/ 0 w 168148"/>
                  <a:gd name="connsiteY3" fmla="*/ 341503 h 381000"/>
                  <a:gd name="connsiteX4" fmla="*/ 39497 w 168148"/>
                  <a:gd name="connsiteY4" fmla="*/ 381000 h 381000"/>
                  <a:gd name="connsiteX5" fmla="*/ 128651 w 168148"/>
                  <a:gd name="connsiteY5" fmla="*/ 381000 h 381000"/>
                  <a:gd name="connsiteX6" fmla="*/ 168148 w 168148"/>
                  <a:gd name="connsiteY6" fmla="*/ 341503 h 381000"/>
                  <a:gd name="connsiteX7" fmla="*/ 168148 w 168148"/>
                  <a:gd name="connsiteY7" fmla="*/ 39497 h 381000"/>
                  <a:gd name="connsiteX8" fmla="*/ 128651 w 168148"/>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48" h="381000">
                    <a:moveTo>
                      <a:pt x="128651" y="0"/>
                    </a:moveTo>
                    <a:lnTo>
                      <a:pt x="39497" y="0"/>
                    </a:lnTo>
                    <a:cubicBezTo>
                      <a:pt x="17780" y="0"/>
                      <a:pt x="0" y="17653"/>
                      <a:pt x="0" y="39497"/>
                    </a:cubicBezTo>
                    <a:lnTo>
                      <a:pt x="0" y="341503"/>
                    </a:lnTo>
                    <a:cubicBezTo>
                      <a:pt x="0" y="363347"/>
                      <a:pt x="17653" y="381000"/>
                      <a:pt x="39497" y="381000"/>
                    </a:cubicBezTo>
                    <a:lnTo>
                      <a:pt x="128651" y="381000"/>
                    </a:lnTo>
                    <a:cubicBezTo>
                      <a:pt x="150368" y="381000"/>
                      <a:pt x="168148" y="363220"/>
                      <a:pt x="168148" y="341503"/>
                    </a:cubicBezTo>
                    <a:lnTo>
                      <a:pt x="168148" y="39497"/>
                    </a:lnTo>
                    <a:cubicBezTo>
                      <a:pt x="168148" y="17780"/>
                      <a:pt x="150368" y="0"/>
                      <a:pt x="128651" y="0"/>
                    </a:cubicBezTo>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DAFE734-D5A4-30D4-E6F7-72C36BB8B501}"/>
                  </a:ext>
                </a:extLst>
              </p:cNvPr>
              <p:cNvSpPr/>
              <p:nvPr/>
            </p:nvSpPr>
            <p:spPr>
              <a:xfrm>
                <a:off x="447570" y="6128417"/>
                <a:ext cx="62772" cy="176021"/>
              </a:xfrm>
              <a:custGeom>
                <a:avLst/>
                <a:gdLst>
                  <a:gd name="connsiteX0" fmla="*/ 10576 w 62772"/>
                  <a:gd name="connsiteY0" fmla="*/ 60579 h 176021"/>
                  <a:gd name="connsiteX1" fmla="*/ 10576 w 62772"/>
                  <a:gd name="connsiteY1" fmla="*/ 61849 h 176021"/>
                  <a:gd name="connsiteX2" fmla="*/ 17561 w 62772"/>
                  <a:gd name="connsiteY2" fmla="*/ 66548 h 176021"/>
                  <a:gd name="connsiteX3" fmla="*/ 32674 w 62772"/>
                  <a:gd name="connsiteY3" fmla="*/ 107315 h 176021"/>
                  <a:gd name="connsiteX4" fmla="*/ 37500 w 62772"/>
                  <a:gd name="connsiteY4" fmla="*/ 129286 h 176021"/>
                  <a:gd name="connsiteX5" fmla="*/ 44866 w 62772"/>
                  <a:gd name="connsiteY5" fmla="*/ 148717 h 176021"/>
                  <a:gd name="connsiteX6" fmla="*/ 47406 w 62772"/>
                  <a:gd name="connsiteY6" fmla="*/ 160528 h 176021"/>
                  <a:gd name="connsiteX7" fmla="*/ 53883 w 62772"/>
                  <a:gd name="connsiteY7" fmla="*/ 164211 h 176021"/>
                  <a:gd name="connsiteX8" fmla="*/ 59344 w 62772"/>
                  <a:gd name="connsiteY8" fmla="*/ 169672 h 176021"/>
                  <a:gd name="connsiteX9" fmla="*/ 62773 w 62772"/>
                  <a:gd name="connsiteY9" fmla="*/ 176022 h 176021"/>
                  <a:gd name="connsiteX10" fmla="*/ 62773 w 62772"/>
                  <a:gd name="connsiteY10" fmla="*/ 30099 h 176021"/>
                  <a:gd name="connsiteX11" fmla="*/ 32674 w 62772"/>
                  <a:gd name="connsiteY11" fmla="*/ 0 h 176021"/>
                  <a:gd name="connsiteX12" fmla="*/ 3845 w 62772"/>
                  <a:gd name="connsiteY12" fmla="*/ 0 h 176021"/>
                  <a:gd name="connsiteX13" fmla="*/ 12608 w 62772"/>
                  <a:gd name="connsiteY13" fmla="*/ 6731 h 176021"/>
                  <a:gd name="connsiteX14" fmla="*/ 13878 w 62772"/>
                  <a:gd name="connsiteY14" fmla="*/ 27686 h 176021"/>
                  <a:gd name="connsiteX15" fmla="*/ 12354 w 62772"/>
                  <a:gd name="connsiteY15" fmla="*/ 36322 h 176021"/>
                  <a:gd name="connsiteX16" fmla="*/ 8925 w 62772"/>
                  <a:gd name="connsiteY16" fmla="*/ 39370 h 176021"/>
                  <a:gd name="connsiteX17" fmla="*/ 797 w 62772"/>
                  <a:gd name="connsiteY17" fmla="*/ 50546 h 176021"/>
                  <a:gd name="connsiteX18" fmla="*/ 670 w 62772"/>
                  <a:gd name="connsiteY18" fmla="*/ 54864 h 176021"/>
                  <a:gd name="connsiteX19" fmla="*/ 10576 w 62772"/>
                  <a:gd name="connsiteY19" fmla="*/ 60579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772" h="176021">
                    <a:moveTo>
                      <a:pt x="10576" y="60579"/>
                    </a:moveTo>
                    <a:lnTo>
                      <a:pt x="10576" y="61849"/>
                    </a:lnTo>
                    <a:cubicBezTo>
                      <a:pt x="13370" y="63373"/>
                      <a:pt x="14767" y="64770"/>
                      <a:pt x="17561" y="66548"/>
                    </a:cubicBezTo>
                    <a:cubicBezTo>
                      <a:pt x="24800" y="71120"/>
                      <a:pt x="33817" y="79248"/>
                      <a:pt x="32674" y="107315"/>
                    </a:cubicBezTo>
                    <a:cubicBezTo>
                      <a:pt x="34706" y="113411"/>
                      <a:pt x="35595" y="125476"/>
                      <a:pt x="37500" y="129286"/>
                    </a:cubicBezTo>
                    <a:cubicBezTo>
                      <a:pt x="41310" y="136779"/>
                      <a:pt x="43850" y="141732"/>
                      <a:pt x="44866" y="148717"/>
                    </a:cubicBezTo>
                    <a:cubicBezTo>
                      <a:pt x="44866" y="148717"/>
                      <a:pt x="46009" y="159766"/>
                      <a:pt x="47406" y="160528"/>
                    </a:cubicBezTo>
                    <a:cubicBezTo>
                      <a:pt x="54899" y="162179"/>
                      <a:pt x="52740" y="162941"/>
                      <a:pt x="53883" y="164211"/>
                    </a:cubicBezTo>
                    <a:cubicBezTo>
                      <a:pt x="55026" y="165735"/>
                      <a:pt x="59344" y="165608"/>
                      <a:pt x="59344" y="169672"/>
                    </a:cubicBezTo>
                    <a:cubicBezTo>
                      <a:pt x="60868" y="171704"/>
                      <a:pt x="62011" y="173736"/>
                      <a:pt x="62773" y="176022"/>
                    </a:cubicBezTo>
                    <a:lnTo>
                      <a:pt x="62773" y="30099"/>
                    </a:lnTo>
                    <a:cubicBezTo>
                      <a:pt x="62773" y="13462"/>
                      <a:pt x="49184" y="0"/>
                      <a:pt x="32674" y="0"/>
                    </a:cubicBezTo>
                    <a:lnTo>
                      <a:pt x="3845" y="0"/>
                    </a:lnTo>
                    <a:cubicBezTo>
                      <a:pt x="8417" y="1651"/>
                      <a:pt x="11084" y="3556"/>
                      <a:pt x="12608" y="6731"/>
                    </a:cubicBezTo>
                    <a:cubicBezTo>
                      <a:pt x="16291" y="6985"/>
                      <a:pt x="20736" y="15367"/>
                      <a:pt x="13878" y="27686"/>
                    </a:cubicBezTo>
                    <a:cubicBezTo>
                      <a:pt x="16926" y="29718"/>
                      <a:pt x="14513" y="32766"/>
                      <a:pt x="12354" y="36322"/>
                    </a:cubicBezTo>
                    <a:cubicBezTo>
                      <a:pt x="11719" y="37465"/>
                      <a:pt x="11084" y="39497"/>
                      <a:pt x="8925" y="39370"/>
                    </a:cubicBezTo>
                    <a:cubicBezTo>
                      <a:pt x="6258" y="44831"/>
                      <a:pt x="3083" y="50165"/>
                      <a:pt x="797" y="50546"/>
                    </a:cubicBezTo>
                    <a:cubicBezTo>
                      <a:pt x="35" y="51435"/>
                      <a:pt x="-473" y="53848"/>
                      <a:pt x="670" y="54864"/>
                    </a:cubicBezTo>
                    <a:cubicBezTo>
                      <a:pt x="4226" y="56388"/>
                      <a:pt x="8417" y="58547"/>
                      <a:pt x="10576" y="60579"/>
                    </a:cubicBezTo>
                  </a:path>
                </a:pathLst>
              </a:custGeom>
              <a:solidFill>
                <a:srgbClr val="B83336"/>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92AFE7C-DD41-628C-215E-9D00A0097B9B}"/>
                  </a:ext>
                </a:extLst>
              </p:cNvPr>
              <p:cNvSpPr/>
              <p:nvPr/>
            </p:nvSpPr>
            <p:spPr>
              <a:xfrm>
                <a:off x="439476" y="6229013"/>
                <a:ext cx="70993" cy="261480"/>
              </a:xfrm>
              <a:custGeom>
                <a:avLst/>
                <a:gdLst>
                  <a:gd name="connsiteX0" fmla="*/ 70866 w 70993"/>
                  <a:gd name="connsiteY0" fmla="*/ 95238 h 261480"/>
                  <a:gd name="connsiteX1" fmla="*/ 45847 w 70993"/>
                  <a:gd name="connsiteY1" fmla="*/ 112129 h 261480"/>
                  <a:gd name="connsiteX2" fmla="*/ 18923 w 70993"/>
                  <a:gd name="connsiteY2" fmla="*/ 85332 h 261480"/>
                  <a:gd name="connsiteX3" fmla="*/ 39497 w 70993"/>
                  <a:gd name="connsiteY3" fmla="*/ 59170 h 261480"/>
                  <a:gd name="connsiteX4" fmla="*/ 27940 w 70993"/>
                  <a:gd name="connsiteY4" fmla="*/ 34786 h 261480"/>
                  <a:gd name="connsiteX5" fmla="*/ 20701 w 70993"/>
                  <a:gd name="connsiteY5" fmla="*/ 115 h 261480"/>
                  <a:gd name="connsiteX6" fmla="*/ 9017 w 70993"/>
                  <a:gd name="connsiteY6" fmla="*/ 7227 h 261480"/>
                  <a:gd name="connsiteX7" fmla="*/ 127 w 70993"/>
                  <a:gd name="connsiteY7" fmla="*/ 29579 h 261480"/>
                  <a:gd name="connsiteX8" fmla="*/ 0 w 70993"/>
                  <a:gd name="connsiteY8" fmla="*/ 33008 h 261480"/>
                  <a:gd name="connsiteX9" fmla="*/ 6096 w 70993"/>
                  <a:gd name="connsiteY9" fmla="*/ 40247 h 261480"/>
                  <a:gd name="connsiteX10" fmla="*/ 14986 w 70993"/>
                  <a:gd name="connsiteY10" fmla="*/ 71616 h 261480"/>
                  <a:gd name="connsiteX11" fmla="*/ 13081 w 70993"/>
                  <a:gd name="connsiteY11" fmla="*/ 73394 h 261480"/>
                  <a:gd name="connsiteX12" fmla="*/ 22479 w 70993"/>
                  <a:gd name="connsiteY12" fmla="*/ 122416 h 261480"/>
                  <a:gd name="connsiteX13" fmla="*/ 32639 w 70993"/>
                  <a:gd name="connsiteY13" fmla="*/ 142482 h 261480"/>
                  <a:gd name="connsiteX14" fmla="*/ 40005 w 70993"/>
                  <a:gd name="connsiteY14" fmla="*/ 179185 h 261480"/>
                  <a:gd name="connsiteX15" fmla="*/ 47117 w 70993"/>
                  <a:gd name="connsiteY15" fmla="*/ 192774 h 261480"/>
                  <a:gd name="connsiteX16" fmla="*/ 44704 w 70993"/>
                  <a:gd name="connsiteY16" fmla="*/ 211443 h 261480"/>
                  <a:gd name="connsiteX17" fmla="*/ 47498 w 70993"/>
                  <a:gd name="connsiteY17" fmla="*/ 223635 h 261480"/>
                  <a:gd name="connsiteX18" fmla="*/ 48260 w 70993"/>
                  <a:gd name="connsiteY18" fmla="*/ 227699 h 261480"/>
                  <a:gd name="connsiteX19" fmla="*/ 47879 w 70993"/>
                  <a:gd name="connsiteY19" fmla="*/ 229350 h 261480"/>
                  <a:gd name="connsiteX20" fmla="*/ 45339 w 70993"/>
                  <a:gd name="connsiteY20" fmla="*/ 261481 h 261480"/>
                  <a:gd name="connsiteX21" fmla="*/ 45593 w 70993"/>
                  <a:gd name="connsiteY21" fmla="*/ 261481 h 261480"/>
                  <a:gd name="connsiteX22" fmla="*/ 70993 w 70993"/>
                  <a:gd name="connsiteY22" fmla="*/ 231636 h 261480"/>
                  <a:gd name="connsiteX23" fmla="*/ 70993 w 70993"/>
                  <a:gd name="connsiteY23" fmla="*/ 95238 h 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93" h="261480">
                    <a:moveTo>
                      <a:pt x="70866" y="95238"/>
                    </a:moveTo>
                    <a:cubicBezTo>
                      <a:pt x="66929" y="105144"/>
                      <a:pt x="57277" y="112129"/>
                      <a:pt x="45847" y="112129"/>
                    </a:cubicBezTo>
                    <a:cubicBezTo>
                      <a:pt x="30988" y="112129"/>
                      <a:pt x="18923" y="100064"/>
                      <a:pt x="18923" y="85332"/>
                    </a:cubicBezTo>
                    <a:cubicBezTo>
                      <a:pt x="18923" y="72632"/>
                      <a:pt x="27686" y="62091"/>
                      <a:pt x="39497" y="59170"/>
                    </a:cubicBezTo>
                    <a:cubicBezTo>
                      <a:pt x="36449" y="51423"/>
                      <a:pt x="29845" y="38850"/>
                      <a:pt x="27940" y="34786"/>
                    </a:cubicBezTo>
                    <a:cubicBezTo>
                      <a:pt x="26035" y="30722"/>
                      <a:pt x="21717" y="5195"/>
                      <a:pt x="20701" y="115"/>
                    </a:cubicBezTo>
                    <a:cubicBezTo>
                      <a:pt x="20447" y="-1028"/>
                      <a:pt x="9144" y="6719"/>
                      <a:pt x="9017" y="7227"/>
                    </a:cubicBezTo>
                    <a:cubicBezTo>
                      <a:pt x="8382" y="7862"/>
                      <a:pt x="508" y="28436"/>
                      <a:pt x="127" y="29579"/>
                    </a:cubicBezTo>
                    <a:cubicBezTo>
                      <a:pt x="0" y="30341"/>
                      <a:pt x="0" y="33008"/>
                      <a:pt x="0" y="33008"/>
                    </a:cubicBezTo>
                    <a:cubicBezTo>
                      <a:pt x="0" y="33008"/>
                      <a:pt x="3937" y="33516"/>
                      <a:pt x="6096" y="40247"/>
                    </a:cubicBezTo>
                    <a:cubicBezTo>
                      <a:pt x="8255" y="46978"/>
                      <a:pt x="14986" y="71616"/>
                      <a:pt x="14986" y="71616"/>
                    </a:cubicBezTo>
                    <a:cubicBezTo>
                      <a:pt x="14986" y="71616"/>
                      <a:pt x="13208" y="73521"/>
                      <a:pt x="13081" y="73394"/>
                    </a:cubicBezTo>
                    <a:cubicBezTo>
                      <a:pt x="21590" y="101842"/>
                      <a:pt x="18669" y="114034"/>
                      <a:pt x="22479" y="122416"/>
                    </a:cubicBezTo>
                    <a:cubicBezTo>
                      <a:pt x="27305" y="134100"/>
                      <a:pt x="28575" y="132576"/>
                      <a:pt x="32639" y="142482"/>
                    </a:cubicBezTo>
                    <a:cubicBezTo>
                      <a:pt x="35560" y="149721"/>
                      <a:pt x="38862" y="177915"/>
                      <a:pt x="40005" y="179185"/>
                    </a:cubicBezTo>
                    <a:cubicBezTo>
                      <a:pt x="44577" y="185027"/>
                      <a:pt x="47117" y="189472"/>
                      <a:pt x="47117" y="192774"/>
                    </a:cubicBezTo>
                    <a:cubicBezTo>
                      <a:pt x="47117" y="196076"/>
                      <a:pt x="43180" y="205855"/>
                      <a:pt x="44704" y="211443"/>
                    </a:cubicBezTo>
                    <a:cubicBezTo>
                      <a:pt x="45593" y="214745"/>
                      <a:pt x="45974" y="222238"/>
                      <a:pt x="47498" y="223635"/>
                    </a:cubicBezTo>
                    <a:cubicBezTo>
                      <a:pt x="47498" y="223635"/>
                      <a:pt x="48895" y="226429"/>
                      <a:pt x="48260" y="227699"/>
                    </a:cubicBezTo>
                    <a:cubicBezTo>
                      <a:pt x="48133" y="228080"/>
                      <a:pt x="47625" y="228715"/>
                      <a:pt x="47879" y="229350"/>
                    </a:cubicBezTo>
                    <a:cubicBezTo>
                      <a:pt x="50419" y="238240"/>
                      <a:pt x="58547" y="253480"/>
                      <a:pt x="45339" y="261481"/>
                    </a:cubicBezTo>
                    <a:lnTo>
                      <a:pt x="45593" y="261481"/>
                    </a:lnTo>
                    <a:cubicBezTo>
                      <a:pt x="60071" y="259322"/>
                      <a:pt x="70993" y="246876"/>
                      <a:pt x="70993" y="231636"/>
                    </a:cubicBezTo>
                    <a:lnTo>
                      <a:pt x="70993" y="95238"/>
                    </a:lnTo>
                    <a:close/>
                  </a:path>
                </a:pathLst>
              </a:custGeom>
              <a:solidFill>
                <a:srgbClr val="B83336"/>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99FEA0-5395-B8E6-8819-90BBD98BDBD4}"/>
                  </a:ext>
                </a:extLst>
              </p:cNvPr>
              <p:cNvSpPr/>
              <p:nvPr/>
            </p:nvSpPr>
            <p:spPr>
              <a:xfrm>
                <a:off x="360736" y="6128290"/>
                <a:ext cx="119379" cy="362458"/>
              </a:xfrm>
              <a:custGeom>
                <a:avLst/>
                <a:gdLst>
                  <a:gd name="connsiteX0" fmla="*/ 115697 w 119379"/>
                  <a:gd name="connsiteY0" fmla="*/ 326517 h 362458"/>
                  <a:gd name="connsiteX1" fmla="*/ 113919 w 119379"/>
                  <a:gd name="connsiteY1" fmla="*/ 318643 h 362458"/>
                  <a:gd name="connsiteX2" fmla="*/ 105664 w 119379"/>
                  <a:gd name="connsiteY2" fmla="*/ 293116 h 362458"/>
                  <a:gd name="connsiteX3" fmla="*/ 101727 w 119379"/>
                  <a:gd name="connsiteY3" fmla="*/ 283337 h 362458"/>
                  <a:gd name="connsiteX4" fmla="*/ 69088 w 119379"/>
                  <a:gd name="connsiteY4" fmla="*/ 256540 h 362458"/>
                  <a:gd name="connsiteX5" fmla="*/ 60452 w 119379"/>
                  <a:gd name="connsiteY5" fmla="*/ 247777 h 362458"/>
                  <a:gd name="connsiteX6" fmla="*/ 32766 w 119379"/>
                  <a:gd name="connsiteY6" fmla="*/ 206756 h 362458"/>
                  <a:gd name="connsiteX7" fmla="*/ 25019 w 119379"/>
                  <a:gd name="connsiteY7" fmla="*/ 205613 h 362458"/>
                  <a:gd name="connsiteX8" fmla="*/ 9271 w 119379"/>
                  <a:gd name="connsiteY8" fmla="*/ 164338 h 362458"/>
                  <a:gd name="connsiteX9" fmla="*/ 12700 w 119379"/>
                  <a:gd name="connsiteY9" fmla="*/ 144653 h 362458"/>
                  <a:gd name="connsiteX10" fmla="*/ 18161 w 119379"/>
                  <a:gd name="connsiteY10" fmla="*/ 138303 h 362458"/>
                  <a:gd name="connsiteX11" fmla="*/ 18161 w 119379"/>
                  <a:gd name="connsiteY11" fmla="*/ 134366 h 362458"/>
                  <a:gd name="connsiteX12" fmla="*/ 3048 w 119379"/>
                  <a:gd name="connsiteY12" fmla="*/ 126492 h 362458"/>
                  <a:gd name="connsiteX13" fmla="*/ 3175 w 119379"/>
                  <a:gd name="connsiteY13" fmla="*/ 117729 h 362458"/>
                  <a:gd name="connsiteX14" fmla="*/ 16256 w 119379"/>
                  <a:gd name="connsiteY14" fmla="*/ 87249 h 362458"/>
                  <a:gd name="connsiteX15" fmla="*/ 20447 w 119379"/>
                  <a:gd name="connsiteY15" fmla="*/ 75946 h 362458"/>
                  <a:gd name="connsiteX16" fmla="*/ 52959 w 119379"/>
                  <a:gd name="connsiteY16" fmla="*/ 50546 h 362458"/>
                  <a:gd name="connsiteX17" fmla="*/ 53721 w 119379"/>
                  <a:gd name="connsiteY17" fmla="*/ 49530 h 362458"/>
                  <a:gd name="connsiteX18" fmla="*/ 68453 w 119379"/>
                  <a:gd name="connsiteY18" fmla="*/ 33147 h 362458"/>
                  <a:gd name="connsiteX19" fmla="*/ 65659 w 119379"/>
                  <a:gd name="connsiteY19" fmla="*/ 28575 h 362458"/>
                  <a:gd name="connsiteX20" fmla="*/ 69596 w 119379"/>
                  <a:gd name="connsiteY20" fmla="*/ 21717 h 362458"/>
                  <a:gd name="connsiteX21" fmla="*/ 81153 w 119379"/>
                  <a:gd name="connsiteY21" fmla="*/ 0 h 362458"/>
                  <a:gd name="connsiteX22" fmla="*/ 30226 w 119379"/>
                  <a:gd name="connsiteY22" fmla="*/ 0 h 362458"/>
                  <a:gd name="connsiteX23" fmla="*/ 0 w 119379"/>
                  <a:gd name="connsiteY23" fmla="*/ 30226 h 362458"/>
                  <a:gd name="connsiteX24" fmla="*/ 0 w 119379"/>
                  <a:gd name="connsiteY24" fmla="*/ 332232 h 362458"/>
                  <a:gd name="connsiteX25" fmla="*/ 30226 w 119379"/>
                  <a:gd name="connsiteY25" fmla="*/ 362458 h 362458"/>
                  <a:gd name="connsiteX26" fmla="*/ 119380 w 119379"/>
                  <a:gd name="connsiteY26" fmla="*/ 362458 h 362458"/>
                  <a:gd name="connsiteX27" fmla="*/ 115570 w 119379"/>
                  <a:gd name="connsiteY27" fmla="*/ 326517 h 3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9379" h="362458">
                    <a:moveTo>
                      <a:pt x="115697" y="326517"/>
                    </a:moveTo>
                    <a:cubicBezTo>
                      <a:pt x="110871" y="322199"/>
                      <a:pt x="114046" y="320421"/>
                      <a:pt x="113919" y="318643"/>
                    </a:cubicBezTo>
                    <a:cubicBezTo>
                      <a:pt x="110744" y="305435"/>
                      <a:pt x="100203" y="297434"/>
                      <a:pt x="105664" y="293116"/>
                    </a:cubicBezTo>
                    <a:cubicBezTo>
                      <a:pt x="104394" y="288798"/>
                      <a:pt x="101600" y="283337"/>
                      <a:pt x="101727" y="283337"/>
                    </a:cubicBezTo>
                    <a:cubicBezTo>
                      <a:pt x="85344" y="273939"/>
                      <a:pt x="71501" y="258699"/>
                      <a:pt x="69088" y="256540"/>
                    </a:cubicBezTo>
                    <a:cubicBezTo>
                      <a:pt x="66167" y="253365"/>
                      <a:pt x="61341" y="250317"/>
                      <a:pt x="60452" y="247777"/>
                    </a:cubicBezTo>
                    <a:cubicBezTo>
                      <a:pt x="56515" y="244221"/>
                      <a:pt x="37211" y="216916"/>
                      <a:pt x="32766" y="206756"/>
                    </a:cubicBezTo>
                    <a:lnTo>
                      <a:pt x="25019" y="205613"/>
                    </a:lnTo>
                    <a:cubicBezTo>
                      <a:pt x="21463" y="191135"/>
                      <a:pt x="9525" y="178943"/>
                      <a:pt x="9271" y="164338"/>
                    </a:cubicBezTo>
                    <a:cubicBezTo>
                      <a:pt x="9271" y="158877"/>
                      <a:pt x="11811" y="147066"/>
                      <a:pt x="12700" y="144653"/>
                    </a:cubicBezTo>
                    <a:cubicBezTo>
                      <a:pt x="13589" y="142240"/>
                      <a:pt x="18161" y="138303"/>
                      <a:pt x="18161" y="138303"/>
                    </a:cubicBezTo>
                    <a:lnTo>
                      <a:pt x="18161" y="134366"/>
                    </a:lnTo>
                    <a:cubicBezTo>
                      <a:pt x="1143" y="134874"/>
                      <a:pt x="5969" y="133096"/>
                      <a:pt x="3048" y="126492"/>
                    </a:cubicBezTo>
                    <a:cubicBezTo>
                      <a:pt x="1016" y="121920"/>
                      <a:pt x="2413" y="120904"/>
                      <a:pt x="3175" y="117729"/>
                    </a:cubicBezTo>
                    <a:cubicBezTo>
                      <a:pt x="5461" y="108331"/>
                      <a:pt x="13081" y="93853"/>
                      <a:pt x="16256" y="87249"/>
                    </a:cubicBezTo>
                    <a:cubicBezTo>
                      <a:pt x="17272" y="83947"/>
                      <a:pt x="20447" y="75946"/>
                      <a:pt x="20447" y="75946"/>
                    </a:cubicBezTo>
                    <a:cubicBezTo>
                      <a:pt x="33147" y="50038"/>
                      <a:pt x="37846" y="51943"/>
                      <a:pt x="52959" y="50546"/>
                    </a:cubicBezTo>
                    <a:lnTo>
                      <a:pt x="53721" y="49530"/>
                    </a:lnTo>
                    <a:cubicBezTo>
                      <a:pt x="68834" y="48895"/>
                      <a:pt x="66421" y="47752"/>
                      <a:pt x="68453" y="33147"/>
                    </a:cubicBezTo>
                    <a:cubicBezTo>
                      <a:pt x="66294" y="34036"/>
                      <a:pt x="65659" y="28575"/>
                      <a:pt x="65659" y="28575"/>
                    </a:cubicBezTo>
                    <a:cubicBezTo>
                      <a:pt x="64389" y="20320"/>
                      <a:pt x="67945" y="21844"/>
                      <a:pt x="69596" y="21717"/>
                    </a:cubicBezTo>
                    <a:cubicBezTo>
                      <a:pt x="69977" y="8128"/>
                      <a:pt x="71374" y="3810"/>
                      <a:pt x="81153" y="0"/>
                    </a:cubicBezTo>
                    <a:lnTo>
                      <a:pt x="30226" y="0"/>
                    </a:lnTo>
                    <a:cubicBezTo>
                      <a:pt x="13589" y="0"/>
                      <a:pt x="0" y="13462"/>
                      <a:pt x="0" y="30226"/>
                    </a:cubicBezTo>
                    <a:lnTo>
                      <a:pt x="0" y="332232"/>
                    </a:lnTo>
                    <a:cubicBezTo>
                      <a:pt x="0" y="348869"/>
                      <a:pt x="13462" y="362458"/>
                      <a:pt x="30226" y="362458"/>
                    </a:cubicBezTo>
                    <a:lnTo>
                      <a:pt x="119380" y="362458"/>
                    </a:lnTo>
                    <a:cubicBezTo>
                      <a:pt x="109220" y="356997"/>
                      <a:pt x="115189" y="346456"/>
                      <a:pt x="115570" y="326517"/>
                    </a:cubicBezTo>
                  </a:path>
                </a:pathLst>
              </a:custGeom>
              <a:solidFill>
                <a:srgbClr val="284384"/>
              </a:solidFill>
              <a:ln w="0" cap="flat">
                <a:noFill/>
                <a:prstDash val="solid"/>
                <a:miter/>
              </a:ln>
            </p:spPr>
            <p:txBody>
              <a:bodyPr rtlCol="0" anchor="ctr"/>
              <a:lstStyle/>
              <a:p>
                <a:endParaRPr lang="en-US"/>
              </a:p>
            </p:txBody>
          </p:sp>
        </p:grpSp>
        <p:grpSp>
          <p:nvGrpSpPr>
            <p:cNvPr id="36" name="Graphic 22">
              <a:extLst>
                <a:ext uri="{FF2B5EF4-FFF2-40B4-BE49-F238E27FC236}">
                  <a16:creationId xmlns:a16="http://schemas.microsoft.com/office/drawing/2014/main" id="{D67CC137-F5E8-1C97-8F3E-075BA637D03D}"/>
                </a:ext>
              </a:extLst>
            </p:cNvPr>
            <p:cNvGrpSpPr/>
            <p:nvPr/>
          </p:nvGrpSpPr>
          <p:grpSpPr>
            <a:xfrm>
              <a:off x="2109971" y="6119273"/>
              <a:ext cx="660336" cy="381000"/>
              <a:chOff x="2109971" y="6119273"/>
              <a:chExt cx="660336" cy="381000"/>
            </a:xfrm>
          </p:grpSpPr>
          <p:sp>
            <p:nvSpPr>
              <p:cNvPr id="37" name="Freeform 36">
                <a:extLst>
                  <a:ext uri="{FF2B5EF4-FFF2-40B4-BE49-F238E27FC236}">
                    <a16:creationId xmlns:a16="http://schemas.microsoft.com/office/drawing/2014/main" id="{548E9670-A128-F679-448C-F803F7B16E08}"/>
                  </a:ext>
                </a:extLst>
              </p:cNvPr>
              <p:cNvSpPr/>
              <p:nvPr/>
            </p:nvSpPr>
            <p:spPr>
              <a:xfrm>
                <a:off x="2407595" y="6129686"/>
                <a:ext cx="38480" cy="103886"/>
              </a:xfrm>
              <a:custGeom>
                <a:avLst/>
                <a:gdLst>
                  <a:gd name="connsiteX0" fmla="*/ 24638 w 38480"/>
                  <a:gd name="connsiteY0" fmla="*/ 75438 h 103886"/>
                  <a:gd name="connsiteX1" fmla="*/ 22860 w 38480"/>
                  <a:gd name="connsiteY1" fmla="*/ 64008 h 103886"/>
                  <a:gd name="connsiteX2" fmla="*/ 18288 w 38480"/>
                  <a:gd name="connsiteY2" fmla="*/ 56896 h 103886"/>
                  <a:gd name="connsiteX3" fmla="*/ 12319 w 38480"/>
                  <a:gd name="connsiteY3" fmla="*/ 51816 h 103886"/>
                  <a:gd name="connsiteX4" fmla="*/ 6350 w 38480"/>
                  <a:gd name="connsiteY4" fmla="*/ 46482 h 103886"/>
                  <a:gd name="connsiteX5" fmla="*/ 1778 w 38480"/>
                  <a:gd name="connsiteY5" fmla="*/ 38735 h 103886"/>
                  <a:gd name="connsiteX6" fmla="*/ 0 w 38480"/>
                  <a:gd name="connsiteY6" fmla="*/ 26162 h 103886"/>
                  <a:gd name="connsiteX7" fmla="*/ 0 w 38480"/>
                  <a:gd name="connsiteY7" fmla="*/ 0 h 103886"/>
                  <a:gd name="connsiteX8" fmla="*/ 38354 w 38480"/>
                  <a:gd name="connsiteY8" fmla="*/ 0 h 103886"/>
                  <a:gd name="connsiteX9" fmla="*/ 38354 w 38480"/>
                  <a:gd name="connsiteY9" fmla="*/ 29718 h 103886"/>
                  <a:gd name="connsiteX10" fmla="*/ 24511 w 38480"/>
                  <a:gd name="connsiteY10" fmla="*/ 29718 h 103886"/>
                  <a:gd name="connsiteX11" fmla="*/ 24511 w 38480"/>
                  <a:gd name="connsiteY11" fmla="*/ 11303 h 103886"/>
                  <a:gd name="connsiteX12" fmla="*/ 13843 w 38480"/>
                  <a:gd name="connsiteY12" fmla="*/ 11303 h 103886"/>
                  <a:gd name="connsiteX13" fmla="*/ 13843 w 38480"/>
                  <a:gd name="connsiteY13" fmla="*/ 25654 h 103886"/>
                  <a:gd name="connsiteX14" fmla="*/ 15621 w 38480"/>
                  <a:gd name="connsiteY14" fmla="*/ 35433 h 103886"/>
                  <a:gd name="connsiteX15" fmla="*/ 20193 w 38480"/>
                  <a:gd name="connsiteY15" fmla="*/ 41402 h 103886"/>
                  <a:gd name="connsiteX16" fmla="*/ 26162 w 38480"/>
                  <a:gd name="connsiteY16" fmla="*/ 46101 h 103886"/>
                  <a:gd name="connsiteX17" fmla="*/ 32131 w 38480"/>
                  <a:gd name="connsiteY17" fmla="*/ 51689 h 103886"/>
                  <a:gd name="connsiteX18" fmla="*/ 36703 w 38480"/>
                  <a:gd name="connsiteY18" fmla="*/ 60579 h 103886"/>
                  <a:gd name="connsiteX19" fmla="*/ 38481 w 38480"/>
                  <a:gd name="connsiteY19" fmla="*/ 74930 h 103886"/>
                  <a:gd name="connsiteX20" fmla="*/ 38481 w 38480"/>
                  <a:gd name="connsiteY20" fmla="*/ 103886 h 103886"/>
                  <a:gd name="connsiteX21" fmla="*/ 127 w 38480"/>
                  <a:gd name="connsiteY21" fmla="*/ 103886 h 103886"/>
                  <a:gd name="connsiteX22" fmla="*/ 127 w 38480"/>
                  <a:gd name="connsiteY22" fmla="*/ 72644 h 103886"/>
                  <a:gd name="connsiteX23" fmla="*/ 13970 w 38480"/>
                  <a:gd name="connsiteY23" fmla="*/ 72644 h 103886"/>
                  <a:gd name="connsiteX24" fmla="*/ 13970 w 38480"/>
                  <a:gd name="connsiteY24" fmla="*/ 92456 h 103886"/>
                  <a:gd name="connsiteX25" fmla="*/ 24638 w 38480"/>
                  <a:gd name="connsiteY25" fmla="*/ 92456 h 103886"/>
                  <a:gd name="connsiteX26" fmla="*/ 24638 w 38480"/>
                  <a:gd name="connsiteY26" fmla="*/ 75057 h 10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80" h="103886">
                    <a:moveTo>
                      <a:pt x="24638" y="75438"/>
                    </a:moveTo>
                    <a:cubicBezTo>
                      <a:pt x="24638" y="70739"/>
                      <a:pt x="24003" y="66929"/>
                      <a:pt x="22860" y="64008"/>
                    </a:cubicBezTo>
                    <a:cubicBezTo>
                      <a:pt x="21717" y="61087"/>
                      <a:pt x="20193" y="58801"/>
                      <a:pt x="18288" y="56896"/>
                    </a:cubicBezTo>
                    <a:cubicBezTo>
                      <a:pt x="16383" y="54991"/>
                      <a:pt x="14478" y="53340"/>
                      <a:pt x="12319" y="51816"/>
                    </a:cubicBezTo>
                    <a:cubicBezTo>
                      <a:pt x="10160" y="50292"/>
                      <a:pt x="8255" y="48514"/>
                      <a:pt x="6350" y="46482"/>
                    </a:cubicBezTo>
                    <a:cubicBezTo>
                      <a:pt x="4572" y="44450"/>
                      <a:pt x="3048" y="41910"/>
                      <a:pt x="1778" y="38735"/>
                    </a:cubicBezTo>
                    <a:cubicBezTo>
                      <a:pt x="635" y="35687"/>
                      <a:pt x="0" y="31369"/>
                      <a:pt x="0" y="26162"/>
                    </a:cubicBezTo>
                    <a:lnTo>
                      <a:pt x="0" y="0"/>
                    </a:lnTo>
                    <a:lnTo>
                      <a:pt x="38354" y="0"/>
                    </a:lnTo>
                    <a:lnTo>
                      <a:pt x="38354" y="29718"/>
                    </a:lnTo>
                    <a:lnTo>
                      <a:pt x="24511" y="29718"/>
                    </a:lnTo>
                    <a:lnTo>
                      <a:pt x="24511" y="11303"/>
                    </a:lnTo>
                    <a:lnTo>
                      <a:pt x="13843" y="11303"/>
                    </a:lnTo>
                    <a:lnTo>
                      <a:pt x="13843" y="25654"/>
                    </a:lnTo>
                    <a:cubicBezTo>
                      <a:pt x="13843" y="29845"/>
                      <a:pt x="14478" y="33020"/>
                      <a:pt x="15621" y="35433"/>
                    </a:cubicBezTo>
                    <a:cubicBezTo>
                      <a:pt x="16764" y="37846"/>
                      <a:pt x="18288" y="39878"/>
                      <a:pt x="20193" y="41402"/>
                    </a:cubicBezTo>
                    <a:cubicBezTo>
                      <a:pt x="21971" y="43053"/>
                      <a:pt x="24003" y="44577"/>
                      <a:pt x="26162" y="46101"/>
                    </a:cubicBezTo>
                    <a:cubicBezTo>
                      <a:pt x="28321" y="47625"/>
                      <a:pt x="30226" y="49403"/>
                      <a:pt x="32131" y="51689"/>
                    </a:cubicBezTo>
                    <a:cubicBezTo>
                      <a:pt x="34036" y="53975"/>
                      <a:pt x="35433" y="56896"/>
                      <a:pt x="36703" y="60579"/>
                    </a:cubicBezTo>
                    <a:cubicBezTo>
                      <a:pt x="37846" y="64262"/>
                      <a:pt x="38481" y="68961"/>
                      <a:pt x="38481" y="74930"/>
                    </a:cubicBezTo>
                    <a:lnTo>
                      <a:pt x="38481" y="103886"/>
                    </a:lnTo>
                    <a:lnTo>
                      <a:pt x="127" y="103886"/>
                    </a:lnTo>
                    <a:lnTo>
                      <a:pt x="127" y="72644"/>
                    </a:lnTo>
                    <a:lnTo>
                      <a:pt x="13970" y="72644"/>
                    </a:lnTo>
                    <a:lnTo>
                      <a:pt x="13970" y="92456"/>
                    </a:lnTo>
                    <a:lnTo>
                      <a:pt x="24638" y="92456"/>
                    </a:lnTo>
                    <a:lnTo>
                      <a:pt x="24638" y="75057"/>
                    </a:lnTo>
                    <a:close/>
                  </a:path>
                </a:pathLst>
              </a:custGeom>
              <a:solidFill>
                <a:srgbClr val="008248"/>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E575328-CC9A-6C07-6898-186AD21ED045}"/>
                  </a:ext>
                </a:extLst>
              </p:cNvPr>
              <p:cNvSpPr/>
              <p:nvPr/>
            </p:nvSpPr>
            <p:spPr>
              <a:xfrm>
                <a:off x="2460173" y="6129813"/>
                <a:ext cx="41783" cy="104013"/>
              </a:xfrm>
              <a:custGeom>
                <a:avLst/>
                <a:gdLst>
                  <a:gd name="connsiteX0" fmla="*/ 13589 w 41783"/>
                  <a:gd name="connsiteY0" fmla="*/ 46355 h 104013"/>
                  <a:gd name="connsiteX1" fmla="*/ 25781 w 41783"/>
                  <a:gd name="connsiteY1" fmla="*/ 0 h 104013"/>
                  <a:gd name="connsiteX2" fmla="*/ 40894 w 41783"/>
                  <a:gd name="connsiteY2" fmla="*/ 0 h 104013"/>
                  <a:gd name="connsiteX3" fmla="*/ 24638 w 41783"/>
                  <a:gd name="connsiteY3" fmla="*/ 51562 h 104013"/>
                  <a:gd name="connsiteX4" fmla="*/ 41783 w 41783"/>
                  <a:gd name="connsiteY4" fmla="*/ 104013 h 104013"/>
                  <a:gd name="connsiteX5" fmla="*/ 26797 w 41783"/>
                  <a:gd name="connsiteY5" fmla="*/ 104013 h 104013"/>
                  <a:gd name="connsiteX6" fmla="*/ 13589 w 41783"/>
                  <a:gd name="connsiteY6" fmla="*/ 56642 h 104013"/>
                  <a:gd name="connsiteX7" fmla="*/ 13843 w 41783"/>
                  <a:gd name="connsiteY7" fmla="*/ 104013 h 104013"/>
                  <a:gd name="connsiteX8" fmla="*/ 0 w 41783"/>
                  <a:gd name="connsiteY8" fmla="*/ 104013 h 104013"/>
                  <a:gd name="connsiteX9" fmla="*/ 0 w 41783"/>
                  <a:gd name="connsiteY9" fmla="*/ 0 h 104013"/>
                  <a:gd name="connsiteX10" fmla="*/ 13843 w 41783"/>
                  <a:gd name="connsiteY10" fmla="*/ 0 h 104013"/>
                  <a:gd name="connsiteX11" fmla="*/ 13589 w 41783"/>
                  <a:gd name="connsiteY11" fmla="*/ 46355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3" h="104013">
                    <a:moveTo>
                      <a:pt x="13589" y="46355"/>
                    </a:moveTo>
                    <a:lnTo>
                      <a:pt x="25781" y="0"/>
                    </a:lnTo>
                    <a:lnTo>
                      <a:pt x="40894" y="0"/>
                    </a:lnTo>
                    <a:lnTo>
                      <a:pt x="24638" y="51562"/>
                    </a:lnTo>
                    <a:lnTo>
                      <a:pt x="41783" y="104013"/>
                    </a:lnTo>
                    <a:lnTo>
                      <a:pt x="26797" y="104013"/>
                    </a:lnTo>
                    <a:lnTo>
                      <a:pt x="13589" y="56642"/>
                    </a:lnTo>
                    <a:lnTo>
                      <a:pt x="13843" y="104013"/>
                    </a:lnTo>
                    <a:lnTo>
                      <a:pt x="0" y="104013"/>
                    </a:lnTo>
                    <a:lnTo>
                      <a:pt x="0" y="0"/>
                    </a:lnTo>
                    <a:lnTo>
                      <a:pt x="13843" y="0"/>
                    </a:lnTo>
                    <a:lnTo>
                      <a:pt x="13589" y="46355"/>
                    </a:lnTo>
                    <a:close/>
                  </a:path>
                </a:pathLst>
              </a:custGeom>
              <a:solidFill>
                <a:srgbClr val="008248"/>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A2F7CBD-E05A-917B-97E1-286161093727}"/>
                  </a:ext>
                </a:extLst>
              </p:cNvPr>
              <p:cNvSpPr/>
              <p:nvPr/>
            </p:nvSpPr>
            <p:spPr>
              <a:xfrm>
                <a:off x="2512370" y="6129813"/>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4958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4958"/>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5C7D1-2818-0FCC-988B-CF3A7C4DC0F8}"/>
                  </a:ext>
                </a:extLst>
              </p:cNvPr>
              <p:cNvSpPr/>
              <p:nvPr/>
            </p:nvSpPr>
            <p:spPr>
              <a:xfrm>
                <a:off x="2552884" y="6129813"/>
                <a:ext cx="37210" cy="104013"/>
              </a:xfrm>
              <a:custGeom>
                <a:avLst/>
                <a:gdLst>
                  <a:gd name="connsiteX0" fmla="*/ 25527 w 37210"/>
                  <a:gd name="connsiteY0" fmla="*/ 104013 h 104013"/>
                  <a:gd name="connsiteX1" fmla="*/ 11684 w 37210"/>
                  <a:gd name="connsiteY1" fmla="*/ 104013 h 104013"/>
                  <a:gd name="connsiteX2" fmla="*/ 11684 w 37210"/>
                  <a:gd name="connsiteY2" fmla="*/ 11430 h 104013"/>
                  <a:gd name="connsiteX3" fmla="*/ 0 w 37210"/>
                  <a:gd name="connsiteY3" fmla="*/ 13208 h 104013"/>
                  <a:gd name="connsiteX4" fmla="*/ 0 w 37210"/>
                  <a:gd name="connsiteY4" fmla="*/ 0 h 104013"/>
                  <a:gd name="connsiteX5" fmla="*/ 37211 w 37210"/>
                  <a:gd name="connsiteY5" fmla="*/ 0 h 104013"/>
                  <a:gd name="connsiteX6" fmla="*/ 37211 w 37210"/>
                  <a:gd name="connsiteY6" fmla="*/ 13208 h 104013"/>
                  <a:gd name="connsiteX7" fmla="*/ 25527 w 37210"/>
                  <a:gd name="connsiteY7" fmla="*/ 11430 h 104013"/>
                  <a:gd name="connsiteX8" fmla="*/ 25527 w 37210"/>
                  <a:gd name="connsiteY8" fmla="*/ 10401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0" h="104013">
                    <a:moveTo>
                      <a:pt x="25527" y="104013"/>
                    </a:moveTo>
                    <a:lnTo>
                      <a:pt x="11684" y="104013"/>
                    </a:lnTo>
                    <a:lnTo>
                      <a:pt x="11684" y="11430"/>
                    </a:lnTo>
                    <a:lnTo>
                      <a:pt x="0" y="13208"/>
                    </a:lnTo>
                    <a:lnTo>
                      <a:pt x="0" y="0"/>
                    </a:lnTo>
                    <a:lnTo>
                      <a:pt x="37211" y="0"/>
                    </a:lnTo>
                    <a:lnTo>
                      <a:pt x="37211" y="13208"/>
                    </a:lnTo>
                    <a:lnTo>
                      <a:pt x="25527" y="11430"/>
                    </a:lnTo>
                    <a:lnTo>
                      <a:pt x="25527" y="104013"/>
                    </a:lnTo>
                    <a:close/>
                  </a:path>
                </a:pathLst>
              </a:custGeom>
              <a:solidFill>
                <a:srgbClr val="008248"/>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7CF78A-103B-D949-B44B-DF1031D13482}"/>
                  </a:ext>
                </a:extLst>
              </p:cNvPr>
              <p:cNvSpPr/>
              <p:nvPr/>
            </p:nvSpPr>
            <p:spPr>
              <a:xfrm>
                <a:off x="2603048"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83A13EC-F47C-E2F8-DD2F-F448B040F6F7}"/>
                  </a:ext>
                </a:extLst>
              </p:cNvPr>
              <p:cNvSpPr/>
              <p:nvPr/>
            </p:nvSpPr>
            <p:spPr>
              <a:xfrm>
                <a:off x="2312726"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140609-656B-BCAB-A243-FF5F8863EC4F}"/>
                  </a:ext>
                </a:extLst>
              </p:cNvPr>
              <p:cNvSpPr/>
              <p:nvPr/>
            </p:nvSpPr>
            <p:spPr>
              <a:xfrm>
                <a:off x="2357303" y="6129813"/>
                <a:ext cx="39624" cy="104013"/>
              </a:xfrm>
              <a:custGeom>
                <a:avLst/>
                <a:gdLst>
                  <a:gd name="connsiteX0" fmla="*/ 24892 w 39624"/>
                  <a:gd name="connsiteY0" fmla="*/ 104013 h 104013"/>
                  <a:gd name="connsiteX1" fmla="*/ 39624 w 39624"/>
                  <a:gd name="connsiteY1" fmla="*/ 104013 h 104013"/>
                  <a:gd name="connsiteX2" fmla="*/ 29845 w 39624"/>
                  <a:gd name="connsiteY2" fmla="*/ 0 h 104013"/>
                  <a:gd name="connsiteX3" fmla="*/ 10033 w 39624"/>
                  <a:gd name="connsiteY3" fmla="*/ 0 h 104013"/>
                  <a:gd name="connsiteX4" fmla="*/ 0 w 39624"/>
                  <a:gd name="connsiteY4" fmla="*/ 104013 h 104013"/>
                  <a:gd name="connsiteX5" fmla="*/ 14986 w 39624"/>
                  <a:gd name="connsiteY5" fmla="*/ 104013 h 104013"/>
                  <a:gd name="connsiteX6" fmla="*/ 15367 w 39624"/>
                  <a:gd name="connsiteY6" fmla="*/ 96774 h 104013"/>
                  <a:gd name="connsiteX7" fmla="*/ 24257 w 39624"/>
                  <a:gd name="connsiteY7" fmla="*/ 92964 h 104013"/>
                  <a:gd name="connsiteX8" fmla="*/ 24892 w 39624"/>
                  <a:gd name="connsiteY8" fmla="*/ 104013 h 104013"/>
                  <a:gd name="connsiteX9" fmla="*/ 16002 w 39624"/>
                  <a:gd name="connsiteY9" fmla="*/ 83947 h 104013"/>
                  <a:gd name="connsiteX10" fmla="*/ 19177 w 39624"/>
                  <a:gd name="connsiteY10" fmla="*/ 10795 h 104013"/>
                  <a:gd name="connsiteX11" fmla="*/ 19431 w 39624"/>
                  <a:gd name="connsiteY11" fmla="*/ 10795 h 104013"/>
                  <a:gd name="connsiteX12" fmla="*/ 19685 w 39624"/>
                  <a:gd name="connsiteY12" fmla="*/ 15621 h 104013"/>
                  <a:gd name="connsiteX13" fmla="*/ 21463 w 39624"/>
                  <a:gd name="connsiteY13" fmla="*/ 45974 h 104013"/>
                  <a:gd name="connsiteX14" fmla="*/ 23622 w 39624"/>
                  <a:gd name="connsiteY14" fmla="*/ 82804 h 104013"/>
                  <a:gd name="connsiteX15" fmla="*/ 15875 w 39624"/>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4"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4986" y="101727"/>
                      <a:pt x="15240" y="99187"/>
                      <a:pt x="15367" y="96774"/>
                    </a:cubicBezTo>
                    <a:lnTo>
                      <a:pt x="24257" y="92964"/>
                    </a:lnTo>
                    <a:cubicBezTo>
                      <a:pt x="24511" y="97409"/>
                      <a:pt x="24765" y="101219"/>
                      <a:pt x="24892" y="104013"/>
                    </a:cubicBezTo>
                    <a:moveTo>
                      <a:pt x="16002" y="83947"/>
                    </a:moveTo>
                    <a:cubicBezTo>
                      <a:pt x="17018" y="59436"/>
                      <a:pt x="18161" y="30607"/>
                      <a:pt x="19177" y="10795"/>
                    </a:cubicBezTo>
                    <a:lnTo>
                      <a:pt x="19431" y="10795"/>
                    </a:lnTo>
                    <a:cubicBezTo>
                      <a:pt x="19431" y="12446"/>
                      <a:pt x="19558" y="14097"/>
                      <a:pt x="19685" y="15621"/>
                    </a:cubicBezTo>
                    <a:cubicBezTo>
                      <a:pt x="20320" y="25781"/>
                      <a:pt x="20955" y="35941"/>
                      <a:pt x="21463" y="45974"/>
                    </a:cubicBezTo>
                    <a:cubicBezTo>
                      <a:pt x="21717" y="49657"/>
                      <a:pt x="22733"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60D0F0C-1460-EA73-BF35-43AA321BC2B9}"/>
                  </a:ext>
                </a:extLst>
              </p:cNvPr>
              <p:cNvSpPr/>
              <p:nvPr/>
            </p:nvSpPr>
            <p:spPr>
              <a:xfrm>
                <a:off x="2650038" y="6129813"/>
                <a:ext cx="39497" cy="104013"/>
              </a:xfrm>
              <a:custGeom>
                <a:avLst/>
                <a:gdLst>
                  <a:gd name="connsiteX0" fmla="*/ 24892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892" y="104013"/>
                    </a:moveTo>
                    <a:lnTo>
                      <a:pt x="39497" y="104013"/>
                    </a:lnTo>
                    <a:cubicBezTo>
                      <a:pt x="36195" y="69342"/>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828"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942C7A-74BE-734C-074E-8A9267805E0B}"/>
                  </a:ext>
                </a:extLst>
              </p:cNvPr>
              <p:cNvSpPr/>
              <p:nvPr/>
            </p:nvSpPr>
            <p:spPr>
              <a:xfrm>
                <a:off x="2700076" y="6129813"/>
                <a:ext cx="31623" cy="104013"/>
              </a:xfrm>
              <a:custGeom>
                <a:avLst/>
                <a:gdLst>
                  <a:gd name="connsiteX0" fmla="*/ 13843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843 w 31623"/>
                  <a:gd name="connsiteY5" fmla="*/ 92710 h 104013"/>
                  <a:gd name="connsiteX6" fmla="*/ 13843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843" y="0"/>
                    </a:moveTo>
                    <a:lnTo>
                      <a:pt x="0" y="0"/>
                    </a:lnTo>
                    <a:lnTo>
                      <a:pt x="0" y="104013"/>
                    </a:lnTo>
                    <a:lnTo>
                      <a:pt x="31623" y="104013"/>
                    </a:lnTo>
                    <a:lnTo>
                      <a:pt x="31623"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4BE7B0-58EA-A740-59DE-92835C20C382}"/>
                  </a:ext>
                </a:extLst>
              </p:cNvPr>
              <p:cNvSpPr/>
              <p:nvPr/>
            </p:nvSpPr>
            <p:spPr>
              <a:xfrm>
                <a:off x="2738557" y="6129813"/>
                <a:ext cx="31750" cy="104013"/>
              </a:xfrm>
              <a:custGeom>
                <a:avLst/>
                <a:gdLst>
                  <a:gd name="connsiteX0" fmla="*/ 13843 w 31750"/>
                  <a:gd name="connsiteY0" fmla="*/ 0 h 104013"/>
                  <a:gd name="connsiteX1" fmla="*/ 0 w 31750"/>
                  <a:gd name="connsiteY1" fmla="*/ 0 h 104013"/>
                  <a:gd name="connsiteX2" fmla="*/ 0 w 31750"/>
                  <a:gd name="connsiteY2" fmla="*/ 104013 h 104013"/>
                  <a:gd name="connsiteX3" fmla="*/ 31750 w 31750"/>
                  <a:gd name="connsiteY3" fmla="*/ 104013 h 104013"/>
                  <a:gd name="connsiteX4" fmla="*/ 31750 w 31750"/>
                  <a:gd name="connsiteY4" fmla="*/ 90932 h 104013"/>
                  <a:gd name="connsiteX5" fmla="*/ 13843 w 31750"/>
                  <a:gd name="connsiteY5" fmla="*/ 92710 h 104013"/>
                  <a:gd name="connsiteX6" fmla="*/ 13843 w 31750"/>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04013">
                    <a:moveTo>
                      <a:pt x="13843" y="0"/>
                    </a:moveTo>
                    <a:lnTo>
                      <a:pt x="0" y="0"/>
                    </a:lnTo>
                    <a:lnTo>
                      <a:pt x="0" y="104013"/>
                    </a:lnTo>
                    <a:lnTo>
                      <a:pt x="31750" y="104013"/>
                    </a:lnTo>
                    <a:lnTo>
                      <a:pt x="31750"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92DD65E-16F4-5017-CF1D-F605D057B342}"/>
                  </a:ext>
                </a:extLst>
              </p:cNvPr>
              <p:cNvSpPr/>
              <p:nvPr/>
            </p:nvSpPr>
            <p:spPr>
              <a:xfrm>
                <a:off x="2354256" y="6385465"/>
                <a:ext cx="31750" cy="104013"/>
              </a:xfrm>
              <a:custGeom>
                <a:avLst/>
                <a:gdLst>
                  <a:gd name="connsiteX0" fmla="*/ 13843 w 31750"/>
                  <a:gd name="connsiteY0" fmla="*/ 92710 h 104013"/>
                  <a:gd name="connsiteX1" fmla="*/ 31750 w 31750"/>
                  <a:gd name="connsiteY1" fmla="*/ 90932 h 104013"/>
                  <a:gd name="connsiteX2" fmla="*/ 31750 w 31750"/>
                  <a:gd name="connsiteY2" fmla="*/ 104013 h 104013"/>
                  <a:gd name="connsiteX3" fmla="*/ 0 w 31750"/>
                  <a:gd name="connsiteY3" fmla="*/ 104013 h 104013"/>
                  <a:gd name="connsiteX4" fmla="*/ 0 w 31750"/>
                  <a:gd name="connsiteY4" fmla="*/ 0 h 104013"/>
                  <a:gd name="connsiteX5" fmla="*/ 31750 w 31750"/>
                  <a:gd name="connsiteY5" fmla="*/ 0 h 104013"/>
                  <a:gd name="connsiteX6" fmla="*/ 31750 w 31750"/>
                  <a:gd name="connsiteY6" fmla="*/ 13208 h 104013"/>
                  <a:gd name="connsiteX7" fmla="*/ 13843 w 31750"/>
                  <a:gd name="connsiteY7" fmla="*/ 11430 h 104013"/>
                  <a:gd name="connsiteX8" fmla="*/ 13843 w 31750"/>
                  <a:gd name="connsiteY8" fmla="*/ 46863 h 104013"/>
                  <a:gd name="connsiteX9" fmla="*/ 29337 w 31750"/>
                  <a:gd name="connsiteY9" fmla="*/ 45085 h 104013"/>
                  <a:gd name="connsiteX10" fmla="*/ 29337 w 31750"/>
                  <a:gd name="connsiteY10" fmla="*/ 57785 h 104013"/>
                  <a:gd name="connsiteX11" fmla="*/ 13843 w 31750"/>
                  <a:gd name="connsiteY11" fmla="*/ 56007 h 104013"/>
                  <a:gd name="connsiteX12" fmla="*/ 13843 w 31750"/>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50" h="104013">
                    <a:moveTo>
                      <a:pt x="13843" y="92710"/>
                    </a:moveTo>
                    <a:lnTo>
                      <a:pt x="31750" y="90932"/>
                    </a:lnTo>
                    <a:lnTo>
                      <a:pt x="31750" y="104013"/>
                    </a:lnTo>
                    <a:lnTo>
                      <a:pt x="0" y="104013"/>
                    </a:lnTo>
                    <a:lnTo>
                      <a:pt x="0" y="0"/>
                    </a:lnTo>
                    <a:lnTo>
                      <a:pt x="31750" y="0"/>
                    </a:lnTo>
                    <a:lnTo>
                      <a:pt x="31750" y="13208"/>
                    </a:lnTo>
                    <a:lnTo>
                      <a:pt x="13843" y="11430"/>
                    </a:lnTo>
                    <a:lnTo>
                      <a:pt x="13843" y="46863"/>
                    </a:lnTo>
                    <a:lnTo>
                      <a:pt x="29337" y="45085"/>
                    </a:lnTo>
                    <a:lnTo>
                      <a:pt x="29337"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1E20BD4-77DE-771D-2606-4ADB35A92D12}"/>
                  </a:ext>
                </a:extLst>
              </p:cNvPr>
              <p:cNvSpPr/>
              <p:nvPr/>
            </p:nvSpPr>
            <p:spPr>
              <a:xfrm>
                <a:off x="2554662" y="6385465"/>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5085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5085"/>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7F4E008-FC2E-00AF-4381-8FFAC8B22504}"/>
                  </a:ext>
                </a:extLst>
              </p:cNvPr>
              <p:cNvSpPr/>
              <p:nvPr/>
            </p:nvSpPr>
            <p:spPr>
              <a:xfrm>
                <a:off x="2312726" y="6385465"/>
                <a:ext cx="31623" cy="104013"/>
              </a:xfrm>
              <a:custGeom>
                <a:avLst/>
                <a:gdLst>
                  <a:gd name="connsiteX0" fmla="*/ 13716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716 w 31623"/>
                  <a:gd name="connsiteY5" fmla="*/ 92710 h 104013"/>
                  <a:gd name="connsiteX6" fmla="*/ 13716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716" y="0"/>
                    </a:moveTo>
                    <a:lnTo>
                      <a:pt x="0" y="0"/>
                    </a:lnTo>
                    <a:lnTo>
                      <a:pt x="0" y="104013"/>
                    </a:lnTo>
                    <a:lnTo>
                      <a:pt x="31623" y="104013"/>
                    </a:lnTo>
                    <a:lnTo>
                      <a:pt x="31623" y="90932"/>
                    </a:lnTo>
                    <a:lnTo>
                      <a:pt x="13716" y="92710"/>
                    </a:lnTo>
                    <a:lnTo>
                      <a:pt x="13716" y="0"/>
                    </a:lnTo>
                    <a:close/>
                  </a:path>
                </a:pathLst>
              </a:custGeom>
              <a:solidFill>
                <a:srgbClr val="008248"/>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F0F6BAD-2519-CE49-12A5-811378C918DE}"/>
                  </a:ext>
                </a:extLst>
              </p:cNvPr>
              <p:cNvSpPr/>
              <p:nvPr/>
            </p:nvSpPr>
            <p:spPr>
              <a:xfrm>
                <a:off x="2397309" y="6385465"/>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215"/>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701"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D9F27AB-F8ED-96DB-528E-794CAF21132A}"/>
                  </a:ext>
                </a:extLst>
              </p:cNvPr>
              <p:cNvSpPr/>
              <p:nvPr/>
            </p:nvSpPr>
            <p:spPr>
              <a:xfrm>
                <a:off x="2447982" y="6385465"/>
                <a:ext cx="38353" cy="104013"/>
              </a:xfrm>
              <a:custGeom>
                <a:avLst/>
                <a:gdLst>
                  <a:gd name="connsiteX0" fmla="*/ 38354 w 38353"/>
                  <a:gd name="connsiteY0" fmla="*/ 29718 h 104013"/>
                  <a:gd name="connsiteX1" fmla="*/ 38354 w 38353"/>
                  <a:gd name="connsiteY1" fmla="*/ 0 h 104013"/>
                  <a:gd name="connsiteX2" fmla="*/ 0 w 38353"/>
                  <a:gd name="connsiteY2" fmla="*/ 0 h 104013"/>
                  <a:gd name="connsiteX3" fmla="*/ 0 w 38353"/>
                  <a:gd name="connsiteY3" fmla="*/ 104013 h 104013"/>
                  <a:gd name="connsiteX4" fmla="*/ 38354 w 38353"/>
                  <a:gd name="connsiteY4" fmla="*/ 104013 h 104013"/>
                  <a:gd name="connsiteX5" fmla="*/ 38354 w 38353"/>
                  <a:gd name="connsiteY5" fmla="*/ 57277 h 104013"/>
                  <a:gd name="connsiteX6" fmla="*/ 38354 w 38353"/>
                  <a:gd name="connsiteY6" fmla="*/ 45085 h 104013"/>
                  <a:gd name="connsiteX7" fmla="*/ 38354 w 38353"/>
                  <a:gd name="connsiteY7" fmla="*/ 44577 h 104013"/>
                  <a:gd name="connsiteX8" fmla="*/ 19177 w 38353"/>
                  <a:gd name="connsiteY8" fmla="*/ 44577 h 104013"/>
                  <a:gd name="connsiteX9" fmla="*/ 19177 w 38353"/>
                  <a:gd name="connsiteY9" fmla="*/ 57277 h 104013"/>
                  <a:gd name="connsiteX10" fmla="*/ 24511 w 38353"/>
                  <a:gd name="connsiteY10" fmla="*/ 57277 h 104013"/>
                  <a:gd name="connsiteX11" fmla="*/ 24511 w 38353"/>
                  <a:gd name="connsiteY11" fmla="*/ 92710 h 104013"/>
                  <a:gd name="connsiteX12" fmla="*/ 13843 w 38353"/>
                  <a:gd name="connsiteY12" fmla="*/ 92710 h 104013"/>
                  <a:gd name="connsiteX13" fmla="*/ 13843 w 38353"/>
                  <a:gd name="connsiteY13" fmla="*/ 11303 h 104013"/>
                  <a:gd name="connsiteX14" fmla="*/ 24511 w 38353"/>
                  <a:gd name="connsiteY14" fmla="*/ 11303 h 104013"/>
                  <a:gd name="connsiteX15" fmla="*/ 24511 w 38353"/>
                  <a:gd name="connsiteY15" fmla="*/ 29718 h 104013"/>
                  <a:gd name="connsiteX16" fmla="*/ 38354 w 38353"/>
                  <a:gd name="connsiteY16" fmla="*/ 297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3" h="104013">
                    <a:moveTo>
                      <a:pt x="38354" y="29718"/>
                    </a:moveTo>
                    <a:lnTo>
                      <a:pt x="38354" y="0"/>
                    </a:lnTo>
                    <a:lnTo>
                      <a:pt x="0" y="0"/>
                    </a:lnTo>
                    <a:lnTo>
                      <a:pt x="0" y="104013"/>
                    </a:lnTo>
                    <a:lnTo>
                      <a:pt x="38354" y="104013"/>
                    </a:lnTo>
                    <a:lnTo>
                      <a:pt x="38354" y="57277"/>
                    </a:lnTo>
                    <a:lnTo>
                      <a:pt x="38354" y="45085"/>
                    </a:lnTo>
                    <a:lnTo>
                      <a:pt x="38354" y="44577"/>
                    </a:lnTo>
                    <a:lnTo>
                      <a:pt x="19177" y="44577"/>
                    </a:lnTo>
                    <a:lnTo>
                      <a:pt x="19177" y="57277"/>
                    </a:lnTo>
                    <a:lnTo>
                      <a:pt x="24511" y="57277"/>
                    </a:lnTo>
                    <a:lnTo>
                      <a:pt x="24511" y="92710"/>
                    </a:lnTo>
                    <a:lnTo>
                      <a:pt x="13843" y="92710"/>
                    </a:lnTo>
                    <a:lnTo>
                      <a:pt x="13843" y="11303"/>
                    </a:lnTo>
                    <a:lnTo>
                      <a:pt x="24511" y="11303"/>
                    </a:lnTo>
                    <a:lnTo>
                      <a:pt x="24511"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E14FEC0-85AB-ACEE-3DE6-ABCCE39AE963}"/>
                  </a:ext>
                </a:extLst>
              </p:cNvPr>
              <p:cNvSpPr/>
              <p:nvPr/>
            </p:nvSpPr>
            <p:spPr>
              <a:xfrm>
                <a:off x="2500560" y="6385465"/>
                <a:ext cx="38353" cy="104013"/>
              </a:xfrm>
              <a:custGeom>
                <a:avLst/>
                <a:gdLst>
                  <a:gd name="connsiteX0" fmla="*/ 24511 w 38353"/>
                  <a:gd name="connsiteY0" fmla="*/ 0 h 104013"/>
                  <a:gd name="connsiteX1" fmla="*/ 26289 w 38353"/>
                  <a:gd name="connsiteY1" fmla="*/ 92710 h 104013"/>
                  <a:gd name="connsiteX2" fmla="*/ 12065 w 38353"/>
                  <a:gd name="connsiteY2" fmla="*/ 92710 h 104013"/>
                  <a:gd name="connsiteX3" fmla="*/ 13843 w 38353"/>
                  <a:gd name="connsiteY3" fmla="*/ 0 h 104013"/>
                  <a:gd name="connsiteX4" fmla="*/ 0 w 38353"/>
                  <a:gd name="connsiteY4" fmla="*/ 0 h 104013"/>
                  <a:gd name="connsiteX5" fmla="*/ 0 w 38353"/>
                  <a:gd name="connsiteY5" fmla="*/ 104013 h 104013"/>
                  <a:gd name="connsiteX6" fmla="*/ 38354 w 38353"/>
                  <a:gd name="connsiteY6" fmla="*/ 104013 h 104013"/>
                  <a:gd name="connsiteX7" fmla="*/ 38354 w 38353"/>
                  <a:gd name="connsiteY7" fmla="*/ 0 h 104013"/>
                  <a:gd name="connsiteX8" fmla="*/ 24511 w 38353"/>
                  <a:gd name="connsiteY8"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3" h="104013">
                    <a:moveTo>
                      <a:pt x="24511" y="0"/>
                    </a:moveTo>
                    <a:lnTo>
                      <a:pt x="26289" y="92710"/>
                    </a:lnTo>
                    <a:lnTo>
                      <a:pt x="12065" y="92710"/>
                    </a:lnTo>
                    <a:lnTo>
                      <a:pt x="13843" y="0"/>
                    </a:lnTo>
                    <a:lnTo>
                      <a:pt x="0" y="0"/>
                    </a:lnTo>
                    <a:lnTo>
                      <a:pt x="0" y="104013"/>
                    </a:lnTo>
                    <a:lnTo>
                      <a:pt x="38354" y="104013"/>
                    </a:lnTo>
                    <a:lnTo>
                      <a:pt x="38354" y="0"/>
                    </a:lnTo>
                    <a:lnTo>
                      <a:pt x="24511" y="0"/>
                    </a:lnTo>
                    <a:close/>
                  </a:path>
                </a:pathLst>
              </a:custGeom>
              <a:solidFill>
                <a:srgbClr val="008248"/>
              </a:solid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9012D35-4107-AEC8-AB37-A2ABD7F73852}"/>
                  </a:ext>
                </a:extLst>
              </p:cNvPr>
              <p:cNvSpPr/>
              <p:nvPr/>
            </p:nvSpPr>
            <p:spPr>
              <a:xfrm>
                <a:off x="2359970" y="6257575"/>
                <a:ext cx="30861" cy="104140"/>
              </a:xfrm>
              <a:custGeom>
                <a:avLst/>
                <a:gdLst>
                  <a:gd name="connsiteX0" fmla="*/ 0 w 30861"/>
                  <a:gd name="connsiteY0" fmla="*/ 104140 h 104140"/>
                  <a:gd name="connsiteX1" fmla="*/ 0 w 30861"/>
                  <a:gd name="connsiteY1" fmla="*/ 0 h 104140"/>
                  <a:gd name="connsiteX2" fmla="*/ 30861 w 30861"/>
                  <a:gd name="connsiteY2" fmla="*/ 0 h 104140"/>
                  <a:gd name="connsiteX3" fmla="*/ 30861 w 30861"/>
                  <a:gd name="connsiteY3" fmla="*/ 13335 h 104140"/>
                  <a:gd name="connsiteX4" fmla="*/ 13843 w 30861"/>
                  <a:gd name="connsiteY4" fmla="*/ 11557 h 104140"/>
                  <a:gd name="connsiteX5" fmla="*/ 13843 w 30861"/>
                  <a:gd name="connsiteY5" fmla="*/ 46863 h 104140"/>
                  <a:gd name="connsiteX6" fmla="*/ 28575 w 30861"/>
                  <a:gd name="connsiteY6" fmla="*/ 45085 h 104140"/>
                  <a:gd name="connsiteX7" fmla="*/ 28575 w 30861"/>
                  <a:gd name="connsiteY7" fmla="*/ 57912 h 104140"/>
                  <a:gd name="connsiteX8" fmla="*/ 13843 w 30861"/>
                  <a:gd name="connsiteY8" fmla="*/ 56134 h 104140"/>
                  <a:gd name="connsiteX9" fmla="*/ 13843 w 30861"/>
                  <a:gd name="connsiteY9" fmla="*/ 104140 h 104140"/>
                  <a:gd name="connsiteX10" fmla="*/ 0 w 30861"/>
                  <a:gd name="connsiteY10" fmla="*/ 104140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61" h="104140">
                    <a:moveTo>
                      <a:pt x="0" y="104140"/>
                    </a:moveTo>
                    <a:lnTo>
                      <a:pt x="0" y="0"/>
                    </a:lnTo>
                    <a:lnTo>
                      <a:pt x="30861" y="0"/>
                    </a:lnTo>
                    <a:lnTo>
                      <a:pt x="30861" y="13335"/>
                    </a:lnTo>
                    <a:lnTo>
                      <a:pt x="13843" y="11557"/>
                    </a:lnTo>
                    <a:lnTo>
                      <a:pt x="13843" y="46863"/>
                    </a:lnTo>
                    <a:lnTo>
                      <a:pt x="28575" y="45085"/>
                    </a:lnTo>
                    <a:lnTo>
                      <a:pt x="28575" y="57912"/>
                    </a:lnTo>
                    <a:lnTo>
                      <a:pt x="13843" y="56134"/>
                    </a:lnTo>
                    <a:lnTo>
                      <a:pt x="13843" y="104140"/>
                    </a:lnTo>
                    <a:lnTo>
                      <a:pt x="0" y="104140"/>
                    </a:lnTo>
                    <a:close/>
                  </a:path>
                </a:pathLst>
              </a:custGeom>
              <a:solidFill>
                <a:srgbClr val="008248"/>
              </a:solid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CEE24C-5CCE-90D9-82E2-9834AA84DA76}"/>
                  </a:ext>
                </a:extLst>
              </p:cNvPr>
              <p:cNvSpPr/>
              <p:nvPr/>
            </p:nvSpPr>
            <p:spPr>
              <a:xfrm>
                <a:off x="2455856" y="6257576"/>
                <a:ext cx="13843" cy="104012"/>
              </a:xfrm>
              <a:custGeom>
                <a:avLst/>
                <a:gdLst>
                  <a:gd name="connsiteX0" fmla="*/ 0 w 13843"/>
                  <a:gd name="connsiteY0" fmla="*/ 0 h 104012"/>
                  <a:gd name="connsiteX1" fmla="*/ 13843 w 13843"/>
                  <a:gd name="connsiteY1" fmla="*/ 0 h 104012"/>
                  <a:gd name="connsiteX2" fmla="*/ 13843 w 13843"/>
                  <a:gd name="connsiteY2" fmla="*/ 104013 h 104012"/>
                  <a:gd name="connsiteX3" fmla="*/ 0 w 13843"/>
                  <a:gd name="connsiteY3" fmla="*/ 104013 h 104012"/>
                </a:gdLst>
                <a:ahLst/>
                <a:cxnLst>
                  <a:cxn ang="0">
                    <a:pos x="connsiteX0" y="connsiteY0"/>
                  </a:cxn>
                  <a:cxn ang="0">
                    <a:pos x="connsiteX1" y="connsiteY1"/>
                  </a:cxn>
                  <a:cxn ang="0">
                    <a:pos x="connsiteX2" y="connsiteY2"/>
                  </a:cxn>
                  <a:cxn ang="0">
                    <a:pos x="connsiteX3" y="connsiteY3"/>
                  </a:cxn>
                </a:cxnLst>
                <a:rect l="l" t="t" r="r" b="b"/>
                <a:pathLst>
                  <a:path w="13843" h="104012">
                    <a:moveTo>
                      <a:pt x="0" y="0"/>
                    </a:moveTo>
                    <a:lnTo>
                      <a:pt x="13843" y="0"/>
                    </a:lnTo>
                    <a:lnTo>
                      <a:pt x="13843" y="104013"/>
                    </a:lnTo>
                    <a:lnTo>
                      <a:pt x="0" y="104013"/>
                    </a:lnTo>
                    <a:close/>
                  </a:path>
                </a:pathLst>
              </a:custGeom>
              <a:solidFill>
                <a:srgbClr val="008248"/>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BCD10D-51B5-277A-59B6-D1925E67566A}"/>
                  </a:ext>
                </a:extLst>
              </p:cNvPr>
              <p:cNvSpPr/>
              <p:nvPr/>
            </p:nvSpPr>
            <p:spPr>
              <a:xfrm>
                <a:off x="2311075" y="6257703"/>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748 w 39497"/>
                  <a:gd name="connsiteY9" fmla="*/ 83820 h 104013"/>
                  <a:gd name="connsiteX10" fmla="*/ 18923 w 39497"/>
                  <a:gd name="connsiteY10" fmla="*/ 10668 h 104013"/>
                  <a:gd name="connsiteX11" fmla="*/ 19177 w 39497"/>
                  <a:gd name="connsiteY11" fmla="*/ 10668 h 104013"/>
                  <a:gd name="connsiteX12" fmla="*/ 19431 w 39497"/>
                  <a:gd name="connsiteY12" fmla="*/ 15494 h 104013"/>
                  <a:gd name="connsiteX13" fmla="*/ 21209 w 39497"/>
                  <a:gd name="connsiteY13" fmla="*/ 45847 h 104013"/>
                  <a:gd name="connsiteX14" fmla="*/ 23495 w 39497"/>
                  <a:gd name="connsiteY14" fmla="*/ 82677 h 104013"/>
                  <a:gd name="connsiteX15" fmla="*/ 15748 w 39497"/>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342"/>
                      <a:pt x="32893" y="34671"/>
                      <a:pt x="29718" y="0"/>
                    </a:cubicBezTo>
                    <a:lnTo>
                      <a:pt x="9906" y="0"/>
                    </a:lnTo>
                    <a:cubicBezTo>
                      <a:pt x="6604" y="34671"/>
                      <a:pt x="3302" y="69342"/>
                      <a:pt x="0" y="104013"/>
                    </a:cubicBezTo>
                    <a:lnTo>
                      <a:pt x="14986" y="104013"/>
                    </a:lnTo>
                    <a:cubicBezTo>
                      <a:pt x="15113" y="101727"/>
                      <a:pt x="15240" y="99187"/>
                      <a:pt x="15367" y="96774"/>
                    </a:cubicBezTo>
                    <a:lnTo>
                      <a:pt x="24257" y="92964"/>
                    </a:lnTo>
                    <a:cubicBezTo>
                      <a:pt x="24511" y="97409"/>
                      <a:pt x="24765" y="101219"/>
                      <a:pt x="24892" y="104013"/>
                    </a:cubicBezTo>
                    <a:moveTo>
                      <a:pt x="15748" y="83820"/>
                    </a:moveTo>
                    <a:cubicBezTo>
                      <a:pt x="16764" y="59309"/>
                      <a:pt x="17907" y="30480"/>
                      <a:pt x="18923" y="10668"/>
                    </a:cubicBezTo>
                    <a:lnTo>
                      <a:pt x="19177" y="10668"/>
                    </a:lnTo>
                    <a:cubicBezTo>
                      <a:pt x="19177" y="12319"/>
                      <a:pt x="19304" y="13970"/>
                      <a:pt x="19431" y="15494"/>
                    </a:cubicBezTo>
                    <a:cubicBezTo>
                      <a:pt x="20066" y="25654"/>
                      <a:pt x="20701" y="35814"/>
                      <a:pt x="21209" y="45847"/>
                    </a:cubicBezTo>
                    <a:cubicBezTo>
                      <a:pt x="21463" y="49530"/>
                      <a:pt x="22479" y="67056"/>
                      <a:pt x="23495" y="82677"/>
                    </a:cubicBezTo>
                    <a:lnTo>
                      <a:pt x="15748" y="83820"/>
                    </a:lnTo>
                    <a:close/>
                  </a:path>
                </a:pathLst>
              </a:custGeom>
              <a:solidFill>
                <a:srgbClr val="008248"/>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DA8465D-DE3F-D76A-C6BA-4E5A28CCEF9E}"/>
                  </a:ext>
                </a:extLst>
              </p:cNvPr>
              <p:cNvSpPr/>
              <p:nvPr/>
            </p:nvSpPr>
            <p:spPr>
              <a:xfrm>
                <a:off x="2533198" y="6257703"/>
                <a:ext cx="39623" cy="104013"/>
              </a:xfrm>
              <a:custGeom>
                <a:avLst/>
                <a:gdLst>
                  <a:gd name="connsiteX0" fmla="*/ 24892 w 39623"/>
                  <a:gd name="connsiteY0" fmla="*/ 104013 h 104013"/>
                  <a:gd name="connsiteX1" fmla="*/ 39624 w 39623"/>
                  <a:gd name="connsiteY1" fmla="*/ 104013 h 104013"/>
                  <a:gd name="connsiteX2" fmla="*/ 29845 w 39623"/>
                  <a:gd name="connsiteY2" fmla="*/ 0 h 104013"/>
                  <a:gd name="connsiteX3" fmla="*/ 10033 w 39623"/>
                  <a:gd name="connsiteY3" fmla="*/ 0 h 104013"/>
                  <a:gd name="connsiteX4" fmla="*/ 0 w 39623"/>
                  <a:gd name="connsiteY4" fmla="*/ 104013 h 104013"/>
                  <a:gd name="connsiteX5" fmla="*/ 14986 w 39623"/>
                  <a:gd name="connsiteY5" fmla="*/ 104013 h 104013"/>
                  <a:gd name="connsiteX6" fmla="*/ 15367 w 39623"/>
                  <a:gd name="connsiteY6" fmla="*/ 96774 h 104013"/>
                  <a:gd name="connsiteX7" fmla="*/ 24257 w 39623"/>
                  <a:gd name="connsiteY7" fmla="*/ 92964 h 104013"/>
                  <a:gd name="connsiteX8" fmla="*/ 24892 w 39623"/>
                  <a:gd name="connsiteY8" fmla="*/ 104013 h 104013"/>
                  <a:gd name="connsiteX9" fmla="*/ 15875 w 39623"/>
                  <a:gd name="connsiteY9" fmla="*/ 83820 h 104013"/>
                  <a:gd name="connsiteX10" fmla="*/ 19050 w 39623"/>
                  <a:gd name="connsiteY10" fmla="*/ 10668 h 104013"/>
                  <a:gd name="connsiteX11" fmla="*/ 19304 w 39623"/>
                  <a:gd name="connsiteY11" fmla="*/ 10668 h 104013"/>
                  <a:gd name="connsiteX12" fmla="*/ 19558 w 39623"/>
                  <a:gd name="connsiteY12" fmla="*/ 15494 h 104013"/>
                  <a:gd name="connsiteX13" fmla="*/ 21336 w 39623"/>
                  <a:gd name="connsiteY13" fmla="*/ 45847 h 104013"/>
                  <a:gd name="connsiteX14" fmla="*/ 23622 w 39623"/>
                  <a:gd name="connsiteY14" fmla="*/ 82677 h 104013"/>
                  <a:gd name="connsiteX15" fmla="*/ 15875 w 39623"/>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3"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5113" y="101727"/>
                      <a:pt x="15240" y="99187"/>
                      <a:pt x="15367" y="96774"/>
                    </a:cubicBezTo>
                    <a:lnTo>
                      <a:pt x="24257" y="92964"/>
                    </a:lnTo>
                    <a:cubicBezTo>
                      <a:pt x="24511" y="97409"/>
                      <a:pt x="24765" y="101219"/>
                      <a:pt x="24892" y="104013"/>
                    </a:cubicBezTo>
                    <a:moveTo>
                      <a:pt x="15875" y="83820"/>
                    </a:moveTo>
                    <a:cubicBezTo>
                      <a:pt x="16891" y="59309"/>
                      <a:pt x="18034" y="30480"/>
                      <a:pt x="19050" y="10668"/>
                    </a:cubicBezTo>
                    <a:lnTo>
                      <a:pt x="19304" y="10668"/>
                    </a:lnTo>
                    <a:cubicBezTo>
                      <a:pt x="19304" y="12319"/>
                      <a:pt x="19431" y="13970"/>
                      <a:pt x="19558" y="15494"/>
                    </a:cubicBezTo>
                    <a:cubicBezTo>
                      <a:pt x="20193" y="25654"/>
                      <a:pt x="20828" y="35814"/>
                      <a:pt x="21336" y="45847"/>
                    </a:cubicBezTo>
                    <a:cubicBezTo>
                      <a:pt x="21590" y="49530"/>
                      <a:pt x="22606" y="67056"/>
                      <a:pt x="23622" y="82677"/>
                    </a:cubicBezTo>
                    <a:lnTo>
                      <a:pt x="15875" y="83820"/>
                    </a:lnTo>
                    <a:close/>
                  </a:path>
                </a:pathLst>
              </a:custGeom>
              <a:solidFill>
                <a:srgbClr val="008248"/>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3C0245-5254-258D-307F-B7E3C8971B5B}"/>
                  </a:ext>
                </a:extLst>
              </p:cNvPr>
              <p:cNvSpPr/>
              <p:nvPr/>
            </p:nvSpPr>
            <p:spPr>
              <a:xfrm>
                <a:off x="2485193" y="6257575"/>
                <a:ext cx="38354" cy="104140"/>
              </a:xfrm>
              <a:custGeom>
                <a:avLst/>
                <a:gdLst>
                  <a:gd name="connsiteX0" fmla="*/ 38354 w 38354"/>
                  <a:gd name="connsiteY0" fmla="*/ 29718 h 104140"/>
                  <a:gd name="connsiteX1" fmla="*/ 38354 w 38354"/>
                  <a:gd name="connsiteY1" fmla="*/ 0 h 104140"/>
                  <a:gd name="connsiteX2" fmla="*/ 0 w 38354"/>
                  <a:gd name="connsiteY2" fmla="*/ 0 h 104140"/>
                  <a:gd name="connsiteX3" fmla="*/ 0 w 38354"/>
                  <a:gd name="connsiteY3" fmla="*/ 19558 h 104140"/>
                  <a:gd name="connsiteX4" fmla="*/ 0 w 38354"/>
                  <a:gd name="connsiteY4" fmla="*/ 104140 h 104140"/>
                  <a:gd name="connsiteX5" fmla="*/ 38354 w 38354"/>
                  <a:gd name="connsiteY5" fmla="*/ 104140 h 104140"/>
                  <a:gd name="connsiteX6" fmla="*/ 38354 w 38354"/>
                  <a:gd name="connsiteY6" fmla="*/ 74422 h 104140"/>
                  <a:gd name="connsiteX7" fmla="*/ 24638 w 38354"/>
                  <a:gd name="connsiteY7" fmla="*/ 74422 h 104140"/>
                  <a:gd name="connsiteX8" fmla="*/ 24638 w 38354"/>
                  <a:gd name="connsiteY8" fmla="*/ 92710 h 104140"/>
                  <a:gd name="connsiteX9" fmla="*/ 13843 w 38354"/>
                  <a:gd name="connsiteY9" fmla="*/ 92710 h 104140"/>
                  <a:gd name="connsiteX10" fmla="*/ 13843 w 38354"/>
                  <a:gd name="connsiteY10" fmla="*/ 11430 h 104140"/>
                  <a:gd name="connsiteX11" fmla="*/ 24638 w 38354"/>
                  <a:gd name="connsiteY11" fmla="*/ 11430 h 104140"/>
                  <a:gd name="connsiteX12" fmla="*/ 24638 w 38354"/>
                  <a:gd name="connsiteY12" fmla="*/ 29718 h 104140"/>
                  <a:gd name="connsiteX13" fmla="*/ 38354 w 38354"/>
                  <a:gd name="connsiteY13" fmla="*/ 29718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54" h="104140">
                    <a:moveTo>
                      <a:pt x="38354" y="29718"/>
                    </a:moveTo>
                    <a:lnTo>
                      <a:pt x="38354" y="0"/>
                    </a:lnTo>
                    <a:lnTo>
                      <a:pt x="0" y="0"/>
                    </a:lnTo>
                    <a:lnTo>
                      <a:pt x="0" y="19558"/>
                    </a:lnTo>
                    <a:lnTo>
                      <a:pt x="0" y="104140"/>
                    </a:lnTo>
                    <a:lnTo>
                      <a:pt x="38354" y="104140"/>
                    </a:lnTo>
                    <a:lnTo>
                      <a:pt x="38354" y="74422"/>
                    </a:lnTo>
                    <a:lnTo>
                      <a:pt x="24638" y="74422"/>
                    </a:lnTo>
                    <a:lnTo>
                      <a:pt x="24638" y="92710"/>
                    </a:lnTo>
                    <a:lnTo>
                      <a:pt x="13843" y="92710"/>
                    </a:lnTo>
                    <a:lnTo>
                      <a:pt x="13843" y="11430"/>
                    </a:lnTo>
                    <a:lnTo>
                      <a:pt x="24638" y="11430"/>
                    </a:lnTo>
                    <a:lnTo>
                      <a:pt x="24638"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E4230FF-84CE-8CD7-2502-010184F3B03C}"/>
                  </a:ext>
                </a:extLst>
              </p:cNvPr>
              <p:cNvSpPr/>
              <p:nvPr/>
            </p:nvSpPr>
            <p:spPr>
              <a:xfrm>
                <a:off x="2403404" y="6257575"/>
                <a:ext cx="36510" cy="104013"/>
              </a:xfrm>
              <a:custGeom>
                <a:avLst/>
                <a:gdLst>
                  <a:gd name="connsiteX0" fmla="*/ 24257 w 36510"/>
                  <a:gd name="connsiteY0" fmla="*/ 51308 h 104013"/>
                  <a:gd name="connsiteX1" fmla="*/ 36449 w 36510"/>
                  <a:gd name="connsiteY1" fmla="*/ 30226 h 104013"/>
                  <a:gd name="connsiteX2" fmla="*/ 36449 w 36510"/>
                  <a:gd name="connsiteY2" fmla="*/ 0 h 104013"/>
                  <a:gd name="connsiteX3" fmla="*/ 0 w 36510"/>
                  <a:gd name="connsiteY3" fmla="*/ 0 h 104013"/>
                  <a:gd name="connsiteX4" fmla="*/ 0 w 36510"/>
                  <a:gd name="connsiteY4" fmla="*/ 104013 h 104013"/>
                  <a:gd name="connsiteX5" fmla="*/ 13843 w 36510"/>
                  <a:gd name="connsiteY5" fmla="*/ 104013 h 104013"/>
                  <a:gd name="connsiteX6" fmla="*/ 13843 w 36510"/>
                  <a:gd name="connsiteY6" fmla="*/ 58420 h 104013"/>
                  <a:gd name="connsiteX7" fmla="*/ 14605 w 36510"/>
                  <a:gd name="connsiteY7" fmla="*/ 58928 h 104013"/>
                  <a:gd name="connsiteX8" fmla="*/ 22098 w 36510"/>
                  <a:gd name="connsiteY8" fmla="*/ 73279 h 104013"/>
                  <a:gd name="connsiteX9" fmla="*/ 22098 w 36510"/>
                  <a:gd name="connsiteY9" fmla="*/ 104013 h 104013"/>
                  <a:gd name="connsiteX10" fmla="*/ 35941 w 36510"/>
                  <a:gd name="connsiteY10" fmla="*/ 104013 h 104013"/>
                  <a:gd name="connsiteX11" fmla="*/ 35941 w 36510"/>
                  <a:gd name="connsiteY11" fmla="*/ 73279 h 104013"/>
                  <a:gd name="connsiteX12" fmla="*/ 24257 w 36510"/>
                  <a:gd name="connsiteY12" fmla="*/ 51308 h 104013"/>
                  <a:gd name="connsiteX13" fmla="*/ 22606 w 36510"/>
                  <a:gd name="connsiteY13" fmla="*/ 29083 h 104013"/>
                  <a:gd name="connsiteX14" fmla="*/ 13843 w 36510"/>
                  <a:gd name="connsiteY14" fmla="*/ 44323 h 104013"/>
                  <a:gd name="connsiteX15" fmla="*/ 13843 w 36510"/>
                  <a:gd name="connsiteY15" fmla="*/ 12573 h 104013"/>
                  <a:gd name="connsiteX16" fmla="*/ 22606 w 36510"/>
                  <a:gd name="connsiteY16" fmla="*/ 12573 h 104013"/>
                  <a:gd name="connsiteX17" fmla="*/ 22606 w 36510"/>
                  <a:gd name="connsiteY17" fmla="*/ 2908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0" h="104013">
                    <a:moveTo>
                      <a:pt x="24257" y="51308"/>
                    </a:moveTo>
                    <a:cubicBezTo>
                      <a:pt x="38100" y="42418"/>
                      <a:pt x="36449" y="30734"/>
                      <a:pt x="36449" y="30226"/>
                    </a:cubicBezTo>
                    <a:lnTo>
                      <a:pt x="36449" y="0"/>
                    </a:lnTo>
                    <a:lnTo>
                      <a:pt x="0" y="0"/>
                    </a:lnTo>
                    <a:lnTo>
                      <a:pt x="0" y="104013"/>
                    </a:lnTo>
                    <a:lnTo>
                      <a:pt x="13843" y="104013"/>
                    </a:lnTo>
                    <a:lnTo>
                      <a:pt x="13843" y="58420"/>
                    </a:lnTo>
                    <a:lnTo>
                      <a:pt x="14605" y="58928"/>
                    </a:lnTo>
                    <a:cubicBezTo>
                      <a:pt x="19304" y="62230"/>
                      <a:pt x="22098" y="67564"/>
                      <a:pt x="22098" y="73279"/>
                    </a:cubicBezTo>
                    <a:lnTo>
                      <a:pt x="22098" y="104013"/>
                    </a:lnTo>
                    <a:lnTo>
                      <a:pt x="35941" y="104013"/>
                    </a:lnTo>
                    <a:lnTo>
                      <a:pt x="35941" y="73279"/>
                    </a:lnTo>
                    <a:cubicBezTo>
                      <a:pt x="35941" y="71755"/>
                      <a:pt x="37338" y="59944"/>
                      <a:pt x="24257" y="51308"/>
                    </a:cubicBezTo>
                    <a:moveTo>
                      <a:pt x="22606" y="29083"/>
                    </a:moveTo>
                    <a:cubicBezTo>
                      <a:pt x="22606" y="35306"/>
                      <a:pt x="19304" y="41148"/>
                      <a:pt x="13843" y="44323"/>
                    </a:cubicBezTo>
                    <a:lnTo>
                      <a:pt x="13843" y="12573"/>
                    </a:lnTo>
                    <a:lnTo>
                      <a:pt x="22606" y="12573"/>
                    </a:lnTo>
                    <a:lnTo>
                      <a:pt x="22606" y="29083"/>
                    </a:lnTo>
                    <a:close/>
                  </a:path>
                </a:pathLst>
              </a:custGeom>
              <a:solidFill>
                <a:srgbClr val="008248"/>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7BEA58F-C63A-C678-DD9D-22B7CC384988}"/>
                  </a:ext>
                </a:extLst>
              </p:cNvPr>
              <p:cNvSpPr/>
              <p:nvPr/>
            </p:nvSpPr>
            <p:spPr>
              <a:xfrm>
                <a:off x="2109971" y="6119273"/>
                <a:ext cx="176530" cy="381000"/>
              </a:xfrm>
              <a:custGeom>
                <a:avLst/>
                <a:gdLst>
                  <a:gd name="connsiteX0" fmla="*/ 158940 w 176530"/>
                  <a:gd name="connsiteY0" fmla="*/ 21844 h 381000"/>
                  <a:gd name="connsiteX1" fmla="*/ 158940 w 176530"/>
                  <a:gd name="connsiteY1" fmla="*/ 21844 h 381000"/>
                  <a:gd name="connsiteX2" fmla="*/ 158940 w 176530"/>
                  <a:gd name="connsiteY2" fmla="*/ 21844 h 381000"/>
                  <a:gd name="connsiteX3" fmla="*/ 127571 w 176530"/>
                  <a:gd name="connsiteY3" fmla="*/ 0 h 381000"/>
                  <a:gd name="connsiteX4" fmla="*/ 44767 w 176530"/>
                  <a:gd name="connsiteY4" fmla="*/ 0 h 381000"/>
                  <a:gd name="connsiteX5" fmla="*/ 17717 w 176530"/>
                  <a:gd name="connsiteY5" fmla="*/ 21717 h 381000"/>
                  <a:gd name="connsiteX6" fmla="*/ 17717 w 176530"/>
                  <a:gd name="connsiteY6" fmla="*/ 21717 h 381000"/>
                  <a:gd name="connsiteX7" fmla="*/ 17717 w 176530"/>
                  <a:gd name="connsiteY7" fmla="*/ 21844 h 381000"/>
                  <a:gd name="connsiteX8" fmla="*/ 17717 w 176530"/>
                  <a:gd name="connsiteY8" fmla="*/ 359029 h 381000"/>
                  <a:gd name="connsiteX9" fmla="*/ 17717 w 176530"/>
                  <a:gd name="connsiteY9" fmla="*/ 359029 h 381000"/>
                  <a:gd name="connsiteX10" fmla="*/ 17717 w 176530"/>
                  <a:gd name="connsiteY10" fmla="*/ 359156 h 381000"/>
                  <a:gd name="connsiteX11" fmla="*/ 44767 w 176530"/>
                  <a:gd name="connsiteY11" fmla="*/ 381000 h 381000"/>
                  <a:gd name="connsiteX12" fmla="*/ 131889 w 176530"/>
                  <a:gd name="connsiteY12" fmla="*/ 381000 h 381000"/>
                  <a:gd name="connsiteX13" fmla="*/ 158814 w 176530"/>
                  <a:gd name="connsiteY13" fmla="*/ 359283 h 381000"/>
                  <a:gd name="connsiteX14" fmla="*/ 158814 w 176530"/>
                  <a:gd name="connsiteY14" fmla="*/ 359283 h 381000"/>
                  <a:gd name="connsiteX15" fmla="*/ 158814 w 176530"/>
                  <a:gd name="connsiteY15" fmla="*/ 359156 h 381000"/>
                  <a:gd name="connsiteX16" fmla="*/ 158814 w 176530"/>
                  <a:gd name="connsiteY16" fmla="*/ 219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530" h="381000">
                    <a:moveTo>
                      <a:pt x="158940" y="21844"/>
                    </a:moveTo>
                    <a:lnTo>
                      <a:pt x="158940" y="21844"/>
                    </a:lnTo>
                    <a:cubicBezTo>
                      <a:pt x="158940" y="21844"/>
                      <a:pt x="158940" y="21844"/>
                      <a:pt x="158940" y="21844"/>
                    </a:cubicBezTo>
                    <a:cubicBezTo>
                      <a:pt x="156273" y="9779"/>
                      <a:pt x="139764" y="0"/>
                      <a:pt x="127571" y="0"/>
                    </a:cubicBezTo>
                    <a:lnTo>
                      <a:pt x="44767" y="0"/>
                    </a:lnTo>
                    <a:cubicBezTo>
                      <a:pt x="32575" y="0"/>
                      <a:pt x="20511" y="9779"/>
                      <a:pt x="17717" y="21717"/>
                    </a:cubicBezTo>
                    <a:lnTo>
                      <a:pt x="17717" y="21717"/>
                    </a:lnTo>
                    <a:cubicBezTo>
                      <a:pt x="17717" y="21717"/>
                      <a:pt x="17717" y="21844"/>
                      <a:pt x="17717" y="21844"/>
                    </a:cubicBezTo>
                    <a:cubicBezTo>
                      <a:pt x="-5906" y="133731"/>
                      <a:pt x="-5906" y="247142"/>
                      <a:pt x="17717" y="359029"/>
                    </a:cubicBezTo>
                    <a:lnTo>
                      <a:pt x="17717" y="359029"/>
                    </a:lnTo>
                    <a:cubicBezTo>
                      <a:pt x="17717" y="359029"/>
                      <a:pt x="17717" y="359156"/>
                      <a:pt x="17717" y="359156"/>
                    </a:cubicBezTo>
                    <a:cubicBezTo>
                      <a:pt x="20383" y="371221"/>
                      <a:pt x="32575" y="381000"/>
                      <a:pt x="44767" y="381000"/>
                    </a:cubicBezTo>
                    <a:lnTo>
                      <a:pt x="131889" y="381000"/>
                    </a:lnTo>
                    <a:cubicBezTo>
                      <a:pt x="144081" y="381000"/>
                      <a:pt x="156146" y="371221"/>
                      <a:pt x="158814" y="359283"/>
                    </a:cubicBezTo>
                    <a:lnTo>
                      <a:pt x="158814" y="359283"/>
                    </a:lnTo>
                    <a:cubicBezTo>
                      <a:pt x="158814" y="359283"/>
                      <a:pt x="158814" y="359156"/>
                      <a:pt x="158814" y="359156"/>
                    </a:cubicBezTo>
                    <a:cubicBezTo>
                      <a:pt x="182436" y="247269"/>
                      <a:pt x="182436" y="133858"/>
                      <a:pt x="158814" y="21971"/>
                    </a:cubicBezTo>
                  </a:path>
                </a:pathLst>
              </a:custGeom>
              <a:solidFill>
                <a:srgbClr val="FFFFFF"/>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BAF7DA4-B061-6225-5335-AC1138BBAC35}"/>
                  </a:ext>
                </a:extLst>
              </p:cNvPr>
              <p:cNvSpPr/>
              <p:nvPr/>
            </p:nvSpPr>
            <p:spPr>
              <a:xfrm>
                <a:off x="2167057" y="6338221"/>
                <a:ext cx="67564" cy="152780"/>
              </a:xfrm>
              <a:custGeom>
                <a:avLst/>
                <a:gdLst>
                  <a:gd name="connsiteX0" fmla="*/ 0 w 67564"/>
                  <a:gd name="connsiteY0" fmla="*/ 152654 h 152780"/>
                  <a:gd name="connsiteX1" fmla="*/ 67564 w 67564"/>
                  <a:gd name="connsiteY1" fmla="*/ 152654 h 152780"/>
                  <a:gd name="connsiteX2" fmla="*/ 62865 w 67564"/>
                  <a:gd name="connsiteY2" fmla="*/ 149479 h 152780"/>
                  <a:gd name="connsiteX3" fmla="*/ 60960 w 67564"/>
                  <a:gd name="connsiteY3" fmla="*/ 136398 h 152780"/>
                  <a:gd name="connsiteX4" fmla="*/ 58801 w 67564"/>
                  <a:gd name="connsiteY4" fmla="*/ 126365 h 152780"/>
                  <a:gd name="connsiteX5" fmla="*/ 62738 w 67564"/>
                  <a:gd name="connsiteY5" fmla="*/ 111379 h 152780"/>
                  <a:gd name="connsiteX6" fmla="*/ 66421 w 67564"/>
                  <a:gd name="connsiteY6" fmla="*/ 106045 h 152780"/>
                  <a:gd name="connsiteX7" fmla="*/ 66421 w 67564"/>
                  <a:gd name="connsiteY7" fmla="*/ 106045 h 152780"/>
                  <a:gd name="connsiteX8" fmla="*/ 64262 w 67564"/>
                  <a:gd name="connsiteY8" fmla="*/ 89154 h 152780"/>
                  <a:gd name="connsiteX9" fmla="*/ 54483 w 67564"/>
                  <a:gd name="connsiteY9" fmla="*/ 65659 h 152780"/>
                  <a:gd name="connsiteX10" fmla="*/ 55372 w 67564"/>
                  <a:gd name="connsiteY10" fmla="*/ 46609 h 152780"/>
                  <a:gd name="connsiteX11" fmla="*/ 53721 w 67564"/>
                  <a:gd name="connsiteY11" fmla="*/ 42418 h 152780"/>
                  <a:gd name="connsiteX12" fmla="*/ 51054 w 67564"/>
                  <a:gd name="connsiteY12" fmla="*/ 35433 h 152780"/>
                  <a:gd name="connsiteX13" fmla="*/ 49530 w 67564"/>
                  <a:gd name="connsiteY13" fmla="*/ 31242 h 152780"/>
                  <a:gd name="connsiteX14" fmla="*/ 46863 w 67564"/>
                  <a:gd name="connsiteY14" fmla="*/ 30607 h 152780"/>
                  <a:gd name="connsiteX15" fmla="*/ 37592 w 67564"/>
                  <a:gd name="connsiteY15" fmla="*/ 0 h 152780"/>
                  <a:gd name="connsiteX16" fmla="*/ 24892 w 67564"/>
                  <a:gd name="connsiteY16" fmla="*/ 30099 h 152780"/>
                  <a:gd name="connsiteX17" fmla="*/ 22606 w 67564"/>
                  <a:gd name="connsiteY17" fmla="*/ 30099 h 152780"/>
                  <a:gd name="connsiteX18" fmla="*/ 15367 w 67564"/>
                  <a:gd name="connsiteY18" fmla="*/ 48133 h 152780"/>
                  <a:gd name="connsiteX19" fmla="*/ 8255 w 67564"/>
                  <a:gd name="connsiteY19" fmla="*/ 82931 h 152780"/>
                  <a:gd name="connsiteX20" fmla="*/ 2413 w 67564"/>
                  <a:gd name="connsiteY20" fmla="*/ 108839 h 152780"/>
                  <a:gd name="connsiteX21" fmla="*/ 3429 w 67564"/>
                  <a:gd name="connsiteY21" fmla="*/ 108839 h 152780"/>
                  <a:gd name="connsiteX22" fmla="*/ 4699 w 67564"/>
                  <a:gd name="connsiteY22" fmla="*/ 114173 h 152780"/>
                  <a:gd name="connsiteX23" fmla="*/ 6858 w 67564"/>
                  <a:gd name="connsiteY23" fmla="*/ 125857 h 152780"/>
                  <a:gd name="connsiteX24" fmla="*/ 3429 w 67564"/>
                  <a:gd name="connsiteY24" fmla="*/ 134493 h 152780"/>
                  <a:gd name="connsiteX25" fmla="*/ 3429 w 67564"/>
                  <a:gd name="connsiteY25" fmla="*/ 147447 h 152780"/>
                  <a:gd name="connsiteX26" fmla="*/ 381 w 67564"/>
                  <a:gd name="connsiteY26" fmla="*/ 152781 h 1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64" h="152780">
                    <a:moveTo>
                      <a:pt x="0" y="152654"/>
                    </a:moveTo>
                    <a:lnTo>
                      <a:pt x="67564" y="152654"/>
                    </a:lnTo>
                    <a:cubicBezTo>
                      <a:pt x="65786" y="152019"/>
                      <a:pt x="64135" y="151003"/>
                      <a:pt x="62865" y="149479"/>
                    </a:cubicBezTo>
                    <a:cubicBezTo>
                      <a:pt x="57404" y="143764"/>
                      <a:pt x="59309" y="141097"/>
                      <a:pt x="60960" y="136398"/>
                    </a:cubicBezTo>
                    <a:cubicBezTo>
                      <a:pt x="62484" y="131826"/>
                      <a:pt x="59309" y="130175"/>
                      <a:pt x="58801" y="126365"/>
                    </a:cubicBezTo>
                    <a:cubicBezTo>
                      <a:pt x="58293" y="122555"/>
                      <a:pt x="61976" y="115189"/>
                      <a:pt x="62738" y="111379"/>
                    </a:cubicBezTo>
                    <a:cubicBezTo>
                      <a:pt x="63500" y="107569"/>
                      <a:pt x="66421" y="106045"/>
                      <a:pt x="66421" y="106045"/>
                    </a:cubicBezTo>
                    <a:lnTo>
                      <a:pt x="66421" y="106045"/>
                    </a:lnTo>
                    <a:cubicBezTo>
                      <a:pt x="66929" y="104775"/>
                      <a:pt x="66167" y="100965"/>
                      <a:pt x="64262" y="89154"/>
                    </a:cubicBezTo>
                    <a:cubicBezTo>
                      <a:pt x="63373" y="84328"/>
                      <a:pt x="54864" y="68453"/>
                      <a:pt x="54483" y="65659"/>
                    </a:cubicBezTo>
                    <a:cubicBezTo>
                      <a:pt x="53340" y="58166"/>
                      <a:pt x="56642" y="49403"/>
                      <a:pt x="55372" y="46609"/>
                    </a:cubicBezTo>
                    <a:cubicBezTo>
                      <a:pt x="54991" y="45466"/>
                      <a:pt x="53848" y="42926"/>
                      <a:pt x="53721" y="42418"/>
                    </a:cubicBezTo>
                    <a:cubicBezTo>
                      <a:pt x="53340" y="40513"/>
                      <a:pt x="51054" y="35433"/>
                      <a:pt x="51054" y="35433"/>
                    </a:cubicBezTo>
                    <a:lnTo>
                      <a:pt x="49530" y="31242"/>
                    </a:lnTo>
                    <a:cubicBezTo>
                      <a:pt x="49530" y="31242"/>
                      <a:pt x="48006" y="31242"/>
                      <a:pt x="46863" y="30607"/>
                    </a:cubicBezTo>
                    <a:cubicBezTo>
                      <a:pt x="45212" y="23749"/>
                      <a:pt x="37592" y="0"/>
                      <a:pt x="37592" y="0"/>
                    </a:cubicBezTo>
                    <a:cubicBezTo>
                      <a:pt x="34544" y="2794"/>
                      <a:pt x="27305" y="25527"/>
                      <a:pt x="24892" y="30099"/>
                    </a:cubicBezTo>
                    <a:cubicBezTo>
                      <a:pt x="24892" y="30099"/>
                      <a:pt x="23749" y="30226"/>
                      <a:pt x="22606" y="30099"/>
                    </a:cubicBezTo>
                    <a:cubicBezTo>
                      <a:pt x="22098" y="31115"/>
                      <a:pt x="16891" y="42418"/>
                      <a:pt x="15367" y="48133"/>
                    </a:cubicBezTo>
                    <a:cubicBezTo>
                      <a:pt x="12700" y="57531"/>
                      <a:pt x="21717" y="59055"/>
                      <a:pt x="8255" y="82931"/>
                    </a:cubicBezTo>
                    <a:cubicBezTo>
                      <a:pt x="6350" y="86360"/>
                      <a:pt x="3556" y="101854"/>
                      <a:pt x="2413" y="108839"/>
                    </a:cubicBezTo>
                    <a:lnTo>
                      <a:pt x="3429" y="108839"/>
                    </a:lnTo>
                    <a:cubicBezTo>
                      <a:pt x="5207" y="110236"/>
                      <a:pt x="4699" y="111760"/>
                      <a:pt x="4699" y="114173"/>
                    </a:cubicBezTo>
                    <a:cubicBezTo>
                      <a:pt x="4699" y="123444"/>
                      <a:pt x="7493" y="120015"/>
                      <a:pt x="6858" y="125857"/>
                    </a:cubicBezTo>
                    <a:cubicBezTo>
                      <a:pt x="5969" y="133223"/>
                      <a:pt x="4064" y="131318"/>
                      <a:pt x="3429" y="134493"/>
                    </a:cubicBezTo>
                    <a:cubicBezTo>
                      <a:pt x="2794" y="140462"/>
                      <a:pt x="4953" y="141224"/>
                      <a:pt x="3429" y="147447"/>
                    </a:cubicBezTo>
                    <a:cubicBezTo>
                      <a:pt x="2921" y="149606"/>
                      <a:pt x="1778" y="151384"/>
                      <a:pt x="381" y="152781"/>
                    </a:cubicBezTo>
                  </a:path>
                </a:pathLst>
              </a:custGeom>
              <a:solidFill>
                <a:srgbClr val="008248"/>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9EF33CA-1390-C2D3-23D6-28B798967137}"/>
                  </a:ext>
                </a:extLst>
              </p:cNvPr>
              <p:cNvSpPr/>
              <p:nvPr/>
            </p:nvSpPr>
            <p:spPr>
              <a:xfrm>
                <a:off x="2119940" y="6128671"/>
                <a:ext cx="80263" cy="361822"/>
              </a:xfrm>
              <a:custGeom>
                <a:avLst/>
                <a:gdLst>
                  <a:gd name="connsiteX0" fmla="*/ 68707 w 80263"/>
                  <a:gd name="connsiteY0" fmla="*/ 14097 h 361822"/>
                  <a:gd name="connsiteX1" fmla="*/ 68707 w 80263"/>
                  <a:gd name="connsiteY1" fmla="*/ 13589 h 361822"/>
                  <a:gd name="connsiteX2" fmla="*/ 68961 w 80263"/>
                  <a:gd name="connsiteY2" fmla="*/ 12827 h 361822"/>
                  <a:gd name="connsiteX3" fmla="*/ 69088 w 80263"/>
                  <a:gd name="connsiteY3" fmla="*/ 12192 h 361822"/>
                  <a:gd name="connsiteX4" fmla="*/ 69342 w 80263"/>
                  <a:gd name="connsiteY4" fmla="*/ 11557 h 361822"/>
                  <a:gd name="connsiteX5" fmla="*/ 69596 w 80263"/>
                  <a:gd name="connsiteY5" fmla="*/ 10922 h 361822"/>
                  <a:gd name="connsiteX6" fmla="*/ 69850 w 80263"/>
                  <a:gd name="connsiteY6" fmla="*/ 10414 h 361822"/>
                  <a:gd name="connsiteX7" fmla="*/ 70231 w 80263"/>
                  <a:gd name="connsiteY7" fmla="*/ 9779 h 361822"/>
                  <a:gd name="connsiteX8" fmla="*/ 70485 w 80263"/>
                  <a:gd name="connsiteY8" fmla="*/ 9398 h 361822"/>
                  <a:gd name="connsiteX9" fmla="*/ 70866 w 80263"/>
                  <a:gd name="connsiteY9" fmla="*/ 8636 h 361822"/>
                  <a:gd name="connsiteX10" fmla="*/ 71120 w 80263"/>
                  <a:gd name="connsiteY10" fmla="*/ 8255 h 361822"/>
                  <a:gd name="connsiteX11" fmla="*/ 71628 w 80263"/>
                  <a:gd name="connsiteY11" fmla="*/ 7493 h 361822"/>
                  <a:gd name="connsiteX12" fmla="*/ 71755 w 80263"/>
                  <a:gd name="connsiteY12" fmla="*/ 7239 h 361822"/>
                  <a:gd name="connsiteX13" fmla="*/ 72263 w 80263"/>
                  <a:gd name="connsiteY13" fmla="*/ 6477 h 361822"/>
                  <a:gd name="connsiteX14" fmla="*/ 72390 w 80263"/>
                  <a:gd name="connsiteY14" fmla="*/ 6223 h 361822"/>
                  <a:gd name="connsiteX15" fmla="*/ 73025 w 80263"/>
                  <a:gd name="connsiteY15" fmla="*/ 5461 h 361822"/>
                  <a:gd name="connsiteX16" fmla="*/ 73152 w 80263"/>
                  <a:gd name="connsiteY16" fmla="*/ 5334 h 361822"/>
                  <a:gd name="connsiteX17" fmla="*/ 73914 w 80263"/>
                  <a:gd name="connsiteY17" fmla="*/ 4572 h 361822"/>
                  <a:gd name="connsiteX18" fmla="*/ 73914 w 80263"/>
                  <a:gd name="connsiteY18" fmla="*/ 4572 h 361822"/>
                  <a:gd name="connsiteX19" fmla="*/ 74676 w 80263"/>
                  <a:gd name="connsiteY19" fmla="*/ 3810 h 361822"/>
                  <a:gd name="connsiteX20" fmla="*/ 74676 w 80263"/>
                  <a:gd name="connsiteY20" fmla="*/ 3810 h 361822"/>
                  <a:gd name="connsiteX21" fmla="*/ 75565 w 80263"/>
                  <a:gd name="connsiteY21" fmla="*/ 3048 h 361822"/>
                  <a:gd name="connsiteX22" fmla="*/ 75565 w 80263"/>
                  <a:gd name="connsiteY22" fmla="*/ 3048 h 361822"/>
                  <a:gd name="connsiteX23" fmla="*/ 76454 w 80263"/>
                  <a:gd name="connsiteY23" fmla="*/ 2286 h 361822"/>
                  <a:gd name="connsiteX24" fmla="*/ 76454 w 80263"/>
                  <a:gd name="connsiteY24" fmla="*/ 2286 h 361822"/>
                  <a:gd name="connsiteX25" fmla="*/ 77470 w 80263"/>
                  <a:gd name="connsiteY25" fmla="*/ 1524 h 361822"/>
                  <a:gd name="connsiteX26" fmla="*/ 77470 w 80263"/>
                  <a:gd name="connsiteY26" fmla="*/ 1524 h 361822"/>
                  <a:gd name="connsiteX27" fmla="*/ 78486 w 80263"/>
                  <a:gd name="connsiteY27" fmla="*/ 889 h 361822"/>
                  <a:gd name="connsiteX28" fmla="*/ 79629 w 80263"/>
                  <a:gd name="connsiteY28" fmla="*/ 254 h 361822"/>
                  <a:gd name="connsiteX29" fmla="*/ 80264 w 80263"/>
                  <a:gd name="connsiteY29" fmla="*/ 0 h 361822"/>
                  <a:gd name="connsiteX30" fmla="*/ 34544 w 80263"/>
                  <a:gd name="connsiteY30" fmla="*/ 0 h 361822"/>
                  <a:gd name="connsiteX31" fmla="*/ 33401 w 80263"/>
                  <a:gd name="connsiteY31" fmla="*/ 0 h 361822"/>
                  <a:gd name="connsiteX32" fmla="*/ 33274 w 80263"/>
                  <a:gd name="connsiteY32" fmla="*/ 0 h 361822"/>
                  <a:gd name="connsiteX33" fmla="*/ 32131 w 80263"/>
                  <a:gd name="connsiteY33" fmla="*/ 127 h 361822"/>
                  <a:gd name="connsiteX34" fmla="*/ 31877 w 80263"/>
                  <a:gd name="connsiteY34" fmla="*/ 127 h 361822"/>
                  <a:gd name="connsiteX35" fmla="*/ 30734 w 80263"/>
                  <a:gd name="connsiteY35" fmla="*/ 381 h 361822"/>
                  <a:gd name="connsiteX36" fmla="*/ 30607 w 80263"/>
                  <a:gd name="connsiteY36" fmla="*/ 381 h 361822"/>
                  <a:gd name="connsiteX37" fmla="*/ 29464 w 80263"/>
                  <a:gd name="connsiteY37" fmla="*/ 762 h 361822"/>
                  <a:gd name="connsiteX38" fmla="*/ 28448 w 80263"/>
                  <a:gd name="connsiteY38" fmla="*/ 1143 h 361822"/>
                  <a:gd name="connsiteX39" fmla="*/ 28321 w 80263"/>
                  <a:gd name="connsiteY39" fmla="*/ 1143 h 361822"/>
                  <a:gd name="connsiteX40" fmla="*/ 27305 w 80263"/>
                  <a:gd name="connsiteY40" fmla="*/ 1651 h 361822"/>
                  <a:gd name="connsiteX41" fmla="*/ 27305 w 80263"/>
                  <a:gd name="connsiteY41" fmla="*/ 1651 h 361822"/>
                  <a:gd name="connsiteX42" fmla="*/ 26416 w 80263"/>
                  <a:gd name="connsiteY42" fmla="*/ 2159 h 361822"/>
                  <a:gd name="connsiteX43" fmla="*/ 26289 w 80263"/>
                  <a:gd name="connsiteY43" fmla="*/ 2159 h 361822"/>
                  <a:gd name="connsiteX44" fmla="*/ 25400 w 80263"/>
                  <a:gd name="connsiteY44" fmla="*/ 2794 h 361822"/>
                  <a:gd name="connsiteX45" fmla="*/ 25273 w 80263"/>
                  <a:gd name="connsiteY45" fmla="*/ 2794 h 361822"/>
                  <a:gd name="connsiteX46" fmla="*/ 24384 w 80263"/>
                  <a:gd name="connsiteY46" fmla="*/ 3429 h 361822"/>
                  <a:gd name="connsiteX47" fmla="*/ 24384 w 80263"/>
                  <a:gd name="connsiteY47" fmla="*/ 3429 h 361822"/>
                  <a:gd name="connsiteX48" fmla="*/ 23495 w 80263"/>
                  <a:gd name="connsiteY48" fmla="*/ 4064 h 361822"/>
                  <a:gd name="connsiteX49" fmla="*/ 23368 w 80263"/>
                  <a:gd name="connsiteY49" fmla="*/ 4191 h 361822"/>
                  <a:gd name="connsiteX50" fmla="*/ 22606 w 80263"/>
                  <a:gd name="connsiteY50" fmla="*/ 4953 h 361822"/>
                  <a:gd name="connsiteX51" fmla="*/ 22606 w 80263"/>
                  <a:gd name="connsiteY51" fmla="*/ 4953 h 361822"/>
                  <a:gd name="connsiteX52" fmla="*/ 21844 w 80263"/>
                  <a:gd name="connsiteY52" fmla="*/ 5715 h 361822"/>
                  <a:gd name="connsiteX53" fmla="*/ 21717 w 80263"/>
                  <a:gd name="connsiteY53" fmla="*/ 5842 h 361822"/>
                  <a:gd name="connsiteX54" fmla="*/ 20955 w 80263"/>
                  <a:gd name="connsiteY54" fmla="*/ 6604 h 361822"/>
                  <a:gd name="connsiteX55" fmla="*/ 20955 w 80263"/>
                  <a:gd name="connsiteY55" fmla="*/ 6604 h 361822"/>
                  <a:gd name="connsiteX56" fmla="*/ 20320 w 80263"/>
                  <a:gd name="connsiteY56" fmla="*/ 7366 h 361822"/>
                  <a:gd name="connsiteX57" fmla="*/ 20193 w 80263"/>
                  <a:gd name="connsiteY57" fmla="*/ 7493 h 361822"/>
                  <a:gd name="connsiteX58" fmla="*/ 19558 w 80263"/>
                  <a:gd name="connsiteY58" fmla="*/ 8382 h 361822"/>
                  <a:gd name="connsiteX59" fmla="*/ 19558 w 80263"/>
                  <a:gd name="connsiteY59" fmla="*/ 8509 h 361822"/>
                  <a:gd name="connsiteX60" fmla="*/ 19050 w 80263"/>
                  <a:gd name="connsiteY60" fmla="*/ 9271 h 361822"/>
                  <a:gd name="connsiteX61" fmla="*/ 19050 w 80263"/>
                  <a:gd name="connsiteY61" fmla="*/ 9398 h 361822"/>
                  <a:gd name="connsiteX62" fmla="*/ 18542 w 80263"/>
                  <a:gd name="connsiteY62" fmla="*/ 10287 h 361822"/>
                  <a:gd name="connsiteX63" fmla="*/ 18542 w 80263"/>
                  <a:gd name="connsiteY63" fmla="*/ 10541 h 361822"/>
                  <a:gd name="connsiteX64" fmla="*/ 18161 w 80263"/>
                  <a:gd name="connsiteY64" fmla="*/ 11430 h 361822"/>
                  <a:gd name="connsiteX65" fmla="*/ 18161 w 80263"/>
                  <a:gd name="connsiteY65" fmla="*/ 11557 h 361822"/>
                  <a:gd name="connsiteX66" fmla="*/ 17780 w 80263"/>
                  <a:gd name="connsiteY66" fmla="*/ 12573 h 361822"/>
                  <a:gd name="connsiteX67" fmla="*/ 17780 w 80263"/>
                  <a:gd name="connsiteY67" fmla="*/ 12827 h 361822"/>
                  <a:gd name="connsiteX68" fmla="*/ 17526 w 80263"/>
                  <a:gd name="connsiteY68" fmla="*/ 13843 h 361822"/>
                  <a:gd name="connsiteX69" fmla="*/ 17526 w 80263"/>
                  <a:gd name="connsiteY69" fmla="*/ 347218 h 361822"/>
                  <a:gd name="connsiteX70" fmla="*/ 35179 w 80263"/>
                  <a:gd name="connsiteY70" fmla="*/ 361823 h 361822"/>
                  <a:gd name="connsiteX71" fmla="*/ 33528 w 80263"/>
                  <a:gd name="connsiteY71" fmla="*/ 357632 h 361822"/>
                  <a:gd name="connsiteX72" fmla="*/ 34290 w 80263"/>
                  <a:gd name="connsiteY72" fmla="*/ 344551 h 361822"/>
                  <a:gd name="connsiteX73" fmla="*/ 36703 w 80263"/>
                  <a:gd name="connsiteY73" fmla="*/ 336042 h 361822"/>
                  <a:gd name="connsiteX74" fmla="*/ 37211 w 80263"/>
                  <a:gd name="connsiteY74" fmla="*/ 328676 h 361822"/>
                  <a:gd name="connsiteX75" fmla="*/ 38227 w 80263"/>
                  <a:gd name="connsiteY75" fmla="*/ 319024 h 361822"/>
                  <a:gd name="connsiteX76" fmla="*/ 39624 w 80263"/>
                  <a:gd name="connsiteY76" fmla="*/ 318008 h 361822"/>
                  <a:gd name="connsiteX77" fmla="*/ 40005 w 80263"/>
                  <a:gd name="connsiteY77" fmla="*/ 318008 h 361822"/>
                  <a:gd name="connsiteX78" fmla="*/ 41148 w 80263"/>
                  <a:gd name="connsiteY78" fmla="*/ 303149 h 361822"/>
                  <a:gd name="connsiteX79" fmla="*/ 41656 w 80263"/>
                  <a:gd name="connsiteY79" fmla="*/ 272415 h 361822"/>
                  <a:gd name="connsiteX80" fmla="*/ 47371 w 80263"/>
                  <a:gd name="connsiteY80" fmla="*/ 257683 h 361822"/>
                  <a:gd name="connsiteX81" fmla="*/ 48768 w 80263"/>
                  <a:gd name="connsiteY81" fmla="*/ 244602 h 361822"/>
                  <a:gd name="connsiteX82" fmla="*/ 49149 w 80263"/>
                  <a:gd name="connsiteY82" fmla="*/ 233426 h 361822"/>
                  <a:gd name="connsiteX83" fmla="*/ 47371 w 80263"/>
                  <a:gd name="connsiteY83" fmla="*/ 232156 h 361822"/>
                  <a:gd name="connsiteX84" fmla="*/ 56515 w 80263"/>
                  <a:gd name="connsiteY84" fmla="*/ 191516 h 361822"/>
                  <a:gd name="connsiteX85" fmla="*/ 63373 w 80263"/>
                  <a:gd name="connsiteY85" fmla="*/ 173863 h 361822"/>
                  <a:gd name="connsiteX86" fmla="*/ 66929 w 80263"/>
                  <a:gd name="connsiteY86" fmla="*/ 164592 h 361822"/>
                  <a:gd name="connsiteX87" fmla="*/ 71755 w 80263"/>
                  <a:gd name="connsiteY87" fmla="*/ 157480 h 361822"/>
                  <a:gd name="connsiteX88" fmla="*/ 72898 w 80263"/>
                  <a:gd name="connsiteY88" fmla="*/ 150495 h 361822"/>
                  <a:gd name="connsiteX89" fmla="*/ 70993 w 80263"/>
                  <a:gd name="connsiteY89" fmla="*/ 141859 h 361822"/>
                  <a:gd name="connsiteX90" fmla="*/ 68326 w 80263"/>
                  <a:gd name="connsiteY90" fmla="*/ 118237 h 361822"/>
                  <a:gd name="connsiteX91" fmla="*/ 67691 w 80263"/>
                  <a:gd name="connsiteY91" fmla="*/ 102616 h 361822"/>
                  <a:gd name="connsiteX92" fmla="*/ 66802 w 80263"/>
                  <a:gd name="connsiteY92" fmla="*/ 98679 h 361822"/>
                  <a:gd name="connsiteX93" fmla="*/ 66548 w 80263"/>
                  <a:gd name="connsiteY93" fmla="*/ 97790 h 361822"/>
                  <a:gd name="connsiteX94" fmla="*/ 63500 w 80263"/>
                  <a:gd name="connsiteY94" fmla="*/ 89535 h 361822"/>
                  <a:gd name="connsiteX95" fmla="*/ 60706 w 80263"/>
                  <a:gd name="connsiteY95" fmla="*/ 88519 h 361822"/>
                  <a:gd name="connsiteX96" fmla="*/ 44831 w 80263"/>
                  <a:gd name="connsiteY96" fmla="*/ 78359 h 361822"/>
                  <a:gd name="connsiteX97" fmla="*/ 29972 w 80263"/>
                  <a:gd name="connsiteY97" fmla="*/ 63627 h 361822"/>
                  <a:gd name="connsiteX98" fmla="*/ 27305 w 80263"/>
                  <a:gd name="connsiteY98" fmla="*/ 56134 h 361822"/>
                  <a:gd name="connsiteX99" fmla="*/ 27813 w 80263"/>
                  <a:gd name="connsiteY99" fmla="*/ 54991 h 361822"/>
                  <a:gd name="connsiteX100" fmla="*/ 28702 w 80263"/>
                  <a:gd name="connsiteY100" fmla="*/ 54102 h 361822"/>
                  <a:gd name="connsiteX101" fmla="*/ 45720 w 80263"/>
                  <a:gd name="connsiteY101" fmla="*/ 41275 h 361822"/>
                  <a:gd name="connsiteX102" fmla="*/ 61214 w 80263"/>
                  <a:gd name="connsiteY102" fmla="*/ 33401 h 361822"/>
                  <a:gd name="connsiteX103" fmla="*/ 65786 w 80263"/>
                  <a:gd name="connsiteY103" fmla="*/ 29845 h 361822"/>
                  <a:gd name="connsiteX104" fmla="*/ 69596 w 80263"/>
                  <a:gd name="connsiteY104" fmla="*/ 26670 h 361822"/>
                  <a:gd name="connsiteX105" fmla="*/ 70485 w 80263"/>
                  <a:gd name="connsiteY105" fmla="*/ 26416 h 361822"/>
                  <a:gd name="connsiteX106" fmla="*/ 69088 w 80263"/>
                  <a:gd name="connsiteY106" fmla="*/ 14478 h 361822"/>
                  <a:gd name="connsiteX107" fmla="*/ 69342 w 80263"/>
                  <a:gd name="connsiteY107" fmla="*/ 13208 h 36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0263" h="361822">
                    <a:moveTo>
                      <a:pt x="68707" y="14097"/>
                    </a:moveTo>
                    <a:cubicBezTo>
                      <a:pt x="68707" y="14097"/>
                      <a:pt x="68707" y="13843"/>
                      <a:pt x="68707" y="13589"/>
                    </a:cubicBezTo>
                    <a:cubicBezTo>
                      <a:pt x="68707" y="13335"/>
                      <a:pt x="68707" y="13081"/>
                      <a:pt x="68961" y="12827"/>
                    </a:cubicBezTo>
                    <a:cubicBezTo>
                      <a:pt x="68961" y="12573"/>
                      <a:pt x="69088" y="12446"/>
                      <a:pt x="69088" y="12192"/>
                    </a:cubicBezTo>
                    <a:cubicBezTo>
                      <a:pt x="69088" y="11938"/>
                      <a:pt x="69215" y="11811"/>
                      <a:pt x="69342" y="11557"/>
                    </a:cubicBezTo>
                    <a:cubicBezTo>
                      <a:pt x="69342" y="11303"/>
                      <a:pt x="69469" y="11176"/>
                      <a:pt x="69596" y="10922"/>
                    </a:cubicBezTo>
                    <a:cubicBezTo>
                      <a:pt x="69596" y="10795"/>
                      <a:pt x="69723" y="10541"/>
                      <a:pt x="69850" y="10414"/>
                    </a:cubicBezTo>
                    <a:cubicBezTo>
                      <a:pt x="69850" y="10160"/>
                      <a:pt x="70104" y="9906"/>
                      <a:pt x="70231" y="9779"/>
                    </a:cubicBezTo>
                    <a:cubicBezTo>
                      <a:pt x="70231" y="9652"/>
                      <a:pt x="70231" y="9525"/>
                      <a:pt x="70485" y="9398"/>
                    </a:cubicBezTo>
                    <a:cubicBezTo>
                      <a:pt x="70612" y="9144"/>
                      <a:pt x="70739" y="8890"/>
                      <a:pt x="70866" y="8636"/>
                    </a:cubicBezTo>
                    <a:cubicBezTo>
                      <a:pt x="70866" y="8636"/>
                      <a:pt x="70866" y="8382"/>
                      <a:pt x="71120" y="8255"/>
                    </a:cubicBezTo>
                    <a:cubicBezTo>
                      <a:pt x="71247" y="8001"/>
                      <a:pt x="71374" y="7747"/>
                      <a:pt x="71628" y="7493"/>
                    </a:cubicBezTo>
                    <a:cubicBezTo>
                      <a:pt x="71628" y="7493"/>
                      <a:pt x="71628" y="7366"/>
                      <a:pt x="71755" y="7239"/>
                    </a:cubicBezTo>
                    <a:cubicBezTo>
                      <a:pt x="71882" y="6985"/>
                      <a:pt x="72136" y="6731"/>
                      <a:pt x="72263" y="6477"/>
                    </a:cubicBezTo>
                    <a:cubicBezTo>
                      <a:pt x="72263" y="6477"/>
                      <a:pt x="72263" y="6350"/>
                      <a:pt x="72390" y="6223"/>
                    </a:cubicBezTo>
                    <a:cubicBezTo>
                      <a:pt x="72644" y="5969"/>
                      <a:pt x="72771" y="5715"/>
                      <a:pt x="73025" y="5461"/>
                    </a:cubicBezTo>
                    <a:cubicBezTo>
                      <a:pt x="73025" y="5461"/>
                      <a:pt x="73025" y="5461"/>
                      <a:pt x="73152" y="5334"/>
                    </a:cubicBezTo>
                    <a:cubicBezTo>
                      <a:pt x="73406" y="5080"/>
                      <a:pt x="73660" y="4826"/>
                      <a:pt x="73914" y="4572"/>
                    </a:cubicBezTo>
                    <a:cubicBezTo>
                      <a:pt x="73914" y="4572"/>
                      <a:pt x="73914" y="4572"/>
                      <a:pt x="73914" y="4572"/>
                    </a:cubicBezTo>
                    <a:cubicBezTo>
                      <a:pt x="74168" y="4318"/>
                      <a:pt x="74422" y="4064"/>
                      <a:pt x="74676" y="3810"/>
                    </a:cubicBezTo>
                    <a:cubicBezTo>
                      <a:pt x="74676" y="3810"/>
                      <a:pt x="74676" y="3810"/>
                      <a:pt x="74676" y="3810"/>
                    </a:cubicBezTo>
                    <a:cubicBezTo>
                      <a:pt x="74930" y="3556"/>
                      <a:pt x="75184" y="3302"/>
                      <a:pt x="75565" y="3048"/>
                    </a:cubicBezTo>
                    <a:cubicBezTo>
                      <a:pt x="75565" y="3048"/>
                      <a:pt x="75565" y="3048"/>
                      <a:pt x="75565" y="3048"/>
                    </a:cubicBezTo>
                    <a:cubicBezTo>
                      <a:pt x="75819" y="2794"/>
                      <a:pt x="76200" y="2540"/>
                      <a:pt x="76454" y="2286"/>
                    </a:cubicBezTo>
                    <a:cubicBezTo>
                      <a:pt x="76454" y="2286"/>
                      <a:pt x="76454" y="2286"/>
                      <a:pt x="76454" y="2286"/>
                    </a:cubicBezTo>
                    <a:cubicBezTo>
                      <a:pt x="76835" y="2032"/>
                      <a:pt x="77089" y="1778"/>
                      <a:pt x="77470" y="1524"/>
                    </a:cubicBezTo>
                    <a:lnTo>
                      <a:pt x="77470" y="1524"/>
                    </a:lnTo>
                    <a:cubicBezTo>
                      <a:pt x="77470" y="1524"/>
                      <a:pt x="78105" y="1143"/>
                      <a:pt x="78486" y="889"/>
                    </a:cubicBezTo>
                    <a:cubicBezTo>
                      <a:pt x="78867" y="635"/>
                      <a:pt x="79248" y="508"/>
                      <a:pt x="79629" y="254"/>
                    </a:cubicBezTo>
                    <a:cubicBezTo>
                      <a:pt x="79883" y="254"/>
                      <a:pt x="80010" y="0"/>
                      <a:pt x="80264" y="0"/>
                    </a:cubicBezTo>
                    <a:lnTo>
                      <a:pt x="34544" y="0"/>
                    </a:lnTo>
                    <a:cubicBezTo>
                      <a:pt x="34544" y="0"/>
                      <a:pt x="33782" y="0"/>
                      <a:pt x="33401" y="0"/>
                    </a:cubicBezTo>
                    <a:cubicBezTo>
                      <a:pt x="33401" y="0"/>
                      <a:pt x="33401" y="0"/>
                      <a:pt x="33274" y="0"/>
                    </a:cubicBezTo>
                    <a:cubicBezTo>
                      <a:pt x="32893" y="0"/>
                      <a:pt x="32512" y="0"/>
                      <a:pt x="32131" y="127"/>
                    </a:cubicBezTo>
                    <a:cubicBezTo>
                      <a:pt x="32131" y="127"/>
                      <a:pt x="32004" y="127"/>
                      <a:pt x="31877" y="127"/>
                    </a:cubicBezTo>
                    <a:cubicBezTo>
                      <a:pt x="31496" y="127"/>
                      <a:pt x="31115" y="254"/>
                      <a:pt x="30734" y="381"/>
                    </a:cubicBezTo>
                    <a:cubicBezTo>
                      <a:pt x="30734" y="381"/>
                      <a:pt x="30734" y="381"/>
                      <a:pt x="30607" y="381"/>
                    </a:cubicBezTo>
                    <a:cubicBezTo>
                      <a:pt x="30226" y="381"/>
                      <a:pt x="29845" y="635"/>
                      <a:pt x="29464" y="762"/>
                    </a:cubicBezTo>
                    <a:cubicBezTo>
                      <a:pt x="29083" y="762"/>
                      <a:pt x="28829" y="1016"/>
                      <a:pt x="28448" y="1143"/>
                    </a:cubicBezTo>
                    <a:cubicBezTo>
                      <a:pt x="28448" y="1143"/>
                      <a:pt x="28321" y="1143"/>
                      <a:pt x="28321" y="1143"/>
                    </a:cubicBezTo>
                    <a:cubicBezTo>
                      <a:pt x="27940" y="1270"/>
                      <a:pt x="27686" y="1397"/>
                      <a:pt x="27305" y="1651"/>
                    </a:cubicBezTo>
                    <a:cubicBezTo>
                      <a:pt x="27305" y="1651"/>
                      <a:pt x="27305" y="1651"/>
                      <a:pt x="27305" y="1651"/>
                    </a:cubicBezTo>
                    <a:cubicBezTo>
                      <a:pt x="27051" y="1778"/>
                      <a:pt x="26670" y="1905"/>
                      <a:pt x="26416" y="2159"/>
                    </a:cubicBezTo>
                    <a:cubicBezTo>
                      <a:pt x="26416" y="2159"/>
                      <a:pt x="26416" y="2159"/>
                      <a:pt x="26289" y="2159"/>
                    </a:cubicBezTo>
                    <a:cubicBezTo>
                      <a:pt x="25908" y="2286"/>
                      <a:pt x="25654" y="2540"/>
                      <a:pt x="25400" y="2794"/>
                    </a:cubicBezTo>
                    <a:cubicBezTo>
                      <a:pt x="25400" y="2794"/>
                      <a:pt x="25400" y="2794"/>
                      <a:pt x="25273" y="2794"/>
                    </a:cubicBezTo>
                    <a:cubicBezTo>
                      <a:pt x="25019" y="2921"/>
                      <a:pt x="24765" y="3175"/>
                      <a:pt x="24384" y="3429"/>
                    </a:cubicBezTo>
                    <a:cubicBezTo>
                      <a:pt x="24384" y="3429"/>
                      <a:pt x="24384" y="3429"/>
                      <a:pt x="24384" y="3429"/>
                    </a:cubicBezTo>
                    <a:cubicBezTo>
                      <a:pt x="24130" y="3683"/>
                      <a:pt x="23749" y="3810"/>
                      <a:pt x="23495" y="4064"/>
                    </a:cubicBezTo>
                    <a:cubicBezTo>
                      <a:pt x="23495" y="4064"/>
                      <a:pt x="23495" y="4064"/>
                      <a:pt x="23368" y="4191"/>
                    </a:cubicBezTo>
                    <a:cubicBezTo>
                      <a:pt x="23114" y="4445"/>
                      <a:pt x="22860" y="4699"/>
                      <a:pt x="22606" y="4953"/>
                    </a:cubicBezTo>
                    <a:cubicBezTo>
                      <a:pt x="22606" y="4953"/>
                      <a:pt x="22606" y="4953"/>
                      <a:pt x="22606" y="4953"/>
                    </a:cubicBezTo>
                    <a:cubicBezTo>
                      <a:pt x="22352" y="5207"/>
                      <a:pt x="22098" y="5461"/>
                      <a:pt x="21844" y="5715"/>
                    </a:cubicBezTo>
                    <a:cubicBezTo>
                      <a:pt x="21844" y="5715"/>
                      <a:pt x="21844" y="5715"/>
                      <a:pt x="21717" y="5842"/>
                    </a:cubicBezTo>
                    <a:cubicBezTo>
                      <a:pt x="21463" y="6096"/>
                      <a:pt x="21209" y="6350"/>
                      <a:pt x="20955" y="6604"/>
                    </a:cubicBezTo>
                    <a:cubicBezTo>
                      <a:pt x="20955" y="6604"/>
                      <a:pt x="20955" y="6604"/>
                      <a:pt x="20955" y="6604"/>
                    </a:cubicBezTo>
                    <a:cubicBezTo>
                      <a:pt x="20701" y="6858"/>
                      <a:pt x="20574" y="7112"/>
                      <a:pt x="20320" y="7366"/>
                    </a:cubicBezTo>
                    <a:cubicBezTo>
                      <a:pt x="20320" y="7366"/>
                      <a:pt x="20320" y="7493"/>
                      <a:pt x="20193" y="7493"/>
                    </a:cubicBezTo>
                    <a:cubicBezTo>
                      <a:pt x="19939" y="7747"/>
                      <a:pt x="19812" y="8128"/>
                      <a:pt x="19558" y="8382"/>
                    </a:cubicBezTo>
                    <a:cubicBezTo>
                      <a:pt x="19558" y="8382"/>
                      <a:pt x="19558" y="8382"/>
                      <a:pt x="19558" y="8509"/>
                    </a:cubicBezTo>
                    <a:lnTo>
                      <a:pt x="19050" y="9271"/>
                    </a:lnTo>
                    <a:cubicBezTo>
                      <a:pt x="19050" y="9271"/>
                      <a:pt x="19050" y="9271"/>
                      <a:pt x="19050" y="9398"/>
                    </a:cubicBezTo>
                    <a:cubicBezTo>
                      <a:pt x="18923" y="9652"/>
                      <a:pt x="18669" y="10033"/>
                      <a:pt x="18542" y="10287"/>
                    </a:cubicBezTo>
                    <a:cubicBezTo>
                      <a:pt x="18542" y="10287"/>
                      <a:pt x="18542" y="10414"/>
                      <a:pt x="18542" y="10541"/>
                    </a:cubicBezTo>
                    <a:cubicBezTo>
                      <a:pt x="18415" y="10795"/>
                      <a:pt x="18288" y="11049"/>
                      <a:pt x="18161" y="11430"/>
                    </a:cubicBezTo>
                    <a:cubicBezTo>
                      <a:pt x="18161" y="11430"/>
                      <a:pt x="18161" y="11430"/>
                      <a:pt x="18161" y="11557"/>
                    </a:cubicBezTo>
                    <a:cubicBezTo>
                      <a:pt x="18161" y="11811"/>
                      <a:pt x="17907" y="12192"/>
                      <a:pt x="17780" y="12573"/>
                    </a:cubicBezTo>
                    <a:cubicBezTo>
                      <a:pt x="17780" y="12573"/>
                      <a:pt x="17780" y="12700"/>
                      <a:pt x="17780" y="12827"/>
                    </a:cubicBezTo>
                    <a:cubicBezTo>
                      <a:pt x="17780" y="13208"/>
                      <a:pt x="17526" y="13462"/>
                      <a:pt x="17526" y="13843"/>
                    </a:cubicBezTo>
                    <a:cubicBezTo>
                      <a:pt x="-5842" y="124460"/>
                      <a:pt x="-5842" y="236728"/>
                      <a:pt x="17526" y="347218"/>
                    </a:cubicBezTo>
                    <a:cubicBezTo>
                      <a:pt x="19304" y="354838"/>
                      <a:pt x="27432" y="361569"/>
                      <a:pt x="35179" y="361823"/>
                    </a:cubicBezTo>
                    <a:cubicBezTo>
                      <a:pt x="34544" y="360807"/>
                      <a:pt x="34036" y="359537"/>
                      <a:pt x="33528" y="357632"/>
                    </a:cubicBezTo>
                    <a:cubicBezTo>
                      <a:pt x="32512" y="352933"/>
                      <a:pt x="33147" y="347980"/>
                      <a:pt x="34290" y="344551"/>
                    </a:cubicBezTo>
                    <a:cubicBezTo>
                      <a:pt x="35052" y="342392"/>
                      <a:pt x="36195" y="339090"/>
                      <a:pt x="36703" y="336042"/>
                    </a:cubicBezTo>
                    <a:cubicBezTo>
                      <a:pt x="37211" y="333121"/>
                      <a:pt x="37211" y="330454"/>
                      <a:pt x="37211" y="328676"/>
                    </a:cubicBezTo>
                    <a:cubicBezTo>
                      <a:pt x="37211" y="324739"/>
                      <a:pt x="37211" y="319913"/>
                      <a:pt x="38227" y="319024"/>
                    </a:cubicBezTo>
                    <a:cubicBezTo>
                      <a:pt x="39116" y="318135"/>
                      <a:pt x="39624" y="318008"/>
                      <a:pt x="39624" y="318008"/>
                    </a:cubicBezTo>
                    <a:lnTo>
                      <a:pt x="40005" y="318008"/>
                    </a:lnTo>
                    <a:cubicBezTo>
                      <a:pt x="40005" y="318008"/>
                      <a:pt x="41148" y="303149"/>
                      <a:pt x="41148" y="303149"/>
                    </a:cubicBezTo>
                    <a:cubicBezTo>
                      <a:pt x="41148" y="303149"/>
                      <a:pt x="40259" y="282956"/>
                      <a:pt x="41656" y="272415"/>
                    </a:cubicBezTo>
                    <a:cubicBezTo>
                      <a:pt x="42418" y="266192"/>
                      <a:pt x="47371" y="257683"/>
                      <a:pt x="47371" y="257683"/>
                    </a:cubicBezTo>
                    <a:lnTo>
                      <a:pt x="48768" y="244602"/>
                    </a:lnTo>
                    <a:cubicBezTo>
                      <a:pt x="49403" y="238379"/>
                      <a:pt x="49149" y="233426"/>
                      <a:pt x="49149" y="233426"/>
                    </a:cubicBezTo>
                    <a:cubicBezTo>
                      <a:pt x="48006" y="232664"/>
                      <a:pt x="47371" y="232156"/>
                      <a:pt x="47371" y="232156"/>
                    </a:cubicBezTo>
                    <a:cubicBezTo>
                      <a:pt x="47371" y="232156"/>
                      <a:pt x="50165" y="212217"/>
                      <a:pt x="56515" y="191516"/>
                    </a:cubicBezTo>
                    <a:cubicBezTo>
                      <a:pt x="58039" y="186436"/>
                      <a:pt x="62738" y="175768"/>
                      <a:pt x="63373" y="173863"/>
                    </a:cubicBezTo>
                    <a:cubicBezTo>
                      <a:pt x="64008" y="171196"/>
                      <a:pt x="65913" y="167005"/>
                      <a:pt x="66929" y="164592"/>
                    </a:cubicBezTo>
                    <a:cubicBezTo>
                      <a:pt x="69977" y="157734"/>
                      <a:pt x="71755" y="157480"/>
                      <a:pt x="71755" y="157480"/>
                    </a:cubicBezTo>
                    <a:cubicBezTo>
                      <a:pt x="72771" y="154813"/>
                      <a:pt x="72263" y="152527"/>
                      <a:pt x="72898" y="150495"/>
                    </a:cubicBezTo>
                    <a:cubicBezTo>
                      <a:pt x="72136" y="149987"/>
                      <a:pt x="71247" y="147828"/>
                      <a:pt x="70993" y="141859"/>
                    </a:cubicBezTo>
                    <a:cubicBezTo>
                      <a:pt x="70739" y="137414"/>
                      <a:pt x="68961" y="124206"/>
                      <a:pt x="68326" y="118237"/>
                    </a:cubicBezTo>
                    <a:cubicBezTo>
                      <a:pt x="67437" y="111125"/>
                      <a:pt x="66929" y="103124"/>
                      <a:pt x="67691" y="102616"/>
                    </a:cubicBezTo>
                    <a:cubicBezTo>
                      <a:pt x="67691" y="101981"/>
                      <a:pt x="66675" y="100457"/>
                      <a:pt x="66802" y="98679"/>
                    </a:cubicBezTo>
                    <a:lnTo>
                      <a:pt x="66548" y="97790"/>
                    </a:lnTo>
                    <a:cubicBezTo>
                      <a:pt x="65913" y="95631"/>
                      <a:pt x="67056" y="91694"/>
                      <a:pt x="63500" y="89535"/>
                    </a:cubicBezTo>
                    <a:cubicBezTo>
                      <a:pt x="62611" y="89154"/>
                      <a:pt x="61722" y="88773"/>
                      <a:pt x="60706" y="88519"/>
                    </a:cubicBezTo>
                    <a:cubicBezTo>
                      <a:pt x="53848" y="86741"/>
                      <a:pt x="47371" y="81153"/>
                      <a:pt x="44831" y="78359"/>
                    </a:cubicBezTo>
                    <a:cubicBezTo>
                      <a:pt x="36449" y="69215"/>
                      <a:pt x="32385" y="68707"/>
                      <a:pt x="29972" y="63627"/>
                    </a:cubicBezTo>
                    <a:cubicBezTo>
                      <a:pt x="28321" y="60071"/>
                      <a:pt x="27305" y="58166"/>
                      <a:pt x="27305" y="56134"/>
                    </a:cubicBezTo>
                    <a:cubicBezTo>
                      <a:pt x="27305" y="56134"/>
                      <a:pt x="27559" y="55245"/>
                      <a:pt x="27813" y="54991"/>
                    </a:cubicBezTo>
                    <a:cubicBezTo>
                      <a:pt x="28067" y="54610"/>
                      <a:pt x="28321" y="54356"/>
                      <a:pt x="28702" y="54102"/>
                    </a:cubicBezTo>
                    <a:cubicBezTo>
                      <a:pt x="32258" y="52451"/>
                      <a:pt x="35814" y="46736"/>
                      <a:pt x="45720" y="41275"/>
                    </a:cubicBezTo>
                    <a:cubicBezTo>
                      <a:pt x="52832" y="37338"/>
                      <a:pt x="57404" y="35560"/>
                      <a:pt x="61214" y="33401"/>
                    </a:cubicBezTo>
                    <a:cubicBezTo>
                      <a:pt x="63119" y="32004"/>
                      <a:pt x="64643" y="30861"/>
                      <a:pt x="65786" y="29845"/>
                    </a:cubicBezTo>
                    <a:cubicBezTo>
                      <a:pt x="66802" y="29083"/>
                      <a:pt x="68580" y="27305"/>
                      <a:pt x="69596" y="26670"/>
                    </a:cubicBezTo>
                    <a:cubicBezTo>
                      <a:pt x="69850" y="26670"/>
                      <a:pt x="70231" y="26416"/>
                      <a:pt x="70485" y="26416"/>
                    </a:cubicBezTo>
                    <a:cubicBezTo>
                      <a:pt x="68961" y="22860"/>
                      <a:pt x="68326" y="18923"/>
                      <a:pt x="69088" y="14478"/>
                    </a:cubicBezTo>
                    <a:cubicBezTo>
                      <a:pt x="69088" y="14097"/>
                      <a:pt x="69215" y="13589"/>
                      <a:pt x="69342" y="13208"/>
                    </a:cubicBezTo>
                  </a:path>
                </a:pathLst>
              </a:custGeom>
              <a:solidFill>
                <a:srgbClr val="1D4289"/>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61A5DB3-76A5-DF81-6A27-32689AF75CC3}"/>
                  </a:ext>
                </a:extLst>
              </p:cNvPr>
              <p:cNvSpPr/>
              <p:nvPr/>
            </p:nvSpPr>
            <p:spPr>
              <a:xfrm>
                <a:off x="2218747" y="6128417"/>
                <a:ext cx="58419" cy="361060"/>
              </a:xfrm>
              <a:custGeom>
                <a:avLst/>
                <a:gdLst>
                  <a:gd name="connsiteX0" fmla="*/ 41148 w 58419"/>
                  <a:gd name="connsiteY0" fmla="*/ 14605 h 361060"/>
                  <a:gd name="connsiteX1" fmla="*/ 23114 w 58419"/>
                  <a:gd name="connsiteY1" fmla="*/ 0 h 361060"/>
                  <a:gd name="connsiteX2" fmla="*/ 0 w 58419"/>
                  <a:gd name="connsiteY2" fmla="*/ 0 h 361060"/>
                  <a:gd name="connsiteX3" fmla="*/ 762 w 58419"/>
                  <a:gd name="connsiteY3" fmla="*/ 0 h 361060"/>
                  <a:gd name="connsiteX4" fmla="*/ 762 w 58419"/>
                  <a:gd name="connsiteY4" fmla="*/ 0 h 361060"/>
                  <a:gd name="connsiteX5" fmla="*/ 1397 w 58419"/>
                  <a:gd name="connsiteY5" fmla="*/ 127 h 361060"/>
                  <a:gd name="connsiteX6" fmla="*/ 2413 w 58419"/>
                  <a:gd name="connsiteY6" fmla="*/ 508 h 361060"/>
                  <a:gd name="connsiteX7" fmla="*/ 3683 w 58419"/>
                  <a:gd name="connsiteY7" fmla="*/ 1143 h 361060"/>
                  <a:gd name="connsiteX8" fmla="*/ 3683 w 58419"/>
                  <a:gd name="connsiteY8" fmla="*/ 1143 h 361060"/>
                  <a:gd name="connsiteX9" fmla="*/ 3937 w 58419"/>
                  <a:gd name="connsiteY9" fmla="*/ 1143 h 361060"/>
                  <a:gd name="connsiteX10" fmla="*/ 4064 w 58419"/>
                  <a:gd name="connsiteY10" fmla="*/ 1143 h 361060"/>
                  <a:gd name="connsiteX11" fmla="*/ 4191 w 58419"/>
                  <a:gd name="connsiteY11" fmla="*/ 1143 h 361060"/>
                  <a:gd name="connsiteX12" fmla="*/ 4445 w 58419"/>
                  <a:gd name="connsiteY12" fmla="*/ 1143 h 361060"/>
                  <a:gd name="connsiteX13" fmla="*/ 4572 w 58419"/>
                  <a:gd name="connsiteY13" fmla="*/ 1143 h 361060"/>
                  <a:gd name="connsiteX14" fmla="*/ 4826 w 58419"/>
                  <a:gd name="connsiteY14" fmla="*/ 1143 h 361060"/>
                  <a:gd name="connsiteX15" fmla="*/ 4953 w 58419"/>
                  <a:gd name="connsiteY15" fmla="*/ 1143 h 361060"/>
                  <a:gd name="connsiteX16" fmla="*/ 5461 w 58419"/>
                  <a:gd name="connsiteY16" fmla="*/ 1270 h 361060"/>
                  <a:gd name="connsiteX17" fmla="*/ 6477 w 58419"/>
                  <a:gd name="connsiteY17" fmla="*/ 1651 h 361060"/>
                  <a:gd name="connsiteX18" fmla="*/ 8763 w 58419"/>
                  <a:gd name="connsiteY18" fmla="*/ 3937 h 361060"/>
                  <a:gd name="connsiteX19" fmla="*/ 9271 w 58419"/>
                  <a:gd name="connsiteY19" fmla="*/ 4318 h 361060"/>
                  <a:gd name="connsiteX20" fmla="*/ 9779 w 58419"/>
                  <a:gd name="connsiteY20" fmla="*/ 5588 h 361060"/>
                  <a:gd name="connsiteX21" fmla="*/ 11430 w 58419"/>
                  <a:gd name="connsiteY21" fmla="*/ 10922 h 361060"/>
                  <a:gd name="connsiteX22" fmla="*/ 12446 w 58419"/>
                  <a:gd name="connsiteY22" fmla="*/ 12954 h 361060"/>
                  <a:gd name="connsiteX23" fmla="*/ 13208 w 58419"/>
                  <a:gd name="connsiteY23" fmla="*/ 14478 h 361060"/>
                  <a:gd name="connsiteX24" fmla="*/ 12446 w 58419"/>
                  <a:gd name="connsiteY24" fmla="*/ 16637 h 361060"/>
                  <a:gd name="connsiteX25" fmla="*/ 15748 w 58419"/>
                  <a:gd name="connsiteY25" fmla="*/ 25654 h 361060"/>
                  <a:gd name="connsiteX26" fmla="*/ 19431 w 58419"/>
                  <a:gd name="connsiteY26" fmla="*/ 33274 h 361060"/>
                  <a:gd name="connsiteX27" fmla="*/ 24511 w 58419"/>
                  <a:gd name="connsiteY27" fmla="*/ 55753 h 361060"/>
                  <a:gd name="connsiteX28" fmla="*/ 29210 w 58419"/>
                  <a:gd name="connsiteY28" fmla="*/ 76327 h 361060"/>
                  <a:gd name="connsiteX29" fmla="*/ 30861 w 58419"/>
                  <a:gd name="connsiteY29" fmla="*/ 93091 h 361060"/>
                  <a:gd name="connsiteX30" fmla="*/ 27305 w 58419"/>
                  <a:gd name="connsiteY30" fmla="*/ 102743 h 361060"/>
                  <a:gd name="connsiteX31" fmla="*/ 25400 w 58419"/>
                  <a:gd name="connsiteY31" fmla="*/ 113919 h 361060"/>
                  <a:gd name="connsiteX32" fmla="*/ 25654 w 58419"/>
                  <a:gd name="connsiteY32" fmla="*/ 114173 h 361060"/>
                  <a:gd name="connsiteX33" fmla="*/ 24003 w 58419"/>
                  <a:gd name="connsiteY33" fmla="*/ 124841 h 361060"/>
                  <a:gd name="connsiteX34" fmla="*/ 20701 w 58419"/>
                  <a:gd name="connsiteY34" fmla="*/ 134874 h 361060"/>
                  <a:gd name="connsiteX35" fmla="*/ 18034 w 58419"/>
                  <a:gd name="connsiteY35" fmla="*/ 142875 h 361060"/>
                  <a:gd name="connsiteX36" fmla="*/ 15367 w 58419"/>
                  <a:gd name="connsiteY36" fmla="*/ 152273 h 361060"/>
                  <a:gd name="connsiteX37" fmla="*/ 14097 w 58419"/>
                  <a:gd name="connsiteY37" fmla="*/ 154305 h 361060"/>
                  <a:gd name="connsiteX38" fmla="*/ 15113 w 58419"/>
                  <a:gd name="connsiteY38" fmla="*/ 160528 h 361060"/>
                  <a:gd name="connsiteX39" fmla="*/ 21844 w 58419"/>
                  <a:gd name="connsiteY39" fmla="*/ 182372 h 361060"/>
                  <a:gd name="connsiteX40" fmla="*/ 23114 w 58419"/>
                  <a:gd name="connsiteY40" fmla="*/ 219710 h 361060"/>
                  <a:gd name="connsiteX41" fmla="*/ 22479 w 58419"/>
                  <a:gd name="connsiteY41" fmla="*/ 233680 h 361060"/>
                  <a:gd name="connsiteX42" fmla="*/ 19939 w 58419"/>
                  <a:gd name="connsiteY42" fmla="*/ 235077 h 361060"/>
                  <a:gd name="connsiteX43" fmla="*/ 19685 w 58419"/>
                  <a:gd name="connsiteY43" fmla="*/ 237998 h 361060"/>
                  <a:gd name="connsiteX44" fmla="*/ 19685 w 58419"/>
                  <a:gd name="connsiteY44" fmla="*/ 239522 h 361060"/>
                  <a:gd name="connsiteX45" fmla="*/ 19685 w 58419"/>
                  <a:gd name="connsiteY45" fmla="*/ 247396 h 361060"/>
                  <a:gd name="connsiteX46" fmla="*/ 24892 w 58419"/>
                  <a:gd name="connsiteY46" fmla="*/ 270891 h 361060"/>
                  <a:gd name="connsiteX47" fmla="*/ 25781 w 58419"/>
                  <a:gd name="connsiteY47" fmla="*/ 316230 h 361060"/>
                  <a:gd name="connsiteX48" fmla="*/ 25781 w 58419"/>
                  <a:gd name="connsiteY48" fmla="*/ 316230 h 361060"/>
                  <a:gd name="connsiteX49" fmla="*/ 27686 w 58419"/>
                  <a:gd name="connsiteY49" fmla="*/ 321691 h 361060"/>
                  <a:gd name="connsiteX50" fmla="*/ 26924 w 58419"/>
                  <a:gd name="connsiteY50" fmla="*/ 338836 h 361060"/>
                  <a:gd name="connsiteX51" fmla="*/ 27813 w 58419"/>
                  <a:gd name="connsiteY51" fmla="*/ 355981 h 361060"/>
                  <a:gd name="connsiteX52" fmla="*/ 23876 w 58419"/>
                  <a:gd name="connsiteY52" fmla="*/ 361061 h 361060"/>
                  <a:gd name="connsiteX53" fmla="*/ 40894 w 58419"/>
                  <a:gd name="connsiteY53" fmla="*/ 346583 h 361060"/>
                  <a:gd name="connsiteX54" fmla="*/ 40894 w 58419"/>
                  <a:gd name="connsiteY54" fmla="*/ 13208 h 3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419" h="361060">
                    <a:moveTo>
                      <a:pt x="41148" y="14605"/>
                    </a:moveTo>
                    <a:cubicBezTo>
                      <a:pt x="39370" y="6858"/>
                      <a:pt x="30988" y="0"/>
                      <a:pt x="23114" y="0"/>
                    </a:cubicBezTo>
                    <a:lnTo>
                      <a:pt x="0" y="0"/>
                    </a:lnTo>
                    <a:cubicBezTo>
                      <a:pt x="0" y="0"/>
                      <a:pt x="508" y="0"/>
                      <a:pt x="762" y="0"/>
                    </a:cubicBezTo>
                    <a:cubicBezTo>
                      <a:pt x="762" y="0"/>
                      <a:pt x="762" y="0"/>
                      <a:pt x="762" y="0"/>
                    </a:cubicBezTo>
                    <a:cubicBezTo>
                      <a:pt x="1016" y="0"/>
                      <a:pt x="1143" y="0"/>
                      <a:pt x="1397" y="127"/>
                    </a:cubicBezTo>
                    <a:cubicBezTo>
                      <a:pt x="1778" y="127"/>
                      <a:pt x="2032" y="381"/>
                      <a:pt x="2413" y="508"/>
                    </a:cubicBezTo>
                    <a:cubicBezTo>
                      <a:pt x="2794" y="762"/>
                      <a:pt x="3302" y="889"/>
                      <a:pt x="3683" y="1143"/>
                    </a:cubicBezTo>
                    <a:lnTo>
                      <a:pt x="3683" y="1143"/>
                    </a:lnTo>
                    <a:cubicBezTo>
                      <a:pt x="3683" y="1143"/>
                      <a:pt x="3810" y="1143"/>
                      <a:pt x="3937" y="1143"/>
                    </a:cubicBezTo>
                    <a:cubicBezTo>
                      <a:pt x="3937" y="1143"/>
                      <a:pt x="3937" y="1143"/>
                      <a:pt x="4064" y="1143"/>
                    </a:cubicBezTo>
                    <a:cubicBezTo>
                      <a:pt x="4064" y="1143"/>
                      <a:pt x="4064" y="1143"/>
                      <a:pt x="4191" y="1143"/>
                    </a:cubicBezTo>
                    <a:cubicBezTo>
                      <a:pt x="4191" y="1143"/>
                      <a:pt x="4318" y="1143"/>
                      <a:pt x="4445" y="1143"/>
                    </a:cubicBezTo>
                    <a:cubicBezTo>
                      <a:pt x="4445" y="1143"/>
                      <a:pt x="4445" y="1143"/>
                      <a:pt x="4572" y="1143"/>
                    </a:cubicBezTo>
                    <a:cubicBezTo>
                      <a:pt x="4572" y="1143"/>
                      <a:pt x="4699" y="1143"/>
                      <a:pt x="4826" y="1143"/>
                    </a:cubicBezTo>
                    <a:cubicBezTo>
                      <a:pt x="4826" y="1143"/>
                      <a:pt x="4826" y="1143"/>
                      <a:pt x="4953" y="1143"/>
                    </a:cubicBezTo>
                    <a:cubicBezTo>
                      <a:pt x="5080" y="1143"/>
                      <a:pt x="5207" y="1143"/>
                      <a:pt x="5461" y="1270"/>
                    </a:cubicBezTo>
                    <a:cubicBezTo>
                      <a:pt x="5842" y="1270"/>
                      <a:pt x="6223" y="1397"/>
                      <a:pt x="6477" y="1651"/>
                    </a:cubicBezTo>
                    <a:cubicBezTo>
                      <a:pt x="7493" y="2159"/>
                      <a:pt x="7874" y="3302"/>
                      <a:pt x="8763" y="3937"/>
                    </a:cubicBezTo>
                    <a:cubicBezTo>
                      <a:pt x="8890" y="3937"/>
                      <a:pt x="9144" y="4191"/>
                      <a:pt x="9271" y="4318"/>
                    </a:cubicBezTo>
                    <a:cubicBezTo>
                      <a:pt x="9525" y="4699"/>
                      <a:pt x="9652" y="5080"/>
                      <a:pt x="9779" y="5588"/>
                    </a:cubicBezTo>
                    <a:cubicBezTo>
                      <a:pt x="10287" y="7493"/>
                      <a:pt x="10795" y="9017"/>
                      <a:pt x="11430" y="10922"/>
                    </a:cubicBezTo>
                    <a:cubicBezTo>
                      <a:pt x="11684" y="11557"/>
                      <a:pt x="11938" y="12446"/>
                      <a:pt x="12446" y="12954"/>
                    </a:cubicBezTo>
                    <a:cubicBezTo>
                      <a:pt x="12700" y="13208"/>
                      <a:pt x="13081" y="13843"/>
                      <a:pt x="13208" y="14478"/>
                    </a:cubicBezTo>
                    <a:cubicBezTo>
                      <a:pt x="13208" y="15240"/>
                      <a:pt x="12827" y="16383"/>
                      <a:pt x="12446" y="16637"/>
                    </a:cubicBezTo>
                    <a:cubicBezTo>
                      <a:pt x="13462" y="19558"/>
                      <a:pt x="15748" y="25654"/>
                      <a:pt x="15748" y="25654"/>
                    </a:cubicBezTo>
                    <a:cubicBezTo>
                      <a:pt x="15748" y="25654"/>
                      <a:pt x="17907" y="30353"/>
                      <a:pt x="19431" y="33274"/>
                    </a:cubicBezTo>
                    <a:cubicBezTo>
                      <a:pt x="23749" y="42037"/>
                      <a:pt x="24765" y="45847"/>
                      <a:pt x="24511" y="55753"/>
                    </a:cubicBezTo>
                    <a:cubicBezTo>
                      <a:pt x="24384" y="63627"/>
                      <a:pt x="29718" y="65405"/>
                      <a:pt x="29210" y="76327"/>
                    </a:cubicBezTo>
                    <a:cubicBezTo>
                      <a:pt x="29210" y="77597"/>
                      <a:pt x="33655" y="84582"/>
                      <a:pt x="30861" y="93091"/>
                    </a:cubicBezTo>
                    <a:cubicBezTo>
                      <a:pt x="29718" y="96647"/>
                      <a:pt x="28194" y="100457"/>
                      <a:pt x="27305" y="102743"/>
                    </a:cubicBezTo>
                    <a:cubicBezTo>
                      <a:pt x="27178" y="106934"/>
                      <a:pt x="26289" y="110617"/>
                      <a:pt x="25400" y="113919"/>
                    </a:cubicBezTo>
                    <a:cubicBezTo>
                      <a:pt x="25400" y="113919"/>
                      <a:pt x="25400" y="114046"/>
                      <a:pt x="25654" y="114173"/>
                    </a:cubicBezTo>
                    <a:cubicBezTo>
                      <a:pt x="25908" y="116332"/>
                      <a:pt x="24511" y="123063"/>
                      <a:pt x="24003" y="124841"/>
                    </a:cubicBezTo>
                    <a:cubicBezTo>
                      <a:pt x="23495" y="126619"/>
                      <a:pt x="21463" y="132334"/>
                      <a:pt x="20701" y="134874"/>
                    </a:cubicBezTo>
                    <a:cubicBezTo>
                      <a:pt x="20320" y="136017"/>
                      <a:pt x="19177" y="139700"/>
                      <a:pt x="18034" y="142875"/>
                    </a:cubicBezTo>
                    <a:cubicBezTo>
                      <a:pt x="17145" y="147193"/>
                      <a:pt x="16383" y="150495"/>
                      <a:pt x="15367" y="152273"/>
                    </a:cubicBezTo>
                    <a:cubicBezTo>
                      <a:pt x="15367" y="152527"/>
                      <a:pt x="14097" y="154051"/>
                      <a:pt x="14097" y="154305"/>
                    </a:cubicBezTo>
                    <a:cubicBezTo>
                      <a:pt x="14097" y="154813"/>
                      <a:pt x="14605" y="157988"/>
                      <a:pt x="15113" y="160528"/>
                    </a:cubicBezTo>
                    <a:cubicBezTo>
                      <a:pt x="17145" y="163322"/>
                      <a:pt x="20955" y="171958"/>
                      <a:pt x="21844" y="182372"/>
                    </a:cubicBezTo>
                    <a:cubicBezTo>
                      <a:pt x="22733" y="192278"/>
                      <a:pt x="25146" y="198882"/>
                      <a:pt x="23114" y="219710"/>
                    </a:cubicBezTo>
                    <a:cubicBezTo>
                      <a:pt x="22860" y="226568"/>
                      <a:pt x="22733" y="232029"/>
                      <a:pt x="22479" y="233680"/>
                    </a:cubicBezTo>
                    <a:cubicBezTo>
                      <a:pt x="21463" y="234696"/>
                      <a:pt x="19939" y="235077"/>
                      <a:pt x="19939" y="235077"/>
                    </a:cubicBezTo>
                    <a:lnTo>
                      <a:pt x="19685" y="237998"/>
                    </a:lnTo>
                    <a:lnTo>
                      <a:pt x="19685" y="239522"/>
                    </a:lnTo>
                    <a:cubicBezTo>
                      <a:pt x="19685" y="239522"/>
                      <a:pt x="19685" y="247396"/>
                      <a:pt x="19685" y="247396"/>
                    </a:cubicBezTo>
                    <a:cubicBezTo>
                      <a:pt x="20828" y="253365"/>
                      <a:pt x="25019" y="264414"/>
                      <a:pt x="24892" y="270891"/>
                    </a:cubicBezTo>
                    <a:cubicBezTo>
                      <a:pt x="24892" y="275336"/>
                      <a:pt x="25654" y="314071"/>
                      <a:pt x="25781" y="316230"/>
                    </a:cubicBezTo>
                    <a:lnTo>
                      <a:pt x="25781" y="316230"/>
                    </a:lnTo>
                    <a:cubicBezTo>
                      <a:pt x="25781" y="316230"/>
                      <a:pt x="28702" y="318897"/>
                      <a:pt x="27686" y="321691"/>
                    </a:cubicBezTo>
                    <a:cubicBezTo>
                      <a:pt x="26670" y="324485"/>
                      <a:pt x="28829" y="329565"/>
                      <a:pt x="26924" y="338836"/>
                    </a:cubicBezTo>
                    <a:cubicBezTo>
                      <a:pt x="25146" y="348107"/>
                      <a:pt x="29464" y="348615"/>
                      <a:pt x="27813" y="355981"/>
                    </a:cubicBezTo>
                    <a:cubicBezTo>
                      <a:pt x="27305" y="358521"/>
                      <a:pt x="25781" y="360172"/>
                      <a:pt x="23876" y="361061"/>
                    </a:cubicBezTo>
                    <a:cubicBezTo>
                      <a:pt x="31369" y="360553"/>
                      <a:pt x="39243" y="353949"/>
                      <a:pt x="40894" y="346583"/>
                    </a:cubicBezTo>
                    <a:cubicBezTo>
                      <a:pt x="64262" y="235966"/>
                      <a:pt x="64262" y="123698"/>
                      <a:pt x="40894" y="13208"/>
                    </a:cubicBezTo>
                  </a:path>
                </a:pathLst>
              </a:custGeom>
              <a:solidFill>
                <a:srgbClr val="C7102E"/>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E55ACB7-0F75-5ED5-81E4-93F681E3F814}"/>
                  </a:ext>
                </a:extLst>
              </p:cNvPr>
              <p:cNvSpPr/>
              <p:nvPr/>
            </p:nvSpPr>
            <p:spPr>
              <a:xfrm>
                <a:off x="2166169" y="6161436"/>
                <a:ext cx="59563" cy="45339"/>
              </a:xfrm>
              <a:custGeom>
                <a:avLst/>
                <a:gdLst>
                  <a:gd name="connsiteX0" fmla="*/ 59182 w 59563"/>
                  <a:gd name="connsiteY0" fmla="*/ 3556 h 45339"/>
                  <a:gd name="connsiteX1" fmla="*/ 58674 w 59563"/>
                  <a:gd name="connsiteY1" fmla="*/ 0 h 45339"/>
                  <a:gd name="connsiteX2" fmla="*/ 45339 w 59563"/>
                  <a:gd name="connsiteY2" fmla="*/ 6985 h 45339"/>
                  <a:gd name="connsiteX3" fmla="*/ 39878 w 59563"/>
                  <a:gd name="connsiteY3" fmla="*/ 8382 h 45339"/>
                  <a:gd name="connsiteX4" fmla="*/ 32893 w 59563"/>
                  <a:gd name="connsiteY4" fmla="*/ 8001 h 45339"/>
                  <a:gd name="connsiteX5" fmla="*/ 30734 w 59563"/>
                  <a:gd name="connsiteY5" fmla="*/ 7493 h 45339"/>
                  <a:gd name="connsiteX6" fmla="*/ 27813 w 59563"/>
                  <a:gd name="connsiteY6" fmla="*/ 6223 h 45339"/>
                  <a:gd name="connsiteX7" fmla="*/ 23368 w 59563"/>
                  <a:gd name="connsiteY7" fmla="*/ 6223 h 45339"/>
                  <a:gd name="connsiteX8" fmla="*/ 9525 w 59563"/>
                  <a:gd name="connsiteY8" fmla="*/ 20955 h 45339"/>
                  <a:gd name="connsiteX9" fmla="*/ 0 w 59563"/>
                  <a:gd name="connsiteY9" fmla="*/ 28829 h 45339"/>
                  <a:gd name="connsiteX10" fmla="*/ 1270 w 59563"/>
                  <a:gd name="connsiteY10" fmla="*/ 28956 h 45339"/>
                  <a:gd name="connsiteX11" fmla="*/ 1651 w 59563"/>
                  <a:gd name="connsiteY11" fmla="*/ 28956 h 45339"/>
                  <a:gd name="connsiteX12" fmla="*/ 2413 w 59563"/>
                  <a:gd name="connsiteY12" fmla="*/ 29083 h 45339"/>
                  <a:gd name="connsiteX13" fmla="*/ 2921 w 59563"/>
                  <a:gd name="connsiteY13" fmla="*/ 29083 h 45339"/>
                  <a:gd name="connsiteX14" fmla="*/ 3556 w 59563"/>
                  <a:gd name="connsiteY14" fmla="*/ 29210 h 45339"/>
                  <a:gd name="connsiteX15" fmla="*/ 3937 w 59563"/>
                  <a:gd name="connsiteY15" fmla="*/ 29210 h 45339"/>
                  <a:gd name="connsiteX16" fmla="*/ 4572 w 59563"/>
                  <a:gd name="connsiteY16" fmla="*/ 29337 h 45339"/>
                  <a:gd name="connsiteX17" fmla="*/ 4953 w 59563"/>
                  <a:gd name="connsiteY17" fmla="*/ 29464 h 45339"/>
                  <a:gd name="connsiteX18" fmla="*/ 5588 w 59563"/>
                  <a:gd name="connsiteY18" fmla="*/ 29591 h 45339"/>
                  <a:gd name="connsiteX19" fmla="*/ 5969 w 59563"/>
                  <a:gd name="connsiteY19" fmla="*/ 29718 h 45339"/>
                  <a:gd name="connsiteX20" fmla="*/ 6604 w 59563"/>
                  <a:gd name="connsiteY20" fmla="*/ 29972 h 45339"/>
                  <a:gd name="connsiteX21" fmla="*/ 6985 w 59563"/>
                  <a:gd name="connsiteY21" fmla="*/ 30099 h 45339"/>
                  <a:gd name="connsiteX22" fmla="*/ 7620 w 59563"/>
                  <a:gd name="connsiteY22" fmla="*/ 30353 h 45339"/>
                  <a:gd name="connsiteX23" fmla="*/ 8001 w 59563"/>
                  <a:gd name="connsiteY23" fmla="*/ 30480 h 45339"/>
                  <a:gd name="connsiteX24" fmla="*/ 8636 w 59563"/>
                  <a:gd name="connsiteY24" fmla="*/ 30734 h 45339"/>
                  <a:gd name="connsiteX25" fmla="*/ 8890 w 59563"/>
                  <a:gd name="connsiteY25" fmla="*/ 30861 h 45339"/>
                  <a:gd name="connsiteX26" fmla="*/ 9525 w 59563"/>
                  <a:gd name="connsiteY26" fmla="*/ 31115 h 45339"/>
                  <a:gd name="connsiteX27" fmla="*/ 9779 w 59563"/>
                  <a:gd name="connsiteY27" fmla="*/ 31242 h 45339"/>
                  <a:gd name="connsiteX28" fmla="*/ 10541 w 59563"/>
                  <a:gd name="connsiteY28" fmla="*/ 31623 h 45339"/>
                  <a:gd name="connsiteX29" fmla="*/ 10541 w 59563"/>
                  <a:gd name="connsiteY29" fmla="*/ 31623 h 45339"/>
                  <a:gd name="connsiteX30" fmla="*/ 12065 w 59563"/>
                  <a:gd name="connsiteY30" fmla="*/ 32639 h 45339"/>
                  <a:gd name="connsiteX31" fmla="*/ 12065 w 59563"/>
                  <a:gd name="connsiteY31" fmla="*/ 32639 h 45339"/>
                  <a:gd name="connsiteX32" fmla="*/ 12700 w 59563"/>
                  <a:gd name="connsiteY32" fmla="*/ 33020 h 45339"/>
                  <a:gd name="connsiteX33" fmla="*/ 12827 w 59563"/>
                  <a:gd name="connsiteY33" fmla="*/ 33020 h 45339"/>
                  <a:gd name="connsiteX34" fmla="*/ 13335 w 59563"/>
                  <a:gd name="connsiteY34" fmla="*/ 33401 h 45339"/>
                  <a:gd name="connsiteX35" fmla="*/ 13462 w 59563"/>
                  <a:gd name="connsiteY35" fmla="*/ 33528 h 45339"/>
                  <a:gd name="connsiteX36" fmla="*/ 13970 w 59563"/>
                  <a:gd name="connsiteY36" fmla="*/ 33909 h 45339"/>
                  <a:gd name="connsiteX37" fmla="*/ 14097 w 59563"/>
                  <a:gd name="connsiteY37" fmla="*/ 34036 h 45339"/>
                  <a:gd name="connsiteX38" fmla="*/ 14478 w 59563"/>
                  <a:gd name="connsiteY38" fmla="*/ 34417 h 45339"/>
                  <a:gd name="connsiteX39" fmla="*/ 14605 w 59563"/>
                  <a:gd name="connsiteY39" fmla="*/ 34544 h 45339"/>
                  <a:gd name="connsiteX40" fmla="*/ 14986 w 59563"/>
                  <a:gd name="connsiteY40" fmla="*/ 34925 h 45339"/>
                  <a:gd name="connsiteX41" fmla="*/ 15113 w 59563"/>
                  <a:gd name="connsiteY41" fmla="*/ 35052 h 45339"/>
                  <a:gd name="connsiteX42" fmla="*/ 15494 w 59563"/>
                  <a:gd name="connsiteY42" fmla="*/ 35433 h 45339"/>
                  <a:gd name="connsiteX43" fmla="*/ 15494 w 59563"/>
                  <a:gd name="connsiteY43" fmla="*/ 35433 h 45339"/>
                  <a:gd name="connsiteX44" fmla="*/ 15875 w 59563"/>
                  <a:gd name="connsiteY44" fmla="*/ 35814 h 45339"/>
                  <a:gd name="connsiteX45" fmla="*/ 15875 w 59563"/>
                  <a:gd name="connsiteY45" fmla="*/ 35814 h 45339"/>
                  <a:gd name="connsiteX46" fmla="*/ 16256 w 59563"/>
                  <a:gd name="connsiteY46" fmla="*/ 36322 h 45339"/>
                  <a:gd name="connsiteX47" fmla="*/ 16256 w 59563"/>
                  <a:gd name="connsiteY47" fmla="*/ 36322 h 45339"/>
                  <a:gd name="connsiteX48" fmla="*/ 17399 w 59563"/>
                  <a:gd name="connsiteY48" fmla="*/ 37719 h 45339"/>
                  <a:gd name="connsiteX49" fmla="*/ 17399 w 59563"/>
                  <a:gd name="connsiteY49" fmla="*/ 37719 h 45339"/>
                  <a:gd name="connsiteX50" fmla="*/ 17653 w 59563"/>
                  <a:gd name="connsiteY50" fmla="*/ 38100 h 45339"/>
                  <a:gd name="connsiteX51" fmla="*/ 17653 w 59563"/>
                  <a:gd name="connsiteY51" fmla="*/ 38100 h 45339"/>
                  <a:gd name="connsiteX52" fmla="*/ 17780 w 59563"/>
                  <a:gd name="connsiteY52" fmla="*/ 38354 h 45339"/>
                  <a:gd name="connsiteX53" fmla="*/ 17780 w 59563"/>
                  <a:gd name="connsiteY53" fmla="*/ 38354 h 45339"/>
                  <a:gd name="connsiteX54" fmla="*/ 17907 w 59563"/>
                  <a:gd name="connsiteY54" fmla="*/ 38608 h 45339"/>
                  <a:gd name="connsiteX55" fmla="*/ 17907 w 59563"/>
                  <a:gd name="connsiteY55" fmla="*/ 38608 h 45339"/>
                  <a:gd name="connsiteX56" fmla="*/ 17907 w 59563"/>
                  <a:gd name="connsiteY56" fmla="*/ 38735 h 45339"/>
                  <a:gd name="connsiteX57" fmla="*/ 17907 w 59563"/>
                  <a:gd name="connsiteY57" fmla="*/ 38735 h 45339"/>
                  <a:gd name="connsiteX58" fmla="*/ 17907 w 59563"/>
                  <a:gd name="connsiteY58" fmla="*/ 38735 h 45339"/>
                  <a:gd name="connsiteX59" fmla="*/ 17907 w 59563"/>
                  <a:gd name="connsiteY59" fmla="*/ 38735 h 45339"/>
                  <a:gd name="connsiteX60" fmla="*/ 17907 w 59563"/>
                  <a:gd name="connsiteY60" fmla="*/ 38735 h 45339"/>
                  <a:gd name="connsiteX61" fmla="*/ 17907 w 59563"/>
                  <a:gd name="connsiteY61" fmla="*/ 38862 h 45339"/>
                  <a:gd name="connsiteX62" fmla="*/ 18034 w 59563"/>
                  <a:gd name="connsiteY62" fmla="*/ 39116 h 45339"/>
                  <a:gd name="connsiteX63" fmla="*/ 18796 w 59563"/>
                  <a:gd name="connsiteY63" fmla="*/ 39116 h 45339"/>
                  <a:gd name="connsiteX64" fmla="*/ 19812 w 59563"/>
                  <a:gd name="connsiteY64" fmla="*/ 39116 h 45339"/>
                  <a:gd name="connsiteX65" fmla="*/ 19812 w 59563"/>
                  <a:gd name="connsiteY65" fmla="*/ 39116 h 45339"/>
                  <a:gd name="connsiteX66" fmla="*/ 20447 w 59563"/>
                  <a:gd name="connsiteY66" fmla="*/ 39116 h 45339"/>
                  <a:gd name="connsiteX67" fmla="*/ 20574 w 59563"/>
                  <a:gd name="connsiteY67" fmla="*/ 39116 h 45339"/>
                  <a:gd name="connsiteX68" fmla="*/ 21209 w 59563"/>
                  <a:gd name="connsiteY68" fmla="*/ 39116 h 45339"/>
                  <a:gd name="connsiteX69" fmla="*/ 21336 w 59563"/>
                  <a:gd name="connsiteY69" fmla="*/ 39116 h 45339"/>
                  <a:gd name="connsiteX70" fmla="*/ 22098 w 59563"/>
                  <a:gd name="connsiteY70" fmla="*/ 39116 h 45339"/>
                  <a:gd name="connsiteX71" fmla="*/ 22225 w 59563"/>
                  <a:gd name="connsiteY71" fmla="*/ 39116 h 45339"/>
                  <a:gd name="connsiteX72" fmla="*/ 22987 w 59563"/>
                  <a:gd name="connsiteY72" fmla="*/ 39116 h 45339"/>
                  <a:gd name="connsiteX73" fmla="*/ 22987 w 59563"/>
                  <a:gd name="connsiteY73" fmla="*/ 39116 h 45339"/>
                  <a:gd name="connsiteX74" fmla="*/ 23876 w 59563"/>
                  <a:gd name="connsiteY74" fmla="*/ 39116 h 45339"/>
                  <a:gd name="connsiteX75" fmla="*/ 24003 w 59563"/>
                  <a:gd name="connsiteY75" fmla="*/ 39116 h 45339"/>
                  <a:gd name="connsiteX76" fmla="*/ 24765 w 59563"/>
                  <a:gd name="connsiteY76" fmla="*/ 39116 h 45339"/>
                  <a:gd name="connsiteX77" fmla="*/ 25019 w 59563"/>
                  <a:gd name="connsiteY77" fmla="*/ 39116 h 45339"/>
                  <a:gd name="connsiteX78" fmla="*/ 25781 w 59563"/>
                  <a:gd name="connsiteY78" fmla="*/ 39116 h 45339"/>
                  <a:gd name="connsiteX79" fmla="*/ 25908 w 59563"/>
                  <a:gd name="connsiteY79" fmla="*/ 39116 h 45339"/>
                  <a:gd name="connsiteX80" fmla="*/ 26797 w 59563"/>
                  <a:gd name="connsiteY80" fmla="*/ 39116 h 45339"/>
                  <a:gd name="connsiteX81" fmla="*/ 26797 w 59563"/>
                  <a:gd name="connsiteY81" fmla="*/ 39116 h 45339"/>
                  <a:gd name="connsiteX82" fmla="*/ 27686 w 59563"/>
                  <a:gd name="connsiteY82" fmla="*/ 39243 h 45339"/>
                  <a:gd name="connsiteX83" fmla="*/ 27686 w 59563"/>
                  <a:gd name="connsiteY83" fmla="*/ 39243 h 45339"/>
                  <a:gd name="connsiteX84" fmla="*/ 28448 w 59563"/>
                  <a:gd name="connsiteY84" fmla="*/ 39370 h 45339"/>
                  <a:gd name="connsiteX85" fmla="*/ 28575 w 59563"/>
                  <a:gd name="connsiteY85" fmla="*/ 39370 h 45339"/>
                  <a:gd name="connsiteX86" fmla="*/ 29337 w 59563"/>
                  <a:gd name="connsiteY86" fmla="*/ 39497 h 45339"/>
                  <a:gd name="connsiteX87" fmla="*/ 29464 w 59563"/>
                  <a:gd name="connsiteY87" fmla="*/ 39497 h 45339"/>
                  <a:gd name="connsiteX88" fmla="*/ 30099 w 59563"/>
                  <a:gd name="connsiteY88" fmla="*/ 39624 h 45339"/>
                  <a:gd name="connsiteX89" fmla="*/ 30099 w 59563"/>
                  <a:gd name="connsiteY89" fmla="*/ 39624 h 45339"/>
                  <a:gd name="connsiteX90" fmla="*/ 30734 w 59563"/>
                  <a:gd name="connsiteY90" fmla="*/ 39878 h 45339"/>
                  <a:gd name="connsiteX91" fmla="*/ 37211 w 59563"/>
                  <a:gd name="connsiteY91" fmla="*/ 44196 h 45339"/>
                  <a:gd name="connsiteX92" fmla="*/ 38608 w 59563"/>
                  <a:gd name="connsiteY92" fmla="*/ 45339 h 45339"/>
                  <a:gd name="connsiteX93" fmla="*/ 40005 w 59563"/>
                  <a:gd name="connsiteY93" fmla="*/ 45212 h 45339"/>
                  <a:gd name="connsiteX94" fmla="*/ 40640 w 59563"/>
                  <a:gd name="connsiteY94" fmla="*/ 40513 h 45339"/>
                  <a:gd name="connsiteX95" fmla="*/ 38989 w 59563"/>
                  <a:gd name="connsiteY95" fmla="*/ 31496 h 45339"/>
                  <a:gd name="connsiteX96" fmla="*/ 41148 w 59563"/>
                  <a:gd name="connsiteY96" fmla="*/ 26416 h 45339"/>
                  <a:gd name="connsiteX97" fmla="*/ 41656 w 59563"/>
                  <a:gd name="connsiteY97" fmla="*/ 21590 h 45339"/>
                  <a:gd name="connsiteX98" fmla="*/ 55499 w 59563"/>
                  <a:gd name="connsiteY98" fmla="*/ 14351 h 45339"/>
                  <a:gd name="connsiteX99" fmla="*/ 59563 w 59563"/>
                  <a:gd name="connsiteY99" fmla="*/ 15748 h 45339"/>
                  <a:gd name="connsiteX100" fmla="*/ 57785 w 59563"/>
                  <a:gd name="connsiteY100" fmla="*/ 1143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9563" h="45339">
                    <a:moveTo>
                      <a:pt x="59182" y="3556"/>
                    </a:moveTo>
                    <a:lnTo>
                      <a:pt x="58674" y="0"/>
                    </a:lnTo>
                    <a:cubicBezTo>
                      <a:pt x="55372" y="3810"/>
                      <a:pt x="50673" y="6350"/>
                      <a:pt x="45339" y="6985"/>
                    </a:cubicBezTo>
                    <a:cubicBezTo>
                      <a:pt x="44196" y="7874"/>
                      <a:pt x="41656" y="8382"/>
                      <a:pt x="39878" y="8382"/>
                    </a:cubicBezTo>
                    <a:cubicBezTo>
                      <a:pt x="36195" y="8382"/>
                      <a:pt x="33782" y="8001"/>
                      <a:pt x="32893" y="8001"/>
                    </a:cubicBezTo>
                    <a:cubicBezTo>
                      <a:pt x="32004" y="8001"/>
                      <a:pt x="31242" y="7747"/>
                      <a:pt x="30734" y="7493"/>
                    </a:cubicBezTo>
                    <a:cubicBezTo>
                      <a:pt x="29464" y="7112"/>
                      <a:pt x="28702" y="6477"/>
                      <a:pt x="27813" y="6223"/>
                    </a:cubicBezTo>
                    <a:cubicBezTo>
                      <a:pt x="26924" y="5969"/>
                      <a:pt x="25146" y="5461"/>
                      <a:pt x="23368" y="6223"/>
                    </a:cubicBezTo>
                    <a:cubicBezTo>
                      <a:pt x="20955" y="7493"/>
                      <a:pt x="12954" y="16510"/>
                      <a:pt x="9525" y="20955"/>
                    </a:cubicBezTo>
                    <a:cubicBezTo>
                      <a:pt x="7112" y="24003"/>
                      <a:pt x="2032" y="27305"/>
                      <a:pt x="0" y="28829"/>
                    </a:cubicBezTo>
                    <a:cubicBezTo>
                      <a:pt x="381" y="28829"/>
                      <a:pt x="762" y="28829"/>
                      <a:pt x="1270" y="28956"/>
                    </a:cubicBezTo>
                    <a:cubicBezTo>
                      <a:pt x="1397" y="28956"/>
                      <a:pt x="1524" y="28956"/>
                      <a:pt x="1651" y="28956"/>
                    </a:cubicBezTo>
                    <a:cubicBezTo>
                      <a:pt x="1905" y="28956"/>
                      <a:pt x="2159" y="28956"/>
                      <a:pt x="2413" y="29083"/>
                    </a:cubicBezTo>
                    <a:cubicBezTo>
                      <a:pt x="2540" y="29083"/>
                      <a:pt x="2667" y="29083"/>
                      <a:pt x="2921" y="29083"/>
                    </a:cubicBezTo>
                    <a:cubicBezTo>
                      <a:pt x="3175" y="29083"/>
                      <a:pt x="3429" y="29083"/>
                      <a:pt x="3556" y="29210"/>
                    </a:cubicBezTo>
                    <a:cubicBezTo>
                      <a:pt x="3683" y="29210"/>
                      <a:pt x="3810" y="29210"/>
                      <a:pt x="3937" y="29210"/>
                    </a:cubicBezTo>
                    <a:cubicBezTo>
                      <a:pt x="4191" y="29210"/>
                      <a:pt x="4318" y="29210"/>
                      <a:pt x="4572" y="29337"/>
                    </a:cubicBezTo>
                    <a:cubicBezTo>
                      <a:pt x="4699" y="29337"/>
                      <a:pt x="4826" y="29337"/>
                      <a:pt x="4953" y="29464"/>
                    </a:cubicBezTo>
                    <a:cubicBezTo>
                      <a:pt x="5207" y="29464"/>
                      <a:pt x="5334" y="29464"/>
                      <a:pt x="5588" y="29591"/>
                    </a:cubicBezTo>
                    <a:cubicBezTo>
                      <a:pt x="5715" y="29591"/>
                      <a:pt x="5842" y="29591"/>
                      <a:pt x="5969" y="29718"/>
                    </a:cubicBezTo>
                    <a:cubicBezTo>
                      <a:pt x="6096" y="29718"/>
                      <a:pt x="6350" y="29845"/>
                      <a:pt x="6604" y="29972"/>
                    </a:cubicBezTo>
                    <a:cubicBezTo>
                      <a:pt x="6731" y="29972"/>
                      <a:pt x="6858" y="29972"/>
                      <a:pt x="6985" y="30099"/>
                    </a:cubicBezTo>
                    <a:cubicBezTo>
                      <a:pt x="7112" y="30099"/>
                      <a:pt x="7366" y="30226"/>
                      <a:pt x="7620" y="30353"/>
                    </a:cubicBezTo>
                    <a:cubicBezTo>
                      <a:pt x="7620" y="30353"/>
                      <a:pt x="7874" y="30353"/>
                      <a:pt x="8001" y="30480"/>
                    </a:cubicBezTo>
                    <a:cubicBezTo>
                      <a:pt x="8255" y="30480"/>
                      <a:pt x="8382" y="30607"/>
                      <a:pt x="8636" y="30734"/>
                    </a:cubicBezTo>
                    <a:cubicBezTo>
                      <a:pt x="8636" y="30734"/>
                      <a:pt x="8890" y="30734"/>
                      <a:pt x="8890" y="30861"/>
                    </a:cubicBezTo>
                    <a:cubicBezTo>
                      <a:pt x="9144" y="30861"/>
                      <a:pt x="9271" y="31115"/>
                      <a:pt x="9525" y="31115"/>
                    </a:cubicBezTo>
                    <a:cubicBezTo>
                      <a:pt x="9525" y="31115"/>
                      <a:pt x="9652" y="31115"/>
                      <a:pt x="9779" y="31242"/>
                    </a:cubicBezTo>
                    <a:cubicBezTo>
                      <a:pt x="10033" y="31369"/>
                      <a:pt x="10287" y="31496"/>
                      <a:pt x="10541" y="31623"/>
                    </a:cubicBezTo>
                    <a:cubicBezTo>
                      <a:pt x="10541" y="31623"/>
                      <a:pt x="10541" y="31623"/>
                      <a:pt x="10541" y="31623"/>
                    </a:cubicBezTo>
                    <a:cubicBezTo>
                      <a:pt x="11049" y="32004"/>
                      <a:pt x="11557" y="32258"/>
                      <a:pt x="12065" y="32639"/>
                    </a:cubicBezTo>
                    <a:cubicBezTo>
                      <a:pt x="12065" y="32639"/>
                      <a:pt x="12065" y="32639"/>
                      <a:pt x="12065" y="32639"/>
                    </a:cubicBezTo>
                    <a:cubicBezTo>
                      <a:pt x="12319" y="32766"/>
                      <a:pt x="12446" y="32893"/>
                      <a:pt x="12700" y="33020"/>
                    </a:cubicBezTo>
                    <a:cubicBezTo>
                      <a:pt x="12700" y="33020"/>
                      <a:pt x="12700" y="33020"/>
                      <a:pt x="12827" y="33020"/>
                    </a:cubicBezTo>
                    <a:cubicBezTo>
                      <a:pt x="12954" y="33147"/>
                      <a:pt x="13208" y="33274"/>
                      <a:pt x="13335" y="33401"/>
                    </a:cubicBezTo>
                    <a:cubicBezTo>
                      <a:pt x="13335" y="33401"/>
                      <a:pt x="13335" y="33401"/>
                      <a:pt x="13462" y="33528"/>
                    </a:cubicBezTo>
                    <a:cubicBezTo>
                      <a:pt x="13589" y="33655"/>
                      <a:pt x="13716" y="33782"/>
                      <a:pt x="13970" y="33909"/>
                    </a:cubicBezTo>
                    <a:cubicBezTo>
                      <a:pt x="13970" y="33909"/>
                      <a:pt x="13970" y="33909"/>
                      <a:pt x="14097" y="34036"/>
                    </a:cubicBezTo>
                    <a:cubicBezTo>
                      <a:pt x="14224" y="34163"/>
                      <a:pt x="14351" y="34290"/>
                      <a:pt x="14478" y="34417"/>
                    </a:cubicBezTo>
                    <a:cubicBezTo>
                      <a:pt x="14478" y="34417"/>
                      <a:pt x="14478" y="34417"/>
                      <a:pt x="14605" y="34544"/>
                    </a:cubicBezTo>
                    <a:cubicBezTo>
                      <a:pt x="14732" y="34544"/>
                      <a:pt x="14859" y="34798"/>
                      <a:pt x="14986" y="34925"/>
                    </a:cubicBezTo>
                    <a:cubicBezTo>
                      <a:pt x="14986" y="34925"/>
                      <a:pt x="14986" y="34925"/>
                      <a:pt x="15113" y="35052"/>
                    </a:cubicBezTo>
                    <a:cubicBezTo>
                      <a:pt x="15240" y="35179"/>
                      <a:pt x="15367" y="35306"/>
                      <a:pt x="15494" y="35433"/>
                    </a:cubicBezTo>
                    <a:cubicBezTo>
                      <a:pt x="15494" y="35433"/>
                      <a:pt x="15494" y="35433"/>
                      <a:pt x="15494" y="35433"/>
                    </a:cubicBezTo>
                    <a:cubicBezTo>
                      <a:pt x="15494" y="35560"/>
                      <a:pt x="15748" y="35687"/>
                      <a:pt x="15875" y="35814"/>
                    </a:cubicBezTo>
                    <a:cubicBezTo>
                      <a:pt x="15875" y="35814"/>
                      <a:pt x="15875" y="35814"/>
                      <a:pt x="15875" y="35814"/>
                    </a:cubicBezTo>
                    <a:cubicBezTo>
                      <a:pt x="16002" y="35941"/>
                      <a:pt x="16129" y="36195"/>
                      <a:pt x="16256" y="36322"/>
                    </a:cubicBezTo>
                    <a:lnTo>
                      <a:pt x="16256" y="36322"/>
                    </a:lnTo>
                    <a:cubicBezTo>
                      <a:pt x="16256" y="36322"/>
                      <a:pt x="17018" y="37211"/>
                      <a:pt x="17399" y="37719"/>
                    </a:cubicBezTo>
                    <a:cubicBezTo>
                      <a:pt x="17399" y="37719"/>
                      <a:pt x="17399" y="37719"/>
                      <a:pt x="17399" y="37719"/>
                    </a:cubicBezTo>
                    <a:cubicBezTo>
                      <a:pt x="17399" y="37719"/>
                      <a:pt x="17526" y="37973"/>
                      <a:pt x="17653" y="38100"/>
                    </a:cubicBezTo>
                    <a:cubicBezTo>
                      <a:pt x="17653" y="38100"/>
                      <a:pt x="17653" y="38100"/>
                      <a:pt x="17653" y="38100"/>
                    </a:cubicBezTo>
                    <a:cubicBezTo>
                      <a:pt x="17653" y="38100"/>
                      <a:pt x="17653" y="38227"/>
                      <a:pt x="17780" y="38354"/>
                    </a:cubicBezTo>
                    <a:cubicBezTo>
                      <a:pt x="17780" y="38354"/>
                      <a:pt x="17780" y="38354"/>
                      <a:pt x="17780" y="38354"/>
                    </a:cubicBezTo>
                    <a:cubicBezTo>
                      <a:pt x="17780" y="38354"/>
                      <a:pt x="17780" y="38481"/>
                      <a:pt x="17907" y="38608"/>
                    </a:cubicBezTo>
                    <a:cubicBezTo>
                      <a:pt x="17907" y="38608"/>
                      <a:pt x="17907" y="38608"/>
                      <a:pt x="17907" y="38608"/>
                    </a:cubicBezTo>
                    <a:cubicBezTo>
                      <a:pt x="17907" y="38608"/>
                      <a:pt x="17907" y="38608"/>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862"/>
                    </a:cubicBezTo>
                    <a:cubicBezTo>
                      <a:pt x="17907" y="38989"/>
                      <a:pt x="18034" y="39116"/>
                      <a:pt x="18034" y="39116"/>
                    </a:cubicBezTo>
                    <a:lnTo>
                      <a:pt x="18796" y="39116"/>
                    </a:lnTo>
                    <a:cubicBezTo>
                      <a:pt x="18796" y="39116"/>
                      <a:pt x="19431" y="39116"/>
                      <a:pt x="19812" y="39116"/>
                    </a:cubicBezTo>
                    <a:lnTo>
                      <a:pt x="19812" y="39116"/>
                    </a:lnTo>
                    <a:cubicBezTo>
                      <a:pt x="19812" y="39116"/>
                      <a:pt x="20193" y="39116"/>
                      <a:pt x="20447" y="39116"/>
                    </a:cubicBezTo>
                    <a:lnTo>
                      <a:pt x="20574" y="39116"/>
                    </a:lnTo>
                    <a:cubicBezTo>
                      <a:pt x="20574" y="39116"/>
                      <a:pt x="20955" y="39116"/>
                      <a:pt x="21209" y="39116"/>
                    </a:cubicBezTo>
                    <a:lnTo>
                      <a:pt x="21336" y="39116"/>
                    </a:lnTo>
                    <a:cubicBezTo>
                      <a:pt x="21336" y="39116"/>
                      <a:pt x="21844" y="39116"/>
                      <a:pt x="22098" y="39116"/>
                    </a:cubicBezTo>
                    <a:cubicBezTo>
                      <a:pt x="22098" y="39116"/>
                      <a:pt x="22098" y="39116"/>
                      <a:pt x="22225" y="39116"/>
                    </a:cubicBezTo>
                    <a:cubicBezTo>
                      <a:pt x="22479" y="39116"/>
                      <a:pt x="22733" y="39116"/>
                      <a:pt x="22987" y="39116"/>
                    </a:cubicBezTo>
                    <a:lnTo>
                      <a:pt x="22987" y="39116"/>
                    </a:lnTo>
                    <a:cubicBezTo>
                      <a:pt x="22987" y="39116"/>
                      <a:pt x="23495" y="39116"/>
                      <a:pt x="23876" y="39116"/>
                    </a:cubicBezTo>
                    <a:cubicBezTo>
                      <a:pt x="23876" y="39116"/>
                      <a:pt x="23876" y="39116"/>
                      <a:pt x="24003" y="39116"/>
                    </a:cubicBezTo>
                    <a:cubicBezTo>
                      <a:pt x="24257" y="39116"/>
                      <a:pt x="24511" y="39116"/>
                      <a:pt x="24765" y="39116"/>
                    </a:cubicBezTo>
                    <a:cubicBezTo>
                      <a:pt x="24765" y="39116"/>
                      <a:pt x="24765" y="39116"/>
                      <a:pt x="25019" y="39116"/>
                    </a:cubicBezTo>
                    <a:cubicBezTo>
                      <a:pt x="25273" y="39116"/>
                      <a:pt x="25527" y="39116"/>
                      <a:pt x="25781" y="39116"/>
                    </a:cubicBezTo>
                    <a:cubicBezTo>
                      <a:pt x="25781" y="39116"/>
                      <a:pt x="25781" y="39116"/>
                      <a:pt x="25908" y="39116"/>
                    </a:cubicBezTo>
                    <a:cubicBezTo>
                      <a:pt x="26162" y="39116"/>
                      <a:pt x="26416" y="39116"/>
                      <a:pt x="26797" y="39116"/>
                    </a:cubicBezTo>
                    <a:cubicBezTo>
                      <a:pt x="26797" y="39116"/>
                      <a:pt x="26797" y="39116"/>
                      <a:pt x="26797" y="39116"/>
                    </a:cubicBezTo>
                    <a:cubicBezTo>
                      <a:pt x="27051" y="39116"/>
                      <a:pt x="27305" y="39116"/>
                      <a:pt x="27686" y="39243"/>
                    </a:cubicBezTo>
                    <a:cubicBezTo>
                      <a:pt x="27686" y="39243"/>
                      <a:pt x="27686" y="39243"/>
                      <a:pt x="27686" y="39243"/>
                    </a:cubicBezTo>
                    <a:cubicBezTo>
                      <a:pt x="27940" y="39243"/>
                      <a:pt x="28194" y="39243"/>
                      <a:pt x="28448" y="39370"/>
                    </a:cubicBezTo>
                    <a:cubicBezTo>
                      <a:pt x="28448" y="39370"/>
                      <a:pt x="28448" y="39370"/>
                      <a:pt x="28575" y="39370"/>
                    </a:cubicBezTo>
                    <a:cubicBezTo>
                      <a:pt x="28829" y="39370"/>
                      <a:pt x="29083" y="39370"/>
                      <a:pt x="29337" y="39497"/>
                    </a:cubicBezTo>
                    <a:cubicBezTo>
                      <a:pt x="29337" y="39497"/>
                      <a:pt x="29337" y="39497"/>
                      <a:pt x="29464" y="39497"/>
                    </a:cubicBezTo>
                    <a:cubicBezTo>
                      <a:pt x="29718" y="39497"/>
                      <a:pt x="29972" y="39497"/>
                      <a:pt x="30099" y="39624"/>
                    </a:cubicBezTo>
                    <a:cubicBezTo>
                      <a:pt x="30099" y="39624"/>
                      <a:pt x="30099" y="39624"/>
                      <a:pt x="30099" y="39624"/>
                    </a:cubicBezTo>
                    <a:cubicBezTo>
                      <a:pt x="30353" y="39624"/>
                      <a:pt x="30607" y="39751"/>
                      <a:pt x="30734" y="39878"/>
                    </a:cubicBezTo>
                    <a:cubicBezTo>
                      <a:pt x="33401" y="40894"/>
                      <a:pt x="36195" y="43180"/>
                      <a:pt x="37211" y="44196"/>
                    </a:cubicBezTo>
                    <a:lnTo>
                      <a:pt x="38608" y="45339"/>
                    </a:lnTo>
                    <a:cubicBezTo>
                      <a:pt x="38608" y="45339"/>
                      <a:pt x="39497" y="45339"/>
                      <a:pt x="40005" y="45212"/>
                    </a:cubicBezTo>
                    <a:cubicBezTo>
                      <a:pt x="40259" y="44450"/>
                      <a:pt x="40767" y="41910"/>
                      <a:pt x="40640" y="40513"/>
                    </a:cubicBezTo>
                    <a:cubicBezTo>
                      <a:pt x="38989" y="40005"/>
                      <a:pt x="38735" y="34798"/>
                      <a:pt x="38989" y="31496"/>
                    </a:cubicBezTo>
                    <a:cubicBezTo>
                      <a:pt x="39116" y="29591"/>
                      <a:pt x="40259" y="27178"/>
                      <a:pt x="41148" y="26416"/>
                    </a:cubicBezTo>
                    <a:cubicBezTo>
                      <a:pt x="42037" y="25654"/>
                      <a:pt x="40640" y="22733"/>
                      <a:pt x="41656" y="21590"/>
                    </a:cubicBezTo>
                    <a:cubicBezTo>
                      <a:pt x="42545" y="20574"/>
                      <a:pt x="46736" y="12827"/>
                      <a:pt x="55499" y="14351"/>
                    </a:cubicBezTo>
                    <a:cubicBezTo>
                      <a:pt x="57023" y="14605"/>
                      <a:pt x="58293" y="15113"/>
                      <a:pt x="59563" y="15748"/>
                    </a:cubicBezTo>
                    <a:cubicBezTo>
                      <a:pt x="58674" y="12446"/>
                      <a:pt x="57785" y="7493"/>
                      <a:pt x="57785" y="1143"/>
                    </a:cubicBezTo>
                  </a:path>
                </a:pathLst>
              </a:custGeom>
              <a:solidFill>
                <a:srgbClr val="FCB827"/>
              </a:solidFill>
              <a:ln w="0" cap="flat">
                <a:noFill/>
                <a:prstDash val="solid"/>
                <a:miter/>
              </a:ln>
            </p:spPr>
            <p:txBody>
              <a:bodyPr rtlCol="0" anchor="ctr"/>
              <a:lstStyle/>
              <a:p>
                <a:endParaRPr lang="en-US"/>
              </a:p>
            </p:txBody>
          </p:sp>
        </p:grpSp>
        <p:grpSp>
          <p:nvGrpSpPr>
            <p:cNvPr id="66" name="Graphic 22">
              <a:extLst>
                <a:ext uri="{FF2B5EF4-FFF2-40B4-BE49-F238E27FC236}">
                  <a16:creationId xmlns:a16="http://schemas.microsoft.com/office/drawing/2014/main" id="{89961F02-A275-FB31-76A2-2C1A14980BF3}"/>
                </a:ext>
              </a:extLst>
            </p:cNvPr>
            <p:cNvGrpSpPr/>
            <p:nvPr/>
          </p:nvGrpSpPr>
          <p:grpSpPr>
            <a:xfrm>
              <a:off x="1261293" y="6119146"/>
              <a:ext cx="585978" cy="381507"/>
              <a:chOff x="1261293" y="6119146"/>
              <a:chExt cx="585978" cy="381507"/>
            </a:xfrm>
          </p:grpSpPr>
          <p:sp>
            <p:nvSpPr>
              <p:cNvPr id="67" name="Freeform 66">
                <a:extLst>
                  <a:ext uri="{FF2B5EF4-FFF2-40B4-BE49-F238E27FC236}">
                    <a16:creationId xmlns:a16="http://schemas.microsoft.com/office/drawing/2014/main" id="{E68133C6-AC4A-AE66-9652-DC41EFA3B1A8}"/>
                  </a:ext>
                </a:extLst>
              </p:cNvPr>
              <p:cNvSpPr/>
              <p:nvPr/>
            </p:nvSpPr>
            <p:spPr>
              <a:xfrm>
                <a:off x="1261293" y="6119146"/>
                <a:ext cx="168021" cy="381507"/>
              </a:xfrm>
              <a:custGeom>
                <a:avLst/>
                <a:gdLst>
                  <a:gd name="connsiteX0" fmla="*/ 128651 w 168021"/>
                  <a:gd name="connsiteY0" fmla="*/ 0 h 381507"/>
                  <a:gd name="connsiteX1" fmla="*/ 39370 w 168021"/>
                  <a:gd name="connsiteY1" fmla="*/ 0 h 381507"/>
                  <a:gd name="connsiteX2" fmla="*/ 0 w 168021"/>
                  <a:gd name="connsiteY2" fmla="*/ 39370 h 381507"/>
                  <a:gd name="connsiteX3" fmla="*/ 0 w 168021"/>
                  <a:gd name="connsiteY3" fmla="*/ 342138 h 381507"/>
                  <a:gd name="connsiteX4" fmla="*/ 39370 w 168021"/>
                  <a:gd name="connsiteY4" fmla="*/ 381508 h 381507"/>
                  <a:gd name="connsiteX5" fmla="*/ 128651 w 168021"/>
                  <a:gd name="connsiteY5" fmla="*/ 381508 h 381507"/>
                  <a:gd name="connsiteX6" fmla="*/ 168021 w 168021"/>
                  <a:gd name="connsiteY6" fmla="*/ 342138 h 381507"/>
                  <a:gd name="connsiteX7" fmla="*/ 168021 w 168021"/>
                  <a:gd name="connsiteY7" fmla="*/ 39497 h 381507"/>
                  <a:gd name="connsiteX8" fmla="*/ 128651 w 168021"/>
                  <a:gd name="connsiteY8" fmla="*/ 127 h 38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1" h="381507">
                    <a:moveTo>
                      <a:pt x="128651" y="0"/>
                    </a:moveTo>
                    <a:lnTo>
                      <a:pt x="39370" y="0"/>
                    </a:lnTo>
                    <a:cubicBezTo>
                      <a:pt x="17653" y="0"/>
                      <a:pt x="0" y="17653"/>
                      <a:pt x="0" y="39370"/>
                    </a:cubicBezTo>
                    <a:lnTo>
                      <a:pt x="0" y="342138"/>
                    </a:lnTo>
                    <a:cubicBezTo>
                      <a:pt x="0" y="363855"/>
                      <a:pt x="17653" y="381508"/>
                      <a:pt x="39370" y="381508"/>
                    </a:cubicBezTo>
                    <a:lnTo>
                      <a:pt x="128651" y="381508"/>
                    </a:lnTo>
                    <a:cubicBezTo>
                      <a:pt x="150368" y="381508"/>
                      <a:pt x="168021" y="363855"/>
                      <a:pt x="168021" y="342138"/>
                    </a:cubicBezTo>
                    <a:lnTo>
                      <a:pt x="168021" y="39497"/>
                    </a:lnTo>
                    <a:cubicBezTo>
                      <a:pt x="168021" y="17780"/>
                      <a:pt x="150368" y="127"/>
                      <a:pt x="128651" y="127"/>
                    </a:cubicBezTo>
                  </a:path>
                </a:pathLst>
              </a:custGeom>
              <a:solidFill>
                <a:srgbClr val="FFFFFF"/>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ADC018-CCD2-ACE1-BDC5-E0DF5DC863D7}"/>
                  </a:ext>
                </a:extLst>
              </p:cNvPr>
              <p:cNvSpPr/>
              <p:nvPr/>
            </p:nvSpPr>
            <p:spPr>
              <a:xfrm>
                <a:off x="1301045" y="6128924"/>
                <a:ext cx="119125" cy="362839"/>
              </a:xfrm>
              <a:custGeom>
                <a:avLst/>
                <a:gdLst>
                  <a:gd name="connsiteX0" fmla="*/ 115697 w 119125"/>
                  <a:gd name="connsiteY0" fmla="*/ 213106 h 362839"/>
                  <a:gd name="connsiteX1" fmla="*/ 116205 w 119125"/>
                  <a:gd name="connsiteY1" fmla="*/ 212471 h 362839"/>
                  <a:gd name="connsiteX2" fmla="*/ 115570 w 119125"/>
                  <a:gd name="connsiteY2" fmla="*/ 211201 h 362839"/>
                  <a:gd name="connsiteX3" fmla="*/ 114300 w 119125"/>
                  <a:gd name="connsiteY3" fmla="*/ 206121 h 362839"/>
                  <a:gd name="connsiteX4" fmla="*/ 112395 w 119125"/>
                  <a:gd name="connsiteY4" fmla="*/ 190373 h 362839"/>
                  <a:gd name="connsiteX5" fmla="*/ 111760 w 119125"/>
                  <a:gd name="connsiteY5" fmla="*/ 185674 h 362839"/>
                  <a:gd name="connsiteX6" fmla="*/ 108712 w 119125"/>
                  <a:gd name="connsiteY6" fmla="*/ 174244 h 362839"/>
                  <a:gd name="connsiteX7" fmla="*/ 105156 w 119125"/>
                  <a:gd name="connsiteY7" fmla="*/ 158877 h 362839"/>
                  <a:gd name="connsiteX8" fmla="*/ 95631 w 119125"/>
                  <a:gd name="connsiteY8" fmla="*/ 139700 h 362839"/>
                  <a:gd name="connsiteX9" fmla="*/ 85979 w 119125"/>
                  <a:gd name="connsiteY9" fmla="*/ 115189 h 362839"/>
                  <a:gd name="connsiteX10" fmla="*/ 81280 w 119125"/>
                  <a:gd name="connsiteY10" fmla="*/ 100838 h 362839"/>
                  <a:gd name="connsiteX11" fmla="*/ 71120 w 119125"/>
                  <a:gd name="connsiteY11" fmla="*/ 94361 h 362839"/>
                  <a:gd name="connsiteX12" fmla="*/ 69723 w 119125"/>
                  <a:gd name="connsiteY12" fmla="*/ 93853 h 362839"/>
                  <a:gd name="connsiteX13" fmla="*/ 69088 w 119125"/>
                  <a:gd name="connsiteY13" fmla="*/ 92710 h 362839"/>
                  <a:gd name="connsiteX14" fmla="*/ 64389 w 119125"/>
                  <a:gd name="connsiteY14" fmla="*/ 91313 h 362839"/>
                  <a:gd name="connsiteX15" fmla="*/ 62230 w 119125"/>
                  <a:gd name="connsiteY15" fmla="*/ 84201 h 362839"/>
                  <a:gd name="connsiteX16" fmla="*/ 67183 w 119125"/>
                  <a:gd name="connsiteY16" fmla="*/ 81407 h 362839"/>
                  <a:gd name="connsiteX17" fmla="*/ 67564 w 119125"/>
                  <a:gd name="connsiteY17" fmla="*/ 78359 h 362839"/>
                  <a:gd name="connsiteX18" fmla="*/ 66929 w 119125"/>
                  <a:gd name="connsiteY18" fmla="*/ 76581 h 362839"/>
                  <a:gd name="connsiteX19" fmla="*/ 67183 w 119125"/>
                  <a:gd name="connsiteY19" fmla="*/ 74803 h 362839"/>
                  <a:gd name="connsiteX20" fmla="*/ 65913 w 119125"/>
                  <a:gd name="connsiteY20" fmla="*/ 73406 h 362839"/>
                  <a:gd name="connsiteX21" fmla="*/ 65532 w 119125"/>
                  <a:gd name="connsiteY21" fmla="*/ 72771 h 362839"/>
                  <a:gd name="connsiteX22" fmla="*/ 66040 w 119125"/>
                  <a:gd name="connsiteY22" fmla="*/ 71120 h 362839"/>
                  <a:gd name="connsiteX23" fmla="*/ 65405 w 119125"/>
                  <a:gd name="connsiteY23" fmla="*/ 69723 h 362839"/>
                  <a:gd name="connsiteX24" fmla="*/ 64008 w 119125"/>
                  <a:gd name="connsiteY24" fmla="*/ 68707 h 362839"/>
                  <a:gd name="connsiteX25" fmla="*/ 64008 w 119125"/>
                  <a:gd name="connsiteY25" fmla="*/ 68707 h 362839"/>
                  <a:gd name="connsiteX26" fmla="*/ 65278 w 119125"/>
                  <a:gd name="connsiteY26" fmla="*/ 66802 h 362839"/>
                  <a:gd name="connsiteX27" fmla="*/ 64643 w 119125"/>
                  <a:gd name="connsiteY27" fmla="*/ 64643 h 362839"/>
                  <a:gd name="connsiteX28" fmla="*/ 59055 w 119125"/>
                  <a:gd name="connsiteY28" fmla="*/ 62230 h 362839"/>
                  <a:gd name="connsiteX29" fmla="*/ 58039 w 119125"/>
                  <a:gd name="connsiteY29" fmla="*/ 58293 h 362839"/>
                  <a:gd name="connsiteX30" fmla="*/ 52197 w 119125"/>
                  <a:gd name="connsiteY30" fmla="*/ 52832 h 362839"/>
                  <a:gd name="connsiteX31" fmla="*/ 43942 w 119125"/>
                  <a:gd name="connsiteY31" fmla="*/ 50546 h 362839"/>
                  <a:gd name="connsiteX32" fmla="*/ 34290 w 119125"/>
                  <a:gd name="connsiteY32" fmla="*/ 53086 h 362839"/>
                  <a:gd name="connsiteX33" fmla="*/ 26162 w 119125"/>
                  <a:gd name="connsiteY33" fmla="*/ 61595 h 362839"/>
                  <a:gd name="connsiteX34" fmla="*/ 33020 w 119125"/>
                  <a:gd name="connsiteY34" fmla="*/ 80137 h 362839"/>
                  <a:gd name="connsiteX35" fmla="*/ 38354 w 119125"/>
                  <a:gd name="connsiteY35" fmla="*/ 87376 h 362839"/>
                  <a:gd name="connsiteX36" fmla="*/ 37719 w 119125"/>
                  <a:gd name="connsiteY36" fmla="*/ 87630 h 362839"/>
                  <a:gd name="connsiteX37" fmla="*/ 31369 w 119125"/>
                  <a:gd name="connsiteY37" fmla="*/ 85344 h 362839"/>
                  <a:gd name="connsiteX38" fmla="*/ 22098 w 119125"/>
                  <a:gd name="connsiteY38" fmla="*/ 84836 h 362839"/>
                  <a:gd name="connsiteX39" fmla="*/ 14732 w 119125"/>
                  <a:gd name="connsiteY39" fmla="*/ 79121 h 362839"/>
                  <a:gd name="connsiteX40" fmla="*/ 0 w 119125"/>
                  <a:gd name="connsiteY40" fmla="*/ 72517 h 362839"/>
                  <a:gd name="connsiteX41" fmla="*/ 1016 w 119125"/>
                  <a:gd name="connsiteY41" fmla="*/ 58547 h 362839"/>
                  <a:gd name="connsiteX42" fmla="*/ 3683 w 119125"/>
                  <a:gd name="connsiteY42" fmla="*/ 37719 h 362839"/>
                  <a:gd name="connsiteX43" fmla="*/ 19558 w 119125"/>
                  <a:gd name="connsiteY43" fmla="*/ 42291 h 362839"/>
                  <a:gd name="connsiteX44" fmla="*/ 38227 w 119125"/>
                  <a:gd name="connsiteY44" fmla="*/ 23495 h 362839"/>
                  <a:gd name="connsiteX45" fmla="*/ 22733 w 119125"/>
                  <a:gd name="connsiteY45" fmla="*/ 0 h 362839"/>
                  <a:gd name="connsiteX46" fmla="*/ 89154 w 119125"/>
                  <a:gd name="connsiteY46" fmla="*/ 0 h 362839"/>
                  <a:gd name="connsiteX47" fmla="*/ 119126 w 119125"/>
                  <a:gd name="connsiteY47" fmla="*/ 29972 h 362839"/>
                  <a:gd name="connsiteX48" fmla="*/ 119126 w 119125"/>
                  <a:gd name="connsiteY48" fmla="*/ 332867 h 362839"/>
                  <a:gd name="connsiteX49" fmla="*/ 89154 w 119125"/>
                  <a:gd name="connsiteY49" fmla="*/ 362839 h 362839"/>
                  <a:gd name="connsiteX50" fmla="*/ 18415 w 119125"/>
                  <a:gd name="connsiteY50" fmla="*/ 362839 h 362839"/>
                  <a:gd name="connsiteX51" fmla="*/ 20955 w 119125"/>
                  <a:gd name="connsiteY51" fmla="*/ 361188 h 362839"/>
                  <a:gd name="connsiteX52" fmla="*/ 22733 w 119125"/>
                  <a:gd name="connsiteY52" fmla="*/ 347091 h 362839"/>
                  <a:gd name="connsiteX53" fmla="*/ 27178 w 119125"/>
                  <a:gd name="connsiteY53" fmla="*/ 333883 h 362839"/>
                  <a:gd name="connsiteX54" fmla="*/ 32131 w 119125"/>
                  <a:gd name="connsiteY54" fmla="*/ 326517 h 362839"/>
                  <a:gd name="connsiteX55" fmla="*/ 32512 w 119125"/>
                  <a:gd name="connsiteY55" fmla="*/ 323596 h 362839"/>
                  <a:gd name="connsiteX56" fmla="*/ 66294 w 119125"/>
                  <a:gd name="connsiteY56" fmla="*/ 279146 h 362839"/>
                  <a:gd name="connsiteX57" fmla="*/ 70993 w 119125"/>
                  <a:gd name="connsiteY57" fmla="*/ 274955 h 362839"/>
                  <a:gd name="connsiteX58" fmla="*/ 75692 w 119125"/>
                  <a:gd name="connsiteY58" fmla="*/ 261493 h 362839"/>
                  <a:gd name="connsiteX59" fmla="*/ 79883 w 119125"/>
                  <a:gd name="connsiteY59" fmla="*/ 239014 h 362839"/>
                  <a:gd name="connsiteX60" fmla="*/ 83439 w 119125"/>
                  <a:gd name="connsiteY60" fmla="*/ 236347 h 362839"/>
                  <a:gd name="connsiteX61" fmla="*/ 87249 w 119125"/>
                  <a:gd name="connsiteY61" fmla="*/ 208026 h 362839"/>
                  <a:gd name="connsiteX62" fmla="*/ 87884 w 119125"/>
                  <a:gd name="connsiteY62" fmla="*/ 171196 h 362839"/>
                  <a:gd name="connsiteX63" fmla="*/ 88138 w 119125"/>
                  <a:gd name="connsiteY63" fmla="*/ 167132 h 362839"/>
                  <a:gd name="connsiteX64" fmla="*/ 86868 w 119125"/>
                  <a:gd name="connsiteY64" fmla="*/ 155194 h 362839"/>
                  <a:gd name="connsiteX65" fmla="*/ 93345 w 119125"/>
                  <a:gd name="connsiteY65" fmla="*/ 167767 h 362839"/>
                  <a:gd name="connsiteX66" fmla="*/ 102743 w 119125"/>
                  <a:gd name="connsiteY66" fmla="*/ 185801 h 362839"/>
                  <a:gd name="connsiteX67" fmla="*/ 102743 w 119125"/>
                  <a:gd name="connsiteY67" fmla="*/ 187706 h 362839"/>
                  <a:gd name="connsiteX68" fmla="*/ 99441 w 119125"/>
                  <a:gd name="connsiteY68" fmla="*/ 195453 h 362839"/>
                  <a:gd name="connsiteX69" fmla="*/ 97790 w 119125"/>
                  <a:gd name="connsiteY69" fmla="*/ 200152 h 362839"/>
                  <a:gd name="connsiteX70" fmla="*/ 96647 w 119125"/>
                  <a:gd name="connsiteY70" fmla="*/ 202438 h 362839"/>
                  <a:gd name="connsiteX71" fmla="*/ 95250 w 119125"/>
                  <a:gd name="connsiteY71" fmla="*/ 204470 h 362839"/>
                  <a:gd name="connsiteX72" fmla="*/ 98425 w 119125"/>
                  <a:gd name="connsiteY72" fmla="*/ 205105 h 362839"/>
                  <a:gd name="connsiteX73" fmla="*/ 101219 w 119125"/>
                  <a:gd name="connsiteY73" fmla="*/ 201930 h 362839"/>
                  <a:gd name="connsiteX74" fmla="*/ 104267 w 119125"/>
                  <a:gd name="connsiteY74" fmla="*/ 198755 h 362839"/>
                  <a:gd name="connsiteX75" fmla="*/ 105918 w 119125"/>
                  <a:gd name="connsiteY75" fmla="*/ 199263 h 362839"/>
                  <a:gd name="connsiteX76" fmla="*/ 107569 w 119125"/>
                  <a:gd name="connsiteY76" fmla="*/ 204343 h 362839"/>
                  <a:gd name="connsiteX77" fmla="*/ 108585 w 119125"/>
                  <a:gd name="connsiteY77" fmla="*/ 207899 h 362839"/>
                  <a:gd name="connsiteX78" fmla="*/ 111379 w 119125"/>
                  <a:gd name="connsiteY78" fmla="*/ 215265 h 362839"/>
                  <a:gd name="connsiteX79" fmla="*/ 112395 w 119125"/>
                  <a:gd name="connsiteY79" fmla="*/ 217805 h 362839"/>
                  <a:gd name="connsiteX80" fmla="*/ 114300 w 119125"/>
                  <a:gd name="connsiteY80" fmla="*/ 219583 h 362839"/>
                  <a:gd name="connsiteX81" fmla="*/ 115316 w 119125"/>
                  <a:gd name="connsiteY81" fmla="*/ 218821 h 362839"/>
                  <a:gd name="connsiteX82" fmla="*/ 114808 w 119125"/>
                  <a:gd name="connsiteY82" fmla="*/ 217170 h 362839"/>
                  <a:gd name="connsiteX83" fmla="*/ 117094 w 119125"/>
                  <a:gd name="connsiteY83" fmla="*/ 216789 h 362839"/>
                  <a:gd name="connsiteX84" fmla="*/ 116459 w 119125"/>
                  <a:gd name="connsiteY84" fmla="*/ 215392 h 362839"/>
                  <a:gd name="connsiteX85" fmla="*/ 115824 w 119125"/>
                  <a:gd name="connsiteY85" fmla="*/ 213868 h 3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9125" h="362839">
                    <a:moveTo>
                      <a:pt x="115697" y="213106"/>
                    </a:moveTo>
                    <a:cubicBezTo>
                      <a:pt x="115697" y="213106"/>
                      <a:pt x="116205" y="212852"/>
                      <a:pt x="116205" y="212471"/>
                    </a:cubicBezTo>
                    <a:cubicBezTo>
                      <a:pt x="116205" y="212344"/>
                      <a:pt x="115824" y="211582"/>
                      <a:pt x="115570" y="211201"/>
                    </a:cubicBezTo>
                    <a:cubicBezTo>
                      <a:pt x="114554" y="209042"/>
                      <a:pt x="114300" y="206375"/>
                      <a:pt x="114300" y="206121"/>
                    </a:cubicBezTo>
                    <a:cubicBezTo>
                      <a:pt x="114300" y="206121"/>
                      <a:pt x="113792" y="197612"/>
                      <a:pt x="112395" y="190373"/>
                    </a:cubicBezTo>
                    <a:cubicBezTo>
                      <a:pt x="112141" y="188468"/>
                      <a:pt x="112014" y="186690"/>
                      <a:pt x="111760" y="185674"/>
                    </a:cubicBezTo>
                    <a:cubicBezTo>
                      <a:pt x="111379" y="184023"/>
                      <a:pt x="109474" y="177292"/>
                      <a:pt x="108712" y="174244"/>
                    </a:cubicBezTo>
                    <a:cubicBezTo>
                      <a:pt x="108712" y="174244"/>
                      <a:pt x="106807" y="164973"/>
                      <a:pt x="105156" y="158877"/>
                    </a:cubicBezTo>
                    <a:cubicBezTo>
                      <a:pt x="102997" y="149987"/>
                      <a:pt x="98171" y="144272"/>
                      <a:pt x="95631" y="139700"/>
                    </a:cubicBezTo>
                    <a:cubicBezTo>
                      <a:pt x="93726" y="131318"/>
                      <a:pt x="89916" y="119634"/>
                      <a:pt x="85979" y="115189"/>
                    </a:cubicBezTo>
                    <a:cubicBezTo>
                      <a:pt x="84836" y="110109"/>
                      <a:pt x="84074" y="104775"/>
                      <a:pt x="81280" y="100838"/>
                    </a:cubicBezTo>
                    <a:cubicBezTo>
                      <a:pt x="78232" y="96647"/>
                      <a:pt x="75819" y="95504"/>
                      <a:pt x="71120" y="94361"/>
                    </a:cubicBezTo>
                    <a:cubicBezTo>
                      <a:pt x="70612" y="94234"/>
                      <a:pt x="70104" y="93980"/>
                      <a:pt x="69723" y="93853"/>
                    </a:cubicBezTo>
                    <a:cubicBezTo>
                      <a:pt x="69342" y="92964"/>
                      <a:pt x="69088" y="92710"/>
                      <a:pt x="69088" y="92710"/>
                    </a:cubicBezTo>
                    <a:cubicBezTo>
                      <a:pt x="69088" y="92710"/>
                      <a:pt x="65786" y="90932"/>
                      <a:pt x="64389" y="91313"/>
                    </a:cubicBezTo>
                    <a:cubicBezTo>
                      <a:pt x="61087" y="89916"/>
                      <a:pt x="60706" y="85217"/>
                      <a:pt x="62230" y="84201"/>
                    </a:cubicBezTo>
                    <a:cubicBezTo>
                      <a:pt x="63500" y="83439"/>
                      <a:pt x="66548" y="82677"/>
                      <a:pt x="67183" y="81407"/>
                    </a:cubicBezTo>
                    <a:cubicBezTo>
                      <a:pt x="67818" y="80391"/>
                      <a:pt x="67945" y="79629"/>
                      <a:pt x="67564" y="78359"/>
                    </a:cubicBezTo>
                    <a:cubicBezTo>
                      <a:pt x="67310" y="77470"/>
                      <a:pt x="67056" y="77597"/>
                      <a:pt x="66929" y="76581"/>
                    </a:cubicBezTo>
                    <a:cubicBezTo>
                      <a:pt x="66802" y="75692"/>
                      <a:pt x="67310" y="75565"/>
                      <a:pt x="67183" y="74803"/>
                    </a:cubicBezTo>
                    <a:cubicBezTo>
                      <a:pt x="67056" y="73787"/>
                      <a:pt x="66421" y="73533"/>
                      <a:pt x="65913" y="73406"/>
                    </a:cubicBezTo>
                    <a:cubicBezTo>
                      <a:pt x="65659" y="73406"/>
                      <a:pt x="65405" y="73025"/>
                      <a:pt x="65532" y="72771"/>
                    </a:cubicBezTo>
                    <a:cubicBezTo>
                      <a:pt x="65532" y="72771"/>
                      <a:pt x="66040" y="71628"/>
                      <a:pt x="66040" y="71120"/>
                    </a:cubicBezTo>
                    <a:cubicBezTo>
                      <a:pt x="66040" y="70612"/>
                      <a:pt x="66040" y="70231"/>
                      <a:pt x="65405" y="69723"/>
                    </a:cubicBezTo>
                    <a:cubicBezTo>
                      <a:pt x="64389" y="68961"/>
                      <a:pt x="64516" y="69088"/>
                      <a:pt x="64008" y="68707"/>
                    </a:cubicBezTo>
                    <a:cubicBezTo>
                      <a:pt x="64008" y="68707"/>
                      <a:pt x="64008" y="68707"/>
                      <a:pt x="64008" y="68707"/>
                    </a:cubicBezTo>
                    <a:cubicBezTo>
                      <a:pt x="64643" y="68199"/>
                      <a:pt x="65151" y="67437"/>
                      <a:pt x="65278" y="66802"/>
                    </a:cubicBezTo>
                    <a:cubicBezTo>
                      <a:pt x="65405" y="66040"/>
                      <a:pt x="65278" y="65151"/>
                      <a:pt x="64643" y="64643"/>
                    </a:cubicBezTo>
                    <a:cubicBezTo>
                      <a:pt x="63500" y="63754"/>
                      <a:pt x="59436" y="62484"/>
                      <a:pt x="59055" y="62230"/>
                    </a:cubicBezTo>
                    <a:cubicBezTo>
                      <a:pt x="58166" y="61468"/>
                      <a:pt x="59182" y="60325"/>
                      <a:pt x="58039" y="58293"/>
                    </a:cubicBezTo>
                    <a:cubicBezTo>
                      <a:pt x="57277" y="56896"/>
                      <a:pt x="54864" y="54610"/>
                      <a:pt x="52197" y="52832"/>
                    </a:cubicBezTo>
                    <a:cubicBezTo>
                      <a:pt x="51943" y="51562"/>
                      <a:pt x="47371" y="50419"/>
                      <a:pt x="43942" y="50546"/>
                    </a:cubicBezTo>
                    <a:cubicBezTo>
                      <a:pt x="40513" y="50546"/>
                      <a:pt x="36957" y="51562"/>
                      <a:pt x="34290" y="53086"/>
                    </a:cubicBezTo>
                    <a:cubicBezTo>
                      <a:pt x="31242" y="54737"/>
                      <a:pt x="27686" y="57531"/>
                      <a:pt x="26162" y="61595"/>
                    </a:cubicBezTo>
                    <a:cubicBezTo>
                      <a:pt x="23876" y="68707"/>
                      <a:pt x="25781" y="74041"/>
                      <a:pt x="33020" y="80137"/>
                    </a:cubicBezTo>
                    <a:cubicBezTo>
                      <a:pt x="35560" y="82296"/>
                      <a:pt x="36449" y="83185"/>
                      <a:pt x="38354" y="87376"/>
                    </a:cubicBezTo>
                    <a:cubicBezTo>
                      <a:pt x="38227" y="87376"/>
                      <a:pt x="37846" y="87503"/>
                      <a:pt x="37719" y="87630"/>
                    </a:cubicBezTo>
                    <a:cubicBezTo>
                      <a:pt x="35687" y="86614"/>
                      <a:pt x="33528" y="85598"/>
                      <a:pt x="31369" y="85344"/>
                    </a:cubicBezTo>
                    <a:cubicBezTo>
                      <a:pt x="25908" y="84709"/>
                      <a:pt x="22352" y="85344"/>
                      <a:pt x="22098" y="84836"/>
                    </a:cubicBezTo>
                    <a:cubicBezTo>
                      <a:pt x="21463" y="83820"/>
                      <a:pt x="16637" y="80264"/>
                      <a:pt x="14732" y="79121"/>
                    </a:cubicBezTo>
                    <a:cubicBezTo>
                      <a:pt x="6858" y="74549"/>
                      <a:pt x="2286" y="73406"/>
                      <a:pt x="0" y="72517"/>
                    </a:cubicBezTo>
                    <a:cubicBezTo>
                      <a:pt x="762" y="68580"/>
                      <a:pt x="1143" y="62484"/>
                      <a:pt x="1016" y="58547"/>
                    </a:cubicBezTo>
                    <a:cubicBezTo>
                      <a:pt x="635" y="50546"/>
                      <a:pt x="2540" y="41021"/>
                      <a:pt x="3683" y="37719"/>
                    </a:cubicBezTo>
                    <a:cubicBezTo>
                      <a:pt x="8001" y="41148"/>
                      <a:pt x="13589" y="42926"/>
                      <a:pt x="19558" y="42291"/>
                    </a:cubicBezTo>
                    <a:cubicBezTo>
                      <a:pt x="29210" y="41148"/>
                      <a:pt x="37084" y="33274"/>
                      <a:pt x="38227" y="23495"/>
                    </a:cubicBezTo>
                    <a:cubicBezTo>
                      <a:pt x="39497" y="12446"/>
                      <a:pt x="32639" y="2794"/>
                      <a:pt x="22733" y="0"/>
                    </a:cubicBezTo>
                    <a:lnTo>
                      <a:pt x="89154" y="0"/>
                    </a:lnTo>
                    <a:cubicBezTo>
                      <a:pt x="105664" y="0"/>
                      <a:pt x="119126" y="13335"/>
                      <a:pt x="119126" y="29972"/>
                    </a:cubicBezTo>
                    <a:lnTo>
                      <a:pt x="119126" y="332867"/>
                    </a:lnTo>
                    <a:cubicBezTo>
                      <a:pt x="119126" y="349377"/>
                      <a:pt x="105791" y="362839"/>
                      <a:pt x="89154" y="362839"/>
                    </a:cubicBezTo>
                    <a:lnTo>
                      <a:pt x="18415" y="362839"/>
                    </a:lnTo>
                    <a:cubicBezTo>
                      <a:pt x="18415" y="362839"/>
                      <a:pt x="19939" y="362839"/>
                      <a:pt x="20955" y="361188"/>
                    </a:cubicBezTo>
                    <a:cubicBezTo>
                      <a:pt x="22479" y="358394"/>
                      <a:pt x="22225" y="352552"/>
                      <a:pt x="22733" y="347091"/>
                    </a:cubicBezTo>
                    <a:cubicBezTo>
                      <a:pt x="23241" y="345567"/>
                      <a:pt x="26543" y="335661"/>
                      <a:pt x="27178" y="333883"/>
                    </a:cubicBezTo>
                    <a:cubicBezTo>
                      <a:pt x="29083" y="330835"/>
                      <a:pt x="30607" y="328295"/>
                      <a:pt x="32131" y="326517"/>
                    </a:cubicBezTo>
                    <a:cubicBezTo>
                      <a:pt x="33655" y="324739"/>
                      <a:pt x="32512" y="323596"/>
                      <a:pt x="32512" y="323596"/>
                    </a:cubicBezTo>
                    <a:cubicBezTo>
                      <a:pt x="32512" y="323596"/>
                      <a:pt x="54483" y="289941"/>
                      <a:pt x="66294" y="279146"/>
                    </a:cubicBezTo>
                    <a:cubicBezTo>
                      <a:pt x="66294" y="279146"/>
                      <a:pt x="68707" y="276860"/>
                      <a:pt x="70993" y="274955"/>
                    </a:cubicBezTo>
                    <a:cubicBezTo>
                      <a:pt x="75946" y="270129"/>
                      <a:pt x="75692" y="263398"/>
                      <a:pt x="75692" y="261493"/>
                    </a:cubicBezTo>
                    <a:cubicBezTo>
                      <a:pt x="78740" y="245999"/>
                      <a:pt x="79883" y="239141"/>
                      <a:pt x="79883" y="239014"/>
                    </a:cubicBezTo>
                    <a:cubicBezTo>
                      <a:pt x="81915" y="237998"/>
                      <a:pt x="83439" y="236347"/>
                      <a:pt x="83439" y="236347"/>
                    </a:cubicBezTo>
                    <a:cubicBezTo>
                      <a:pt x="83312" y="230886"/>
                      <a:pt x="85090" y="219837"/>
                      <a:pt x="87249" y="208026"/>
                    </a:cubicBezTo>
                    <a:cubicBezTo>
                      <a:pt x="91313" y="185801"/>
                      <a:pt x="87884" y="171196"/>
                      <a:pt x="87884" y="171196"/>
                    </a:cubicBezTo>
                    <a:cubicBezTo>
                      <a:pt x="88519" y="170053"/>
                      <a:pt x="88519" y="169291"/>
                      <a:pt x="88138" y="167132"/>
                    </a:cubicBezTo>
                    <a:cubicBezTo>
                      <a:pt x="87503" y="163449"/>
                      <a:pt x="87249" y="157988"/>
                      <a:pt x="86868" y="155194"/>
                    </a:cubicBezTo>
                    <a:cubicBezTo>
                      <a:pt x="87757" y="157480"/>
                      <a:pt x="89281" y="162814"/>
                      <a:pt x="93345" y="167767"/>
                    </a:cubicBezTo>
                    <a:cubicBezTo>
                      <a:pt x="98425" y="173990"/>
                      <a:pt x="100965" y="180848"/>
                      <a:pt x="102743" y="185801"/>
                    </a:cubicBezTo>
                    <a:cubicBezTo>
                      <a:pt x="102743" y="185801"/>
                      <a:pt x="103251" y="186944"/>
                      <a:pt x="102743" y="187706"/>
                    </a:cubicBezTo>
                    <a:cubicBezTo>
                      <a:pt x="102743" y="187706"/>
                      <a:pt x="99568" y="191389"/>
                      <a:pt x="99441" y="195453"/>
                    </a:cubicBezTo>
                    <a:cubicBezTo>
                      <a:pt x="99441" y="195961"/>
                      <a:pt x="99187" y="197993"/>
                      <a:pt x="97790" y="200152"/>
                    </a:cubicBezTo>
                    <a:cubicBezTo>
                      <a:pt x="97536" y="200533"/>
                      <a:pt x="97282" y="201295"/>
                      <a:pt x="96647" y="202438"/>
                    </a:cubicBezTo>
                    <a:cubicBezTo>
                      <a:pt x="96012" y="203581"/>
                      <a:pt x="95250" y="204216"/>
                      <a:pt x="95250" y="204470"/>
                    </a:cubicBezTo>
                    <a:cubicBezTo>
                      <a:pt x="95250" y="205740"/>
                      <a:pt x="96774" y="206375"/>
                      <a:pt x="98425" y="205105"/>
                    </a:cubicBezTo>
                    <a:cubicBezTo>
                      <a:pt x="99314" y="204343"/>
                      <a:pt x="100584" y="202946"/>
                      <a:pt x="101219" y="201930"/>
                    </a:cubicBezTo>
                    <a:cubicBezTo>
                      <a:pt x="101727" y="201041"/>
                      <a:pt x="102997" y="198755"/>
                      <a:pt x="104267" y="198755"/>
                    </a:cubicBezTo>
                    <a:cubicBezTo>
                      <a:pt x="105410" y="198755"/>
                      <a:pt x="105664" y="199009"/>
                      <a:pt x="105918" y="199263"/>
                    </a:cubicBezTo>
                    <a:cubicBezTo>
                      <a:pt x="106553" y="199898"/>
                      <a:pt x="106807" y="201295"/>
                      <a:pt x="107569" y="204343"/>
                    </a:cubicBezTo>
                    <a:cubicBezTo>
                      <a:pt x="107823" y="205359"/>
                      <a:pt x="108204" y="206629"/>
                      <a:pt x="108585" y="207899"/>
                    </a:cubicBezTo>
                    <a:cubicBezTo>
                      <a:pt x="109728" y="211201"/>
                      <a:pt x="111125" y="214757"/>
                      <a:pt x="111379" y="215265"/>
                    </a:cubicBezTo>
                    <a:cubicBezTo>
                      <a:pt x="111379" y="215646"/>
                      <a:pt x="112014" y="217043"/>
                      <a:pt x="112395" y="217805"/>
                    </a:cubicBezTo>
                    <a:cubicBezTo>
                      <a:pt x="112903" y="218821"/>
                      <a:pt x="113792" y="219583"/>
                      <a:pt x="114300" y="219583"/>
                    </a:cubicBezTo>
                    <a:cubicBezTo>
                      <a:pt x="114681" y="219583"/>
                      <a:pt x="115316" y="219202"/>
                      <a:pt x="115316" y="218821"/>
                    </a:cubicBezTo>
                    <a:cubicBezTo>
                      <a:pt x="115316" y="218821"/>
                      <a:pt x="114808" y="217170"/>
                      <a:pt x="114808" y="217170"/>
                    </a:cubicBezTo>
                    <a:cubicBezTo>
                      <a:pt x="115570" y="217805"/>
                      <a:pt x="116713" y="217678"/>
                      <a:pt x="117094" y="216789"/>
                    </a:cubicBezTo>
                    <a:cubicBezTo>
                      <a:pt x="117221" y="216408"/>
                      <a:pt x="116586" y="215519"/>
                      <a:pt x="116459" y="215392"/>
                    </a:cubicBezTo>
                    <a:cubicBezTo>
                      <a:pt x="115951" y="214630"/>
                      <a:pt x="115824" y="213868"/>
                      <a:pt x="115824" y="213868"/>
                    </a:cubicBezTo>
                  </a:path>
                </a:pathLst>
              </a:custGeom>
              <a:solidFill>
                <a:srgbClr val="252524"/>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65605C-5E35-90CE-459F-D8D95B8D1EFF}"/>
                  </a:ext>
                </a:extLst>
              </p:cNvPr>
              <p:cNvSpPr/>
              <p:nvPr/>
            </p:nvSpPr>
            <p:spPr>
              <a:xfrm>
                <a:off x="1270184" y="6128417"/>
                <a:ext cx="80676" cy="283844"/>
              </a:xfrm>
              <a:custGeom>
                <a:avLst/>
                <a:gdLst>
                  <a:gd name="connsiteX0" fmla="*/ 70104 w 80676"/>
                  <a:gd name="connsiteY0" fmla="*/ 243586 h 283844"/>
                  <a:gd name="connsiteX1" fmla="*/ 71501 w 80676"/>
                  <a:gd name="connsiteY1" fmla="*/ 241808 h 283844"/>
                  <a:gd name="connsiteX2" fmla="*/ 70485 w 80676"/>
                  <a:gd name="connsiteY2" fmla="*/ 229616 h 283844"/>
                  <a:gd name="connsiteX3" fmla="*/ 67691 w 80676"/>
                  <a:gd name="connsiteY3" fmla="*/ 227965 h 283844"/>
                  <a:gd name="connsiteX4" fmla="*/ 68834 w 80676"/>
                  <a:gd name="connsiteY4" fmla="*/ 209550 h 283844"/>
                  <a:gd name="connsiteX5" fmla="*/ 80645 w 80676"/>
                  <a:gd name="connsiteY5" fmla="*/ 161671 h 283844"/>
                  <a:gd name="connsiteX6" fmla="*/ 80518 w 80676"/>
                  <a:gd name="connsiteY6" fmla="*/ 160909 h 283844"/>
                  <a:gd name="connsiteX7" fmla="*/ 78232 w 80676"/>
                  <a:gd name="connsiteY7" fmla="*/ 154813 h 283844"/>
                  <a:gd name="connsiteX8" fmla="*/ 60071 w 80676"/>
                  <a:gd name="connsiteY8" fmla="*/ 125984 h 283844"/>
                  <a:gd name="connsiteX9" fmla="*/ 41783 w 80676"/>
                  <a:gd name="connsiteY9" fmla="*/ 101600 h 283844"/>
                  <a:gd name="connsiteX10" fmla="*/ 25400 w 80676"/>
                  <a:gd name="connsiteY10" fmla="*/ 88519 h 283844"/>
                  <a:gd name="connsiteX11" fmla="*/ 14986 w 80676"/>
                  <a:gd name="connsiteY11" fmla="*/ 78867 h 283844"/>
                  <a:gd name="connsiteX12" fmla="*/ 13716 w 80676"/>
                  <a:gd name="connsiteY12" fmla="*/ 66040 h 283844"/>
                  <a:gd name="connsiteX13" fmla="*/ 22352 w 80676"/>
                  <a:gd name="connsiteY13" fmla="*/ 38227 h 283844"/>
                  <a:gd name="connsiteX14" fmla="*/ 25146 w 80676"/>
                  <a:gd name="connsiteY14" fmla="*/ 25908 h 283844"/>
                  <a:gd name="connsiteX15" fmla="*/ 24765 w 80676"/>
                  <a:gd name="connsiteY15" fmla="*/ 20701 h 283844"/>
                  <a:gd name="connsiteX16" fmla="*/ 27305 w 80676"/>
                  <a:gd name="connsiteY16" fmla="*/ 13081 h 283844"/>
                  <a:gd name="connsiteX17" fmla="*/ 28321 w 80676"/>
                  <a:gd name="connsiteY17" fmla="*/ 10795 h 283844"/>
                  <a:gd name="connsiteX18" fmla="*/ 40005 w 80676"/>
                  <a:gd name="connsiteY18" fmla="*/ 0 h 283844"/>
                  <a:gd name="connsiteX19" fmla="*/ 29972 w 80676"/>
                  <a:gd name="connsiteY19" fmla="*/ 0 h 283844"/>
                  <a:gd name="connsiteX20" fmla="*/ 0 w 80676"/>
                  <a:gd name="connsiteY20" fmla="*/ 29972 h 283844"/>
                  <a:gd name="connsiteX21" fmla="*/ 0 w 80676"/>
                  <a:gd name="connsiteY21" fmla="*/ 283845 h 283844"/>
                  <a:gd name="connsiteX22" fmla="*/ 7620 w 80676"/>
                  <a:gd name="connsiteY22" fmla="*/ 266446 h 283844"/>
                  <a:gd name="connsiteX23" fmla="*/ 14986 w 80676"/>
                  <a:gd name="connsiteY23" fmla="*/ 256159 h 283844"/>
                  <a:gd name="connsiteX24" fmla="*/ 18669 w 80676"/>
                  <a:gd name="connsiteY24" fmla="*/ 256540 h 283844"/>
                  <a:gd name="connsiteX25" fmla="*/ 28321 w 80676"/>
                  <a:gd name="connsiteY25" fmla="*/ 260350 h 283844"/>
                  <a:gd name="connsiteX26" fmla="*/ 29337 w 80676"/>
                  <a:gd name="connsiteY26" fmla="*/ 261366 h 283844"/>
                  <a:gd name="connsiteX27" fmla="*/ 51054 w 80676"/>
                  <a:gd name="connsiteY27" fmla="*/ 251714 h 283844"/>
                  <a:gd name="connsiteX28" fmla="*/ 69977 w 80676"/>
                  <a:gd name="connsiteY28" fmla="*/ 24384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676" h="283844">
                    <a:moveTo>
                      <a:pt x="70104" y="243586"/>
                    </a:moveTo>
                    <a:cubicBezTo>
                      <a:pt x="70993" y="243459"/>
                      <a:pt x="71628" y="242697"/>
                      <a:pt x="71501" y="241808"/>
                    </a:cubicBezTo>
                    <a:lnTo>
                      <a:pt x="70485" y="229616"/>
                    </a:lnTo>
                    <a:cubicBezTo>
                      <a:pt x="70485" y="229616"/>
                      <a:pt x="69723" y="229616"/>
                      <a:pt x="67691" y="227965"/>
                    </a:cubicBezTo>
                    <a:cubicBezTo>
                      <a:pt x="68199" y="223520"/>
                      <a:pt x="68326" y="218821"/>
                      <a:pt x="68834" y="209550"/>
                    </a:cubicBezTo>
                    <a:cubicBezTo>
                      <a:pt x="68834" y="187198"/>
                      <a:pt x="70612" y="177927"/>
                      <a:pt x="80645" y="161671"/>
                    </a:cubicBezTo>
                    <a:cubicBezTo>
                      <a:pt x="80645" y="161671"/>
                      <a:pt x="80772" y="161290"/>
                      <a:pt x="80518" y="160909"/>
                    </a:cubicBezTo>
                    <a:cubicBezTo>
                      <a:pt x="79883" y="160147"/>
                      <a:pt x="78486" y="156972"/>
                      <a:pt x="78232" y="154813"/>
                    </a:cubicBezTo>
                    <a:cubicBezTo>
                      <a:pt x="77851" y="151892"/>
                      <a:pt x="75057" y="146812"/>
                      <a:pt x="60071" y="125984"/>
                    </a:cubicBezTo>
                    <a:cubicBezTo>
                      <a:pt x="45847" y="110871"/>
                      <a:pt x="47879" y="105156"/>
                      <a:pt x="41783" y="101600"/>
                    </a:cubicBezTo>
                    <a:cubicBezTo>
                      <a:pt x="37211" y="98933"/>
                      <a:pt x="29972" y="93472"/>
                      <a:pt x="25400" y="88519"/>
                    </a:cubicBezTo>
                    <a:cubicBezTo>
                      <a:pt x="21082" y="83820"/>
                      <a:pt x="17018" y="81153"/>
                      <a:pt x="14986" y="78867"/>
                    </a:cubicBezTo>
                    <a:cubicBezTo>
                      <a:pt x="12192" y="75692"/>
                      <a:pt x="13208" y="76708"/>
                      <a:pt x="13716" y="66040"/>
                    </a:cubicBezTo>
                    <a:cubicBezTo>
                      <a:pt x="14224" y="55372"/>
                      <a:pt x="18669" y="46228"/>
                      <a:pt x="22352" y="38227"/>
                    </a:cubicBezTo>
                    <a:cubicBezTo>
                      <a:pt x="24892" y="32512"/>
                      <a:pt x="25527" y="32004"/>
                      <a:pt x="25146" y="25908"/>
                    </a:cubicBezTo>
                    <a:cubicBezTo>
                      <a:pt x="25146" y="25781"/>
                      <a:pt x="24892" y="23368"/>
                      <a:pt x="24765" y="20701"/>
                    </a:cubicBezTo>
                    <a:cubicBezTo>
                      <a:pt x="24638" y="18288"/>
                      <a:pt x="25908" y="15367"/>
                      <a:pt x="27305" y="13081"/>
                    </a:cubicBezTo>
                    <a:cubicBezTo>
                      <a:pt x="27686" y="12319"/>
                      <a:pt x="27940" y="11557"/>
                      <a:pt x="28321" y="10795"/>
                    </a:cubicBezTo>
                    <a:cubicBezTo>
                      <a:pt x="30734" y="6096"/>
                      <a:pt x="34925" y="2413"/>
                      <a:pt x="40005" y="0"/>
                    </a:cubicBezTo>
                    <a:lnTo>
                      <a:pt x="29972" y="0"/>
                    </a:lnTo>
                    <a:cubicBezTo>
                      <a:pt x="13462" y="0"/>
                      <a:pt x="0" y="13462"/>
                      <a:pt x="0" y="29972"/>
                    </a:cubicBezTo>
                    <a:lnTo>
                      <a:pt x="0" y="283845"/>
                    </a:lnTo>
                    <a:cubicBezTo>
                      <a:pt x="2159" y="274701"/>
                      <a:pt x="6223" y="272669"/>
                      <a:pt x="7620" y="266446"/>
                    </a:cubicBezTo>
                    <a:cubicBezTo>
                      <a:pt x="8890" y="261112"/>
                      <a:pt x="11684" y="257175"/>
                      <a:pt x="14986" y="256159"/>
                    </a:cubicBezTo>
                    <a:cubicBezTo>
                      <a:pt x="16002" y="255778"/>
                      <a:pt x="17780" y="256159"/>
                      <a:pt x="18669" y="256540"/>
                    </a:cubicBezTo>
                    <a:cubicBezTo>
                      <a:pt x="20193" y="257302"/>
                      <a:pt x="23495" y="259207"/>
                      <a:pt x="28321" y="260350"/>
                    </a:cubicBezTo>
                    <a:cubicBezTo>
                      <a:pt x="28829" y="260477"/>
                      <a:pt x="29083" y="260985"/>
                      <a:pt x="29337" y="261366"/>
                    </a:cubicBezTo>
                    <a:cubicBezTo>
                      <a:pt x="31242" y="261747"/>
                      <a:pt x="43434" y="258572"/>
                      <a:pt x="51054" y="251714"/>
                    </a:cubicBezTo>
                    <a:cubicBezTo>
                      <a:pt x="55372" y="247904"/>
                      <a:pt x="58674" y="244602"/>
                      <a:pt x="69977" y="243840"/>
                    </a:cubicBezTo>
                  </a:path>
                </a:pathLst>
              </a:custGeom>
              <a:solidFill>
                <a:srgbClr val="252524"/>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CC84C3B-9B39-EB4F-7AD7-C25662BD3465}"/>
                  </a:ext>
                </a:extLst>
              </p:cNvPr>
              <p:cNvSpPr/>
              <p:nvPr/>
            </p:nvSpPr>
            <p:spPr>
              <a:xfrm>
                <a:off x="1270184" y="6389529"/>
                <a:ext cx="82930" cy="101600"/>
              </a:xfrm>
              <a:custGeom>
                <a:avLst/>
                <a:gdLst>
                  <a:gd name="connsiteX0" fmla="*/ 82804 w 82930"/>
                  <a:gd name="connsiteY0" fmla="*/ 0 h 101600"/>
                  <a:gd name="connsiteX1" fmla="*/ 30607 w 82930"/>
                  <a:gd name="connsiteY1" fmla="*/ 14478 h 101600"/>
                  <a:gd name="connsiteX2" fmla="*/ 21590 w 82930"/>
                  <a:gd name="connsiteY2" fmla="*/ 20447 h 101600"/>
                  <a:gd name="connsiteX3" fmla="*/ 10033 w 82930"/>
                  <a:gd name="connsiteY3" fmla="*/ 33147 h 101600"/>
                  <a:gd name="connsiteX4" fmla="*/ 1397 w 82930"/>
                  <a:gd name="connsiteY4" fmla="*/ 43307 h 101600"/>
                  <a:gd name="connsiteX5" fmla="*/ 0 w 82930"/>
                  <a:gd name="connsiteY5" fmla="*/ 41910 h 101600"/>
                  <a:gd name="connsiteX6" fmla="*/ 0 w 82930"/>
                  <a:gd name="connsiteY6" fmla="*/ 71755 h 101600"/>
                  <a:gd name="connsiteX7" fmla="*/ 29972 w 82930"/>
                  <a:gd name="connsiteY7" fmla="*/ 101600 h 101600"/>
                  <a:gd name="connsiteX8" fmla="*/ 46355 w 82930"/>
                  <a:gd name="connsiteY8" fmla="*/ 101600 h 101600"/>
                  <a:gd name="connsiteX9" fmla="*/ 39370 w 82930"/>
                  <a:gd name="connsiteY9" fmla="*/ 91567 h 101600"/>
                  <a:gd name="connsiteX10" fmla="*/ 38608 w 82930"/>
                  <a:gd name="connsiteY10" fmla="*/ 81026 h 101600"/>
                  <a:gd name="connsiteX11" fmla="*/ 37973 w 82930"/>
                  <a:gd name="connsiteY11" fmla="*/ 70739 h 101600"/>
                  <a:gd name="connsiteX12" fmla="*/ 37465 w 82930"/>
                  <a:gd name="connsiteY12" fmla="*/ 56515 h 101600"/>
                  <a:gd name="connsiteX13" fmla="*/ 41148 w 82930"/>
                  <a:gd name="connsiteY13" fmla="*/ 53721 h 101600"/>
                  <a:gd name="connsiteX14" fmla="*/ 51689 w 82930"/>
                  <a:gd name="connsiteY14" fmla="*/ 51943 h 101600"/>
                  <a:gd name="connsiteX15" fmla="*/ 52832 w 82930"/>
                  <a:gd name="connsiteY15" fmla="*/ 52197 h 101600"/>
                  <a:gd name="connsiteX16" fmla="*/ 54737 w 82930"/>
                  <a:gd name="connsiteY16" fmla="*/ 50800 h 101600"/>
                  <a:gd name="connsiteX17" fmla="*/ 64516 w 82930"/>
                  <a:gd name="connsiteY17" fmla="*/ 32639 h 101600"/>
                  <a:gd name="connsiteX18" fmla="*/ 66421 w 82930"/>
                  <a:gd name="connsiteY18" fmla="*/ 27432 h 101600"/>
                  <a:gd name="connsiteX19" fmla="*/ 82931 w 82930"/>
                  <a:gd name="connsiteY19" fmla="*/ 12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930" h="101600">
                    <a:moveTo>
                      <a:pt x="82804" y="0"/>
                    </a:moveTo>
                    <a:cubicBezTo>
                      <a:pt x="67564" y="5461"/>
                      <a:pt x="55118" y="6223"/>
                      <a:pt x="30607" y="14478"/>
                    </a:cubicBezTo>
                    <a:cubicBezTo>
                      <a:pt x="30988" y="17145"/>
                      <a:pt x="28067" y="17018"/>
                      <a:pt x="21590" y="20447"/>
                    </a:cubicBezTo>
                    <a:cubicBezTo>
                      <a:pt x="21590" y="20447"/>
                      <a:pt x="11049" y="30353"/>
                      <a:pt x="10033" y="33147"/>
                    </a:cubicBezTo>
                    <a:cubicBezTo>
                      <a:pt x="6858" y="41402"/>
                      <a:pt x="4191" y="44323"/>
                      <a:pt x="1397" y="43307"/>
                    </a:cubicBezTo>
                    <a:cubicBezTo>
                      <a:pt x="889" y="43180"/>
                      <a:pt x="381" y="42545"/>
                      <a:pt x="0" y="41910"/>
                    </a:cubicBezTo>
                    <a:lnTo>
                      <a:pt x="0" y="71755"/>
                    </a:lnTo>
                    <a:cubicBezTo>
                      <a:pt x="0" y="88265"/>
                      <a:pt x="13462" y="101600"/>
                      <a:pt x="29972" y="101600"/>
                    </a:cubicBezTo>
                    <a:lnTo>
                      <a:pt x="46355" y="101600"/>
                    </a:lnTo>
                    <a:cubicBezTo>
                      <a:pt x="42291" y="99822"/>
                      <a:pt x="41021" y="97155"/>
                      <a:pt x="39370" y="91567"/>
                    </a:cubicBezTo>
                    <a:cubicBezTo>
                      <a:pt x="38354" y="88011"/>
                      <a:pt x="38354" y="84074"/>
                      <a:pt x="38608" y="81026"/>
                    </a:cubicBezTo>
                    <a:cubicBezTo>
                      <a:pt x="39116" y="75819"/>
                      <a:pt x="38608" y="73660"/>
                      <a:pt x="37973" y="70739"/>
                    </a:cubicBezTo>
                    <a:cubicBezTo>
                      <a:pt x="36576" y="64897"/>
                      <a:pt x="35687" y="60706"/>
                      <a:pt x="37465" y="56515"/>
                    </a:cubicBezTo>
                    <a:cubicBezTo>
                      <a:pt x="37719" y="56007"/>
                      <a:pt x="39116" y="53721"/>
                      <a:pt x="41148" y="53721"/>
                    </a:cubicBezTo>
                    <a:cubicBezTo>
                      <a:pt x="43434" y="53721"/>
                      <a:pt x="46736" y="53721"/>
                      <a:pt x="51689" y="51943"/>
                    </a:cubicBezTo>
                    <a:cubicBezTo>
                      <a:pt x="52070" y="51943"/>
                      <a:pt x="52451" y="51943"/>
                      <a:pt x="52832" y="52197"/>
                    </a:cubicBezTo>
                    <a:cubicBezTo>
                      <a:pt x="53213" y="52197"/>
                      <a:pt x="54102" y="51435"/>
                      <a:pt x="54737" y="50800"/>
                    </a:cubicBezTo>
                    <a:cubicBezTo>
                      <a:pt x="57912" y="46355"/>
                      <a:pt x="62230" y="37338"/>
                      <a:pt x="64516" y="32639"/>
                    </a:cubicBezTo>
                    <a:cubicBezTo>
                      <a:pt x="65659" y="30226"/>
                      <a:pt x="65913" y="29845"/>
                      <a:pt x="66421" y="27432"/>
                    </a:cubicBezTo>
                    <a:cubicBezTo>
                      <a:pt x="69469" y="15621"/>
                      <a:pt x="70739" y="10414"/>
                      <a:pt x="82931" y="127"/>
                    </a:cubicBezTo>
                  </a:path>
                </a:pathLst>
              </a:custGeom>
              <a:solidFill>
                <a:srgbClr val="252524"/>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18FBA4-60E6-A916-A297-967213E3F823}"/>
                  </a:ext>
                </a:extLst>
              </p:cNvPr>
              <p:cNvSpPr/>
              <p:nvPr/>
            </p:nvSpPr>
            <p:spPr>
              <a:xfrm>
                <a:off x="1473765" y="6317647"/>
                <a:ext cx="43814" cy="174625"/>
              </a:xfrm>
              <a:custGeom>
                <a:avLst/>
                <a:gdLst>
                  <a:gd name="connsiteX0" fmla="*/ 0 w 43814"/>
                  <a:gd name="connsiteY0" fmla="*/ 174625 h 174625"/>
                  <a:gd name="connsiteX1" fmla="*/ 0 w 43814"/>
                  <a:gd name="connsiteY1" fmla="*/ 0 h 174625"/>
                  <a:gd name="connsiteX2" fmla="*/ 21590 w 43814"/>
                  <a:gd name="connsiteY2" fmla="*/ 0 h 174625"/>
                  <a:gd name="connsiteX3" fmla="*/ 21590 w 43814"/>
                  <a:gd name="connsiteY3" fmla="*/ 152654 h 174625"/>
                  <a:gd name="connsiteX4" fmla="*/ 43815 w 43814"/>
                  <a:gd name="connsiteY4" fmla="*/ 152654 h 174625"/>
                  <a:gd name="connsiteX5" fmla="*/ 43815 w 43814"/>
                  <a:gd name="connsiteY5" fmla="*/ 174625 h 174625"/>
                  <a:gd name="connsiteX6" fmla="*/ 0 w 43814"/>
                  <a:gd name="connsiteY6"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4" h="174625">
                    <a:moveTo>
                      <a:pt x="0" y="174625"/>
                    </a:moveTo>
                    <a:lnTo>
                      <a:pt x="0" y="0"/>
                    </a:lnTo>
                    <a:lnTo>
                      <a:pt x="21590" y="0"/>
                    </a:lnTo>
                    <a:lnTo>
                      <a:pt x="21590" y="152654"/>
                    </a:lnTo>
                    <a:lnTo>
                      <a:pt x="43815" y="152654"/>
                    </a:lnTo>
                    <a:lnTo>
                      <a:pt x="43815" y="174625"/>
                    </a:lnTo>
                    <a:lnTo>
                      <a:pt x="0" y="174625"/>
                    </a:lnTo>
                    <a:close/>
                  </a:path>
                </a:pathLst>
              </a:custGeom>
              <a:solidFill>
                <a:srgbClr val="252524"/>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8F9F6B2-E32F-E459-2BC5-CACA02B45530}"/>
                  </a:ext>
                </a:extLst>
              </p:cNvPr>
              <p:cNvSpPr/>
              <p:nvPr/>
            </p:nvSpPr>
            <p:spPr>
              <a:xfrm>
                <a:off x="1525834"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352 w 45338"/>
                  <a:gd name="connsiteY5" fmla="*/ 21971 h 174625"/>
                  <a:gd name="connsiteX6" fmla="*/ 22352 w 45338"/>
                  <a:gd name="connsiteY6" fmla="*/ 75819 h 174625"/>
                  <a:gd name="connsiteX7" fmla="*/ 42418 w 45338"/>
                  <a:gd name="connsiteY7" fmla="*/ 75819 h 174625"/>
                  <a:gd name="connsiteX8" fmla="*/ 42418 w 45338"/>
                  <a:gd name="connsiteY8" fmla="*/ 94869 h 174625"/>
                  <a:gd name="connsiteX9" fmla="*/ 22352 w 45338"/>
                  <a:gd name="connsiteY9" fmla="*/ 94869 h 174625"/>
                  <a:gd name="connsiteX10" fmla="*/ 22352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352" y="21971"/>
                    </a:lnTo>
                    <a:lnTo>
                      <a:pt x="22352" y="75819"/>
                    </a:lnTo>
                    <a:lnTo>
                      <a:pt x="42418" y="75819"/>
                    </a:lnTo>
                    <a:lnTo>
                      <a:pt x="42418" y="94869"/>
                    </a:lnTo>
                    <a:lnTo>
                      <a:pt x="22352" y="94869"/>
                    </a:lnTo>
                    <a:lnTo>
                      <a:pt x="22352"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736FD1D-FBC8-A693-C203-3646E072BAD5}"/>
                  </a:ext>
                </a:extLst>
              </p:cNvPr>
              <p:cNvSpPr/>
              <p:nvPr/>
            </p:nvSpPr>
            <p:spPr>
              <a:xfrm>
                <a:off x="1651438" y="6316123"/>
                <a:ext cx="60451" cy="177545"/>
              </a:xfrm>
              <a:custGeom>
                <a:avLst/>
                <a:gdLst>
                  <a:gd name="connsiteX0" fmla="*/ 43053 w 60451"/>
                  <a:gd name="connsiteY0" fmla="*/ 164846 h 177545"/>
                  <a:gd name="connsiteX1" fmla="*/ 23495 w 60451"/>
                  <a:gd name="connsiteY1" fmla="*/ 177546 h 177545"/>
                  <a:gd name="connsiteX2" fmla="*/ 0 w 60451"/>
                  <a:gd name="connsiteY2" fmla="*/ 144018 h 177545"/>
                  <a:gd name="connsiteX3" fmla="*/ 0 w 60451"/>
                  <a:gd name="connsiteY3" fmla="*/ 35433 h 177545"/>
                  <a:gd name="connsiteX4" fmla="*/ 30353 w 60451"/>
                  <a:gd name="connsiteY4" fmla="*/ 0 h 177545"/>
                  <a:gd name="connsiteX5" fmla="*/ 60452 w 60451"/>
                  <a:gd name="connsiteY5" fmla="*/ 35433 h 177545"/>
                  <a:gd name="connsiteX6" fmla="*/ 60452 w 60451"/>
                  <a:gd name="connsiteY6" fmla="*/ 72644 h 177545"/>
                  <a:gd name="connsiteX7" fmla="*/ 36957 w 60451"/>
                  <a:gd name="connsiteY7" fmla="*/ 72644 h 177545"/>
                  <a:gd name="connsiteX8" fmla="*/ 36957 w 60451"/>
                  <a:gd name="connsiteY8" fmla="*/ 33274 h 177545"/>
                  <a:gd name="connsiteX9" fmla="*/ 30353 w 60451"/>
                  <a:gd name="connsiteY9" fmla="*/ 21971 h 177545"/>
                  <a:gd name="connsiteX10" fmla="*/ 23495 w 60451"/>
                  <a:gd name="connsiteY10" fmla="*/ 33274 h 177545"/>
                  <a:gd name="connsiteX11" fmla="*/ 23495 w 60451"/>
                  <a:gd name="connsiteY11" fmla="*/ 144272 h 177545"/>
                  <a:gd name="connsiteX12" fmla="*/ 32004 w 60451"/>
                  <a:gd name="connsiteY12" fmla="*/ 155575 h 177545"/>
                  <a:gd name="connsiteX13" fmla="*/ 36830 w 60451"/>
                  <a:gd name="connsiteY13" fmla="*/ 153670 h 177545"/>
                  <a:gd name="connsiteX14" fmla="*/ 36830 w 60451"/>
                  <a:gd name="connsiteY14" fmla="*/ 107188 h 177545"/>
                  <a:gd name="connsiteX15" fmla="*/ 30480 w 60451"/>
                  <a:gd name="connsiteY15" fmla="*/ 107188 h 177545"/>
                  <a:gd name="connsiteX16" fmla="*/ 30480 w 60451"/>
                  <a:gd name="connsiteY16" fmla="*/ 84963 h 177545"/>
                  <a:gd name="connsiteX17" fmla="*/ 60325 w 60451"/>
                  <a:gd name="connsiteY17" fmla="*/ 84963 h 177545"/>
                  <a:gd name="connsiteX18" fmla="*/ 60325 w 60451"/>
                  <a:gd name="connsiteY18" fmla="*/ 176149 h 177545"/>
                  <a:gd name="connsiteX19" fmla="*/ 48133 w 60451"/>
                  <a:gd name="connsiteY19" fmla="*/ 176149 h 177545"/>
                  <a:gd name="connsiteX20" fmla="*/ 43053 w 60451"/>
                  <a:gd name="connsiteY20" fmla="*/ 164846 h 1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451" h="177545">
                    <a:moveTo>
                      <a:pt x="43053" y="164846"/>
                    </a:moveTo>
                    <a:cubicBezTo>
                      <a:pt x="39370" y="172212"/>
                      <a:pt x="32258" y="177546"/>
                      <a:pt x="23495" y="177546"/>
                    </a:cubicBezTo>
                    <a:cubicBezTo>
                      <a:pt x="11303" y="177546"/>
                      <a:pt x="0" y="169037"/>
                      <a:pt x="0" y="144018"/>
                    </a:cubicBezTo>
                    <a:lnTo>
                      <a:pt x="0" y="35433"/>
                    </a:lnTo>
                    <a:cubicBezTo>
                      <a:pt x="0" y="10033"/>
                      <a:pt x="9779" y="0"/>
                      <a:pt x="30353" y="0"/>
                    </a:cubicBezTo>
                    <a:cubicBezTo>
                      <a:pt x="50927" y="0"/>
                      <a:pt x="60452" y="10033"/>
                      <a:pt x="60452" y="35433"/>
                    </a:cubicBezTo>
                    <a:lnTo>
                      <a:pt x="60452" y="72644"/>
                    </a:lnTo>
                    <a:lnTo>
                      <a:pt x="36957" y="72644"/>
                    </a:lnTo>
                    <a:lnTo>
                      <a:pt x="36957" y="33274"/>
                    </a:lnTo>
                    <a:cubicBezTo>
                      <a:pt x="36957" y="25654"/>
                      <a:pt x="34798" y="21971"/>
                      <a:pt x="30353" y="21971"/>
                    </a:cubicBezTo>
                    <a:cubicBezTo>
                      <a:pt x="25654" y="21971"/>
                      <a:pt x="23495" y="25654"/>
                      <a:pt x="23495" y="33274"/>
                    </a:cubicBezTo>
                    <a:lnTo>
                      <a:pt x="23495" y="144272"/>
                    </a:lnTo>
                    <a:cubicBezTo>
                      <a:pt x="23495" y="151892"/>
                      <a:pt x="26416" y="155575"/>
                      <a:pt x="32004" y="155575"/>
                    </a:cubicBezTo>
                    <a:cubicBezTo>
                      <a:pt x="33655" y="155575"/>
                      <a:pt x="35433" y="154813"/>
                      <a:pt x="36830" y="153670"/>
                    </a:cubicBezTo>
                    <a:lnTo>
                      <a:pt x="36830" y="107188"/>
                    </a:lnTo>
                    <a:lnTo>
                      <a:pt x="30480" y="107188"/>
                    </a:lnTo>
                    <a:lnTo>
                      <a:pt x="30480" y="84963"/>
                    </a:lnTo>
                    <a:lnTo>
                      <a:pt x="60325" y="84963"/>
                    </a:lnTo>
                    <a:lnTo>
                      <a:pt x="60325" y="176149"/>
                    </a:lnTo>
                    <a:lnTo>
                      <a:pt x="48133" y="176149"/>
                    </a:lnTo>
                    <a:lnTo>
                      <a:pt x="43053" y="164846"/>
                    </a:lnTo>
                    <a:close/>
                  </a:path>
                </a:pathLst>
              </a:custGeom>
              <a:solidFill>
                <a:srgbClr val="252524"/>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65BBC89-820D-0629-500A-E3FCA89B306F}"/>
                  </a:ext>
                </a:extLst>
              </p:cNvPr>
              <p:cNvSpPr/>
              <p:nvPr/>
            </p:nvSpPr>
            <p:spPr>
              <a:xfrm>
                <a:off x="1724463" y="6317647"/>
                <a:ext cx="60451" cy="176148"/>
              </a:xfrm>
              <a:custGeom>
                <a:avLst/>
                <a:gdLst>
                  <a:gd name="connsiteX0" fmla="*/ 60452 w 60451"/>
                  <a:gd name="connsiteY0" fmla="*/ 0 h 176148"/>
                  <a:gd name="connsiteX1" fmla="*/ 60452 w 60451"/>
                  <a:gd name="connsiteY1" fmla="*/ 140716 h 176148"/>
                  <a:gd name="connsiteX2" fmla="*/ 30353 w 60451"/>
                  <a:gd name="connsiteY2" fmla="*/ 176149 h 176148"/>
                  <a:gd name="connsiteX3" fmla="*/ 0 w 60451"/>
                  <a:gd name="connsiteY3" fmla="*/ 140716 h 176148"/>
                  <a:gd name="connsiteX4" fmla="*/ 0 w 60451"/>
                  <a:gd name="connsiteY4" fmla="*/ 0 h 176148"/>
                  <a:gd name="connsiteX5" fmla="*/ 23495 w 60451"/>
                  <a:gd name="connsiteY5" fmla="*/ 0 h 176148"/>
                  <a:gd name="connsiteX6" fmla="*/ 23495 w 60451"/>
                  <a:gd name="connsiteY6" fmla="*/ 142875 h 176148"/>
                  <a:gd name="connsiteX7" fmla="*/ 30353 w 60451"/>
                  <a:gd name="connsiteY7" fmla="*/ 154178 h 176148"/>
                  <a:gd name="connsiteX8" fmla="*/ 36957 w 60451"/>
                  <a:gd name="connsiteY8" fmla="*/ 142875 h 176148"/>
                  <a:gd name="connsiteX9" fmla="*/ 36957 w 60451"/>
                  <a:gd name="connsiteY9" fmla="*/ 0 h 176148"/>
                  <a:gd name="connsiteX10" fmla="*/ 60452 w 60451"/>
                  <a:gd name="connsiteY10" fmla="*/ 0 h 17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51" h="176148">
                    <a:moveTo>
                      <a:pt x="60452" y="0"/>
                    </a:moveTo>
                    <a:lnTo>
                      <a:pt x="60452" y="140716"/>
                    </a:lnTo>
                    <a:cubicBezTo>
                      <a:pt x="60452" y="167386"/>
                      <a:pt x="50927" y="176149"/>
                      <a:pt x="30353" y="176149"/>
                    </a:cubicBezTo>
                    <a:cubicBezTo>
                      <a:pt x="9779" y="176149"/>
                      <a:pt x="0" y="167386"/>
                      <a:pt x="0" y="140716"/>
                    </a:cubicBezTo>
                    <a:lnTo>
                      <a:pt x="0" y="0"/>
                    </a:lnTo>
                    <a:lnTo>
                      <a:pt x="23495" y="0"/>
                    </a:lnTo>
                    <a:lnTo>
                      <a:pt x="23495" y="142875"/>
                    </a:lnTo>
                    <a:cubicBezTo>
                      <a:pt x="23495" y="151384"/>
                      <a:pt x="25654" y="154178"/>
                      <a:pt x="30353" y="154178"/>
                    </a:cubicBezTo>
                    <a:cubicBezTo>
                      <a:pt x="34798" y="154178"/>
                      <a:pt x="36957" y="151511"/>
                      <a:pt x="36957" y="142875"/>
                    </a:cubicBezTo>
                    <a:lnTo>
                      <a:pt x="36957" y="0"/>
                    </a:lnTo>
                    <a:lnTo>
                      <a:pt x="60452" y="0"/>
                    </a:lnTo>
                    <a:close/>
                  </a:path>
                </a:pathLst>
              </a:custGeom>
              <a:solidFill>
                <a:srgbClr val="252524"/>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125E125-19DD-1740-0B48-6218C380AF29}"/>
                  </a:ext>
                </a:extLst>
              </p:cNvPr>
              <p:cNvSpPr/>
              <p:nvPr/>
            </p:nvSpPr>
            <p:spPr>
              <a:xfrm>
                <a:off x="1797615"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479 w 45338"/>
                  <a:gd name="connsiteY5" fmla="*/ 21971 h 174625"/>
                  <a:gd name="connsiteX6" fmla="*/ 22479 w 45338"/>
                  <a:gd name="connsiteY6" fmla="*/ 75819 h 174625"/>
                  <a:gd name="connsiteX7" fmla="*/ 42418 w 45338"/>
                  <a:gd name="connsiteY7" fmla="*/ 75819 h 174625"/>
                  <a:gd name="connsiteX8" fmla="*/ 42418 w 45338"/>
                  <a:gd name="connsiteY8" fmla="*/ 94869 h 174625"/>
                  <a:gd name="connsiteX9" fmla="*/ 22479 w 45338"/>
                  <a:gd name="connsiteY9" fmla="*/ 94869 h 174625"/>
                  <a:gd name="connsiteX10" fmla="*/ 22479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479" y="21971"/>
                    </a:lnTo>
                    <a:lnTo>
                      <a:pt x="22479" y="75819"/>
                    </a:lnTo>
                    <a:lnTo>
                      <a:pt x="42418" y="75819"/>
                    </a:lnTo>
                    <a:lnTo>
                      <a:pt x="42418" y="94869"/>
                    </a:lnTo>
                    <a:lnTo>
                      <a:pt x="22479" y="94869"/>
                    </a:lnTo>
                    <a:lnTo>
                      <a:pt x="22479"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2D7232D-720E-FBA7-348B-522532528775}"/>
                  </a:ext>
                </a:extLst>
              </p:cNvPr>
              <p:cNvSpPr/>
              <p:nvPr/>
            </p:nvSpPr>
            <p:spPr>
              <a:xfrm>
                <a:off x="1577904" y="6317519"/>
                <a:ext cx="67055" cy="174752"/>
              </a:xfrm>
              <a:custGeom>
                <a:avLst/>
                <a:gdLst>
                  <a:gd name="connsiteX0" fmla="*/ 40386 w 67055"/>
                  <a:gd name="connsiteY0" fmla="*/ 141986 h 174752"/>
                  <a:gd name="connsiteX1" fmla="*/ 25654 w 67055"/>
                  <a:gd name="connsiteY1" fmla="*/ 141986 h 174752"/>
                  <a:gd name="connsiteX2" fmla="*/ 23749 w 67055"/>
                  <a:gd name="connsiteY2" fmla="*/ 174752 h 174752"/>
                  <a:gd name="connsiteX3" fmla="*/ 0 w 67055"/>
                  <a:gd name="connsiteY3" fmla="*/ 174752 h 174752"/>
                  <a:gd name="connsiteX4" fmla="*/ 17145 w 67055"/>
                  <a:gd name="connsiteY4" fmla="*/ 0 h 174752"/>
                  <a:gd name="connsiteX5" fmla="*/ 50419 w 67055"/>
                  <a:gd name="connsiteY5" fmla="*/ 0 h 174752"/>
                  <a:gd name="connsiteX6" fmla="*/ 67056 w 67055"/>
                  <a:gd name="connsiteY6" fmla="*/ 174752 h 174752"/>
                  <a:gd name="connsiteX7" fmla="*/ 42291 w 67055"/>
                  <a:gd name="connsiteY7" fmla="*/ 174752 h 174752"/>
                  <a:gd name="connsiteX8" fmla="*/ 40386 w 67055"/>
                  <a:gd name="connsiteY8" fmla="*/ 141986 h 174752"/>
                  <a:gd name="connsiteX9" fmla="*/ 26797 w 67055"/>
                  <a:gd name="connsiteY9" fmla="*/ 122174 h 174752"/>
                  <a:gd name="connsiteX10" fmla="*/ 39243 w 67055"/>
                  <a:gd name="connsiteY10" fmla="*/ 122174 h 174752"/>
                  <a:gd name="connsiteX11" fmla="*/ 37338 w 67055"/>
                  <a:gd name="connsiteY11" fmla="*/ 90170 h 174752"/>
                  <a:gd name="connsiteX12" fmla="*/ 33147 w 67055"/>
                  <a:gd name="connsiteY12" fmla="*/ 15240 h 174752"/>
                  <a:gd name="connsiteX13" fmla="*/ 32131 w 67055"/>
                  <a:gd name="connsiteY13" fmla="*/ 15240 h 174752"/>
                  <a:gd name="connsiteX14" fmla="*/ 28702 w 67055"/>
                  <a:gd name="connsiteY14" fmla="*/ 90170 h 174752"/>
                  <a:gd name="connsiteX15" fmla="*/ 26797 w 67055"/>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5"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797" y="122174"/>
                    </a:moveTo>
                    <a:lnTo>
                      <a:pt x="39243" y="122174"/>
                    </a:lnTo>
                    <a:lnTo>
                      <a:pt x="37338" y="90170"/>
                    </a:lnTo>
                    <a:cubicBezTo>
                      <a:pt x="36576" y="77470"/>
                      <a:pt x="34671" y="37084"/>
                      <a:pt x="33147" y="15240"/>
                    </a:cubicBezTo>
                    <a:lnTo>
                      <a:pt x="32131" y="15240"/>
                    </a:lnTo>
                    <a:lnTo>
                      <a:pt x="28702" y="90170"/>
                    </a:lnTo>
                    <a:lnTo>
                      <a:pt x="26797" y="122174"/>
                    </a:lnTo>
                    <a:close/>
                  </a:path>
                </a:pathLst>
              </a:custGeom>
              <a:solidFill>
                <a:srgbClr val="252524"/>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7DFCF03-78A8-2E2C-65CC-84340ABFAD91}"/>
                  </a:ext>
                </a:extLst>
              </p:cNvPr>
              <p:cNvSpPr/>
              <p:nvPr/>
            </p:nvSpPr>
            <p:spPr>
              <a:xfrm>
                <a:off x="1473892" y="6128417"/>
                <a:ext cx="68452" cy="174625"/>
              </a:xfrm>
              <a:custGeom>
                <a:avLst/>
                <a:gdLst>
                  <a:gd name="connsiteX0" fmla="*/ 21590 w 68452"/>
                  <a:gd name="connsiteY0" fmla="*/ 174625 h 174625"/>
                  <a:gd name="connsiteX1" fmla="*/ 0 w 68452"/>
                  <a:gd name="connsiteY1" fmla="*/ 174625 h 174625"/>
                  <a:gd name="connsiteX2" fmla="*/ 0 w 68452"/>
                  <a:gd name="connsiteY2" fmla="*/ 0 h 174625"/>
                  <a:gd name="connsiteX3" fmla="*/ 32893 w 68452"/>
                  <a:gd name="connsiteY3" fmla="*/ 0 h 174625"/>
                  <a:gd name="connsiteX4" fmla="*/ 54229 w 68452"/>
                  <a:gd name="connsiteY4" fmla="*/ 144018 h 174625"/>
                  <a:gd name="connsiteX5" fmla="*/ 46863 w 68452"/>
                  <a:gd name="connsiteY5" fmla="*/ 25400 h 174625"/>
                  <a:gd name="connsiteX6" fmla="*/ 46863 w 68452"/>
                  <a:gd name="connsiteY6" fmla="*/ 0 h 174625"/>
                  <a:gd name="connsiteX7" fmla="*/ 68453 w 68452"/>
                  <a:gd name="connsiteY7" fmla="*/ 0 h 174625"/>
                  <a:gd name="connsiteX8" fmla="*/ 68453 w 68452"/>
                  <a:gd name="connsiteY8" fmla="*/ 174625 h 174625"/>
                  <a:gd name="connsiteX9" fmla="*/ 38227 w 68452"/>
                  <a:gd name="connsiteY9" fmla="*/ 174625 h 174625"/>
                  <a:gd name="connsiteX10" fmla="*/ 18669 w 68452"/>
                  <a:gd name="connsiteY10" fmla="*/ 34671 h 174625"/>
                  <a:gd name="connsiteX11" fmla="*/ 21590 w 68452"/>
                  <a:gd name="connsiteY11" fmla="*/ 124460 h 174625"/>
                  <a:gd name="connsiteX12" fmla="*/ 21590 w 68452"/>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52" h="174625">
                    <a:moveTo>
                      <a:pt x="21590" y="174625"/>
                    </a:moveTo>
                    <a:lnTo>
                      <a:pt x="0" y="174625"/>
                    </a:lnTo>
                    <a:lnTo>
                      <a:pt x="0" y="0"/>
                    </a:lnTo>
                    <a:lnTo>
                      <a:pt x="32893" y="0"/>
                    </a:lnTo>
                    <a:lnTo>
                      <a:pt x="54229" y="144018"/>
                    </a:lnTo>
                    <a:cubicBezTo>
                      <a:pt x="51054" y="109728"/>
                      <a:pt x="46863" y="54483"/>
                      <a:pt x="46863" y="25400"/>
                    </a:cubicBezTo>
                    <a:lnTo>
                      <a:pt x="46863" y="0"/>
                    </a:lnTo>
                    <a:lnTo>
                      <a:pt x="68453" y="0"/>
                    </a:lnTo>
                    <a:lnTo>
                      <a:pt x="68453" y="174625"/>
                    </a:lnTo>
                    <a:lnTo>
                      <a:pt x="38227" y="174625"/>
                    </a:lnTo>
                    <a:lnTo>
                      <a:pt x="18669" y="34671"/>
                    </a:lnTo>
                    <a:cubicBezTo>
                      <a:pt x="20447" y="66040"/>
                      <a:pt x="21590" y="103378"/>
                      <a:pt x="21590" y="124460"/>
                    </a:cubicBezTo>
                    <a:lnTo>
                      <a:pt x="21590" y="174625"/>
                    </a:lnTo>
                    <a:close/>
                  </a:path>
                </a:pathLst>
              </a:custGeom>
              <a:solidFill>
                <a:srgbClr val="252524"/>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973C776-53EA-FC97-07A0-AE7043DAFC44}"/>
                  </a:ext>
                </a:extLst>
              </p:cNvPr>
              <p:cNvSpPr/>
              <p:nvPr/>
            </p:nvSpPr>
            <p:spPr>
              <a:xfrm>
                <a:off x="1554029" y="6128417"/>
                <a:ext cx="60452" cy="174625"/>
              </a:xfrm>
              <a:custGeom>
                <a:avLst/>
                <a:gdLst>
                  <a:gd name="connsiteX0" fmla="*/ 23495 w 60452"/>
                  <a:gd name="connsiteY0" fmla="*/ 21971 h 174625"/>
                  <a:gd name="connsiteX1" fmla="*/ 23495 w 60452"/>
                  <a:gd name="connsiteY1" fmla="*/ 79756 h 174625"/>
                  <a:gd name="connsiteX2" fmla="*/ 26416 w 60452"/>
                  <a:gd name="connsiteY2" fmla="*/ 79756 h 174625"/>
                  <a:gd name="connsiteX3" fmla="*/ 36957 w 60452"/>
                  <a:gd name="connsiteY3" fmla="*/ 67056 h 174625"/>
                  <a:gd name="connsiteX4" fmla="*/ 36957 w 60452"/>
                  <a:gd name="connsiteY4" fmla="*/ 33782 h 174625"/>
                  <a:gd name="connsiteX5" fmla="*/ 27432 w 60452"/>
                  <a:gd name="connsiteY5" fmla="*/ 22098 h 174625"/>
                  <a:gd name="connsiteX6" fmla="*/ 23495 w 60452"/>
                  <a:gd name="connsiteY6" fmla="*/ 22098 h 174625"/>
                  <a:gd name="connsiteX7" fmla="*/ 0 w 60452"/>
                  <a:gd name="connsiteY7" fmla="*/ 174625 h 174625"/>
                  <a:gd name="connsiteX8" fmla="*/ 0 w 60452"/>
                  <a:gd name="connsiteY8" fmla="*/ 0 h 174625"/>
                  <a:gd name="connsiteX9" fmla="*/ 29083 w 60452"/>
                  <a:gd name="connsiteY9" fmla="*/ 0 h 174625"/>
                  <a:gd name="connsiteX10" fmla="*/ 60452 w 60452"/>
                  <a:gd name="connsiteY10" fmla="*/ 34925 h 174625"/>
                  <a:gd name="connsiteX11" fmla="*/ 60452 w 60452"/>
                  <a:gd name="connsiteY11" fmla="*/ 60579 h 174625"/>
                  <a:gd name="connsiteX12" fmla="*/ 48768 w 60452"/>
                  <a:gd name="connsiteY12" fmla="*/ 88646 h 174625"/>
                  <a:gd name="connsiteX13" fmla="*/ 60452 w 60452"/>
                  <a:gd name="connsiteY13" fmla="*/ 114300 h 174625"/>
                  <a:gd name="connsiteX14" fmla="*/ 60452 w 60452"/>
                  <a:gd name="connsiteY14" fmla="*/ 139700 h 174625"/>
                  <a:gd name="connsiteX15" fmla="*/ 29083 w 60452"/>
                  <a:gd name="connsiteY15" fmla="*/ 174498 h 174625"/>
                  <a:gd name="connsiteX16" fmla="*/ 0 w 60452"/>
                  <a:gd name="connsiteY16" fmla="*/ 174498 h 174625"/>
                  <a:gd name="connsiteX17" fmla="*/ 23495 w 60452"/>
                  <a:gd name="connsiteY17" fmla="*/ 98806 h 174625"/>
                  <a:gd name="connsiteX18" fmla="*/ 23495 w 60452"/>
                  <a:gd name="connsiteY18" fmla="*/ 152654 h 174625"/>
                  <a:gd name="connsiteX19" fmla="*/ 27432 w 60452"/>
                  <a:gd name="connsiteY19" fmla="*/ 152654 h 174625"/>
                  <a:gd name="connsiteX20" fmla="*/ 36957 w 60452"/>
                  <a:gd name="connsiteY20" fmla="*/ 140208 h 174625"/>
                  <a:gd name="connsiteX21" fmla="*/ 36957 w 60452"/>
                  <a:gd name="connsiteY21" fmla="*/ 110617 h 174625"/>
                  <a:gd name="connsiteX22" fmla="*/ 26416 w 60452"/>
                  <a:gd name="connsiteY22" fmla="*/ 98806 h 174625"/>
                  <a:gd name="connsiteX23" fmla="*/ 23495 w 60452"/>
                  <a:gd name="connsiteY23" fmla="*/ 98806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452" h="174625">
                    <a:moveTo>
                      <a:pt x="23495" y="21971"/>
                    </a:moveTo>
                    <a:lnTo>
                      <a:pt x="23495" y="79756"/>
                    </a:lnTo>
                    <a:lnTo>
                      <a:pt x="26416" y="79756"/>
                    </a:lnTo>
                    <a:cubicBezTo>
                      <a:pt x="34671" y="79756"/>
                      <a:pt x="36957" y="76581"/>
                      <a:pt x="36957" y="67056"/>
                    </a:cubicBezTo>
                    <a:lnTo>
                      <a:pt x="36957" y="33782"/>
                    </a:lnTo>
                    <a:cubicBezTo>
                      <a:pt x="36957" y="25654"/>
                      <a:pt x="34544" y="22098"/>
                      <a:pt x="27432" y="22098"/>
                    </a:cubicBezTo>
                    <a:lnTo>
                      <a:pt x="23495" y="22098"/>
                    </a:lnTo>
                    <a:close/>
                    <a:moveTo>
                      <a:pt x="0" y="174625"/>
                    </a:moveTo>
                    <a:lnTo>
                      <a:pt x="0" y="0"/>
                    </a:lnTo>
                    <a:lnTo>
                      <a:pt x="29083" y="0"/>
                    </a:lnTo>
                    <a:cubicBezTo>
                      <a:pt x="48387" y="0"/>
                      <a:pt x="60452" y="10541"/>
                      <a:pt x="60452" y="34925"/>
                    </a:cubicBezTo>
                    <a:lnTo>
                      <a:pt x="60452" y="60579"/>
                    </a:lnTo>
                    <a:cubicBezTo>
                      <a:pt x="60452" y="76454"/>
                      <a:pt x="55499" y="84582"/>
                      <a:pt x="48768" y="88646"/>
                    </a:cubicBezTo>
                    <a:cubicBezTo>
                      <a:pt x="55626" y="93091"/>
                      <a:pt x="60452" y="100838"/>
                      <a:pt x="60452" y="114300"/>
                    </a:cubicBezTo>
                    <a:lnTo>
                      <a:pt x="60452" y="139700"/>
                    </a:lnTo>
                    <a:cubicBezTo>
                      <a:pt x="60452" y="163703"/>
                      <a:pt x="47752" y="174498"/>
                      <a:pt x="29083" y="174498"/>
                    </a:cubicBezTo>
                    <a:lnTo>
                      <a:pt x="0" y="174498"/>
                    </a:lnTo>
                    <a:close/>
                    <a:moveTo>
                      <a:pt x="23495" y="98806"/>
                    </a:moveTo>
                    <a:lnTo>
                      <a:pt x="23495" y="152654"/>
                    </a:lnTo>
                    <a:lnTo>
                      <a:pt x="27432" y="152654"/>
                    </a:lnTo>
                    <a:cubicBezTo>
                      <a:pt x="34798" y="152654"/>
                      <a:pt x="36957" y="148463"/>
                      <a:pt x="36957" y="140208"/>
                    </a:cubicBezTo>
                    <a:lnTo>
                      <a:pt x="36957" y="110617"/>
                    </a:lnTo>
                    <a:cubicBezTo>
                      <a:pt x="36957" y="102108"/>
                      <a:pt x="34290" y="98806"/>
                      <a:pt x="26416" y="98806"/>
                    </a:cubicBezTo>
                    <a:lnTo>
                      <a:pt x="23495" y="98806"/>
                    </a:lnTo>
                    <a:close/>
                  </a:path>
                </a:pathLst>
              </a:custGeom>
              <a:solidFill>
                <a:srgbClr val="252524"/>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FA26E361-48CA-936C-FA72-F14939F5F2B7}"/>
                  </a:ext>
                </a:extLst>
              </p:cNvPr>
              <p:cNvSpPr/>
              <p:nvPr/>
            </p:nvSpPr>
            <p:spPr>
              <a:xfrm>
                <a:off x="1619687" y="6128290"/>
                <a:ext cx="67056" cy="174752"/>
              </a:xfrm>
              <a:custGeom>
                <a:avLst/>
                <a:gdLst>
                  <a:gd name="connsiteX0" fmla="*/ 40386 w 67056"/>
                  <a:gd name="connsiteY0" fmla="*/ 141986 h 174752"/>
                  <a:gd name="connsiteX1" fmla="*/ 25654 w 67056"/>
                  <a:gd name="connsiteY1" fmla="*/ 141986 h 174752"/>
                  <a:gd name="connsiteX2" fmla="*/ 23749 w 67056"/>
                  <a:gd name="connsiteY2" fmla="*/ 174752 h 174752"/>
                  <a:gd name="connsiteX3" fmla="*/ 0 w 67056"/>
                  <a:gd name="connsiteY3" fmla="*/ 174752 h 174752"/>
                  <a:gd name="connsiteX4" fmla="*/ 17145 w 67056"/>
                  <a:gd name="connsiteY4" fmla="*/ 0 h 174752"/>
                  <a:gd name="connsiteX5" fmla="*/ 50419 w 67056"/>
                  <a:gd name="connsiteY5" fmla="*/ 0 h 174752"/>
                  <a:gd name="connsiteX6" fmla="*/ 67056 w 67056"/>
                  <a:gd name="connsiteY6" fmla="*/ 174752 h 174752"/>
                  <a:gd name="connsiteX7" fmla="*/ 42291 w 67056"/>
                  <a:gd name="connsiteY7" fmla="*/ 174752 h 174752"/>
                  <a:gd name="connsiteX8" fmla="*/ 40386 w 67056"/>
                  <a:gd name="connsiteY8" fmla="*/ 141986 h 174752"/>
                  <a:gd name="connsiteX9" fmla="*/ 26670 w 67056"/>
                  <a:gd name="connsiteY9" fmla="*/ 122174 h 174752"/>
                  <a:gd name="connsiteX10" fmla="*/ 39116 w 67056"/>
                  <a:gd name="connsiteY10" fmla="*/ 122174 h 174752"/>
                  <a:gd name="connsiteX11" fmla="*/ 37211 w 67056"/>
                  <a:gd name="connsiteY11" fmla="*/ 90170 h 174752"/>
                  <a:gd name="connsiteX12" fmla="*/ 33020 w 67056"/>
                  <a:gd name="connsiteY12" fmla="*/ 15240 h 174752"/>
                  <a:gd name="connsiteX13" fmla="*/ 32004 w 67056"/>
                  <a:gd name="connsiteY13" fmla="*/ 15240 h 174752"/>
                  <a:gd name="connsiteX14" fmla="*/ 28575 w 67056"/>
                  <a:gd name="connsiteY14" fmla="*/ 90170 h 174752"/>
                  <a:gd name="connsiteX15" fmla="*/ 26670 w 67056"/>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6"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670" y="122174"/>
                    </a:moveTo>
                    <a:lnTo>
                      <a:pt x="39116" y="122174"/>
                    </a:lnTo>
                    <a:lnTo>
                      <a:pt x="37211" y="90170"/>
                    </a:lnTo>
                    <a:cubicBezTo>
                      <a:pt x="36449" y="77470"/>
                      <a:pt x="34544" y="37084"/>
                      <a:pt x="33020" y="15240"/>
                    </a:cubicBezTo>
                    <a:lnTo>
                      <a:pt x="32004" y="15240"/>
                    </a:lnTo>
                    <a:lnTo>
                      <a:pt x="28575" y="90170"/>
                    </a:lnTo>
                    <a:lnTo>
                      <a:pt x="26670" y="122174"/>
                    </a:lnTo>
                    <a:close/>
                  </a:path>
                </a:pathLst>
              </a:custGeom>
              <a:solidFill>
                <a:srgbClr val="252524"/>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0C44FD8-B200-FD46-74A9-9BA37B4E234F}"/>
                  </a:ext>
                </a:extLst>
              </p:cNvPr>
              <p:cNvSpPr/>
              <p:nvPr/>
            </p:nvSpPr>
            <p:spPr>
              <a:xfrm>
                <a:off x="1693982" y="6128798"/>
                <a:ext cx="153289" cy="173101"/>
              </a:xfrm>
              <a:custGeom>
                <a:avLst/>
                <a:gdLst>
                  <a:gd name="connsiteX0" fmla="*/ 112776 w 153289"/>
                  <a:gd name="connsiteY0" fmla="*/ 77470 h 173101"/>
                  <a:gd name="connsiteX1" fmla="*/ 82677 w 153289"/>
                  <a:gd name="connsiteY1" fmla="*/ 108331 h 173101"/>
                  <a:gd name="connsiteX2" fmla="*/ 110617 w 153289"/>
                  <a:gd name="connsiteY2" fmla="*/ 108331 h 173101"/>
                  <a:gd name="connsiteX3" fmla="*/ 110617 w 153289"/>
                  <a:gd name="connsiteY3" fmla="*/ 132080 h 173101"/>
                  <a:gd name="connsiteX4" fmla="*/ 93345 w 153289"/>
                  <a:gd name="connsiteY4" fmla="*/ 135763 h 173101"/>
                  <a:gd name="connsiteX5" fmla="*/ 65151 w 153289"/>
                  <a:gd name="connsiteY5" fmla="*/ 126365 h 173101"/>
                  <a:gd name="connsiteX6" fmla="*/ 47244 w 153289"/>
                  <a:gd name="connsiteY6" fmla="*/ 144272 h 173101"/>
                  <a:gd name="connsiteX7" fmla="*/ 57150 w 153289"/>
                  <a:gd name="connsiteY7" fmla="*/ 118618 h 173101"/>
                  <a:gd name="connsiteX8" fmla="*/ 47244 w 153289"/>
                  <a:gd name="connsiteY8" fmla="*/ 86614 h 173101"/>
                  <a:gd name="connsiteX9" fmla="*/ 89408 w 153289"/>
                  <a:gd name="connsiteY9" fmla="*/ 41148 h 173101"/>
                  <a:gd name="connsiteX10" fmla="*/ 106553 w 153289"/>
                  <a:gd name="connsiteY10" fmla="*/ 44069 h 173101"/>
                  <a:gd name="connsiteX11" fmla="*/ 141224 w 153289"/>
                  <a:gd name="connsiteY11" fmla="*/ 32766 h 173101"/>
                  <a:gd name="connsiteX12" fmla="*/ 129032 w 153289"/>
                  <a:gd name="connsiteY12" fmla="*/ 48133 h 173101"/>
                  <a:gd name="connsiteX13" fmla="*/ 147574 w 153289"/>
                  <a:gd name="connsiteY13" fmla="*/ 41402 h 173101"/>
                  <a:gd name="connsiteX14" fmla="*/ 135509 w 153289"/>
                  <a:gd name="connsiteY14" fmla="*/ 53848 h 173101"/>
                  <a:gd name="connsiteX15" fmla="*/ 133985 w 153289"/>
                  <a:gd name="connsiteY15" fmla="*/ 55372 h 173101"/>
                  <a:gd name="connsiteX16" fmla="*/ 150495 w 153289"/>
                  <a:gd name="connsiteY16" fmla="*/ 55372 h 173101"/>
                  <a:gd name="connsiteX17" fmla="*/ 150495 w 153289"/>
                  <a:gd name="connsiteY17" fmla="*/ 0 h 173101"/>
                  <a:gd name="connsiteX18" fmla="*/ 124333 w 153289"/>
                  <a:gd name="connsiteY18" fmla="*/ 0 h 173101"/>
                  <a:gd name="connsiteX19" fmla="*/ 124333 w 153289"/>
                  <a:gd name="connsiteY19" fmla="*/ 8255 h 173101"/>
                  <a:gd name="connsiteX20" fmla="*/ 89662 w 153289"/>
                  <a:gd name="connsiteY20" fmla="*/ 2286 h 173101"/>
                  <a:gd name="connsiteX21" fmla="*/ 0 w 153289"/>
                  <a:gd name="connsiteY21" fmla="*/ 89408 h 173101"/>
                  <a:gd name="connsiteX22" fmla="*/ 87884 w 153289"/>
                  <a:gd name="connsiteY22" fmla="*/ 173101 h 173101"/>
                  <a:gd name="connsiteX23" fmla="*/ 153289 w 153289"/>
                  <a:gd name="connsiteY23" fmla="*/ 153289 h 173101"/>
                  <a:gd name="connsiteX24" fmla="*/ 153289 w 153289"/>
                  <a:gd name="connsiteY24" fmla="*/ 77470 h 173101"/>
                  <a:gd name="connsiteX25" fmla="*/ 112649 w 153289"/>
                  <a:gd name="connsiteY25" fmla="*/ 77470 h 17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289" h="173101">
                    <a:moveTo>
                      <a:pt x="112776" y="77470"/>
                    </a:moveTo>
                    <a:lnTo>
                      <a:pt x="82677" y="108331"/>
                    </a:lnTo>
                    <a:lnTo>
                      <a:pt x="110617" y="108331"/>
                    </a:lnTo>
                    <a:lnTo>
                      <a:pt x="110617" y="132080"/>
                    </a:lnTo>
                    <a:cubicBezTo>
                      <a:pt x="104140" y="134747"/>
                      <a:pt x="99949" y="135763"/>
                      <a:pt x="93345" y="135763"/>
                    </a:cubicBezTo>
                    <a:cubicBezTo>
                      <a:pt x="82550" y="135763"/>
                      <a:pt x="72771" y="132334"/>
                      <a:pt x="65151" y="126365"/>
                    </a:cubicBezTo>
                    <a:lnTo>
                      <a:pt x="47244" y="144272"/>
                    </a:lnTo>
                    <a:lnTo>
                      <a:pt x="57150" y="118618"/>
                    </a:lnTo>
                    <a:cubicBezTo>
                      <a:pt x="51181" y="110363"/>
                      <a:pt x="47244" y="98679"/>
                      <a:pt x="47244" y="86614"/>
                    </a:cubicBezTo>
                    <a:cubicBezTo>
                      <a:pt x="47244" y="60452"/>
                      <a:pt x="65024" y="41148"/>
                      <a:pt x="89408" y="41148"/>
                    </a:cubicBezTo>
                    <a:cubicBezTo>
                      <a:pt x="95504" y="41148"/>
                      <a:pt x="101092" y="42037"/>
                      <a:pt x="106553" y="44069"/>
                    </a:cubicBezTo>
                    <a:lnTo>
                      <a:pt x="141224" y="32766"/>
                    </a:lnTo>
                    <a:lnTo>
                      <a:pt x="129032" y="48133"/>
                    </a:lnTo>
                    <a:lnTo>
                      <a:pt x="147574" y="41402"/>
                    </a:lnTo>
                    <a:lnTo>
                      <a:pt x="135509" y="53848"/>
                    </a:lnTo>
                    <a:lnTo>
                      <a:pt x="133985" y="55372"/>
                    </a:lnTo>
                    <a:lnTo>
                      <a:pt x="150495" y="55372"/>
                    </a:lnTo>
                    <a:lnTo>
                      <a:pt x="150495" y="0"/>
                    </a:lnTo>
                    <a:lnTo>
                      <a:pt x="124333" y="0"/>
                    </a:lnTo>
                    <a:lnTo>
                      <a:pt x="124333" y="8255"/>
                    </a:lnTo>
                    <a:cubicBezTo>
                      <a:pt x="113919" y="4191"/>
                      <a:pt x="102362" y="2286"/>
                      <a:pt x="89662" y="2286"/>
                    </a:cubicBezTo>
                    <a:cubicBezTo>
                      <a:pt x="37592" y="2286"/>
                      <a:pt x="0" y="38608"/>
                      <a:pt x="0" y="89408"/>
                    </a:cubicBezTo>
                    <a:cubicBezTo>
                      <a:pt x="0" y="140208"/>
                      <a:pt x="36068" y="173101"/>
                      <a:pt x="87884" y="173101"/>
                    </a:cubicBezTo>
                    <a:cubicBezTo>
                      <a:pt x="112268" y="173101"/>
                      <a:pt x="134239" y="166370"/>
                      <a:pt x="153289" y="153289"/>
                    </a:cubicBezTo>
                    <a:lnTo>
                      <a:pt x="153289" y="77470"/>
                    </a:lnTo>
                    <a:lnTo>
                      <a:pt x="112649" y="77470"/>
                    </a:lnTo>
                    <a:close/>
                  </a:path>
                </a:pathLst>
              </a:custGeom>
              <a:solidFill>
                <a:srgbClr val="252524"/>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7DF39A8-9EDD-7299-F27C-6946429534A3}"/>
                  </a:ext>
                </a:extLst>
              </p:cNvPr>
              <p:cNvSpPr/>
              <p:nvPr/>
            </p:nvSpPr>
            <p:spPr>
              <a:xfrm>
                <a:off x="1749100" y="6167532"/>
                <a:ext cx="80772" cy="93472"/>
              </a:xfrm>
              <a:custGeom>
                <a:avLst/>
                <a:gdLst>
                  <a:gd name="connsiteX0" fmla="*/ 29845 w 80772"/>
                  <a:gd name="connsiteY0" fmla="*/ 18542 h 93472"/>
                  <a:gd name="connsiteX1" fmla="*/ 16002 w 80772"/>
                  <a:gd name="connsiteY1" fmla="*/ 39497 h 93472"/>
                  <a:gd name="connsiteX2" fmla="*/ 25527 w 80772"/>
                  <a:gd name="connsiteY2" fmla="*/ 35814 h 93472"/>
                  <a:gd name="connsiteX3" fmla="*/ 8763 w 80772"/>
                  <a:gd name="connsiteY3" fmla="*/ 77978 h 93472"/>
                  <a:gd name="connsiteX4" fmla="*/ 67564 w 80772"/>
                  <a:gd name="connsiteY4" fmla="*/ 17399 h 93472"/>
                  <a:gd name="connsiteX5" fmla="*/ 53086 w 80772"/>
                  <a:gd name="connsiteY5" fmla="*/ 22352 h 93472"/>
                  <a:gd name="connsiteX6" fmla="*/ 66421 w 80772"/>
                  <a:gd name="connsiteY6" fmla="*/ 6350 h 93472"/>
                  <a:gd name="connsiteX7" fmla="*/ 0 w 80772"/>
                  <a:gd name="connsiteY7" fmla="*/ 93472 h 93472"/>
                  <a:gd name="connsiteX8" fmla="*/ 20574 w 80772"/>
                  <a:gd name="connsiteY8" fmla="*/ 41402 h 93472"/>
                  <a:gd name="connsiteX9" fmla="*/ 8763 w 80772"/>
                  <a:gd name="connsiteY9" fmla="*/ 45974 h 93472"/>
                  <a:gd name="connsiteX10" fmla="*/ 28194 w 80772"/>
                  <a:gd name="connsiteY10" fmla="*/ 16383 h 93472"/>
                  <a:gd name="connsiteX11" fmla="*/ 77470 w 80772"/>
                  <a:gd name="connsiteY11" fmla="*/ 0 h 93472"/>
                  <a:gd name="connsiteX12" fmla="*/ 64262 w 80772"/>
                  <a:gd name="connsiteY12" fmla="*/ 16002 h 93472"/>
                  <a:gd name="connsiteX13" fmla="*/ 80772 w 80772"/>
                  <a:gd name="connsiteY13" fmla="*/ 10287 h 93472"/>
                  <a:gd name="connsiteX14" fmla="*/ 0 w 80772"/>
                  <a:gd name="connsiteY14" fmla="*/ 93472 h 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772" h="93472">
                    <a:moveTo>
                      <a:pt x="29845" y="18542"/>
                    </a:moveTo>
                    <a:lnTo>
                      <a:pt x="16002" y="39497"/>
                    </a:lnTo>
                    <a:lnTo>
                      <a:pt x="25527" y="35814"/>
                    </a:lnTo>
                    <a:lnTo>
                      <a:pt x="8763" y="77978"/>
                    </a:lnTo>
                    <a:lnTo>
                      <a:pt x="67564" y="17399"/>
                    </a:lnTo>
                    <a:lnTo>
                      <a:pt x="53086" y="22352"/>
                    </a:lnTo>
                    <a:lnTo>
                      <a:pt x="66421" y="6350"/>
                    </a:lnTo>
                    <a:moveTo>
                      <a:pt x="0" y="93472"/>
                    </a:moveTo>
                    <a:cubicBezTo>
                      <a:pt x="2667" y="86741"/>
                      <a:pt x="20574" y="41402"/>
                      <a:pt x="20574" y="41402"/>
                    </a:cubicBezTo>
                    <a:lnTo>
                      <a:pt x="8763" y="45974"/>
                    </a:lnTo>
                    <a:lnTo>
                      <a:pt x="28194" y="16383"/>
                    </a:lnTo>
                    <a:lnTo>
                      <a:pt x="77470" y="0"/>
                    </a:lnTo>
                    <a:lnTo>
                      <a:pt x="64262" y="16002"/>
                    </a:lnTo>
                    <a:lnTo>
                      <a:pt x="80772" y="10287"/>
                    </a:lnTo>
                    <a:lnTo>
                      <a:pt x="0" y="93472"/>
                    </a:lnTo>
                    <a:close/>
                  </a:path>
                </a:pathLst>
              </a:custGeom>
              <a:solidFill>
                <a:srgbClr val="252524"/>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69ED9BE-13FF-12BD-34B5-5F5B8792C117}"/>
                  </a:ext>
                </a:extLst>
              </p:cNvPr>
              <p:cNvSpPr/>
              <p:nvPr/>
            </p:nvSpPr>
            <p:spPr>
              <a:xfrm>
                <a:off x="1757991" y="6173882"/>
                <a:ext cx="58800" cy="71754"/>
              </a:xfrm>
              <a:custGeom>
                <a:avLst/>
                <a:gdLst>
                  <a:gd name="connsiteX0" fmla="*/ 20955 w 58800"/>
                  <a:gd name="connsiteY0" fmla="*/ 12192 h 71754"/>
                  <a:gd name="connsiteX1" fmla="*/ 57658 w 58800"/>
                  <a:gd name="connsiteY1" fmla="*/ 0 h 71754"/>
                  <a:gd name="connsiteX2" fmla="*/ 44323 w 58800"/>
                  <a:gd name="connsiteY2" fmla="*/ 16129 h 71754"/>
                  <a:gd name="connsiteX3" fmla="*/ 58801 w 58800"/>
                  <a:gd name="connsiteY3" fmla="*/ 11176 h 71754"/>
                  <a:gd name="connsiteX4" fmla="*/ 0 w 58800"/>
                  <a:gd name="connsiteY4" fmla="*/ 71755 h 71754"/>
                  <a:gd name="connsiteX5" fmla="*/ 16637 w 58800"/>
                  <a:gd name="connsiteY5" fmla="*/ 29591 h 71754"/>
                  <a:gd name="connsiteX6" fmla="*/ 7112 w 58800"/>
                  <a:gd name="connsiteY6" fmla="*/ 33147 h 71754"/>
                  <a:gd name="connsiteX7" fmla="*/ 20955 w 58800"/>
                  <a:gd name="connsiteY7" fmla="*/ 12192 h 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00" h="71754">
                    <a:moveTo>
                      <a:pt x="20955" y="12192"/>
                    </a:moveTo>
                    <a:lnTo>
                      <a:pt x="57658" y="0"/>
                    </a:lnTo>
                    <a:lnTo>
                      <a:pt x="44323" y="16129"/>
                    </a:lnTo>
                    <a:lnTo>
                      <a:pt x="58801" y="11176"/>
                    </a:lnTo>
                    <a:lnTo>
                      <a:pt x="0" y="71755"/>
                    </a:lnTo>
                    <a:lnTo>
                      <a:pt x="16637" y="29591"/>
                    </a:lnTo>
                    <a:lnTo>
                      <a:pt x="7112" y="33147"/>
                    </a:lnTo>
                    <a:lnTo>
                      <a:pt x="20955" y="12192"/>
                    </a:lnTo>
                    <a:close/>
                  </a:path>
                </a:pathLst>
              </a:custGeom>
              <a:solidFill>
                <a:srgbClr val="E37B3F"/>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BA248EC-A3F7-DB39-F319-E64FC761A5FE}"/>
                  </a:ext>
                </a:extLst>
              </p:cNvPr>
              <p:cNvSpPr/>
              <p:nvPr/>
            </p:nvSpPr>
            <p:spPr>
              <a:xfrm>
                <a:off x="1765103" y="6198521"/>
                <a:ext cx="11557" cy="8509"/>
              </a:xfrm>
              <a:custGeom>
                <a:avLst/>
                <a:gdLst>
                  <a:gd name="connsiteX0" fmla="*/ 3683 w 11557"/>
                  <a:gd name="connsiteY0" fmla="*/ 2921 h 8509"/>
                  <a:gd name="connsiteX1" fmla="*/ 0 w 11557"/>
                  <a:gd name="connsiteY1" fmla="*/ 8509 h 8509"/>
                  <a:gd name="connsiteX2" fmla="*/ 9525 w 11557"/>
                  <a:gd name="connsiteY2" fmla="*/ 4953 h 8509"/>
                  <a:gd name="connsiteX3" fmla="*/ 11557 w 11557"/>
                  <a:gd name="connsiteY3" fmla="*/ 0 h 8509"/>
                  <a:gd name="connsiteX4" fmla="*/ 3683 w 11557"/>
                  <a:gd name="connsiteY4" fmla="*/ 2921 h 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7" h="8509">
                    <a:moveTo>
                      <a:pt x="3683" y="2921"/>
                    </a:moveTo>
                    <a:lnTo>
                      <a:pt x="0" y="8509"/>
                    </a:lnTo>
                    <a:lnTo>
                      <a:pt x="9525" y="4953"/>
                    </a:lnTo>
                    <a:lnTo>
                      <a:pt x="11557" y="0"/>
                    </a:lnTo>
                    <a:lnTo>
                      <a:pt x="3683" y="2921"/>
                    </a:lnTo>
                    <a:close/>
                  </a:path>
                </a:pathLst>
              </a:custGeom>
              <a:solidFill>
                <a:srgbClr val="DA3A41"/>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C0A73B4-1266-669C-7FCC-440458C1AF6B}"/>
                  </a:ext>
                </a:extLst>
              </p:cNvPr>
              <p:cNvSpPr/>
              <p:nvPr/>
            </p:nvSpPr>
            <p:spPr>
              <a:xfrm>
                <a:off x="1795201" y="6173882"/>
                <a:ext cx="20447" cy="18541"/>
              </a:xfrm>
              <a:custGeom>
                <a:avLst/>
                <a:gdLst>
                  <a:gd name="connsiteX0" fmla="*/ 13335 w 20447"/>
                  <a:gd name="connsiteY0" fmla="*/ 2413 h 18541"/>
                  <a:gd name="connsiteX1" fmla="*/ 0 w 20447"/>
                  <a:gd name="connsiteY1" fmla="*/ 18542 h 18541"/>
                  <a:gd name="connsiteX2" fmla="*/ 7112 w 20447"/>
                  <a:gd name="connsiteY2" fmla="*/ 16129 h 18541"/>
                  <a:gd name="connsiteX3" fmla="*/ 20447 w 20447"/>
                  <a:gd name="connsiteY3" fmla="*/ 0 h 18541"/>
                  <a:gd name="connsiteX4" fmla="*/ 13335 w 20447"/>
                  <a:gd name="connsiteY4" fmla="*/ 2413 h 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 h="18541">
                    <a:moveTo>
                      <a:pt x="13335" y="2413"/>
                    </a:moveTo>
                    <a:lnTo>
                      <a:pt x="0" y="18542"/>
                    </a:lnTo>
                    <a:lnTo>
                      <a:pt x="7112" y="16129"/>
                    </a:lnTo>
                    <a:lnTo>
                      <a:pt x="20447" y="0"/>
                    </a:lnTo>
                    <a:lnTo>
                      <a:pt x="13335" y="2413"/>
                    </a:lnTo>
                    <a:close/>
                  </a:path>
                </a:pathLst>
              </a:custGeom>
              <a:solidFill>
                <a:srgbClr val="DA3A41"/>
              </a:solid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1AA13D-61A4-E591-EC89-2246A5845CDB}"/>
                  </a:ext>
                </a:extLst>
              </p:cNvPr>
              <p:cNvSpPr/>
              <p:nvPr/>
            </p:nvSpPr>
            <p:spPr>
              <a:xfrm>
                <a:off x="1757991" y="6185059"/>
                <a:ext cx="58800" cy="60578"/>
              </a:xfrm>
              <a:custGeom>
                <a:avLst/>
                <a:gdLst>
                  <a:gd name="connsiteX0" fmla="*/ 50419 w 58800"/>
                  <a:gd name="connsiteY0" fmla="*/ 2794 h 60578"/>
                  <a:gd name="connsiteX1" fmla="*/ 3810 w 58800"/>
                  <a:gd name="connsiteY1" fmla="*/ 50927 h 60578"/>
                  <a:gd name="connsiteX2" fmla="*/ 3683 w 58800"/>
                  <a:gd name="connsiteY2" fmla="*/ 50927 h 60578"/>
                  <a:gd name="connsiteX3" fmla="*/ 0 w 58800"/>
                  <a:gd name="connsiteY3" fmla="*/ 60579 h 60578"/>
                  <a:gd name="connsiteX4" fmla="*/ 58801 w 58800"/>
                  <a:gd name="connsiteY4" fmla="*/ 0 h 60578"/>
                  <a:gd name="connsiteX5" fmla="*/ 50419 w 58800"/>
                  <a:gd name="connsiteY5" fmla="*/ 2794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00" h="60578">
                    <a:moveTo>
                      <a:pt x="50419" y="2794"/>
                    </a:moveTo>
                    <a:lnTo>
                      <a:pt x="3810" y="50927"/>
                    </a:lnTo>
                    <a:lnTo>
                      <a:pt x="3683" y="50927"/>
                    </a:lnTo>
                    <a:lnTo>
                      <a:pt x="0" y="60579"/>
                    </a:lnTo>
                    <a:lnTo>
                      <a:pt x="58801" y="0"/>
                    </a:lnTo>
                    <a:lnTo>
                      <a:pt x="50419" y="2794"/>
                    </a:lnTo>
                    <a:close/>
                  </a:path>
                </a:pathLst>
              </a:custGeom>
              <a:solidFill>
                <a:srgbClr val="DA3A41"/>
              </a:solidFill>
              <a:ln w="0"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C0287EE7-265E-9029-1DA7-29A31674C2B4}"/>
                </a:ext>
              </a:extLst>
            </p:cNvPr>
            <p:cNvSpPr/>
            <p:nvPr/>
          </p:nvSpPr>
          <p:spPr>
            <a:xfrm>
              <a:off x="4426514" y="6350286"/>
              <a:ext cx="64389" cy="84327"/>
            </a:xfrm>
            <a:custGeom>
              <a:avLst/>
              <a:gdLst>
                <a:gd name="connsiteX0" fmla="*/ 64389 w 64389"/>
                <a:gd name="connsiteY0" fmla="*/ 84328 h 84327"/>
                <a:gd name="connsiteX1" fmla="*/ 64389 w 64389"/>
                <a:gd name="connsiteY1" fmla="*/ 64643 h 84327"/>
                <a:gd name="connsiteX2" fmla="*/ 21209 w 64389"/>
                <a:gd name="connsiteY2" fmla="*/ 64643 h 84327"/>
                <a:gd name="connsiteX3" fmla="*/ 21209 w 64389"/>
                <a:gd name="connsiteY3" fmla="*/ 50419 h 84327"/>
                <a:gd name="connsiteX4" fmla="*/ 58420 w 64389"/>
                <a:gd name="connsiteY4" fmla="*/ 50419 h 84327"/>
                <a:gd name="connsiteX5" fmla="*/ 58420 w 64389"/>
                <a:gd name="connsiteY5" fmla="*/ 33782 h 84327"/>
                <a:gd name="connsiteX6" fmla="*/ 21209 w 64389"/>
                <a:gd name="connsiteY6" fmla="*/ 33782 h 84327"/>
                <a:gd name="connsiteX7" fmla="*/ 21209 w 64389"/>
                <a:gd name="connsiteY7" fmla="*/ 19558 h 84327"/>
                <a:gd name="connsiteX8" fmla="*/ 64389 w 64389"/>
                <a:gd name="connsiteY8" fmla="*/ 19558 h 84327"/>
                <a:gd name="connsiteX9" fmla="*/ 64389 w 64389"/>
                <a:gd name="connsiteY9" fmla="*/ 0 h 84327"/>
                <a:gd name="connsiteX10" fmla="*/ 12319 w 64389"/>
                <a:gd name="connsiteY10" fmla="*/ 0 h 84327"/>
                <a:gd name="connsiteX11" fmla="*/ 0 w 64389"/>
                <a:gd name="connsiteY11" fmla="*/ 12192 h 84327"/>
                <a:gd name="connsiteX12" fmla="*/ 0 w 64389"/>
                <a:gd name="connsiteY12" fmla="*/ 72009 h 84327"/>
                <a:gd name="connsiteX13" fmla="*/ 12319 w 64389"/>
                <a:gd name="connsiteY13" fmla="*/ 84328 h 84327"/>
                <a:gd name="connsiteX14" fmla="*/ 64389 w 64389"/>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89" h="84327">
                  <a:moveTo>
                    <a:pt x="64389" y="84328"/>
                  </a:moveTo>
                  <a:lnTo>
                    <a:pt x="64389" y="64643"/>
                  </a:lnTo>
                  <a:lnTo>
                    <a:pt x="21209" y="64643"/>
                  </a:lnTo>
                  <a:lnTo>
                    <a:pt x="21209" y="50419"/>
                  </a:lnTo>
                  <a:lnTo>
                    <a:pt x="58420" y="50419"/>
                  </a:lnTo>
                  <a:lnTo>
                    <a:pt x="58420" y="33782"/>
                  </a:lnTo>
                  <a:lnTo>
                    <a:pt x="21209" y="33782"/>
                  </a:lnTo>
                  <a:lnTo>
                    <a:pt x="21209" y="19558"/>
                  </a:lnTo>
                  <a:lnTo>
                    <a:pt x="64389" y="19558"/>
                  </a:lnTo>
                  <a:lnTo>
                    <a:pt x="64389" y="0"/>
                  </a:lnTo>
                  <a:lnTo>
                    <a:pt x="12319" y="0"/>
                  </a:lnTo>
                  <a:lnTo>
                    <a:pt x="0" y="12192"/>
                  </a:lnTo>
                  <a:lnTo>
                    <a:pt x="0" y="72009"/>
                  </a:lnTo>
                  <a:lnTo>
                    <a:pt x="12319" y="84328"/>
                  </a:lnTo>
                  <a:lnTo>
                    <a:pt x="64389" y="84328"/>
                  </a:lnTo>
                  <a:close/>
                </a:path>
              </a:pathLst>
            </a:custGeom>
            <a:solidFill>
              <a:srgbClr val="1D4289"/>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D107AD0-6C15-5672-FE39-2D2EE9274748}"/>
                </a:ext>
              </a:extLst>
            </p:cNvPr>
            <p:cNvSpPr/>
            <p:nvPr/>
          </p:nvSpPr>
          <p:spPr>
            <a:xfrm>
              <a:off x="4852600" y="6350286"/>
              <a:ext cx="64515" cy="84327"/>
            </a:xfrm>
            <a:custGeom>
              <a:avLst/>
              <a:gdLst>
                <a:gd name="connsiteX0" fmla="*/ 64516 w 64515"/>
                <a:gd name="connsiteY0" fmla="*/ 84328 h 84327"/>
                <a:gd name="connsiteX1" fmla="*/ 64516 w 64515"/>
                <a:gd name="connsiteY1" fmla="*/ 64643 h 84327"/>
                <a:gd name="connsiteX2" fmla="*/ 21209 w 64515"/>
                <a:gd name="connsiteY2" fmla="*/ 64643 h 84327"/>
                <a:gd name="connsiteX3" fmla="*/ 21209 w 64515"/>
                <a:gd name="connsiteY3" fmla="*/ 50419 h 84327"/>
                <a:gd name="connsiteX4" fmla="*/ 58420 w 64515"/>
                <a:gd name="connsiteY4" fmla="*/ 50419 h 84327"/>
                <a:gd name="connsiteX5" fmla="*/ 58420 w 64515"/>
                <a:gd name="connsiteY5" fmla="*/ 33782 h 84327"/>
                <a:gd name="connsiteX6" fmla="*/ 21209 w 64515"/>
                <a:gd name="connsiteY6" fmla="*/ 33782 h 84327"/>
                <a:gd name="connsiteX7" fmla="*/ 21209 w 64515"/>
                <a:gd name="connsiteY7" fmla="*/ 19558 h 84327"/>
                <a:gd name="connsiteX8" fmla="*/ 64516 w 64515"/>
                <a:gd name="connsiteY8" fmla="*/ 19558 h 84327"/>
                <a:gd name="connsiteX9" fmla="*/ 64516 w 64515"/>
                <a:gd name="connsiteY9" fmla="*/ 0 h 84327"/>
                <a:gd name="connsiteX10" fmla="*/ 12319 w 64515"/>
                <a:gd name="connsiteY10" fmla="*/ 0 h 84327"/>
                <a:gd name="connsiteX11" fmla="*/ 0 w 64515"/>
                <a:gd name="connsiteY11" fmla="*/ 12192 h 84327"/>
                <a:gd name="connsiteX12" fmla="*/ 0 w 64515"/>
                <a:gd name="connsiteY12" fmla="*/ 72009 h 84327"/>
                <a:gd name="connsiteX13" fmla="*/ 12319 w 64515"/>
                <a:gd name="connsiteY13" fmla="*/ 84328 h 84327"/>
                <a:gd name="connsiteX14" fmla="*/ 64516 w 64515"/>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15" h="84327">
                  <a:moveTo>
                    <a:pt x="64516" y="84328"/>
                  </a:moveTo>
                  <a:lnTo>
                    <a:pt x="64516" y="64643"/>
                  </a:lnTo>
                  <a:lnTo>
                    <a:pt x="21209" y="64643"/>
                  </a:lnTo>
                  <a:lnTo>
                    <a:pt x="21209" y="50419"/>
                  </a:lnTo>
                  <a:lnTo>
                    <a:pt x="58420" y="50419"/>
                  </a:lnTo>
                  <a:lnTo>
                    <a:pt x="58420" y="33782"/>
                  </a:lnTo>
                  <a:lnTo>
                    <a:pt x="21209" y="33782"/>
                  </a:lnTo>
                  <a:lnTo>
                    <a:pt x="21209" y="19558"/>
                  </a:lnTo>
                  <a:lnTo>
                    <a:pt x="64516" y="19558"/>
                  </a:lnTo>
                  <a:lnTo>
                    <a:pt x="64516" y="0"/>
                  </a:lnTo>
                  <a:lnTo>
                    <a:pt x="12319" y="0"/>
                  </a:lnTo>
                  <a:lnTo>
                    <a:pt x="0" y="12192"/>
                  </a:lnTo>
                  <a:lnTo>
                    <a:pt x="0" y="72009"/>
                  </a:lnTo>
                  <a:lnTo>
                    <a:pt x="12319" y="84328"/>
                  </a:lnTo>
                  <a:lnTo>
                    <a:pt x="64516" y="84328"/>
                  </a:lnTo>
                  <a:close/>
                </a:path>
              </a:pathLst>
            </a:custGeom>
            <a:solidFill>
              <a:srgbClr val="1D4289"/>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AF84FAA-369B-AF1B-28C5-69F05DFA10E1}"/>
                </a:ext>
              </a:extLst>
            </p:cNvPr>
            <p:cNvSpPr/>
            <p:nvPr/>
          </p:nvSpPr>
          <p:spPr>
            <a:xfrm>
              <a:off x="4530527" y="6350031"/>
              <a:ext cx="70866" cy="84454"/>
            </a:xfrm>
            <a:custGeom>
              <a:avLst/>
              <a:gdLst>
                <a:gd name="connsiteX0" fmla="*/ 21209 w 70866"/>
                <a:gd name="connsiteY0" fmla="*/ 58420 h 84454"/>
                <a:gd name="connsiteX1" fmla="*/ 49657 w 70866"/>
                <a:gd name="connsiteY1" fmla="*/ 58420 h 84454"/>
                <a:gd name="connsiteX2" fmla="*/ 49657 w 70866"/>
                <a:gd name="connsiteY2" fmla="*/ 84455 h 84454"/>
                <a:gd name="connsiteX3" fmla="*/ 70866 w 70866"/>
                <a:gd name="connsiteY3" fmla="*/ 84455 h 84454"/>
                <a:gd name="connsiteX4" fmla="*/ 70866 w 70866"/>
                <a:gd name="connsiteY4" fmla="*/ 12319 h 84454"/>
                <a:gd name="connsiteX5" fmla="*/ 58547 w 70866"/>
                <a:gd name="connsiteY5" fmla="*/ 0 h 84454"/>
                <a:gd name="connsiteX6" fmla="*/ 12319 w 70866"/>
                <a:gd name="connsiteY6" fmla="*/ 0 h 84454"/>
                <a:gd name="connsiteX7" fmla="*/ 0 w 70866"/>
                <a:gd name="connsiteY7" fmla="*/ 12319 h 84454"/>
                <a:gd name="connsiteX8" fmla="*/ 0 w 70866"/>
                <a:gd name="connsiteY8" fmla="*/ 84455 h 84454"/>
                <a:gd name="connsiteX9" fmla="*/ 21209 w 70866"/>
                <a:gd name="connsiteY9" fmla="*/ 84455 h 84454"/>
                <a:gd name="connsiteX10" fmla="*/ 21209 w 70866"/>
                <a:gd name="connsiteY10" fmla="*/ 58420 h 84454"/>
                <a:gd name="connsiteX11" fmla="*/ 49530 w 70866"/>
                <a:gd name="connsiteY11" fmla="*/ 40386 h 84454"/>
                <a:gd name="connsiteX12" fmla="*/ 21082 w 70866"/>
                <a:gd name="connsiteY12" fmla="*/ 40386 h 84454"/>
                <a:gd name="connsiteX13" fmla="*/ 21082 w 70866"/>
                <a:gd name="connsiteY13" fmla="*/ 19050 h 84454"/>
                <a:gd name="connsiteX14" fmla="*/ 49530 w 70866"/>
                <a:gd name="connsiteY14" fmla="*/ 19050 h 84454"/>
                <a:gd name="connsiteX15" fmla="*/ 49530 w 70866"/>
                <a:gd name="connsiteY15" fmla="*/ 40386 h 8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66" h="84454">
                  <a:moveTo>
                    <a:pt x="21209" y="58420"/>
                  </a:moveTo>
                  <a:lnTo>
                    <a:pt x="49657" y="58420"/>
                  </a:lnTo>
                  <a:lnTo>
                    <a:pt x="49657" y="84455"/>
                  </a:lnTo>
                  <a:lnTo>
                    <a:pt x="70866" y="84455"/>
                  </a:lnTo>
                  <a:lnTo>
                    <a:pt x="70866" y="12319"/>
                  </a:lnTo>
                  <a:lnTo>
                    <a:pt x="58547" y="0"/>
                  </a:lnTo>
                  <a:lnTo>
                    <a:pt x="12319" y="0"/>
                  </a:lnTo>
                  <a:lnTo>
                    <a:pt x="0" y="12319"/>
                  </a:lnTo>
                  <a:lnTo>
                    <a:pt x="0" y="84455"/>
                  </a:lnTo>
                  <a:lnTo>
                    <a:pt x="21209" y="84455"/>
                  </a:lnTo>
                  <a:lnTo>
                    <a:pt x="21209" y="58420"/>
                  </a:lnTo>
                  <a:close/>
                  <a:moveTo>
                    <a:pt x="49530" y="40386"/>
                  </a:moveTo>
                  <a:lnTo>
                    <a:pt x="21082" y="40386"/>
                  </a:lnTo>
                  <a:lnTo>
                    <a:pt x="21082" y="19050"/>
                  </a:lnTo>
                  <a:lnTo>
                    <a:pt x="49530" y="19050"/>
                  </a:lnTo>
                  <a:lnTo>
                    <a:pt x="49530" y="40386"/>
                  </a:lnTo>
                  <a:close/>
                </a:path>
              </a:pathLst>
            </a:custGeom>
            <a:solidFill>
              <a:srgbClr val="1D4289"/>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BF7C7C-DABD-4B8F-6031-1BEF04124178}"/>
                </a:ext>
              </a:extLst>
            </p:cNvPr>
            <p:cNvSpPr/>
            <p:nvPr/>
          </p:nvSpPr>
          <p:spPr>
            <a:xfrm>
              <a:off x="4637589" y="6350286"/>
              <a:ext cx="70865" cy="84327"/>
            </a:xfrm>
            <a:custGeom>
              <a:avLst/>
              <a:gdLst>
                <a:gd name="connsiteX0" fmla="*/ 58674 w 70865"/>
                <a:gd name="connsiteY0" fmla="*/ 84328 h 84327"/>
                <a:gd name="connsiteX1" fmla="*/ 70866 w 70865"/>
                <a:gd name="connsiteY1" fmla="*/ 72009 h 84327"/>
                <a:gd name="connsiteX2" fmla="*/ 70866 w 70865"/>
                <a:gd name="connsiteY2" fmla="*/ 38227 h 84327"/>
                <a:gd name="connsiteX3" fmla="*/ 49530 w 70865"/>
                <a:gd name="connsiteY3" fmla="*/ 38227 h 84327"/>
                <a:gd name="connsiteX4" fmla="*/ 49530 w 70865"/>
                <a:gd name="connsiteY4" fmla="*/ 64008 h 84327"/>
                <a:gd name="connsiteX5" fmla="*/ 21209 w 70865"/>
                <a:gd name="connsiteY5" fmla="*/ 64008 h 84327"/>
                <a:gd name="connsiteX6" fmla="*/ 21209 w 70865"/>
                <a:gd name="connsiteY6" fmla="*/ 20447 h 84327"/>
                <a:gd name="connsiteX7" fmla="*/ 66167 w 70865"/>
                <a:gd name="connsiteY7" fmla="*/ 20447 h 84327"/>
                <a:gd name="connsiteX8" fmla="*/ 66167 w 70865"/>
                <a:gd name="connsiteY8" fmla="*/ 0 h 84327"/>
                <a:gd name="connsiteX9" fmla="*/ 12319 w 70865"/>
                <a:gd name="connsiteY9" fmla="*/ 0 h 84327"/>
                <a:gd name="connsiteX10" fmla="*/ 0 w 70865"/>
                <a:gd name="connsiteY10" fmla="*/ 12192 h 84327"/>
                <a:gd name="connsiteX11" fmla="*/ 0 w 70865"/>
                <a:gd name="connsiteY11" fmla="*/ 72009 h 84327"/>
                <a:gd name="connsiteX12" fmla="*/ 12319 w 70865"/>
                <a:gd name="connsiteY12" fmla="*/ 84328 h 84327"/>
                <a:gd name="connsiteX13" fmla="*/ 58674 w 70865"/>
                <a:gd name="connsiteY13"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65" h="84327">
                  <a:moveTo>
                    <a:pt x="58674" y="84328"/>
                  </a:moveTo>
                  <a:lnTo>
                    <a:pt x="70866" y="72009"/>
                  </a:lnTo>
                  <a:lnTo>
                    <a:pt x="70866" y="38227"/>
                  </a:lnTo>
                  <a:lnTo>
                    <a:pt x="49530" y="38227"/>
                  </a:lnTo>
                  <a:lnTo>
                    <a:pt x="49530" y="64008"/>
                  </a:lnTo>
                  <a:lnTo>
                    <a:pt x="21209" y="64008"/>
                  </a:lnTo>
                  <a:lnTo>
                    <a:pt x="21209" y="20447"/>
                  </a:lnTo>
                  <a:lnTo>
                    <a:pt x="66167" y="20447"/>
                  </a:lnTo>
                  <a:lnTo>
                    <a:pt x="66167" y="0"/>
                  </a:lnTo>
                  <a:lnTo>
                    <a:pt x="12319" y="0"/>
                  </a:lnTo>
                  <a:lnTo>
                    <a:pt x="0" y="12192"/>
                  </a:lnTo>
                  <a:lnTo>
                    <a:pt x="0" y="72009"/>
                  </a:lnTo>
                  <a:lnTo>
                    <a:pt x="12319" y="84328"/>
                  </a:lnTo>
                  <a:lnTo>
                    <a:pt x="58674" y="84328"/>
                  </a:lnTo>
                  <a:close/>
                </a:path>
              </a:pathLst>
            </a:custGeom>
            <a:solidFill>
              <a:srgbClr val="1D4289"/>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245054C-A578-40B8-B05D-A26EA7D5289D}"/>
                </a:ext>
              </a:extLst>
            </p:cNvPr>
            <p:cNvSpPr/>
            <p:nvPr/>
          </p:nvSpPr>
          <p:spPr>
            <a:xfrm>
              <a:off x="4339139" y="6350286"/>
              <a:ext cx="56514" cy="84327"/>
            </a:xfrm>
            <a:custGeom>
              <a:avLst/>
              <a:gdLst>
                <a:gd name="connsiteX0" fmla="*/ 21209 w 56514"/>
                <a:gd name="connsiteY0" fmla="*/ 63881 h 84327"/>
                <a:gd name="connsiteX1" fmla="*/ 21209 w 56514"/>
                <a:gd name="connsiteY1" fmla="*/ 0 h 84327"/>
                <a:gd name="connsiteX2" fmla="*/ 0 w 56514"/>
                <a:gd name="connsiteY2" fmla="*/ 0 h 84327"/>
                <a:gd name="connsiteX3" fmla="*/ 0 w 56514"/>
                <a:gd name="connsiteY3" fmla="*/ 84328 h 84327"/>
                <a:gd name="connsiteX4" fmla="*/ 56515 w 56514"/>
                <a:gd name="connsiteY4" fmla="*/ 84328 h 84327"/>
                <a:gd name="connsiteX5" fmla="*/ 56515 w 56514"/>
                <a:gd name="connsiteY5" fmla="*/ 63881 h 84327"/>
                <a:gd name="connsiteX6" fmla="*/ 21209 w 56514"/>
                <a:gd name="connsiteY6" fmla="*/ 63881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4" h="84327">
                  <a:moveTo>
                    <a:pt x="21209" y="63881"/>
                  </a:moveTo>
                  <a:lnTo>
                    <a:pt x="21209" y="0"/>
                  </a:lnTo>
                  <a:lnTo>
                    <a:pt x="0" y="0"/>
                  </a:lnTo>
                  <a:lnTo>
                    <a:pt x="0" y="84328"/>
                  </a:lnTo>
                  <a:lnTo>
                    <a:pt x="56515" y="84328"/>
                  </a:lnTo>
                  <a:lnTo>
                    <a:pt x="56515" y="63881"/>
                  </a:lnTo>
                  <a:lnTo>
                    <a:pt x="21209" y="63881"/>
                  </a:lnTo>
                  <a:close/>
                </a:path>
              </a:pathLst>
            </a:custGeom>
            <a:solidFill>
              <a:srgbClr val="1D428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D8667CE-0201-8BEE-A853-670D9B291458}"/>
                </a:ext>
              </a:extLst>
            </p:cNvPr>
            <p:cNvSpPr/>
            <p:nvPr/>
          </p:nvSpPr>
          <p:spPr>
            <a:xfrm>
              <a:off x="4744777" y="6350286"/>
              <a:ext cx="70865" cy="84327"/>
            </a:xfrm>
            <a:custGeom>
              <a:avLst/>
              <a:gdLst>
                <a:gd name="connsiteX0" fmla="*/ 49530 w 70865"/>
                <a:gd name="connsiteY0" fmla="*/ 0 h 84327"/>
                <a:gd name="connsiteX1" fmla="*/ 49530 w 70865"/>
                <a:gd name="connsiteY1" fmla="*/ 64008 h 84327"/>
                <a:gd name="connsiteX2" fmla="*/ 21209 w 70865"/>
                <a:gd name="connsiteY2" fmla="*/ 64008 h 84327"/>
                <a:gd name="connsiteX3" fmla="*/ 21209 w 70865"/>
                <a:gd name="connsiteY3" fmla="*/ 0 h 84327"/>
                <a:gd name="connsiteX4" fmla="*/ 0 w 70865"/>
                <a:gd name="connsiteY4" fmla="*/ 0 h 84327"/>
                <a:gd name="connsiteX5" fmla="*/ 0 w 70865"/>
                <a:gd name="connsiteY5" fmla="*/ 84328 h 84327"/>
                <a:gd name="connsiteX6" fmla="*/ 58547 w 70865"/>
                <a:gd name="connsiteY6" fmla="*/ 84328 h 84327"/>
                <a:gd name="connsiteX7" fmla="*/ 70866 w 70865"/>
                <a:gd name="connsiteY7" fmla="*/ 72009 h 84327"/>
                <a:gd name="connsiteX8" fmla="*/ 70866 w 70865"/>
                <a:gd name="connsiteY8" fmla="*/ 0 h 84327"/>
                <a:gd name="connsiteX9" fmla="*/ 49530 w 70865"/>
                <a:gd name="connsiteY9" fmla="*/ 0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5" h="84327">
                  <a:moveTo>
                    <a:pt x="49530" y="0"/>
                  </a:moveTo>
                  <a:lnTo>
                    <a:pt x="49530" y="64008"/>
                  </a:lnTo>
                  <a:lnTo>
                    <a:pt x="21209" y="64008"/>
                  </a:lnTo>
                  <a:lnTo>
                    <a:pt x="21209" y="0"/>
                  </a:lnTo>
                  <a:lnTo>
                    <a:pt x="0" y="0"/>
                  </a:lnTo>
                  <a:lnTo>
                    <a:pt x="0" y="84328"/>
                  </a:lnTo>
                  <a:lnTo>
                    <a:pt x="58547" y="84328"/>
                  </a:lnTo>
                  <a:lnTo>
                    <a:pt x="70866" y="72009"/>
                  </a:lnTo>
                  <a:lnTo>
                    <a:pt x="70866" y="0"/>
                  </a:lnTo>
                  <a:lnTo>
                    <a:pt x="49530" y="0"/>
                  </a:lnTo>
                  <a:close/>
                </a:path>
              </a:pathLst>
            </a:custGeom>
            <a:solidFill>
              <a:srgbClr val="1D4289"/>
            </a:solidFill>
            <a:ln w="0" cap="flat">
              <a:noFill/>
              <a:prstDash val="solid"/>
              <a:miter/>
            </a:ln>
          </p:spPr>
          <p:txBody>
            <a:bodyPr rtlCol="0" anchor="ctr"/>
            <a:lstStyle/>
            <a:p>
              <a:endParaRPr lang="en-US"/>
            </a:p>
          </p:txBody>
        </p:sp>
        <p:grpSp>
          <p:nvGrpSpPr>
            <p:cNvPr id="92" name="Graphic 22">
              <a:extLst>
                <a:ext uri="{FF2B5EF4-FFF2-40B4-BE49-F238E27FC236}">
                  <a16:creationId xmlns:a16="http://schemas.microsoft.com/office/drawing/2014/main" id="{462F8BCF-343F-FDCF-CDC6-F18330345A65}"/>
                </a:ext>
              </a:extLst>
            </p:cNvPr>
            <p:cNvGrpSpPr/>
            <p:nvPr/>
          </p:nvGrpSpPr>
          <p:grpSpPr>
            <a:xfrm>
              <a:off x="4082345" y="6127147"/>
              <a:ext cx="893444" cy="364997"/>
              <a:chOff x="4082345" y="6127147"/>
              <a:chExt cx="893444" cy="364997"/>
            </a:xfrm>
          </p:grpSpPr>
          <p:sp>
            <p:nvSpPr>
              <p:cNvPr id="93" name="Freeform 92">
                <a:extLst>
                  <a:ext uri="{FF2B5EF4-FFF2-40B4-BE49-F238E27FC236}">
                    <a16:creationId xmlns:a16="http://schemas.microsoft.com/office/drawing/2014/main" id="{0872FADF-ACB2-0A2F-4B40-D822227B638D}"/>
                  </a:ext>
                </a:extLst>
              </p:cNvPr>
              <p:cNvSpPr/>
              <p:nvPr/>
            </p:nvSpPr>
            <p:spPr>
              <a:xfrm>
                <a:off x="4689404" y="6185059"/>
                <a:ext cx="145879" cy="144907"/>
              </a:xfrm>
              <a:custGeom>
                <a:avLst/>
                <a:gdLst>
                  <a:gd name="connsiteX0" fmla="*/ 50038 w 145879"/>
                  <a:gd name="connsiteY0" fmla="*/ 106426 h 144907"/>
                  <a:gd name="connsiteX1" fmla="*/ 48641 w 145879"/>
                  <a:gd name="connsiteY1" fmla="*/ 109220 h 144907"/>
                  <a:gd name="connsiteX2" fmla="*/ 136525 w 145879"/>
                  <a:gd name="connsiteY2" fmla="*/ 109220 h 144907"/>
                  <a:gd name="connsiteX3" fmla="*/ 131064 w 145879"/>
                  <a:gd name="connsiteY3" fmla="*/ 144907 h 144907"/>
                  <a:gd name="connsiteX4" fmla="*/ 0 w 145879"/>
                  <a:gd name="connsiteY4" fmla="*/ 144907 h 144907"/>
                  <a:gd name="connsiteX5" fmla="*/ 8382 w 145879"/>
                  <a:gd name="connsiteY5" fmla="*/ 96393 h 144907"/>
                  <a:gd name="connsiteX6" fmla="*/ 33909 w 145879"/>
                  <a:gd name="connsiteY6" fmla="*/ 73787 h 144907"/>
                  <a:gd name="connsiteX7" fmla="*/ 98171 w 145879"/>
                  <a:gd name="connsiteY7" fmla="*/ 54356 h 144907"/>
                  <a:gd name="connsiteX8" fmla="*/ 101092 w 145879"/>
                  <a:gd name="connsiteY8" fmla="*/ 35687 h 144907"/>
                  <a:gd name="connsiteX9" fmla="*/ 58801 w 145879"/>
                  <a:gd name="connsiteY9" fmla="*/ 35687 h 144907"/>
                  <a:gd name="connsiteX10" fmla="*/ 56642 w 145879"/>
                  <a:gd name="connsiteY10" fmla="*/ 49403 h 144907"/>
                  <a:gd name="connsiteX11" fmla="*/ 13589 w 145879"/>
                  <a:gd name="connsiteY11" fmla="*/ 49403 h 144907"/>
                  <a:gd name="connsiteX12" fmla="*/ 17399 w 145879"/>
                  <a:gd name="connsiteY12" fmla="*/ 24892 h 144907"/>
                  <a:gd name="connsiteX13" fmla="*/ 49911 w 145879"/>
                  <a:gd name="connsiteY13" fmla="*/ 0 h 144907"/>
                  <a:gd name="connsiteX14" fmla="*/ 118618 w 145879"/>
                  <a:gd name="connsiteY14" fmla="*/ 0 h 144907"/>
                  <a:gd name="connsiteX15" fmla="*/ 140208 w 145879"/>
                  <a:gd name="connsiteY15" fmla="*/ 9144 h 144907"/>
                  <a:gd name="connsiteX16" fmla="*/ 145796 w 145879"/>
                  <a:gd name="connsiteY16" fmla="*/ 21717 h 144907"/>
                  <a:gd name="connsiteX17" fmla="*/ 145669 w 145879"/>
                  <a:gd name="connsiteY17" fmla="*/ 27432 h 144907"/>
                  <a:gd name="connsiteX18" fmla="*/ 140081 w 145879"/>
                  <a:gd name="connsiteY18" fmla="*/ 63627 h 144907"/>
                  <a:gd name="connsiteX19" fmla="*/ 120650 w 145879"/>
                  <a:gd name="connsiteY19" fmla="*/ 83947 h 144907"/>
                  <a:gd name="connsiteX20" fmla="*/ 50038 w 145879"/>
                  <a:gd name="connsiteY20" fmla="*/ 10655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79" h="144907">
                    <a:moveTo>
                      <a:pt x="50038" y="106426"/>
                    </a:moveTo>
                    <a:cubicBezTo>
                      <a:pt x="49911" y="107315"/>
                      <a:pt x="49276" y="105283"/>
                      <a:pt x="48641" y="109220"/>
                    </a:cubicBezTo>
                    <a:lnTo>
                      <a:pt x="136525" y="109220"/>
                    </a:lnTo>
                    <a:lnTo>
                      <a:pt x="131064" y="144907"/>
                    </a:lnTo>
                    <a:lnTo>
                      <a:pt x="0" y="144907"/>
                    </a:lnTo>
                    <a:lnTo>
                      <a:pt x="8382" y="96393"/>
                    </a:lnTo>
                    <a:cubicBezTo>
                      <a:pt x="10668" y="81915"/>
                      <a:pt x="21463" y="78105"/>
                      <a:pt x="33909" y="73787"/>
                    </a:cubicBezTo>
                    <a:lnTo>
                      <a:pt x="98171" y="54356"/>
                    </a:lnTo>
                    <a:cubicBezTo>
                      <a:pt x="98552" y="51562"/>
                      <a:pt x="100076" y="41529"/>
                      <a:pt x="101092" y="35687"/>
                    </a:cubicBezTo>
                    <a:lnTo>
                      <a:pt x="58801" y="35687"/>
                    </a:lnTo>
                    <a:cubicBezTo>
                      <a:pt x="58420" y="38227"/>
                      <a:pt x="56642" y="49403"/>
                      <a:pt x="56642" y="49403"/>
                    </a:cubicBezTo>
                    <a:lnTo>
                      <a:pt x="13589" y="49403"/>
                    </a:lnTo>
                    <a:lnTo>
                      <a:pt x="17399" y="24892"/>
                    </a:lnTo>
                    <a:cubicBezTo>
                      <a:pt x="19558" y="11176"/>
                      <a:pt x="34036" y="0"/>
                      <a:pt x="49911" y="0"/>
                    </a:cubicBezTo>
                    <a:lnTo>
                      <a:pt x="118618" y="0"/>
                    </a:lnTo>
                    <a:cubicBezTo>
                      <a:pt x="127254" y="0"/>
                      <a:pt x="135128" y="3302"/>
                      <a:pt x="140208" y="9144"/>
                    </a:cubicBezTo>
                    <a:cubicBezTo>
                      <a:pt x="143383" y="12827"/>
                      <a:pt x="145288" y="17145"/>
                      <a:pt x="145796" y="21717"/>
                    </a:cubicBezTo>
                    <a:cubicBezTo>
                      <a:pt x="145923" y="23622"/>
                      <a:pt x="145923" y="25527"/>
                      <a:pt x="145669" y="27432"/>
                    </a:cubicBezTo>
                    <a:lnTo>
                      <a:pt x="140081" y="63627"/>
                    </a:lnTo>
                    <a:cubicBezTo>
                      <a:pt x="138176" y="76073"/>
                      <a:pt x="129159" y="80899"/>
                      <a:pt x="120650" y="83947"/>
                    </a:cubicBezTo>
                    <a:lnTo>
                      <a:pt x="50038" y="106553"/>
                    </a:lnTo>
                    <a:close/>
                  </a:path>
                </a:pathLst>
              </a:custGeom>
              <a:solidFill>
                <a:srgbClr val="C7102E"/>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08C5B09-6A5D-A639-A43B-B4CEB415A627}"/>
                  </a:ext>
                </a:extLst>
              </p:cNvPr>
              <p:cNvSpPr/>
              <p:nvPr/>
            </p:nvSpPr>
            <p:spPr>
              <a:xfrm>
                <a:off x="4827453" y="6184678"/>
                <a:ext cx="148335" cy="144907"/>
              </a:xfrm>
              <a:custGeom>
                <a:avLst/>
                <a:gdLst>
                  <a:gd name="connsiteX0" fmla="*/ 131064 w 148335"/>
                  <a:gd name="connsiteY0" fmla="*/ 139446 h 144907"/>
                  <a:gd name="connsiteX1" fmla="*/ 90805 w 148335"/>
                  <a:gd name="connsiteY1" fmla="*/ 73406 h 144907"/>
                  <a:gd name="connsiteX2" fmla="*/ 148336 w 148335"/>
                  <a:gd name="connsiteY2" fmla="*/ 4445 h 144907"/>
                  <a:gd name="connsiteX3" fmla="*/ 148336 w 148335"/>
                  <a:gd name="connsiteY3" fmla="*/ 0 h 144907"/>
                  <a:gd name="connsiteX4" fmla="*/ 98425 w 148335"/>
                  <a:gd name="connsiteY4" fmla="*/ 0 h 144907"/>
                  <a:gd name="connsiteX5" fmla="*/ 57531 w 148335"/>
                  <a:gd name="connsiteY5" fmla="*/ 49911 h 144907"/>
                  <a:gd name="connsiteX6" fmla="*/ 64262 w 148335"/>
                  <a:gd name="connsiteY6" fmla="*/ 0 h 144907"/>
                  <a:gd name="connsiteX7" fmla="*/ 19431 w 148335"/>
                  <a:gd name="connsiteY7" fmla="*/ 0 h 144907"/>
                  <a:gd name="connsiteX8" fmla="*/ 0 w 148335"/>
                  <a:gd name="connsiteY8" fmla="*/ 144907 h 144907"/>
                  <a:gd name="connsiteX9" fmla="*/ 44831 w 148335"/>
                  <a:gd name="connsiteY9" fmla="*/ 144907 h 144907"/>
                  <a:gd name="connsiteX10" fmla="*/ 51943 w 148335"/>
                  <a:gd name="connsiteY10" fmla="*/ 92329 h 144907"/>
                  <a:gd name="connsiteX11" fmla="*/ 82423 w 148335"/>
                  <a:gd name="connsiteY11" fmla="*/ 144907 h 144907"/>
                  <a:gd name="connsiteX12" fmla="*/ 131064 w 148335"/>
                  <a:gd name="connsiteY12" fmla="*/ 144907 h 144907"/>
                  <a:gd name="connsiteX13" fmla="*/ 131064 w 148335"/>
                  <a:gd name="connsiteY13" fmla="*/ 13957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35" h="144907">
                    <a:moveTo>
                      <a:pt x="131064" y="139446"/>
                    </a:moveTo>
                    <a:cubicBezTo>
                      <a:pt x="121412" y="123698"/>
                      <a:pt x="93726" y="78105"/>
                      <a:pt x="90805" y="73406"/>
                    </a:cubicBezTo>
                    <a:cubicBezTo>
                      <a:pt x="94107" y="69469"/>
                      <a:pt x="135636" y="19685"/>
                      <a:pt x="148336" y="4445"/>
                    </a:cubicBezTo>
                    <a:lnTo>
                      <a:pt x="148336" y="0"/>
                    </a:lnTo>
                    <a:lnTo>
                      <a:pt x="98425" y="0"/>
                    </a:lnTo>
                    <a:cubicBezTo>
                      <a:pt x="98425" y="0"/>
                      <a:pt x="71501" y="32893"/>
                      <a:pt x="57531" y="49911"/>
                    </a:cubicBezTo>
                    <a:cubicBezTo>
                      <a:pt x="60071" y="31496"/>
                      <a:pt x="64262" y="0"/>
                      <a:pt x="64262" y="0"/>
                    </a:cubicBezTo>
                    <a:lnTo>
                      <a:pt x="19431" y="0"/>
                    </a:lnTo>
                    <a:lnTo>
                      <a:pt x="0" y="144907"/>
                    </a:lnTo>
                    <a:lnTo>
                      <a:pt x="44831" y="144907"/>
                    </a:lnTo>
                    <a:cubicBezTo>
                      <a:pt x="44831" y="144907"/>
                      <a:pt x="49657" y="109093"/>
                      <a:pt x="51943" y="92329"/>
                    </a:cubicBezTo>
                    <a:cubicBezTo>
                      <a:pt x="61468" y="108712"/>
                      <a:pt x="82423" y="144907"/>
                      <a:pt x="82423" y="144907"/>
                    </a:cubicBezTo>
                    <a:lnTo>
                      <a:pt x="131064" y="144907"/>
                    </a:lnTo>
                    <a:lnTo>
                      <a:pt x="131064" y="139573"/>
                    </a:lnTo>
                    <a:close/>
                  </a:path>
                </a:pathLst>
              </a:custGeom>
              <a:solidFill>
                <a:srgbClr val="C7102E"/>
              </a:solidFill>
              <a:ln w="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FFBF1CB-87AE-1644-2B53-2B28D4FBF1F0}"/>
                  </a:ext>
                </a:extLst>
              </p:cNvPr>
              <p:cNvSpPr/>
              <p:nvPr/>
            </p:nvSpPr>
            <p:spPr>
              <a:xfrm>
                <a:off x="4416354" y="6185693"/>
                <a:ext cx="121158" cy="144780"/>
              </a:xfrm>
              <a:custGeom>
                <a:avLst/>
                <a:gdLst>
                  <a:gd name="connsiteX0" fmla="*/ 99187 w 121158"/>
                  <a:gd name="connsiteY0" fmla="*/ 144653 h 144780"/>
                  <a:gd name="connsiteX1" fmla="*/ 121158 w 121158"/>
                  <a:gd name="connsiteY1" fmla="*/ 122682 h 144780"/>
                  <a:gd name="connsiteX2" fmla="*/ 121158 w 121158"/>
                  <a:gd name="connsiteY2" fmla="*/ 87503 h 144780"/>
                  <a:gd name="connsiteX3" fmla="*/ 105791 w 121158"/>
                  <a:gd name="connsiteY3" fmla="*/ 72263 h 144780"/>
                  <a:gd name="connsiteX4" fmla="*/ 121158 w 121158"/>
                  <a:gd name="connsiteY4" fmla="*/ 57023 h 144780"/>
                  <a:gd name="connsiteX5" fmla="*/ 121158 w 121158"/>
                  <a:gd name="connsiteY5" fmla="*/ 21844 h 144780"/>
                  <a:gd name="connsiteX6" fmla="*/ 99187 w 121158"/>
                  <a:gd name="connsiteY6" fmla="*/ 0 h 144780"/>
                  <a:gd name="connsiteX7" fmla="*/ 0 w 121158"/>
                  <a:gd name="connsiteY7" fmla="*/ 0 h 144780"/>
                  <a:gd name="connsiteX8" fmla="*/ 0 w 121158"/>
                  <a:gd name="connsiteY8" fmla="*/ 144780 h 144780"/>
                  <a:gd name="connsiteX9" fmla="*/ 99187 w 121158"/>
                  <a:gd name="connsiteY9" fmla="*/ 144780 h 144780"/>
                  <a:gd name="connsiteX10" fmla="*/ 85090 w 121158"/>
                  <a:gd name="connsiteY10" fmla="*/ 112649 h 144780"/>
                  <a:gd name="connsiteX11" fmla="*/ 36068 w 121158"/>
                  <a:gd name="connsiteY11" fmla="*/ 112649 h 144780"/>
                  <a:gd name="connsiteX12" fmla="*/ 36068 w 121158"/>
                  <a:gd name="connsiteY12" fmla="*/ 84836 h 144780"/>
                  <a:gd name="connsiteX13" fmla="*/ 85090 w 121158"/>
                  <a:gd name="connsiteY13" fmla="*/ 84836 h 144780"/>
                  <a:gd name="connsiteX14" fmla="*/ 85090 w 121158"/>
                  <a:gd name="connsiteY14" fmla="*/ 112649 h 144780"/>
                  <a:gd name="connsiteX15" fmla="*/ 85090 w 121158"/>
                  <a:gd name="connsiteY15" fmla="*/ 57277 h 144780"/>
                  <a:gd name="connsiteX16" fmla="*/ 36068 w 121158"/>
                  <a:gd name="connsiteY16" fmla="*/ 57277 h 144780"/>
                  <a:gd name="connsiteX17" fmla="*/ 36068 w 121158"/>
                  <a:gd name="connsiteY17" fmla="*/ 31877 h 144780"/>
                  <a:gd name="connsiteX18" fmla="*/ 85090 w 121158"/>
                  <a:gd name="connsiteY18" fmla="*/ 31877 h 144780"/>
                  <a:gd name="connsiteX19" fmla="*/ 85090 w 121158"/>
                  <a:gd name="connsiteY19" fmla="*/ 57277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 h="144780">
                    <a:moveTo>
                      <a:pt x="99187" y="144653"/>
                    </a:moveTo>
                    <a:lnTo>
                      <a:pt x="121158" y="122682"/>
                    </a:lnTo>
                    <a:lnTo>
                      <a:pt x="121158" y="87503"/>
                    </a:lnTo>
                    <a:lnTo>
                      <a:pt x="105791" y="72263"/>
                    </a:lnTo>
                    <a:lnTo>
                      <a:pt x="121158" y="57023"/>
                    </a:lnTo>
                    <a:lnTo>
                      <a:pt x="121158" y="21844"/>
                    </a:lnTo>
                    <a:lnTo>
                      <a:pt x="99187" y="0"/>
                    </a:lnTo>
                    <a:lnTo>
                      <a:pt x="0" y="0"/>
                    </a:lnTo>
                    <a:lnTo>
                      <a:pt x="0" y="144780"/>
                    </a:lnTo>
                    <a:lnTo>
                      <a:pt x="99187" y="144780"/>
                    </a:lnTo>
                    <a:close/>
                    <a:moveTo>
                      <a:pt x="85090" y="112649"/>
                    </a:moveTo>
                    <a:lnTo>
                      <a:pt x="36068" y="112649"/>
                    </a:lnTo>
                    <a:lnTo>
                      <a:pt x="36068" y="84836"/>
                    </a:lnTo>
                    <a:lnTo>
                      <a:pt x="85090" y="84836"/>
                    </a:lnTo>
                    <a:lnTo>
                      <a:pt x="85090" y="112649"/>
                    </a:lnTo>
                    <a:close/>
                    <a:moveTo>
                      <a:pt x="85090" y="57277"/>
                    </a:moveTo>
                    <a:lnTo>
                      <a:pt x="36068" y="57277"/>
                    </a:lnTo>
                    <a:lnTo>
                      <a:pt x="36068" y="31877"/>
                    </a:lnTo>
                    <a:lnTo>
                      <a:pt x="85090" y="31877"/>
                    </a:lnTo>
                    <a:lnTo>
                      <a:pt x="85090" y="57277"/>
                    </a:lnTo>
                    <a:close/>
                  </a:path>
                </a:pathLst>
              </a:custGeom>
              <a:solidFill>
                <a:srgbClr val="1D4289"/>
              </a:solidFill>
              <a:ln w="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DF5ECE4-7C0C-259E-66BD-2A5FB6F103A3}"/>
                  </a:ext>
                </a:extLst>
              </p:cNvPr>
              <p:cNvSpPr/>
              <p:nvPr/>
            </p:nvSpPr>
            <p:spPr>
              <a:xfrm>
                <a:off x="4552371" y="6185567"/>
                <a:ext cx="121158" cy="144779"/>
              </a:xfrm>
              <a:custGeom>
                <a:avLst/>
                <a:gdLst>
                  <a:gd name="connsiteX0" fmla="*/ 99441 w 121158"/>
                  <a:gd name="connsiteY0" fmla="*/ 0 h 144779"/>
                  <a:gd name="connsiteX1" fmla="*/ 21717 w 121158"/>
                  <a:gd name="connsiteY1" fmla="*/ 0 h 144779"/>
                  <a:gd name="connsiteX2" fmla="*/ 0 w 121158"/>
                  <a:gd name="connsiteY2" fmla="*/ 21717 h 144779"/>
                  <a:gd name="connsiteX3" fmla="*/ 0 w 121158"/>
                  <a:gd name="connsiteY3" fmla="*/ 144780 h 144779"/>
                  <a:gd name="connsiteX4" fmla="*/ 36068 w 121158"/>
                  <a:gd name="connsiteY4" fmla="*/ 144780 h 144779"/>
                  <a:gd name="connsiteX5" fmla="*/ 36068 w 121158"/>
                  <a:gd name="connsiteY5" fmla="*/ 100330 h 144779"/>
                  <a:gd name="connsiteX6" fmla="*/ 85090 w 121158"/>
                  <a:gd name="connsiteY6" fmla="*/ 100330 h 144779"/>
                  <a:gd name="connsiteX7" fmla="*/ 85090 w 121158"/>
                  <a:gd name="connsiteY7" fmla="*/ 144780 h 144779"/>
                  <a:gd name="connsiteX8" fmla="*/ 121158 w 121158"/>
                  <a:gd name="connsiteY8" fmla="*/ 144780 h 144779"/>
                  <a:gd name="connsiteX9" fmla="*/ 121158 w 121158"/>
                  <a:gd name="connsiteY9" fmla="*/ 21717 h 144779"/>
                  <a:gd name="connsiteX10" fmla="*/ 99441 w 121158"/>
                  <a:gd name="connsiteY10" fmla="*/ 0 h 144779"/>
                  <a:gd name="connsiteX11" fmla="*/ 85090 w 121158"/>
                  <a:gd name="connsiteY11" fmla="*/ 68707 h 144779"/>
                  <a:gd name="connsiteX12" fmla="*/ 36068 w 121158"/>
                  <a:gd name="connsiteY12" fmla="*/ 68707 h 144779"/>
                  <a:gd name="connsiteX13" fmla="*/ 36068 w 121158"/>
                  <a:gd name="connsiteY13" fmla="*/ 31877 h 144779"/>
                  <a:gd name="connsiteX14" fmla="*/ 85090 w 121158"/>
                  <a:gd name="connsiteY14" fmla="*/ 31877 h 144779"/>
                  <a:gd name="connsiteX15" fmla="*/ 85090 w 121158"/>
                  <a:gd name="connsiteY15" fmla="*/ 68707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158" h="144779">
                    <a:moveTo>
                      <a:pt x="99441" y="0"/>
                    </a:moveTo>
                    <a:lnTo>
                      <a:pt x="21717" y="0"/>
                    </a:lnTo>
                    <a:lnTo>
                      <a:pt x="0" y="21717"/>
                    </a:lnTo>
                    <a:lnTo>
                      <a:pt x="0" y="144780"/>
                    </a:lnTo>
                    <a:lnTo>
                      <a:pt x="36068" y="144780"/>
                    </a:lnTo>
                    <a:lnTo>
                      <a:pt x="36068" y="100330"/>
                    </a:lnTo>
                    <a:lnTo>
                      <a:pt x="85090" y="100330"/>
                    </a:lnTo>
                    <a:lnTo>
                      <a:pt x="85090" y="144780"/>
                    </a:lnTo>
                    <a:lnTo>
                      <a:pt x="121158" y="144780"/>
                    </a:lnTo>
                    <a:lnTo>
                      <a:pt x="121158" y="21717"/>
                    </a:lnTo>
                    <a:lnTo>
                      <a:pt x="99441" y="0"/>
                    </a:lnTo>
                    <a:close/>
                    <a:moveTo>
                      <a:pt x="85090" y="68707"/>
                    </a:moveTo>
                    <a:lnTo>
                      <a:pt x="36068" y="68707"/>
                    </a:lnTo>
                    <a:lnTo>
                      <a:pt x="36068" y="31877"/>
                    </a:lnTo>
                    <a:lnTo>
                      <a:pt x="85090" y="31877"/>
                    </a:lnTo>
                    <a:lnTo>
                      <a:pt x="85090" y="68707"/>
                    </a:lnTo>
                    <a:close/>
                  </a:path>
                </a:pathLst>
              </a:custGeom>
              <a:solidFill>
                <a:srgbClr val="1D4289"/>
              </a:solidFill>
              <a:ln w="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4C6B5CC-7AEC-9F7D-A823-2D284B2300CE}"/>
                  </a:ext>
                </a:extLst>
              </p:cNvPr>
              <p:cNvSpPr/>
              <p:nvPr/>
            </p:nvSpPr>
            <p:spPr>
              <a:xfrm>
                <a:off x="4280338" y="6185567"/>
                <a:ext cx="121158" cy="144779"/>
              </a:xfrm>
              <a:custGeom>
                <a:avLst/>
                <a:gdLst>
                  <a:gd name="connsiteX0" fmla="*/ 99441 w 121158"/>
                  <a:gd name="connsiteY0" fmla="*/ 0 h 144779"/>
                  <a:gd name="connsiteX1" fmla="*/ 85090 w 121158"/>
                  <a:gd name="connsiteY1" fmla="*/ 0 h 144779"/>
                  <a:gd name="connsiteX2" fmla="*/ 36068 w 121158"/>
                  <a:gd name="connsiteY2" fmla="*/ 0 h 144779"/>
                  <a:gd name="connsiteX3" fmla="*/ 13843 w 121158"/>
                  <a:gd name="connsiteY3" fmla="*/ 0 h 144779"/>
                  <a:gd name="connsiteX4" fmla="*/ 0 w 121158"/>
                  <a:gd name="connsiteY4" fmla="*/ 0 h 144779"/>
                  <a:gd name="connsiteX5" fmla="*/ 0 w 121158"/>
                  <a:gd name="connsiteY5" fmla="*/ 144780 h 144779"/>
                  <a:gd name="connsiteX6" fmla="*/ 36068 w 121158"/>
                  <a:gd name="connsiteY6" fmla="*/ 144780 h 144779"/>
                  <a:gd name="connsiteX7" fmla="*/ 36068 w 121158"/>
                  <a:gd name="connsiteY7" fmla="*/ 31877 h 144779"/>
                  <a:gd name="connsiteX8" fmla="*/ 85090 w 121158"/>
                  <a:gd name="connsiteY8" fmla="*/ 31877 h 144779"/>
                  <a:gd name="connsiteX9" fmla="*/ 85090 w 121158"/>
                  <a:gd name="connsiteY9" fmla="*/ 144780 h 144779"/>
                  <a:gd name="connsiteX10" fmla="*/ 121158 w 121158"/>
                  <a:gd name="connsiteY10" fmla="*/ 144780 h 144779"/>
                  <a:gd name="connsiteX11" fmla="*/ 121158 w 121158"/>
                  <a:gd name="connsiteY11" fmla="*/ 21717 h 144779"/>
                  <a:gd name="connsiteX12" fmla="*/ 99441 w 121158"/>
                  <a:gd name="connsiteY12" fmla="*/ 0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58" h="144779">
                    <a:moveTo>
                      <a:pt x="99441" y="0"/>
                    </a:moveTo>
                    <a:lnTo>
                      <a:pt x="85090" y="0"/>
                    </a:lnTo>
                    <a:lnTo>
                      <a:pt x="36068" y="0"/>
                    </a:lnTo>
                    <a:lnTo>
                      <a:pt x="13843" y="0"/>
                    </a:lnTo>
                    <a:lnTo>
                      <a:pt x="0" y="0"/>
                    </a:lnTo>
                    <a:lnTo>
                      <a:pt x="0" y="144780"/>
                    </a:lnTo>
                    <a:lnTo>
                      <a:pt x="36068" y="144780"/>
                    </a:lnTo>
                    <a:lnTo>
                      <a:pt x="36068" y="31877"/>
                    </a:lnTo>
                    <a:lnTo>
                      <a:pt x="85090" y="31877"/>
                    </a:lnTo>
                    <a:lnTo>
                      <a:pt x="85090" y="144780"/>
                    </a:lnTo>
                    <a:lnTo>
                      <a:pt x="121158" y="144780"/>
                    </a:lnTo>
                    <a:lnTo>
                      <a:pt x="121158" y="21717"/>
                    </a:lnTo>
                    <a:lnTo>
                      <a:pt x="99441" y="0"/>
                    </a:lnTo>
                    <a:close/>
                  </a:path>
                </a:pathLst>
              </a:custGeom>
              <a:solidFill>
                <a:srgbClr val="1D4289"/>
              </a:solidFill>
              <a:ln w="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9ACE149-7C19-ED81-8BF0-007406762F3E}"/>
                  </a:ext>
                </a:extLst>
              </p:cNvPr>
              <p:cNvSpPr/>
              <p:nvPr/>
            </p:nvSpPr>
            <p:spPr>
              <a:xfrm>
                <a:off x="4082345" y="6127147"/>
                <a:ext cx="160527" cy="364997"/>
              </a:xfrm>
              <a:custGeom>
                <a:avLst/>
                <a:gdLst>
                  <a:gd name="connsiteX0" fmla="*/ 160528 w 160527"/>
                  <a:gd name="connsiteY0" fmla="*/ 35433 h 364997"/>
                  <a:gd name="connsiteX1" fmla="*/ 129286 w 160527"/>
                  <a:gd name="connsiteY1" fmla="*/ 0 h 364997"/>
                  <a:gd name="connsiteX2" fmla="*/ 31242 w 160527"/>
                  <a:gd name="connsiteY2" fmla="*/ 0 h 364997"/>
                  <a:gd name="connsiteX3" fmla="*/ 0 w 160527"/>
                  <a:gd name="connsiteY3" fmla="*/ 35433 h 364997"/>
                  <a:gd name="connsiteX4" fmla="*/ 0 w 160527"/>
                  <a:gd name="connsiteY4" fmla="*/ 329565 h 364997"/>
                  <a:gd name="connsiteX5" fmla="*/ 31242 w 160527"/>
                  <a:gd name="connsiteY5" fmla="*/ 364998 h 364997"/>
                  <a:gd name="connsiteX6" fmla="*/ 129286 w 160527"/>
                  <a:gd name="connsiteY6" fmla="*/ 364998 h 364997"/>
                  <a:gd name="connsiteX7" fmla="*/ 160528 w 160527"/>
                  <a:gd name="connsiteY7" fmla="*/ 329565 h 364997"/>
                  <a:gd name="connsiteX8" fmla="*/ 160528 w 160527"/>
                  <a:gd name="connsiteY8" fmla="*/ 35433 h 36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7" h="364997">
                    <a:moveTo>
                      <a:pt x="160528" y="35433"/>
                    </a:moveTo>
                    <a:lnTo>
                      <a:pt x="129286" y="0"/>
                    </a:lnTo>
                    <a:lnTo>
                      <a:pt x="31242" y="0"/>
                    </a:lnTo>
                    <a:lnTo>
                      <a:pt x="0" y="35433"/>
                    </a:lnTo>
                    <a:lnTo>
                      <a:pt x="0" y="329565"/>
                    </a:lnTo>
                    <a:lnTo>
                      <a:pt x="31242" y="364998"/>
                    </a:lnTo>
                    <a:lnTo>
                      <a:pt x="129286" y="364998"/>
                    </a:lnTo>
                    <a:lnTo>
                      <a:pt x="160528" y="329565"/>
                    </a:lnTo>
                    <a:lnTo>
                      <a:pt x="160528" y="35433"/>
                    </a:lnTo>
                    <a:close/>
                  </a:path>
                </a:pathLst>
              </a:custGeom>
              <a:solidFill>
                <a:srgbClr val="FFFFFF"/>
              </a:solid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D9DC04C-CDBA-901A-47DD-CB98795FA994}"/>
                  </a:ext>
                </a:extLst>
              </p:cNvPr>
              <p:cNvSpPr/>
              <p:nvPr/>
            </p:nvSpPr>
            <p:spPr>
              <a:xfrm>
                <a:off x="4093521" y="6139847"/>
                <a:ext cx="63372" cy="339597"/>
              </a:xfrm>
              <a:custGeom>
                <a:avLst/>
                <a:gdLst>
                  <a:gd name="connsiteX0" fmla="*/ 24765 w 63372"/>
                  <a:gd name="connsiteY0" fmla="*/ 0 h 339597"/>
                  <a:gd name="connsiteX1" fmla="*/ 63373 w 63372"/>
                  <a:gd name="connsiteY1" fmla="*/ 0 h 339597"/>
                  <a:gd name="connsiteX2" fmla="*/ 63373 w 63372"/>
                  <a:gd name="connsiteY2" fmla="*/ 163830 h 339597"/>
                  <a:gd name="connsiteX3" fmla="*/ 44323 w 63372"/>
                  <a:gd name="connsiteY3" fmla="*/ 163830 h 339597"/>
                  <a:gd name="connsiteX4" fmla="*/ 127 w 63372"/>
                  <a:gd name="connsiteY4" fmla="*/ 48514 h 339597"/>
                  <a:gd name="connsiteX5" fmla="*/ 127 w 63372"/>
                  <a:gd name="connsiteY5" fmla="*/ 28067 h 339597"/>
                  <a:gd name="connsiteX6" fmla="*/ 24892 w 63372"/>
                  <a:gd name="connsiteY6" fmla="*/ 0 h 339597"/>
                  <a:gd name="connsiteX7" fmla="*/ 0 w 63372"/>
                  <a:gd name="connsiteY7" fmla="*/ 175768 h 339597"/>
                  <a:gd name="connsiteX8" fmla="*/ 32131 w 63372"/>
                  <a:gd name="connsiteY8" fmla="*/ 175768 h 339597"/>
                  <a:gd name="connsiteX9" fmla="*/ 0 w 63372"/>
                  <a:gd name="connsiteY9" fmla="*/ 262763 h 339597"/>
                  <a:gd name="connsiteX10" fmla="*/ 0 w 63372"/>
                  <a:gd name="connsiteY10" fmla="*/ 175768 h 339597"/>
                  <a:gd name="connsiteX11" fmla="*/ 31496 w 63372"/>
                  <a:gd name="connsiteY11" fmla="*/ 163830 h 339597"/>
                  <a:gd name="connsiteX12" fmla="*/ 0 w 63372"/>
                  <a:gd name="connsiteY12" fmla="*/ 163830 h 339597"/>
                  <a:gd name="connsiteX13" fmla="*/ 0 w 63372"/>
                  <a:gd name="connsiteY13" fmla="*/ 81788 h 339597"/>
                  <a:gd name="connsiteX14" fmla="*/ 31496 w 63372"/>
                  <a:gd name="connsiteY14" fmla="*/ 163830 h 339597"/>
                  <a:gd name="connsiteX15" fmla="*/ 24765 w 63372"/>
                  <a:gd name="connsiteY15" fmla="*/ 339598 h 339597"/>
                  <a:gd name="connsiteX16" fmla="*/ 0 w 63372"/>
                  <a:gd name="connsiteY16" fmla="*/ 311531 h 339597"/>
                  <a:gd name="connsiteX17" fmla="*/ 0 w 63372"/>
                  <a:gd name="connsiteY17" fmla="*/ 297180 h 339597"/>
                  <a:gd name="connsiteX18" fmla="*/ 44958 w 63372"/>
                  <a:gd name="connsiteY18" fmla="*/ 175768 h 339597"/>
                  <a:gd name="connsiteX19" fmla="*/ 63373 w 63372"/>
                  <a:gd name="connsiteY19" fmla="*/ 175768 h 339597"/>
                  <a:gd name="connsiteX20" fmla="*/ 63373 w 63372"/>
                  <a:gd name="connsiteY20" fmla="*/ 339598 h 339597"/>
                  <a:gd name="connsiteX21" fmla="*/ 24765 w 63372"/>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72" h="339597">
                    <a:moveTo>
                      <a:pt x="24765" y="0"/>
                    </a:moveTo>
                    <a:lnTo>
                      <a:pt x="63373" y="0"/>
                    </a:lnTo>
                    <a:lnTo>
                      <a:pt x="63373" y="163830"/>
                    </a:lnTo>
                    <a:lnTo>
                      <a:pt x="44323" y="163830"/>
                    </a:lnTo>
                    <a:lnTo>
                      <a:pt x="127" y="48514"/>
                    </a:lnTo>
                    <a:lnTo>
                      <a:pt x="127" y="28067"/>
                    </a:lnTo>
                    <a:lnTo>
                      <a:pt x="24892" y="0"/>
                    </a:lnTo>
                    <a:close/>
                    <a:moveTo>
                      <a:pt x="0" y="175768"/>
                    </a:moveTo>
                    <a:lnTo>
                      <a:pt x="32131" y="175768"/>
                    </a:lnTo>
                    <a:lnTo>
                      <a:pt x="0" y="262763"/>
                    </a:lnTo>
                    <a:lnTo>
                      <a:pt x="0" y="175768"/>
                    </a:lnTo>
                    <a:close/>
                    <a:moveTo>
                      <a:pt x="31496" y="163830"/>
                    </a:moveTo>
                    <a:lnTo>
                      <a:pt x="0" y="163830"/>
                    </a:lnTo>
                    <a:lnTo>
                      <a:pt x="0" y="81788"/>
                    </a:lnTo>
                    <a:lnTo>
                      <a:pt x="31496" y="163830"/>
                    </a:lnTo>
                    <a:close/>
                    <a:moveTo>
                      <a:pt x="24765" y="339598"/>
                    </a:moveTo>
                    <a:lnTo>
                      <a:pt x="0" y="311531"/>
                    </a:lnTo>
                    <a:lnTo>
                      <a:pt x="0" y="297180"/>
                    </a:lnTo>
                    <a:lnTo>
                      <a:pt x="44958" y="175768"/>
                    </a:lnTo>
                    <a:lnTo>
                      <a:pt x="63373" y="175768"/>
                    </a:lnTo>
                    <a:lnTo>
                      <a:pt x="63373" y="339598"/>
                    </a:lnTo>
                    <a:lnTo>
                      <a:pt x="24765" y="339598"/>
                    </a:lnTo>
                    <a:close/>
                  </a:path>
                </a:pathLst>
              </a:custGeom>
              <a:solidFill>
                <a:srgbClr val="1D4289"/>
              </a:solidFill>
              <a:ln w="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2575799-FD34-4181-EBF5-47427BDED3A5}"/>
                  </a:ext>
                </a:extLst>
              </p:cNvPr>
              <p:cNvSpPr/>
              <p:nvPr/>
            </p:nvSpPr>
            <p:spPr>
              <a:xfrm>
                <a:off x="4168323" y="6139847"/>
                <a:ext cx="63500" cy="339597"/>
              </a:xfrm>
              <a:custGeom>
                <a:avLst/>
                <a:gdLst>
                  <a:gd name="connsiteX0" fmla="*/ 63373 w 63500"/>
                  <a:gd name="connsiteY0" fmla="*/ 28067 h 339597"/>
                  <a:gd name="connsiteX1" fmla="*/ 63373 w 63500"/>
                  <a:gd name="connsiteY1" fmla="*/ 48514 h 339597"/>
                  <a:gd name="connsiteX2" fmla="*/ 19177 w 63500"/>
                  <a:gd name="connsiteY2" fmla="*/ 163830 h 339597"/>
                  <a:gd name="connsiteX3" fmla="*/ 127 w 63500"/>
                  <a:gd name="connsiteY3" fmla="*/ 163830 h 339597"/>
                  <a:gd name="connsiteX4" fmla="*/ 127 w 63500"/>
                  <a:gd name="connsiteY4" fmla="*/ 0 h 339597"/>
                  <a:gd name="connsiteX5" fmla="*/ 38735 w 63500"/>
                  <a:gd name="connsiteY5" fmla="*/ 0 h 339597"/>
                  <a:gd name="connsiteX6" fmla="*/ 63500 w 63500"/>
                  <a:gd name="connsiteY6" fmla="*/ 28067 h 339597"/>
                  <a:gd name="connsiteX7" fmla="*/ 63373 w 63500"/>
                  <a:gd name="connsiteY7" fmla="*/ 262763 h 339597"/>
                  <a:gd name="connsiteX8" fmla="*/ 31242 w 63500"/>
                  <a:gd name="connsiteY8" fmla="*/ 175768 h 339597"/>
                  <a:gd name="connsiteX9" fmla="*/ 63373 w 63500"/>
                  <a:gd name="connsiteY9" fmla="*/ 175768 h 339597"/>
                  <a:gd name="connsiteX10" fmla="*/ 63373 w 63500"/>
                  <a:gd name="connsiteY10" fmla="*/ 262763 h 339597"/>
                  <a:gd name="connsiteX11" fmla="*/ 63373 w 63500"/>
                  <a:gd name="connsiteY11" fmla="*/ 81788 h 339597"/>
                  <a:gd name="connsiteX12" fmla="*/ 63373 w 63500"/>
                  <a:gd name="connsiteY12" fmla="*/ 163830 h 339597"/>
                  <a:gd name="connsiteX13" fmla="*/ 31877 w 63500"/>
                  <a:gd name="connsiteY13" fmla="*/ 163830 h 339597"/>
                  <a:gd name="connsiteX14" fmla="*/ 63373 w 63500"/>
                  <a:gd name="connsiteY14" fmla="*/ 81788 h 339597"/>
                  <a:gd name="connsiteX15" fmla="*/ 0 w 63500"/>
                  <a:gd name="connsiteY15" fmla="*/ 339598 h 339597"/>
                  <a:gd name="connsiteX16" fmla="*/ 0 w 63500"/>
                  <a:gd name="connsiteY16" fmla="*/ 175768 h 339597"/>
                  <a:gd name="connsiteX17" fmla="*/ 18415 w 63500"/>
                  <a:gd name="connsiteY17" fmla="*/ 175768 h 339597"/>
                  <a:gd name="connsiteX18" fmla="*/ 63373 w 63500"/>
                  <a:gd name="connsiteY18" fmla="*/ 297180 h 339597"/>
                  <a:gd name="connsiteX19" fmla="*/ 63373 w 63500"/>
                  <a:gd name="connsiteY19" fmla="*/ 311531 h 339597"/>
                  <a:gd name="connsiteX20" fmla="*/ 38608 w 63500"/>
                  <a:gd name="connsiteY20" fmla="*/ 339598 h 339597"/>
                  <a:gd name="connsiteX21" fmla="*/ 0 w 63500"/>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00" h="339597">
                    <a:moveTo>
                      <a:pt x="63373" y="28067"/>
                    </a:moveTo>
                    <a:lnTo>
                      <a:pt x="63373" y="48514"/>
                    </a:lnTo>
                    <a:lnTo>
                      <a:pt x="19177" y="163830"/>
                    </a:lnTo>
                    <a:lnTo>
                      <a:pt x="127" y="163830"/>
                    </a:lnTo>
                    <a:lnTo>
                      <a:pt x="127" y="0"/>
                    </a:lnTo>
                    <a:lnTo>
                      <a:pt x="38735" y="0"/>
                    </a:lnTo>
                    <a:lnTo>
                      <a:pt x="63500" y="28067"/>
                    </a:lnTo>
                    <a:close/>
                    <a:moveTo>
                      <a:pt x="63373" y="262763"/>
                    </a:moveTo>
                    <a:lnTo>
                      <a:pt x="31242" y="175768"/>
                    </a:lnTo>
                    <a:lnTo>
                      <a:pt x="63373" y="175768"/>
                    </a:lnTo>
                    <a:lnTo>
                      <a:pt x="63373" y="262763"/>
                    </a:lnTo>
                    <a:close/>
                    <a:moveTo>
                      <a:pt x="63373" y="81788"/>
                    </a:moveTo>
                    <a:lnTo>
                      <a:pt x="63373" y="163830"/>
                    </a:lnTo>
                    <a:lnTo>
                      <a:pt x="31877" y="163830"/>
                    </a:lnTo>
                    <a:lnTo>
                      <a:pt x="63373" y="81788"/>
                    </a:lnTo>
                    <a:close/>
                    <a:moveTo>
                      <a:pt x="0" y="339598"/>
                    </a:moveTo>
                    <a:lnTo>
                      <a:pt x="0" y="175768"/>
                    </a:lnTo>
                    <a:lnTo>
                      <a:pt x="18415" y="175768"/>
                    </a:lnTo>
                    <a:lnTo>
                      <a:pt x="63373" y="297180"/>
                    </a:lnTo>
                    <a:lnTo>
                      <a:pt x="63373" y="311531"/>
                    </a:lnTo>
                    <a:lnTo>
                      <a:pt x="38608" y="339598"/>
                    </a:lnTo>
                    <a:lnTo>
                      <a:pt x="0" y="339598"/>
                    </a:lnTo>
                    <a:close/>
                  </a:path>
                </a:pathLst>
              </a:custGeom>
              <a:solidFill>
                <a:srgbClr val="C7102E"/>
              </a:solidFill>
              <a:ln w="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B1F4B33C-F53A-54F4-A00D-7E69882173AD}"/>
                </a:ext>
              </a:extLst>
            </p:cNvPr>
            <p:cNvSpPr/>
            <p:nvPr/>
          </p:nvSpPr>
          <p:spPr>
            <a:xfrm>
              <a:off x="3033045" y="6119050"/>
              <a:ext cx="786663" cy="381041"/>
            </a:xfrm>
            <a:custGeom>
              <a:avLst/>
              <a:gdLst>
                <a:gd name="connsiteX0" fmla="*/ 295935 w 786663"/>
                <a:gd name="connsiteY0" fmla="*/ 161258 h 381041"/>
                <a:gd name="connsiteX1" fmla="*/ 329336 w 786663"/>
                <a:gd name="connsiteY1" fmla="*/ 161258 h 381041"/>
                <a:gd name="connsiteX2" fmla="*/ 296570 w 786663"/>
                <a:gd name="connsiteY2" fmla="*/ 263620 h 381041"/>
                <a:gd name="connsiteX3" fmla="*/ 254914 w 786663"/>
                <a:gd name="connsiteY3" fmla="*/ 263620 h 381041"/>
                <a:gd name="connsiteX4" fmla="*/ 234848 w 786663"/>
                <a:gd name="connsiteY4" fmla="*/ 191484 h 381041"/>
                <a:gd name="connsiteX5" fmla="*/ 213893 w 786663"/>
                <a:gd name="connsiteY5" fmla="*/ 263620 h 381041"/>
                <a:gd name="connsiteX6" fmla="*/ 172872 w 786663"/>
                <a:gd name="connsiteY6" fmla="*/ 263620 h 381041"/>
                <a:gd name="connsiteX7" fmla="*/ 140106 w 786663"/>
                <a:gd name="connsiteY7" fmla="*/ 161258 h 381041"/>
                <a:gd name="connsiteX8" fmla="*/ 173634 w 786663"/>
                <a:gd name="connsiteY8" fmla="*/ 161258 h 381041"/>
                <a:gd name="connsiteX9" fmla="*/ 193700 w 786663"/>
                <a:gd name="connsiteY9" fmla="*/ 233394 h 381041"/>
                <a:gd name="connsiteX10" fmla="*/ 213893 w 786663"/>
                <a:gd name="connsiteY10" fmla="*/ 161258 h 381041"/>
                <a:gd name="connsiteX11" fmla="*/ 255549 w 786663"/>
                <a:gd name="connsiteY11" fmla="*/ 161258 h 381041"/>
                <a:gd name="connsiteX12" fmla="*/ 275742 w 786663"/>
                <a:gd name="connsiteY12" fmla="*/ 233394 h 381041"/>
                <a:gd name="connsiteX13" fmla="*/ 295808 w 786663"/>
                <a:gd name="connsiteY13" fmla="*/ 161258 h 381041"/>
                <a:gd name="connsiteX14" fmla="*/ 147853 w 786663"/>
                <a:gd name="connsiteY14" fmla="*/ 43656 h 381041"/>
                <a:gd name="connsiteX15" fmla="*/ 153441 w 786663"/>
                <a:gd name="connsiteY15" fmla="*/ 30702 h 381041"/>
                <a:gd name="connsiteX16" fmla="*/ 152806 w 786663"/>
                <a:gd name="connsiteY16" fmla="*/ 24225 h 381041"/>
                <a:gd name="connsiteX17" fmla="*/ 134899 w 786663"/>
                <a:gd name="connsiteY17" fmla="*/ 476 h 381041"/>
                <a:gd name="connsiteX18" fmla="*/ 108356 w 786663"/>
                <a:gd name="connsiteY18" fmla="*/ 18002 h 381041"/>
                <a:gd name="connsiteX19" fmla="*/ 125882 w 786663"/>
                <a:gd name="connsiteY19" fmla="*/ 44545 h 381041"/>
                <a:gd name="connsiteX20" fmla="*/ 130962 w 786663"/>
                <a:gd name="connsiteY20" fmla="*/ 44926 h 381041"/>
                <a:gd name="connsiteX21" fmla="*/ 133121 w 786663"/>
                <a:gd name="connsiteY21" fmla="*/ 46324 h 381041"/>
                <a:gd name="connsiteX22" fmla="*/ 134010 w 786663"/>
                <a:gd name="connsiteY22" fmla="*/ 52674 h 381041"/>
                <a:gd name="connsiteX23" fmla="*/ 123342 w 786663"/>
                <a:gd name="connsiteY23" fmla="*/ 65119 h 381041"/>
                <a:gd name="connsiteX24" fmla="*/ 111404 w 786663"/>
                <a:gd name="connsiteY24" fmla="*/ 77057 h 381041"/>
                <a:gd name="connsiteX25" fmla="*/ 108229 w 786663"/>
                <a:gd name="connsiteY25" fmla="*/ 83026 h 381041"/>
                <a:gd name="connsiteX26" fmla="*/ 100736 w 786663"/>
                <a:gd name="connsiteY26" fmla="*/ 89630 h 381041"/>
                <a:gd name="connsiteX27" fmla="*/ 93497 w 786663"/>
                <a:gd name="connsiteY27" fmla="*/ 102076 h 381041"/>
                <a:gd name="connsiteX28" fmla="*/ 88290 w 786663"/>
                <a:gd name="connsiteY28" fmla="*/ 105378 h 381041"/>
                <a:gd name="connsiteX29" fmla="*/ 82575 w 786663"/>
                <a:gd name="connsiteY29" fmla="*/ 111348 h 381041"/>
                <a:gd name="connsiteX30" fmla="*/ 85496 w 786663"/>
                <a:gd name="connsiteY30" fmla="*/ 105759 h 381041"/>
                <a:gd name="connsiteX31" fmla="*/ 89052 w 786663"/>
                <a:gd name="connsiteY31" fmla="*/ 93694 h 381041"/>
                <a:gd name="connsiteX32" fmla="*/ 93751 w 786663"/>
                <a:gd name="connsiteY32" fmla="*/ 85948 h 381041"/>
                <a:gd name="connsiteX33" fmla="*/ 84988 w 786663"/>
                <a:gd name="connsiteY33" fmla="*/ 77184 h 381041"/>
                <a:gd name="connsiteX34" fmla="*/ 79908 w 786663"/>
                <a:gd name="connsiteY34" fmla="*/ 78708 h 381041"/>
                <a:gd name="connsiteX35" fmla="*/ 67335 w 786663"/>
                <a:gd name="connsiteY35" fmla="*/ 77438 h 381041"/>
                <a:gd name="connsiteX36" fmla="*/ 63525 w 786663"/>
                <a:gd name="connsiteY36" fmla="*/ 79724 h 381041"/>
                <a:gd name="connsiteX37" fmla="*/ 58826 w 786663"/>
                <a:gd name="connsiteY37" fmla="*/ 83661 h 381041"/>
                <a:gd name="connsiteX38" fmla="*/ 57048 w 786663"/>
                <a:gd name="connsiteY38" fmla="*/ 90519 h 381041"/>
                <a:gd name="connsiteX39" fmla="*/ 54635 w 786663"/>
                <a:gd name="connsiteY39" fmla="*/ 101442 h 381041"/>
                <a:gd name="connsiteX40" fmla="*/ 55270 w 786663"/>
                <a:gd name="connsiteY40" fmla="*/ 108045 h 381041"/>
                <a:gd name="connsiteX41" fmla="*/ 57429 w 786663"/>
                <a:gd name="connsiteY41" fmla="*/ 110586 h 381041"/>
                <a:gd name="connsiteX42" fmla="*/ 59842 w 786663"/>
                <a:gd name="connsiteY42" fmla="*/ 111474 h 381041"/>
                <a:gd name="connsiteX43" fmla="*/ 61874 w 786663"/>
                <a:gd name="connsiteY43" fmla="*/ 113380 h 381041"/>
                <a:gd name="connsiteX44" fmla="*/ 61874 w 786663"/>
                <a:gd name="connsiteY44" fmla="*/ 114268 h 381041"/>
                <a:gd name="connsiteX45" fmla="*/ 61874 w 786663"/>
                <a:gd name="connsiteY45" fmla="*/ 116174 h 381041"/>
                <a:gd name="connsiteX46" fmla="*/ 60985 w 786663"/>
                <a:gd name="connsiteY46" fmla="*/ 117317 h 381041"/>
                <a:gd name="connsiteX47" fmla="*/ 52476 w 786663"/>
                <a:gd name="connsiteY47" fmla="*/ 117698 h 381041"/>
                <a:gd name="connsiteX48" fmla="*/ 44729 w 786663"/>
                <a:gd name="connsiteY48" fmla="*/ 119094 h 381041"/>
                <a:gd name="connsiteX49" fmla="*/ 36347 w 786663"/>
                <a:gd name="connsiteY49" fmla="*/ 121507 h 381041"/>
                <a:gd name="connsiteX50" fmla="*/ 27711 w 786663"/>
                <a:gd name="connsiteY50" fmla="*/ 133699 h 381041"/>
                <a:gd name="connsiteX51" fmla="*/ 25679 w 786663"/>
                <a:gd name="connsiteY51" fmla="*/ 138906 h 381041"/>
                <a:gd name="connsiteX52" fmla="*/ 19710 w 786663"/>
                <a:gd name="connsiteY52" fmla="*/ 144240 h 381041"/>
                <a:gd name="connsiteX53" fmla="*/ 16281 w 786663"/>
                <a:gd name="connsiteY53" fmla="*/ 128746 h 381041"/>
                <a:gd name="connsiteX54" fmla="*/ 16281 w 786663"/>
                <a:gd name="connsiteY54" fmla="*/ 127603 h 381041"/>
                <a:gd name="connsiteX55" fmla="*/ 17043 w 786663"/>
                <a:gd name="connsiteY55" fmla="*/ 123539 h 381041"/>
                <a:gd name="connsiteX56" fmla="*/ 19202 w 786663"/>
                <a:gd name="connsiteY56" fmla="*/ 116555 h 381041"/>
                <a:gd name="connsiteX57" fmla="*/ 19964 w 786663"/>
                <a:gd name="connsiteY57" fmla="*/ 111348 h 381041"/>
                <a:gd name="connsiteX58" fmla="*/ 20726 w 786663"/>
                <a:gd name="connsiteY58" fmla="*/ 107918 h 381041"/>
                <a:gd name="connsiteX59" fmla="*/ 21742 w 786663"/>
                <a:gd name="connsiteY59" fmla="*/ 105378 h 381041"/>
                <a:gd name="connsiteX60" fmla="*/ 19329 w 786663"/>
                <a:gd name="connsiteY60" fmla="*/ 104617 h 381041"/>
                <a:gd name="connsiteX61" fmla="*/ 16662 w 786663"/>
                <a:gd name="connsiteY61" fmla="*/ 108680 h 381041"/>
                <a:gd name="connsiteX62" fmla="*/ 15646 w 786663"/>
                <a:gd name="connsiteY62" fmla="*/ 111348 h 381041"/>
                <a:gd name="connsiteX63" fmla="*/ 13360 w 786663"/>
                <a:gd name="connsiteY63" fmla="*/ 110839 h 381041"/>
                <a:gd name="connsiteX64" fmla="*/ 11836 w 786663"/>
                <a:gd name="connsiteY64" fmla="*/ 108045 h 381041"/>
                <a:gd name="connsiteX65" fmla="*/ 7645 w 786663"/>
                <a:gd name="connsiteY65" fmla="*/ 96996 h 381041"/>
                <a:gd name="connsiteX66" fmla="*/ 5740 w 786663"/>
                <a:gd name="connsiteY66" fmla="*/ 95092 h 381041"/>
                <a:gd name="connsiteX67" fmla="*/ 4470 w 786663"/>
                <a:gd name="connsiteY67" fmla="*/ 96107 h 381041"/>
                <a:gd name="connsiteX68" fmla="*/ 6629 w 786663"/>
                <a:gd name="connsiteY68" fmla="*/ 102076 h 381041"/>
                <a:gd name="connsiteX69" fmla="*/ 4089 w 786663"/>
                <a:gd name="connsiteY69" fmla="*/ 98393 h 381041"/>
                <a:gd name="connsiteX70" fmla="*/ 1676 w 786663"/>
                <a:gd name="connsiteY70" fmla="*/ 96234 h 381041"/>
                <a:gd name="connsiteX71" fmla="*/ 25 w 786663"/>
                <a:gd name="connsiteY71" fmla="*/ 96742 h 381041"/>
                <a:gd name="connsiteX72" fmla="*/ 533 w 786663"/>
                <a:gd name="connsiteY72" fmla="*/ 98012 h 381041"/>
                <a:gd name="connsiteX73" fmla="*/ 4089 w 786663"/>
                <a:gd name="connsiteY73" fmla="*/ 103981 h 381041"/>
                <a:gd name="connsiteX74" fmla="*/ 1803 w 786663"/>
                <a:gd name="connsiteY74" fmla="*/ 102457 h 381041"/>
                <a:gd name="connsiteX75" fmla="*/ 406 w 786663"/>
                <a:gd name="connsiteY75" fmla="*/ 102838 h 381041"/>
                <a:gd name="connsiteX76" fmla="*/ 787 w 786663"/>
                <a:gd name="connsiteY76" fmla="*/ 104108 h 381041"/>
                <a:gd name="connsiteX77" fmla="*/ 3835 w 786663"/>
                <a:gd name="connsiteY77" fmla="*/ 108173 h 381041"/>
                <a:gd name="connsiteX78" fmla="*/ 5740 w 786663"/>
                <a:gd name="connsiteY78" fmla="*/ 111474 h 381041"/>
                <a:gd name="connsiteX79" fmla="*/ 4089 w 786663"/>
                <a:gd name="connsiteY79" fmla="*/ 111982 h 381041"/>
                <a:gd name="connsiteX80" fmla="*/ 6629 w 786663"/>
                <a:gd name="connsiteY80" fmla="*/ 116046 h 381041"/>
                <a:gd name="connsiteX81" fmla="*/ 7264 w 786663"/>
                <a:gd name="connsiteY81" fmla="*/ 127349 h 381041"/>
                <a:gd name="connsiteX82" fmla="*/ 6629 w 786663"/>
                <a:gd name="connsiteY82" fmla="*/ 148050 h 381041"/>
                <a:gd name="connsiteX83" fmla="*/ 7264 w 786663"/>
                <a:gd name="connsiteY83" fmla="*/ 168370 h 381041"/>
                <a:gd name="connsiteX84" fmla="*/ 17805 w 786663"/>
                <a:gd name="connsiteY84" fmla="*/ 171037 h 381041"/>
                <a:gd name="connsiteX85" fmla="*/ 33172 w 786663"/>
                <a:gd name="connsiteY85" fmla="*/ 154527 h 381041"/>
                <a:gd name="connsiteX86" fmla="*/ 36728 w 786663"/>
                <a:gd name="connsiteY86" fmla="*/ 150590 h 381041"/>
                <a:gd name="connsiteX87" fmla="*/ 38887 w 786663"/>
                <a:gd name="connsiteY87" fmla="*/ 174212 h 381041"/>
                <a:gd name="connsiteX88" fmla="*/ 37490 w 786663"/>
                <a:gd name="connsiteY88" fmla="*/ 181070 h 381041"/>
                <a:gd name="connsiteX89" fmla="*/ 38760 w 786663"/>
                <a:gd name="connsiteY89" fmla="*/ 183102 h 381041"/>
                <a:gd name="connsiteX90" fmla="*/ 31902 w 786663"/>
                <a:gd name="connsiteY90" fmla="*/ 199739 h 381041"/>
                <a:gd name="connsiteX91" fmla="*/ 32410 w 786663"/>
                <a:gd name="connsiteY91" fmla="*/ 220694 h 381041"/>
                <a:gd name="connsiteX92" fmla="*/ 40538 w 786663"/>
                <a:gd name="connsiteY92" fmla="*/ 242030 h 381041"/>
                <a:gd name="connsiteX93" fmla="*/ 44348 w 786663"/>
                <a:gd name="connsiteY93" fmla="*/ 251936 h 381041"/>
                <a:gd name="connsiteX94" fmla="*/ 47142 w 786663"/>
                <a:gd name="connsiteY94" fmla="*/ 251936 h 381041"/>
                <a:gd name="connsiteX95" fmla="*/ 59715 w 786663"/>
                <a:gd name="connsiteY95" fmla="*/ 281274 h 381041"/>
                <a:gd name="connsiteX96" fmla="*/ 94767 w 786663"/>
                <a:gd name="connsiteY96" fmla="*/ 338550 h 381041"/>
                <a:gd name="connsiteX97" fmla="*/ 94132 w 786663"/>
                <a:gd name="connsiteY97" fmla="*/ 343757 h 381041"/>
                <a:gd name="connsiteX98" fmla="*/ 99593 w 786663"/>
                <a:gd name="connsiteY98" fmla="*/ 349980 h 381041"/>
                <a:gd name="connsiteX99" fmla="*/ 108991 w 786663"/>
                <a:gd name="connsiteY99" fmla="*/ 367125 h 381041"/>
                <a:gd name="connsiteX100" fmla="*/ 121564 w 786663"/>
                <a:gd name="connsiteY100" fmla="*/ 380968 h 381041"/>
                <a:gd name="connsiteX101" fmla="*/ 127660 w 786663"/>
                <a:gd name="connsiteY101" fmla="*/ 364205 h 381041"/>
                <a:gd name="connsiteX102" fmla="*/ 118770 w 786663"/>
                <a:gd name="connsiteY102" fmla="*/ 351124 h 381041"/>
                <a:gd name="connsiteX103" fmla="*/ 113309 w 786663"/>
                <a:gd name="connsiteY103" fmla="*/ 333343 h 381041"/>
                <a:gd name="connsiteX104" fmla="*/ 113563 w 786663"/>
                <a:gd name="connsiteY104" fmla="*/ 329787 h 381041"/>
                <a:gd name="connsiteX105" fmla="*/ 116103 w 786663"/>
                <a:gd name="connsiteY105" fmla="*/ 316325 h 381041"/>
                <a:gd name="connsiteX106" fmla="*/ 105054 w 786663"/>
                <a:gd name="connsiteY106" fmla="*/ 303117 h 381041"/>
                <a:gd name="connsiteX107" fmla="*/ 100990 w 786663"/>
                <a:gd name="connsiteY107" fmla="*/ 291306 h 381041"/>
                <a:gd name="connsiteX108" fmla="*/ 98958 w 786663"/>
                <a:gd name="connsiteY108" fmla="*/ 290925 h 381041"/>
                <a:gd name="connsiteX109" fmla="*/ 94132 w 786663"/>
                <a:gd name="connsiteY109" fmla="*/ 254857 h 381041"/>
                <a:gd name="connsiteX110" fmla="*/ 84734 w 786663"/>
                <a:gd name="connsiteY110" fmla="*/ 240506 h 381041"/>
                <a:gd name="connsiteX111" fmla="*/ 91846 w 786663"/>
                <a:gd name="connsiteY111" fmla="*/ 219932 h 381041"/>
                <a:gd name="connsiteX112" fmla="*/ 87528 w 786663"/>
                <a:gd name="connsiteY112" fmla="*/ 183611 h 381041"/>
                <a:gd name="connsiteX113" fmla="*/ 92862 w 786663"/>
                <a:gd name="connsiteY113" fmla="*/ 151606 h 381041"/>
                <a:gd name="connsiteX114" fmla="*/ 98958 w 786663"/>
                <a:gd name="connsiteY114" fmla="*/ 129127 h 381041"/>
                <a:gd name="connsiteX115" fmla="*/ 103276 w 786663"/>
                <a:gd name="connsiteY115" fmla="*/ 120745 h 381041"/>
                <a:gd name="connsiteX116" fmla="*/ 109372 w 786663"/>
                <a:gd name="connsiteY116" fmla="*/ 109442 h 381041"/>
                <a:gd name="connsiteX117" fmla="*/ 116992 w 786663"/>
                <a:gd name="connsiteY117" fmla="*/ 96996 h 381041"/>
                <a:gd name="connsiteX118" fmla="*/ 119913 w 786663"/>
                <a:gd name="connsiteY118" fmla="*/ 91155 h 381041"/>
                <a:gd name="connsiteX119" fmla="*/ 132740 w 786663"/>
                <a:gd name="connsiteY119" fmla="*/ 76295 h 381041"/>
                <a:gd name="connsiteX120" fmla="*/ 140487 w 786663"/>
                <a:gd name="connsiteY120" fmla="*/ 61055 h 381041"/>
                <a:gd name="connsiteX121" fmla="*/ 144932 w 786663"/>
                <a:gd name="connsiteY121" fmla="*/ 54451 h 381041"/>
                <a:gd name="connsiteX122" fmla="*/ 148234 w 786663"/>
                <a:gd name="connsiteY122" fmla="*/ 43275 h 381041"/>
                <a:gd name="connsiteX123" fmla="*/ 630834 w 786663"/>
                <a:gd name="connsiteY123" fmla="*/ 235173 h 381041"/>
                <a:gd name="connsiteX124" fmla="*/ 588289 w 786663"/>
                <a:gd name="connsiteY124" fmla="*/ 263620 h 381041"/>
                <a:gd name="connsiteX125" fmla="*/ 498373 w 786663"/>
                <a:gd name="connsiteY125" fmla="*/ 263620 h 381041"/>
                <a:gd name="connsiteX126" fmla="*/ 498373 w 786663"/>
                <a:gd name="connsiteY126" fmla="*/ 161258 h 381041"/>
                <a:gd name="connsiteX127" fmla="*/ 579653 w 786663"/>
                <a:gd name="connsiteY127" fmla="*/ 161258 h 381041"/>
                <a:gd name="connsiteX128" fmla="*/ 623087 w 786663"/>
                <a:gd name="connsiteY128" fmla="*/ 188182 h 381041"/>
                <a:gd name="connsiteX129" fmla="*/ 608355 w 786663"/>
                <a:gd name="connsiteY129" fmla="*/ 209773 h 381041"/>
                <a:gd name="connsiteX130" fmla="*/ 607720 w 786663"/>
                <a:gd name="connsiteY130" fmla="*/ 210534 h 381041"/>
                <a:gd name="connsiteX131" fmla="*/ 608355 w 786663"/>
                <a:gd name="connsiteY131" fmla="*/ 211169 h 381041"/>
                <a:gd name="connsiteX132" fmla="*/ 630834 w 786663"/>
                <a:gd name="connsiteY132" fmla="*/ 235299 h 381041"/>
                <a:gd name="connsiteX133" fmla="*/ 528726 w 786663"/>
                <a:gd name="connsiteY133" fmla="*/ 201390 h 381041"/>
                <a:gd name="connsiteX134" fmla="*/ 579780 w 786663"/>
                <a:gd name="connsiteY134" fmla="*/ 201390 h 381041"/>
                <a:gd name="connsiteX135" fmla="*/ 591972 w 786663"/>
                <a:gd name="connsiteY135" fmla="*/ 194532 h 381041"/>
                <a:gd name="connsiteX136" fmla="*/ 579780 w 786663"/>
                <a:gd name="connsiteY136" fmla="*/ 187167 h 381041"/>
                <a:gd name="connsiteX137" fmla="*/ 528726 w 786663"/>
                <a:gd name="connsiteY137" fmla="*/ 187167 h 381041"/>
                <a:gd name="connsiteX138" fmla="*/ 528726 w 786663"/>
                <a:gd name="connsiteY138" fmla="*/ 201390 h 381041"/>
                <a:gd name="connsiteX139" fmla="*/ 599592 w 786663"/>
                <a:gd name="connsiteY139" fmla="*/ 229965 h 381041"/>
                <a:gd name="connsiteX140" fmla="*/ 588416 w 786663"/>
                <a:gd name="connsiteY140" fmla="*/ 223361 h 381041"/>
                <a:gd name="connsiteX141" fmla="*/ 528726 w 786663"/>
                <a:gd name="connsiteY141" fmla="*/ 223361 h 381041"/>
                <a:gd name="connsiteX142" fmla="*/ 528726 w 786663"/>
                <a:gd name="connsiteY142" fmla="*/ 237586 h 381041"/>
                <a:gd name="connsiteX143" fmla="*/ 588416 w 786663"/>
                <a:gd name="connsiteY143" fmla="*/ 237586 h 381041"/>
                <a:gd name="connsiteX144" fmla="*/ 599592 w 786663"/>
                <a:gd name="connsiteY144" fmla="*/ 229965 h 381041"/>
                <a:gd name="connsiteX145" fmla="*/ 786663 w 786663"/>
                <a:gd name="connsiteY145" fmla="*/ 263367 h 381041"/>
                <a:gd name="connsiteX146" fmla="*/ 750468 w 786663"/>
                <a:gd name="connsiteY146" fmla="*/ 263367 h 381041"/>
                <a:gd name="connsiteX147" fmla="*/ 738784 w 786663"/>
                <a:gd name="connsiteY147" fmla="*/ 241268 h 381041"/>
                <a:gd name="connsiteX148" fmla="*/ 681380 w 786663"/>
                <a:gd name="connsiteY148" fmla="*/ 241268 h 381041"/>
                <a:gd name="connsiteX149" fmla="*/ 669950 w 786663"/>
                <a:gd name="connsiteY149" fmla="*/ 263367 h 381041"/>
                <a:gd name="connsiteX150" fmla="*/ 633755 w 786663"/>
                <a:gd name="connsiteY150" fmla="*/ 263367 h 381041"/>
                <a:gd name="connsiteX151" fmla="*/ 688873 w 786663"/>
                <a:gd name="connsiteY151" fmla="*/ 161005 h 381041"/>
                <a:gd name="connsiteX152" fmla="*/ 730402 w 786663"/>
                <a:gd name="connsiteY152" fmla="*/ 161005 h 381041"/>
                <a:gd name="connsiteX153" fmla="*/ 786663 w 786663"/>
                <a:gd name="connsiteY153" fmla="*/ 263367 h 381041"/>
                <a:gd name="connsiteX154" fmla="*/ 725830 w 786663"/>
                <a:gd name="connsiteY154" fmla="*/ 216884 h 381041"/>
                <a:gd name="connsiteX155" fmla="*/ 709701 w 786663"/>
                <a:gd name="connsiteY155" fmla="*/ 186277 h 381041"/>
                <a:gd name="connsiteX156" fmla="*/ 693953 w 786663"/>
                <a:gd name="connsiteY156" fmla="*/ 216884 h 381041"/>
                <a:gd name="connsiteX157" fmla="*/ 725830 w 786663"/>
                <a:gd name="connsiteY157" fmla="*/ 216884 h 381041"/>
                <a:gd name="connsiteX158" fmla="*/ 442493 w 786663"/>
                <a:gd name="connsiteY158" fmla="*/ 230474 h 381041"/>
                <a:gd name="connsiteX159" fmla="*/ 384708 w 786663"/>
                <a:gd name="connsiteY159" fmla="*/ 161258 h 381041"/>
                <a:gd name="connsiteX160" fmla="*/ 341782 w 786663"/>
                <a:gd name="connsiteY160" fmla="*/ 161258 h 381041"/>
                <a:gd name="connsiteX161" fmla="*/ 341782 w 786663"/>
                <a:gd name="connsiteY161" fmla="*/ 263620 h 381041"/>
                <a:gd name="connsiteX162" fmla="*/ 372262 w 786663"/>
                <a:gd name="connsiteY162" fmla="*/ 263620 h 381041"/>
                <a:gd name="connsiteX163" fmla="*/ 372262 w 786663"/>
                <a:gd name="connsiteY163" fmla="*/ 194405 h 381041"/>
                <a:gd name="connsiteX164" fmla="*/ 429920 w 786663"/>
                <a:gd name="connsiteY164" fmla="*/ 263620 h 381041"/>
                <a:gd name="connsiteX165" fmla="*/ 473227 w 786663"/>
                <a:gd name="connsiteY165" fmla="*/ 263620 h 381041"/>
                <a:gd name="connsiteX166" fmla="*/ 473227 w 786663"/>
                <a:gd name="connsiteY166" fmla="*/ 161258 h 381041"/>
                <a:gd name="connsiteX167" fmla="*/ 442620 w 786663"/>
                <a:gd name="connsiteY167" fmla="*/ 161258 h 381041"/>
                <a:gd name="connsiteX168" fmla="*/ 442620 w 786663"/>
                <a:gd name="connsiteY168" fmla="*/ 230474 h 38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86663" h="381041">
                  <a:moveTo>
                    <a:pt x="295935" y="161258"/>
                  </a:moveTo>
                  <a:lnTo>
                    <a:pt x="329336" y="161258"/>
                  </a:lnTo>
                  <a:lnTo>
                    <a:pt x="296570" y="263620"/>
                  </a:lnTo>
                  <a:lnTo>
                    <a:pt x="254914" y="263620"/>
                  </a:lnTo>
                  <a:lnTo>
                    <a:pt x="234848" y="191484"/>
                  </a:lnTo>
                  <a:lnTo>
                    <a:pt x="213893" y="263620"/>
                  </a:lnTo>
                  <a:lnTo>
                    <a:pt x="172872" y="263620"/>
                  </a:lnTo>
                  <a:lnTo>
                    <a:pt x="140106" y="161258"/>
                  </a:lnTo>
                  <a:lnTo>
                    <a:pt x="173634" y="161258"/>
                  </a:lnTo>
                  <a:lnTo>
                    <a:pt x="193700" y="233394"/>
                  </a:lnTo>
                  <a:lnTo>
                    <a:pt x="213893" y="161258"/>
                  </a:lnTo>
                  <a:lnTo>
                    <a:pt x="255549" y="161258"/>
                  </a:lnTo>
                  <a:lnTo>
                    <a:pt x="275742" y="233394"/>
                  </a:lnTo>
                  <a:lnTo>
                    <a:pt x="295808" y="161258"/>
                  </a:lnTo>
                  <a:close/>
                  <a:moveTo>
                    <a:pt x="147853" y="43656"/>
                  </a:moveTo>
                  <a:cubicBezTo>
                    <a:pt x="148869" y="39974"/>
                    <a:pt x="152298" y="34767"/>
                    <a:pt x="153441" y="30702"/>
                  </a:cubicBezTo>
                  <a:cubicBezTo>
                    <a:pt x="154330" y="27400"/>
                    <a:pt x="154076" y="24861"/>
                    <a:pt x="152806" y="24225"/>
                  </a:cubicBezTo>
                  <a:cubicBezTo>
                    <a:pt x="153695" y="13049"/>
                    <a:pt x="146075" y="2762"/>
                    <a:pt x="134899" y="476"/>
                  </a:cubicBezTo>
                  <a:cubicBezTo>
                    <a:pt x="122707" y="-2064"/>
                    <a:pt x="110896" y="5811"/>
                    <a:pt x="108356" y="18002"/>
                  </a:cubicBezTo>
                  <a:cubicBezTo>
                    <a:pt x="105816" y="30194"/>
                    <a:pt x="113690" y="42132"/>
                    <a:pt x="125882" y="44545"/>
                  </a:cubicBezTo>
                  <a:cubicBezTo>
                    <a:pt x="127533" y="44926"/>
                    <a:pt x="129311" y="45053"/>
                    <a:pt x="130962" y="44926"/>
                  </a:cubicBezTo>
                  <a:cubicBezTo>
                    <a:pt x="131851" y="45307"/>
                    <a:pt x="132613" y="45815"/>
                    <a:pt x="133121" y="46324"/>
                  </a:cubicBezTo>
                  <a:cubicBezTo>
                    <a:pt x="134137" y="47467"/>
                    <a:pt x="134772" y="50895"/>
                    <a:pt x="134010" y="52674"/>
                  </a:cubicBezTo>
                  <a:cubicBezTo>
                    <a:pt x="133248" y="54451"/>
                    <a:pt x="128549" y="59405"/>
                    <a:pt x="123342" y="65119"/>
                  </a:cubicBezTo>
                  <a:cubicBezTo>
                    <a:pt x="118135" y="70834"/>
                    <a:pt x="116230" y="71342"/>
                    <a:pt x="111404" y="77057"/>
                  </a:cubicBezTo>
                  <a:cubicBezTo>
                    <a:pt x="109118" y="79851"/>
                    <a:pt x="108229" y="83026"/>
                    <a:pt x="108229" y="83026"/>
                  </a:cubicBezTo>
                  <a:cubicBezTo>
                    <a:pt x="108229" y="83026"/>
                    <a:pt x="103784" y="85439"/>
                    <a:pt x="100736" y="89630"/>
                  </a:cubicBezTo>
                  <a:cubicBezTo>
                    <a:pt x="97688" y="93821"/>
                    <a:pt x="93497" y="102076"/>
                    <a:pt x="93497" y="102076"/>
                  </a:cubicBezTo>
                  <a:cubicBezTo>
                    <a:pt x="93497" y="102076"/>
                    <a:pt x="90068" y="103981"/>
                    <a:pt x="88290" y="105378"/>
                  </a:cubicBezTo>
                  <a:cubicBezTo>
                    <a:pt x="86385" y="106902"/>
                    <a:pt x="85369" y="107918"/>
                    <a:pt x="82575" y="111348"/>
                  </a:cubicBezTo>
                  <a:cubicBezTo>
                    <a:pt x="82575" y="108426"/>
                    <a:pt x="83718" y="107030"/>
                    <a:pt x="85496" y="105759"/>
                  </a:cubicBezTo>
                  <a:cubicBezTo>
                    <a:pt x="86893" y="104743"/>
                    <a:pt x="89052" y="99536"/>
                    <a:pt x="89052" y="93694"/>
                  </a:cubicBezTo>
                  <a:cubicBezTo>
                    <a:pt x="91846" y="92298"/>
                    <a:pt x="93751" y="89249"/>
                    <a:pt x="93751" y="85948"/>
                  </a:cubicBezTo>
                  <a:cubicBezTo>
                    <a:pt x="93751" y="81121"/>
                    <a:pt x="89814" y="77184"/>
                    <a:pt x="84988" y="77184"/>
                  </a:cubicBezTo>
                  <a:cubicBezTo>
                    <a:pt x="83083" y="77184"/>
                    <a:pt x="81432" y="77819"/>
                    <a:pt x="79908" y="78708"/>
                  </a:cubicBezTo>
                  <a:cubicBezTo>
                    <a:pt x="76479" y="77184"/>
                    <a:pt x="72161" y="76423"/>
                    <a:pt x="67335" y="77438"/>
                  </a:cubicBezTo>
                  <a:cubicBezTo>
                    <a:pt x="65557" y="77819"/>
                    <a:pt x="63906" y="78455"/>
                    <a:pt x="63525" y="79724"/>
                  </a:cubicBezTo>
                  <a:cubicBezTo>
                    <a:pt x="62509" y="80105"/>
                    <a:pt x="60858" y="80740"/>
                    <a:pt x="58826" y="83661"/>
                  </a:cubicBezTo>
                  <a:cubicBezTo>
                    <a:pt x="56540" y="87090"/>
                    <a:pt x="57429" y="89249"/>
                    <a:pt x="57048" y="90519"/>
                  </a:cubicBezTo>
                  <a:cubicBezTo>
                    <a:pt x="56667" y="91536"/>
                    <a:pt x="53111" y="93694"/>
                    <a:pt x="54635" y="101442"/>
                  </a:cubicBezTo>
                  <a:cubicBezTo>
                    <a:pt x="55270" y="104617"/>
                    <a:pt x="55016" y="106902"/>
                    <a:pt x="55270" y="108045"/>
                  </a:cubicBezTo>
                  <a:cubicBezTo>
                    <a:pt x="55524" y="109315"/>
                    <a:pt x="56159" y="109950"/>
                    <a:pt x="57429" y="110586"/>
                  </a:cubicBezTo>
                  <a:cubicBezTo>
                    <a:pt x="58191" y="110967"/>
                    <a:pt x="58953" y="111220"/>
                    <a:pt x="59842" y="111474"/>
                  </a:cubicBezTo>
                  <a:cubicBezTo>
                    <a:pt x="61112" y="111855"/>
                    <a:pt x="61620" y="112236"/>
                    <a:pt x="61874" y="113380"/>
                  </a:cubicBezTo>
                  <a:cubicBezTo>
                    <a:pt x="61874" y="113633"/>
                    <a:pt x="61874" y="113887"/>
                    <a:pt x="61874" y="114268"/>
                  </a:cubicBezTo>
                  <a:cubicBezTo>
                    <a:pt x="61874" y="115030"/>
                    <a:pt x="61874" y="115792"/>
                    <a:pt x="61874" y="116174"/>
                  </a:cubicBezTo>
                  <a:cubicBezTo>
                    <a:pt x="61874" y="116681"/>
                    <a:pt x="61493" y="117062"/>
                    <a:pt x="60985" y="117317"/>
                  </a:cubicBezTo>
                  <a:lnTo>
                    <a:pt x="52476" y="117698"/>
                  </a:lnTo>
                  <a:cubicBezTo>
                    <a:pt x="47396" y="117570"/>
                    <a:pt x="44729" y="119094"/>
                    <a:pt x="44729" y="119094"/>
                  </a:cubicBezTo>
                  <a:cubicBezTo>
                    <a:pt x="44729" y="119094"/>
                    <a:pt x="39776" y="119349"/>
                    <a:pt x="36347" y="121507"/>
                  </a:cubicBezTo>
                  <a:cubicBezTo>
                    <a:pt x="33045" y="123539"/>
                    <a:pt x="28600" y="128874"/>
                    <a:pt x="27711" y="133699"/>
                  </a:cubicBezTo>
                  <a:cubicBezTo>
                    <a:pt x="27076" y="135605"/>
                    <a:pt x="26695" y="137001"/>
                    <a:pt x="25679" y="138906"/>
                  </a:cubicBezTo>
                  <a:cubicBezTo>
                    <a:pt x="25044" y="140049"/>
                    <a:pt x="21996" y="141827"/>
                    <a:pt x="19710" y="144240"/>
                  </a:cubicBezTo>
                  <a:cubicBezTo>
                    <a:pt x="18313" y="139287"/>
                    <a:pt x="16408" y="132937"/>
                    <a:pt x="16281" y="128746"/>
                  </a:cubicBezTo>
                  <a:cubicBezTo>
                    <a:pt x="16281" y="128619"/>
                    <a:pt x="16281" y="127857"/>
                    <a:pt x="16281" y="127603"/>
                  </a:cubicBezTo>
                  <a:cubicBezTo>
                    <a:pt x="16281" y="126206"/>
                    <a:pt x="16408" y="124809"/>
                    <a:pt x="17043" y="123539"/>
                  </a:cubicBezTo>
                  <a:cubicBezTo>
                    <a:pt x="18567" y="121507"/>
                    <a:pt x="19329" y="119094"/>
                    <a:pt x="19202" y="116555"/>
                  </a:cubicBezTo>
                  <a:cubicBezTo>
                    <a:pt x="19202" y="114776"/>
                    <a:pt x="19583" y="112999"/>
                    <a:pt x="19964" y="111348"/>
                  </a:cubicBezTo>
                  <a:cubicBezTo>
                    <a:pt x="20345" y="110077"/>
                    <a:pt x="19964" y="109188"/>
                    <a:pt x="20726" y="107918"/>
                  </a:cubicBezTo>
                  <a:cubicBezTo>
                    <a:pt x="21107" y="107030"/>
                    <a:pt x="21742" y="106267"/>
                    <a:pt x="21742" y="105378"/>
                  </a:cubicBezTo>
                  <a:cubicBezTo>
                    <a:pt x="21488" y="104362"/>
                    <a:pt x="20218" y="104236"/>
                    <a:pt x="19329" y="104617"/>
                  </a:cubicBezTo>
                  <a:cubicBezTo>
                    <a:pt x="17805" y="105251"/>
                    <a:pt x="17170" y="107156"/>
                    <a:pt x="16662" y="108680"/>
                  </a:cubicBezTo>
                  <a:cubicBezTo>
                    <a:pt x="16281" y="109824"/>
                    <a:pt x="16408" y="111093"/>
                    <a:pt x="15646" y="111348"/>
                  </a:cubicBezTo>
                  <a:cubicBezTo>
                    <a:pt x="15011" y="111728"/>
                    <a:pt x="13868" y="111601"/>
                    <a:pt x="13360" y="110839"/>
                  </a:cubicBezTo>
                  <a:cubicBezTo>
                    <a:pt x="12598" y="109950"/>
                    <a:pt x="12344" y="109188"/>
                    <a:pt x="11836" y="108045"/>
                  </a:cubicBezTo>
                  <a:cubicBezTo>
                    <a:pt x="11328" y="106902"/>
                    <a:pt x="9550" y="100425"/>
                    <a:pt x="7645" y="96996"/>
                  </a:cubicBezTo>
                  <a:cubicBezTo>
                    <a:pt x="7137" y="96234"/>
                    <a:pt x="6629" y="95345"/>
                    <a:pt x="5740" y="95092"/>
                  </a:cubicBezTo>
                  <a:cubicBezTo>
                    <a:pt x="5105" y="94837"/>
                    <a:pt x="4216" y="95473"/>
                    <a:pt x="4470" y="96107"/>
                  </a:cubicBezTo>
                  <a:cubicBezTo>
                    <a:pt x="5232" y="98012"/>
                    <a:pt x="6121" y="100044"/>
                    <a:pt x="6629" y="102076"/>
                  </a:cubicBezTo>
                  <a:cubicBezTo>
                    <a:pt x="5994" y="100806"/>
                    <a:pt x="4978" y="99536"/>
                    <a:pt x="4089" y="98393"/>
                  </a:cubicBezTo>
                  <a:cubicBezTo>
                    <a:pt x="3454" y="97505"/>
                    <a:pt x="2692" y="96742"/>
                    <a:pt x="1676" y="96234"/>
                  </a:cubicBezTo>
                  <a:cubicBezTo>
                    <a:pt x="1168" y="95980"/>
                    <a:pt x="279" y="96234"/>
                    <a:pt x="25" y="96742"/>
                  </a:cubicBezTo>
                  <a:cubicBezTo>
                    <a:pt x="-102" y="97250"/>
                    <a:pt x="279" y="97631"/>
                    <a:pt x="533" y="98012"/>
                  </a:cubicBezTo>
                  <a:cubicBezTo>
                    <a:pt x="1930" y="99917"/>
                    <a:pt x="3073" y="101823"/>
                    <a:pt x="4089" y="103981"/>
                  </a:cubicBezTo>
                  <a:cubicBezTo>
                    <a:pt x="3454" y="103346"/>
                    <a:pt x="2692" y="102711"/>
                    <a:pt x="1803" y="102457"/>
                  </a:cubicBezTo>
                  <a:cubicBezTo>
                    <a:pt x="1295" y="102457"/>
                    <a:pt x="660" y="102457"/>
                    <a:pt x="406" y="102838"/>
                  </a:cubicBezTo>
                  <a:cubicBezTo>
                    <a:pt x="279" y="103219"/>
                    <a:pt x="533" y="103727"/>
                    <a:pt x="787" y="104108"/>
                  </a:cubicBezTo>
                  <a:cubicBezTo>
                    <a:pt x="1803" y="105378"/>
                    <a:pt x="2946" y="106775"/>
                    <a:pt x="3835" y="108173"/>
                  </a:cubicBezTo>
                  <a:cubicBezTo>
                    <a:pt x="4470" y="109315"/>
                    <a:pt x="5105" y="110458"/>
                    <a:pt x="5740" y="111474"/>
                  </a:cubicBezTo>
                  <a:cubicBezTo>
                    <a:pt x="5232" y="111093"/>
                    <a:pt x="4089" y="111220"/>
                    <a:pt x="4089" y="111982"/>
                  </a:cubicBezTo>
                  <a:cubicBezTo>
                    <a:pt x="4597" y="113506"/>
                    <a:pt x="6248" y="114395"/>
                    <a:pt x="6629" y="116046"/>
                  </a:cubicBezTo>
                  <a:cubicBezTo>
                    <a:pt x="7899" y="119602"/>
                    <a:pt x="7518" y="123158"/>
                    <a:pt x="7264" y="127349"/>
                  </a:cubicBezTo>
                  <a:cubicBezTo>
                    <a:pt x="7010" y="131540"/>
                    <a:pt x="7645" y="142970"/>
                    <a:pt x="6629" y="148050"/>
                  </a:cubicBezTo>
                  <a:cubicBezTo>
                    <a:pt x="5105" y="156051"/>
                    <a:pt x="5232" y="159226"/>
                    <a:pt x="7264" y="168370"/>
                  </a:cubicBezTo>
                  <a:cubicBezTo>
                    <a:pt x="8407" y="173705"/>
                    <a:pt x="13741" y="173705"/>
                    <a:pt x="17805" y="171037"/>
                  </a:cubicBezTo>
                  <a:cubicBezTo>
                    <a:pt x="24536" y="166465"/>
                    <a:pt x="31648" y="156686"/>
                    <a:pt x="33172" y="154527"/>
                  </a:cubicBezTo>
                  <a:cubicBezTo>
                    <a:pt x="34442" y="152876"/>
                    <a:pt x="35331" y="150209"/>
                    <a:pt x="36728" y="150590"/>
                  </a:cubicBezTo>
                  <a:cubicBezTo>
                    <a:pt x="39014" y="153130"/>
                    <a:pt x="40665" y="164433"/>
                    <a:pt x="38887" y="174212"/>
                  </a:cubicBezTo>
                  <a:cubicBezTo>
                    <a:pt x="38506" y="176371"/>
                    <a:pt x="37363" y="179927"/>
                    <a:pt x="37490" y="181070"/>
                  </a:cubicBezTo>
                  <a:cubicBezTo>
                    <a:pt x="37617" y="182213"/>
                    <a:pt x="38760" y="182849"/>
                    <a:pt x="38760" y="183102"/>
                  </a:cubicBezTo>
                  <a:cubicBezTo>
                    <a:pt x="38379" y="190468"/>
                    <a:pt x="33553" y="191992"/>
                    <a:pt x="31902" y="199739"/>
                  </a:cubicBezTo>
                  <a:cubicBezTo>
                    <a:pt x="30124" y="207613"/>
                    <a:pt x="30759" y="212820"/>
                    <a:pt x="32410" y="220694"/>
                  </a:cubicBezTo>
                  <a:cubicBezTo>
                    <a:pt x="33934" y="228442"/>
                    <a:pt x="37363" y="236315"/>
                    <a:pt x="40538" y="242030"/>
                  </a:cubicBezTo>
                  <a:cubicBezTo>
                    <a:pt x="43713" y="247745"/>
                    <a:pt x="44348" y="251936"/>
                    <a:pt x="44348" y="251936"/>
                  </a:cubicBezTo>
                  <a:lnTo>
                    <a:pt x="47142" y="251936"/>
                  </a:lnTo>
                  <a:cubicBezTo>
                    <a:pt x="47142" y="251936"/>
                    <a:pt x="51206" y="268446"/>
                    <a:pt x="59715" y="281274"/>
                  </a:cubicBezTo>
                  <a:cubicBezTo>
                    <a:pt x="84480" y="318357"/>
                    <a:pt x="92862" y="334740"/>
                    <a:pt x="94767" y="338550"/>
                  </a:cubicBezTo>
                  <a:cubicBezTo>
                    <a:pt x="96418" y="341852"/>
                    <a:pt x="94132" y="341980"/>
                    <a:pt x="94132" y="343757"/>
                  </a:cubicBezTo>
                  <a:cubicBezTo>
                    <a:pt x="94132" y="345536"/>
                    <a:pt x="95402" y="347059"/>
                    <a:pt x="99593" y="349980"/>
                  </a:cubicBezTo>
                  <a:cubicBezTo>
                    <a:pt x="103911" y="352901"/>
                    <a:pt x="107467" y="361918"/>
                    <a:pt x="108991" y="367125"/>
                  </a:cubicBezTo>
                  <a:cubicBezTo>
                    <a:pt x="110515" y="372205"/>
                    <a:pt x="113944" y="381984"/>
                    <a:pt x="121564" y="380968"/>
                  </a:cubicBezTo>
                  <a:cubicBezTo>
                    <a:pt x="129184" y="379952"/>
                    <a:pt x="129184" y="370174"/>
                    <a:pt x="127660" y="364205"/>
                  </a:cubicBezTo>
                  <a:cubicBezTo>
                    <a:pt x="126136" y="358108"/>
                    <a:pt x="119913" y="355314"/>
                    <a:pt x="118770" y="351124"/>
                  </a:cubicBezTo>
                  <a:cubicBezTo>
                    <a:pt x="117754" y="347567"/>
                    <a:pt x="113563" y="340963"/>
                    <a:pt x="113309" y="333343"/>
                  </a:cubicBezTo>
                  <a:cubicBezTo>
                    <a:pt x="113309" y="332327"/>
                    <a:pt x="113309" y="331311"/>
                    <a:pt x="113563" y="329787"/>
                  </a:cubicBezTo>
                  <a:cubicBezTo>
                    <a:pt x="114071" y="325469"/>
                    <a:pt x="116484" y="319755"/>
                    <a:pt x="116103" y="316325"/>
                  </a:cubicBezTo>
                  <a:cubicBezTo>
                    <a:pt x="115722" y="312769"/>
                    <a:pt x="107086" y="306800"/>
                    <a:pt x="105054" y="303117"/>
                  </a:cubicBezTo>
                  <a:cubicBezTo>
                    <a:pt x="102895" y="299434"/>
                    <a:pt x="101879" y="291814"/>
                    <a:pt x="100990" y="291306"/>
                  </a:cubicBezTo>
                  <a:cubicBezTo>
                    <a:pt x="100101" y="290925"/>
                    <a:pt x="98958" y="290925"/>
                    <a:pt x="98958" y="290925"/>
                  </a:cubicBezTo>
                  <a:cubicBezTo>
                    <a:pt x="98958" y="290925"/>
                    <a:pt x="97688" y="265399"/>
                    <a:pt x="94132" y="254857"/>
                  </a:cubicBezTo>
                  <a:cubicBezTo>
                    <a:pt x="91465" y="247237"/>
                    <a:pt x="84734" y="240506"/>
                    <a:pt x="84734" y="240506"/>
                  </a:cubicBezTo>
                  <a:cubicBezTo>
                    <a:pt x="84734" y="240506"/>
                    <a:pt x="87909" y="234664"/>
                    <a:pt x="91846" y="219932"/>
                  </a:cubicBezTo>
                  <a:cubicBezTo>
                    <a:pt x="96672" y="202152"/>
                    <a:pt x="89560" y="193517"/>
                    <a:pt x="87528" y="183611"/>
                  </a:cubicBezTo>
                  <a:cubicBezTo>
                    <a:pt x="85877" y="175482"/>
                    <a:pt x="87782" y="163544"/>
                    <a:pt x="92862" y="151606"/>
                  </a:cubicBezTo>
                  <a:cubicBezTo>
                    <a:pt x="94767" y="147034"/>
                    <a:pt x="98704" y="135224"/>
                    <a:pt x="98958" y="129127"/>
                  </a:cubicBezTo>
                  <a:cubicBezTo>
                    <a:pt x="98958" y="126333"/>
                    <a:pt x="100609" y="124428"/>
                    <a:pt x="103276" y="120745"/>
                  </a:cubicBezTo>
                  <a:cubicBezTo>
                    <a:pt x="106070" y="116936"/>
                    <a:pt x="108229" y="112871"/>
                    <a:pt x="109372" y="109442"/>
                  </a:cubicBezTo>
                  <a:cubicBezTo>
                    <a:pt x="110515" y="106013"/>
                    <a:pt x="113055" y="102711"/>
                    <a:pt x="116992" y="96996"/>
                  </a:cubicBezTo>
                  <a:cubicBezTo>
                    <a:pt x="119151" y="93949"/>
                    <a:pt x="119913" y="91155"/>
                    <a:pt x="119913" y="91155"/>
                  </a:cubicBezTo>
                  <a:cubicBezTo>
                    <a:pt x="119913" y="91155"/>
                    <a:pt x="127279" y="83915"/>
                    <a:pt x="132740" y="76295"/>
                  </a:cubicBezTo>
                  <a:cubicBezTo>
                    <a:pt x="139090" y="67659"/>
                    <a:pt x="140106" y="62833"/>
                    <a:pt x="140487" y="61055"/>
                  </a:cubicBezTo>
                  <a:cubicBezTo>
                    <a:pt x="140995" y="59150"/>
                    <a:pt x="143662" y="57245"/>
                    <a:pt x="144932" y="54451"/>
                  </a:cubicBezTo>
                  <a:cubicBezTo>
                    <a:pt x="146202" y="51530"/>
                    <a:pt x="147218" y="46958"/>
                    <a:pt x="148234" y="43275"/>
                  </a:cubicBezTo>
                  <a:moveTo>
                    <a:pt x="630834" y="235173"/>
                  </a:moveTo>
                  <a:cubicBezTo>
                    <a:pt x="630834" y="255492"/>
                    <a:pt x="613943" y="263620"/>
                    <a:pt x="588289" y="263620"/>
                  </a:cubicBezTo>
                  <a:lnTo>
                    <a:pt x="498373" y="263620"/>
                  </a:lnTo>
                  <a:lnTo>
                    <a:pt x="498373" y="161258"/>
                  </a:lnTo>
                  <a:lnTo>
                    <a:pt x="579653" y="161258"/>
                  </a:lnTo>
                  <a:cubicBezTo>
                    <a:pt x="607466" y="161258"/>
                    <a:pt x="623087" y="168751"/>
                    <a:pt x="623087" y="188182"/>
                  </a:cubicBezTo>
                  <a:cubicBezTo>
                    <a:pt x="623087" y="199867"/>
                    <a:pt x="616483" y="206598"/>
                    <a:pt x="608355" y="209773"/>
                  </a:cubicBezTo>
                  <a:cubicBezTo>
                    <a:pt x="607974" y="209899"/>
                    <a:pt x="607720" y="210153"/>
                    <a:pt x="607720" y="210534"/>
                  </a:cubicBezTo>
                  <a:cubicBezTo>
                    <a:pt x="607720" y="210915"/>
                    <a:pt x="607974" y="211169"/>
                    <a:pt x="608355" y="211169"/>
                  </a:cubicBezTo>
                  <a:cubicBezTo>
                    <a:pt x="621182" y="212948"/>
                    <a:pt x="630834" y="220949"/>
                    <a:pt x="630834" y="235299"/>
                  </a:cubicBezTo>
                  <a:moveTo>
                    <a:pt x="528726" y="201390"/>
                  </a:moveTo>
                  <a:lnTo>
                    <a:pt x="579780" y="201390"/>
                  </a:lnTo>
                  <a:cubicBezTo>
                    <a:pt x="588416" y="201390"/>
                    <a:pt x="591972" y="198850"/>
                    <a:pt x="591972" y="194532"/>
                  </a:cubicBezTo>
                  <a:cubicBezTo>
                    <a:pt x="591972" y="189580"/>
                    <a:pt x="588416" y="187167"/>
                    <a:pt x="579780" y="187167"/>
                  </a:cubicBezTo>
                  <a:lnTo>
                    <a:pt x="528726" y="187167"/>
                  </a:lnTo>
                  <a:lnTo>
                    <a:pt x="528726" y="201390"/>
                  </a:lnTo>
                  <a:close/>
                  <a:moveTo>
                    <a:pt x="599592" y="229965"/>
                  </a:moveTo>
                  <a:cubicBezTo>
                    <a:pt x="599592" y="225901"/>
                    <a:pt x="596671" y="223361"/>
                    <a:pt x="588416" y="223361"/>
                  </a:cubicBezTo>
                  <a:lnTo>
                    <a:pt x="528726" y="223361"/>
                  </a:lnTo>
                  <a:lnTo>
                    <a:pt x="528726" y="237586"/>
                  </a:lnTo>
                  <a:lnTo>
                    <a:pt x="588416" y="237586"/>
                  </a:lnTo>
                  <a:cubicBezTo>
                    <a:pt x="596798" y="237586"/>
                    <a:pt x="599592" y="234537"/>
                    <a:pt x="599592" y="229965"/>
                  </a:cubicBezTo>
                  <a:moveTo>
                    <a:pt x="786663" y="263367"/>
                  </a:moveTo>
                  <a:lnTo>
                    <a:pt x="750468" y="263367"/>
                  </a:lnTo>
                  <a:lnTo>
                    <a:pt x="738784" y="241268"/>
                  </a:lnTo>
                  <a:lnTo>
                    <a:pt x="681380" y="241268"/>
                  </a:lnTo>
                  <a:lnTo>
                    <a:pt x="669950" y="263367"/>
                  </a:lnTo>
                  <a:lnTo>
                    <a:pt x="633755" y="263367"/>
                  </a:lnTo>
                  <a:lnTo>
                    <a:pt x="688873" y="161005"/>
                  </a:lnTo>
                  <a:lnTo>
                    <a:pt x="730402" y="161005"/>
                  </a:lnTo>
                  <a:lnTo>
                    <a:pt x="786663" y="263367"/>
                  </a:lnTo>
                  <a:close/>
                  <a:moveTo>
                    <a:pt x="725830" y="216884"/>
                  </a:moveTo>
                  <a:lnTo>
                    <a:pt x="709701" y="186277"/>
                  </a:lnTo>
                  <a:lnTo>
                    <a:pt x="693953" y="216884"/>
                  </a:lnTo>
                  <a:lnTo>
                    <a:pt x="725830" y="216884"/>
                  </a:lnTo>
                  <a:close/>
                  <a:moveTo>
                    <a:pt x="442493" y="230474"/>
                  </a:moveTo>
                  <a:lnTo>
                    <a:pt x="384708" y="161258"/>
                  </a:lnTo>
                  <a:lnTo>
                    <a:pt x="341782" y="161258"/>
                  </a:lnTo>
                  <a:lnTo>
                    <a:pt x="341782" y="263620"/>
                  </a:lnTo>
                  <a:lnTo>
                    <a:pt x="372262" y="263620"/>
                  </a:lnTo>
                  <a:lnTo>
                    <a:pt x="372262" y="194405"/>
                  </a:lnTo>
                  <a:lnTo>
                    <a:pt x="429920" y="263620"/>
                  </a:lnTo>
                  <a:lnTo>
                    <a:pt x="473227" y="263620"/>
                  </a:lnTo>
                  <a:lnTo>
                    <a:pt x="473227" y="161258"/>
                  </a:lnTo>
                  <a:lnTo>
                    <a:pt x="442620" y="161258"/>
                  </a:lnTo>
                  <a:lnTo>
                    <a:pt x="442620" y="230474"/>
                  </a:lnTo>
                  <a:close/>
                </a:path>
              </a:pathLst>
            </a:custGeom>
            <a:solidFill>
              <a:srgbClr val="F94D00"/>
            </a:solidFill>
            <a:ln w="0"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1D22B575-2DBB-3FCF-8C12-A0319B007F60}"/>
              </a:ext>
            </a:extLst>
          </p:cNvPr>
          <p:cNvSpPr/>
          <p:nvPr/>
        </p:nvSpPr>
        <p:spPr>
          <a:xfrm>
            <a:off x="5697019" y="-2252"/>
            <a:ext cx="2069591" cy="5803899"/>
          </a:xfrm>
          <a:custGeom>
            <a:avLst/>
            <a:gdLst>
              <a:gd name="connsiteX0" fmla="*/ 2014855 w 2069591"/>
              <a:gd name="connsiteY0" fmla="*/ 0 h 5803899"/>
              <a:gd name="connsiteX1" fmla="*/ 1925066 w 2069591"/>
              <a:gd name="connsiteY1" fmla="*/ 0 h 5803899"/>
              <a:gd name="connsiteX2" fmla="*/ 1322070 w 2069591"/>
              <a:gd name="connsiteY2" fmla="*/ 2853817 h 5803899"/>
              <a:gd name="connsiteX3" fmla="*/ 0 w 2069591"/>
              <a:gd name="connsiteY3" fmla="*/ 5803899 h 5803899"/>
              <a:gd name="connsiteX4" fmla="*/ 166370 w 2069591"/>
              <a:gd name="connsiteY4" fmla="*/ 5803899 h 5803899"/>
              <a:gd name="connsiteX5" fmla="*/ 1458976 w 2069591"/>
              <a:gd name="connsiteY5" fmla="*/ 2897632 h 5803899"/>
              <a:gd name="connsiteX6" fmla="*/ 2069592 w 2069591"/>
              <a:gd name="connsiteY6" fmla="*/ 0 h 5803899"/>
              <a:gd name="connsiteX7" fmla="*/ 2014982 w 2069591"/>
              <a:gd name="connsiteY7" fmla="*/ 0 h 58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1" h="5803899">
                <a:moveTo>
                  <a:pt x="2014855" y="0"/>
                </a:moveTo>
                <a:lnTo>
                  <a:pt x="1925066" y="0"/>
                </a:lnTo>
                <a:cubicBezTo>
                  <a:pt x="1821815" y="967105"/>
                  <a:pt x="1620266" y="1922272"/>
                  <a:pt x="1322070" y="2853817"/>
                </a:cubicBezTo>
                <a:cubicBezTo>
                  <a:pt x="992632" y="3882771"/>
                  <a:pt x="549402" y="4871212"/>
                  <a:pt x="0" y="5803899"/>
                </a:cubicBezTo>
                <a:lnTo>
                  <a:pt x="166370" y="5803899"/>
                </a:lnTo>
                <a:cubicBezTo>
                  <a:pt x="701548" y="4883403"/>
                  <a:pt x="1134745" y="3909948"/>
                  <a:pt x="1458976" y="2897632"/>
                </a:cubicBezTo>
                <a:cubicBezTo>
                  <a:pt x="1761744" y="1951863"/>
                  <a:pt x="1965833" y="982091"/>
                  <a:pt x="2069592" y="0"/>
                </a:cubicBezTo>
                <a:lnTo>
                  <a:pt x="2014982" y="0"/>
                </a:lnTo>
                <a:close/>
              </a:path>
            </a:pathLst>
          </a:custGeom>
          <a:solidFill>
            <a:schemeClr val="bg1"/>
          </a:solid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47ACF26-B567-1E94-F503-E60260D76704}"/>
              </a:ext>
            </a:extLst>
          </p:cNvPr>
          <p:cNvSpPr/>
          <p:nvPr/>
        </p:nvSpPr>
        <p:spPr>
          <a:xfrm>
            <a:off x="1687253" y="-2378"/>
            <a:ext cx="3201796" cy="2054097"/>
          </a:xfrm>
          <a:custGeom>
            <a:avLst/>
            <a:gdLst>
              <a:gd name="connsiteX0" fmla="*/ 0 w 3201796"/>
              <a:gd name="connsiteY0" fmla="*/ 127 h 2054097"/>
              <a:gd name="connsiteX1" fmla="*/ 0 w 3201796"/>
              <a:gd name="connsiteY1" fmla="*/ 2054098 h 2054097"/>
              <a:gd name="connsiteX2" fmla="*/ 654050 w 3201796"/>
              <a:gd name="connsiteY2" fmla="*/ 1989201 h 2054097"/>
              <a:gd name="connsiteX3" fmla="*/ 654050 w 3201796"/>
              <a:gd name="connsiteY3" fmla="*/ 1988820 h 2054097"/>
              <a:gd name="connsiteX4" fmla="*/ 1359662 w 3201796"/>
              <a:gd name="connsiteY4" fmla="*/ 1773936 h 2054097"/>
              <a:gd name="connsiteX5" fmla="*/ 1359662 w 3201796"/>
              <a:gd name="connsiteY5" fmla="*/ 1774190 h 2054097"/>
              <a:gd name="connsiteX6" fmla="*/ 2020951 w 3201796"/>
              <a:gd name="connsiteY6" fmla="*/ 1406398 h 2054097"/>
              <a:gd name="connsiteX7" fmla="*/ 2026666 w 3201796"/>
              <a:gd name="connsiteY7" fmla="*/ 1402334 h 2054097"/>
              <a:gd name="connsiteX8" fmla="*/ 2495169 w 3201796"/>
              <a:gd name="connsiteY8" fmla="*/ 1006094 h 2054097"/>
              <a:gd name="connsiteX9" fmla="*/ 3013456 w 3201796"/>
              <a:gd name="connsiteY9" fmla="*/ 349758 h 2054097"/>
              <a:gd name="connsiteX10" fmla="*/ 3013202 w 3201796"/>
              <a:gd name="connsiteY10" fmla="*/ 349758 h 2054097"/>
              <a:gd name="connsiteX11" fmla="*/ 3201797 w 3201796"/>
              <a:gd name="connsiteY11" fmla="*/ 0 h 2054097"/>
              <a:gd name="connsiteX12" fmla="*/ 0 w 3201796"/>
              <a:gd name="connsiteY12" fmla="*/ 0 h 205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1796" h="2054097">
                <a:moveTo>
                  <a:pt x="0" y="127"/>
                </a:moveTo>
                <a:lnTo>
                  <a:pt x="0" y="2054098"/>
                </a:lnTo>
                <a:cubicBezTo>
                  <a:pt x="221869" y="2052320"/>
                  <a:pt x="440563" y="2030476"/>
                  <a:pt x="654050" y="1989201"/>
                </a:cubicBezTo>
                <a:lnTo>
                  <a:pt x="654050" y="1988820"/>
                </a:lnTo>
                <a:cubicBezTo>
                  <a:pt x="895858" y="1941957"/>
                  <a:pt x="1133348" y="1869694"/>
                  <a:pt x="1359662" y="1773936"/>
                </a:cubicBezTo>
                <a:lnTo>
                  <a:pt x="1359662" y="1774190"/>
                </a:lnTo>
                <a:cubicBezTo>
                  <a:pt x="1591691" y="1676019"/>
                  <a:pt x="1813306" y="1553083"/>
                  <a:pt x="2020951" y="1406398"/>
                </a:cubicBezTo>
                <a:cubicBezTo>
                  <a:pt x="2022856" y="1405001"/>
                  <a:pt x="2024761" y="1403731"/>
                  <a:pt x="2026666" y="1402334"/>
                </a:cubicBezTo>
                <a:cubicBezTo>
                  <a:pt x="2192147" y="1284986"/>
                  <a:pt x="2348865" y="1152779"/>
                  <a:pt x="2495169" y="1006094"/>
                </a:cubicBezTo>
                <a:cubicBezTo>
                  <a:pt x="2695321" y="805561"/>
                  <a:pt x="2868422" y="585216"/>
                  <a:pt x="3013456" y="349758"/>
                </a:cubicBezTo>
                <a:lnTo>
                  <a:pt x="3013202" y="349758"/>
                </a:lnTo>
                <a:cubicBezTo>
                  <a:pt x="3082544" y="236728"/>
                  <a:pt x="3145282" y="119761"/>
                  <a:pt x="3201797" y="0"/>
                </a:cubicBezTo>
                <a:lnTo>
                  <a:pt x="0" y="0"/>
                </a:lnTo>
                <a:close/>
              </a:path>
            </a:pathLst>
          </a:custGeom>
          <a:solidFill>
            <a:srgbClr val="C8102E"/>
          </a:solid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3FF7572-F135-6F2C-46D8-467B606356E7}"/>
              </a:ext>
            </a:extLst>
          </p:cNvPr>
          <p:cNvSpPr/>
          <p:nvPr/>
        </p:nvSpPr>
        <p:spPr>
          <a:xfrm>
            <a:off x="1687126" y="-4410"/>
            <a:ext cx="3360673" cy="2197734"/>
          </a:xfrm>
          <a:custGeom>
            <a:avLst/>
            <a:gdLst>
              <a:gd name="connsiteX0" fmla="*/ 127 w 3360673"/>
              <a:gd name="connsiteY0" fmla="*/ 2197735 h 2197734"/>
              <a:gd name="connsiteX1" fmla="*/ 2087753 w 3360673"/>
              <a:gd name="connsiteY1" fmla="*/ 1535176 h 2197734"/>
              <a:gd name="connsiteX2" fmla="*/ 2087753 w 3360673"/>
              <a:gd name="connsiteY2" fmla="*/ 1535430 h 2197734"/>
              <a:gd name="connsiteX3" fmla="*/ 2101723 w 3360673"/>
              <a:gd name="connsiteY3" fmla="*/ 1525524 h 2197734"/>
              <a:gd name="connsiteX4" fmla="*/ 2115312 w 3360673"/>
              <a:gd name="connsiteY4" fmla="*/ 1515745 h 2197734"/>
              <a:gd name="connsiteX5" fmla="*/ 2669032 w 3360673"/>
              <a:gd name="connsiteY5" fmla="*/ 1034288 h 2197734"/>
              <a:gd name="connsiteX6" fmla="*/ 2668524 w 3360673"/>
              <a:gd name="connsiteY6" fmla="*/ 1033780 h 2197734"/>
              <a:gd name="connsiteX7" fmla="*/ 3360674 w 3360673"/>
              <a:gd name="connsiteY7" fmla="*/ 0 h 2197734"/>
              <a:gd name="connsiteX8" fmla="*/ 3201797 w 3360673"/>
              <a:gd name="connsiteY8" fmla="*/ 0 h 2197734"/>
              <a:gd name="connsiteX9" fmla="*/ 3013202 w 3360673"/>
              <a:gd name="connsiteY9" fmla="*/ 349631 h 2197734"/>
              <a:gd name="connsiteX10" fmla="*/ 3013456 w 3360673"/>
              <a:gd name="connsiteY10" fmla="*/ 349631 h 2197734"/>
              <a:gd name="connsiteX11" fmla="*/ 2495169 w 3360673"/>
              <a:gd name="connsiteY11" fmla="*/ 1006094 h 2197734"/>
              <a:gd name="connsiteX12" fmla="*/ 2026666 w 3360673"/>
              <a:gd name="connsiteY12" fmla="*/ 1402334 h 2197734"/>
              <a:gd name="connsiteX13" fmla="*/ 2020951 w 3360673"/>
              <a:gd name="connsiteY13" fmla="*/ 1406398 h 2197734"/>
              <a:gd name="connsiteX14" fmla="*/ 1359789 w 3360673"/>
              <a:gd name="connsiteY14" fmla="*/ 1774190 h 2197734"/>
              <a:gd name="connsiteX15" fmla="*/ 1359789 w 3360673"/>
              <a:gd name="connsiteY15" fmla="*/ 1773936 h 2197734"/>
              <a:gd name="connsiteX16" fmla="*/ 653923 w 3360673"/>
              <a:gd name="connsiteY16" fmla="*/ 1988820 h 2197734"/>
              <a:gd name="connsiteX17" fmla="*/ 653923 w 3360673"/>
              <a:gd name="connsiteY17" fmla="*/ 1989201 h 2197734"/>
              <a:gd name="connsiteX18" fmla="*/ 0 w 3360673"/>
              <a:gd name="connsiteY18" fmla="*/ 2054098 h 2197734"/>
              <a:gd name="connsiteX19" fmla="*/ 0 w 3360673"/>
              <a:gd name="connsiteY19" fmla="*/ 2197735 h 219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673" h="2197734">
                <a:moveTo>
                  <a:pt x="127" y="2197735"/>
                </a:moveTo>
                <a:cubicBezTo>
                  <a:pt x="757174" y="2191893"/>
                  <a:pt x="1478534" y="1960499"/>
                  <a:pt x="2087753" y="1535176"/>
                </a:cubicBezTo>
                <a:lnTo>
                  <a:pt x="2087753" y="1535430"/>
                </a:lnTo>
                <a:cubicBezTo>
                  <a:pt x="2092579" y="1532128"/>
                  <a:pt x="2097151" y="1528826"/>
                  <a:pt x="2101723" y="1525524"/>
                </a:cubicBezTo>
                <a:cubicBezTo>
                  <a:pt x="2106295" y="1522349"/>
                  <a:pt x="2110867" y="1519047"/>
                  <a:pt x="2115312" y="1515745"/>
                </a:cubicBezTo>
                <a:cubicBezTo>
                  <a:pt x="2314702" y="1374267"/>
                  <a:pt x="2500884" y="1212469"/>
                  <a:pt x="2669032" y="1034288"/>
                </a:cubicBezTo>
                <a:lnTo>
                  <a:pt x="2668524" y="1033780"/>
                </a:lnTo>
                <a:cubicBezTo>
                  <a:pt x="2959354" y="726059"/>
                  <a:pt x="3191891" y="376936"/>
                  <a:pt x="3360674" y="0"/>
                </a:cubicBezTo>
                <a:lnTo>
                  <a:pt x="3201797" y="0"/>
                </a:lnTo>
                <a:cubicBezTo>
                  <a:pt x="3145409" y="119888"/>
                  <a:pt x="3082544" y="236855"/>
                  <a:pt x="3013202" y="349631"/>
                </a:cubicBezTo>
                <a:lnTo>
                  <a:pt x="3013456" y="349631"/>
                </a:lnTo>
                <a:cubicBezTo>
                  <a:pt x="2868549" y="585216"/>
                  <a:pt x="2695321" y="805561"/>
                  <a:pt x="2495169" y="1006094"/>
                </a:cubicBezTo>
                <a:cubicBezTo>
                  <a:pt x="2348865" y="1152652"/>
                  <a:pt x="2192147" y="1284986"/>
                  <a:pt x="2026666" y="1402334"/>
                </a:cubicBezTo>
                <a:cubicBezTo>
                  <a:pt x="2024761" y="1403731"/>
                  <a:pt x="2022856" y="1405128"/>
                  <a:pt x="2020951" y="1406398"/>
                </a:cubicBezTo>
                <a:cubicBezTo>
                  <a:pt x="1813179" y="1553083"/>
                  <a:pt x="1591691" y="1676019"/>
                  <a:pt x="1359789" y="1774190"/>
                </a:cubicBezTo>
                <a:lnTo>
                  <a:pt x="1359789" y="1773936"/>
                </a:lnTo>
                <a:cubicBezTo>
                  <a:pt x="1133348" y="1869694"/>
                  <a:pt x="895858" y="1941957"/>
                  <a:pt x="653923" y="1988820"/>
                </a:cubicBezTo>
                <a:lnTo>
                  <a:pt x="653923" y="1989201"/>
                </a:lnTo>
                <a:cubicBezTo>
                  <a:pt x="440563" y="2030476"/>
                  <a:pt x="221869" y="2052320"/>
                  <a:pt x="0" y="2054098"/>
                </a:cubicBezTo>
                <a:lnTo>
                  <a:pt x="0" y="2197735"/>
                </a:lnTo>
                <a:close/>
              </a:path>
            </a:pathLst>
          </a:custGeom>
          <a:solidFill>
            <a:schemeClr val="bg1"/>
          </a:solidFill>
          <a:ln w="0" cap="flat">
            <a:noFill/>
            <a:prstDash val="solid"/>
            <a:miter/>
          </a:ln>
        </p:spPr>
        <p:txBody>
          <a:bodyPr rtlCol="0" anchor="ctr"/>
          <a:lstStyle/>
          <a:p>
            <a:endParaRPr lang="en-US"/>
          </a:p>
        </p:txBody>
      </p:sp>
      <p:grpSp>
        <p:nvGrpSpPr>
          <p:cNvPr id="127" name="NBA In the Classroom">
            <a:extLst>
              <a:ext uri="{FF2B5EF4-FFF2-40B4-BE49-F238E27FC236}">
                <a16:creationId xmlns:a16="http://schemas.microsoft.com/office/drawing/2014/main" id="{340B7498-5F81-B846-A683-904E0198F230}"/>
              </a:ext>
            </a:extLst>
          </p:cNvPr>
          <p:cNvGrpSpPr/>
          <p:nvPr userDrawn="1"/>
        </p:nvGrpSpPr>
        <p:grpSpPr>
          <a:xfrm>
            <a:off x="2047748" y="360172"/>
            <a:ext cx="1509013" cy="894460"/>
            <a:chOff x="2047748" y="360172"/>
            <a:chExt cx="1509013" cy="894460"/>
          </a:xfrm>
        </p:grpSpPr>
        <p:sp>
          <p:nvSpPr>
            <p:cNvPr id="128" name="Freeform 127">
              <a:extLst>
                <a:ext uri="{FF2B5EF4-FFF2-40B4-BE49-F238E27FC236}">
                  <a16:creationId xmlns:a16="http://schemas.microsoft.com/office/drawing/2014/main" id="{2830F170-7C92-2C83-7253-D7F793D5441D}"/>
                </a:ext>
              </a:extLst>
            </p:cNvPr>
            <p:cNvSpPr/>
            <p:nvPr/>
          </p:nvSpPr>
          <p:spPr>
            <a:xfrm>
              <a:off x="2050542" y="360172"/>
              <a:ext cx="154812" cy="380745"/>
            </a:xfrm>
            <a:custGeom>
              <a:avLst/>
              <a:gdLst>
                <a:gd name="connsiteX0" fmla="*/ 106299 w 154812"/>
                <a:gd name="connsiteY0" fmla="*/ 380619 h 380745"/>
                <a:gd name="connsiteX1" fmla="*/ 63373 w 154812"/>
                <a:gd name="connsiteY1" fmla="*/ 208661 h 380745"/>
                <a:gd name="connsiteX2" fmla="*/ 50292 w 154812"/>
                <a:gd name="connsiteY2" fmla="*/ 156718 h 380745"/>
                <a:gd name="connsiteX3" fmla="*/ 50292 w 154812"/>
                <a:gd name="connsiteY3" fmla="*/ 380746 h 380745"/>
                <a:gd name="connsiteX4" fmla="*/ 0 w 154812"/>
                <a:gd name="connsiteY4" fmla="*/ 380746 h 380745"/>
                <a:gd name="connsiteX5" fmla="*/ 0 w 154812"/>
                <a:gd name="connsiteY5" fmla="*/ 127 h 380745"/>
                <a:gd name="connsiteX6" fmla="*/ 56007 w 154812"/>
                <a:gd name="connsiteY6" fmla="*/ 127 h 380745"/>
                <a:gd name="connsiteX7" fmla="*/ 93726 w 154812"/>
                <a:gd name="connsiteY7" fmla="*/ 170942 h 380745"/>
                <a:gd name="connsiteX8" fmla="*/ 105156 w 154812"/>
                <a:gd name="connsiteY8" fmla="*/ 224028 h 380745"/>
                <a:gd name="connsiteX9" fmla="*/ 105156 w 154812"/>
                <a:gd name="connsiteY9" fmla="*/ 0 h 380745"/>
                <a:gd name="connsiteX10" fmla="*/ 154813 w 154812"/>
                <a:gd name="connsiteY10" fmla="*/ 0 h 380745"/>
                <a:gd name="connsiteX11" fmla="*/ 154813 w 154812"/>
                <a:gd name="connsiteY11" fmla="*/ 380619 h 380745"/>
                <a:gd name="connsiteX12" fmla="*/ 106299 w 154812"/>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2"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04F1501A-F404-0E6C-CEAA-26BC0D49511F}"/>
                </a:ext>
              </a:extLst>
            </p:cNvPr>
            <p:cNvSpPr/>
            <p:nvPr/>
          </p:nvSpPr>
          <p:spPr>
            <a:xfrm>
              <a:off x="2234564" y="360172"/>
              <a:ext cx="141224" cy="380618"/>
            </a:xfrm>
            <a:custGeom>
              <a:avLst/>
              <a:gdLst>
                <a:gd name="connsiteX0" fmla="*/ 81153 w 141224"/>
                <a:gd name="connsiteY0" fmla="*/ 380619 h 380618"/>
                <a:gd name="connsiteX1" fmla="*/ 0 w 141224"/>
                <a:gd name="connsiteY1" fmla="*/ 380619 h 380618"/>
                <a:gd name="connsiteX2" fmla="*/ 0 w 141224"/>
                <a:gd name="connsiteY2" fmla="*/ 0 h 380618"/>
                <a:gd name="connsiteX3" fmla="*/ 81153 w 141224"/>
                <a:gd name="connsiteY3" fmla="*/ 0 h 380618"/>
                <a:gd name="connsiteX4" fmla="*/ 141224 w 141224"/>
                <a:gd name="connsiteY4" fmla="*/ 65659 h 380618"/>
                <a:gd name="connsiteX5" fmla="*/ 141224 w 141224"/>
                <a:gd name="connsiteY5" fmla="*/ 140462 h 380618"/>
                <a:gd name="connsiteX6" fmla="*/ 113157 w 141224"/>
                <a:gd name="connsiteY6" fmla="*/ 186817 h 380618"/>
                <a:gd name="connsiteX7" fmla="*/ 141224 w 141224"/>
                <a:gd name="connsiteY7" fmla="*/ 233172 h 380618"/>
                <a:gd name="connsiteX8" fmla="*/ 141224 w 141224"/>
                <a:gd name="connsiteY8" fmla="*/ 314833 h 380618"/>
                <a:gd name="connsiteX9" fmla="*/ 81153 w 141224"/>
                <a:gd name="connsiteY9" fmla="*/ 380492 h 380618"/>
                <a:gd name="connsiteX10" fmla="*/ 84582 w 141224"/>
                <a:gd name="connsiteY10" fmla="*/ 69723 h 380618"/>
                <a:gd name="connsiteX11" fmla="*/ 73787 w 141224"/>
                <a:gd name="connsiteY11" fmla="*/ 53721 h 380618"/>
                <a:gd name="connsiteX12" fmla="*/ 58928 w 141224"/>
                <a:gd name="connsiteY12" fmla="*/ 53721 h 380618"/>
                <a:gd name="connsiteX13" fmla="*/ 58928 w 141224"/>
                <a:gd name="connsiteY13" fmla="*/ 164592 h 380618"/>
                <a:gd name="connsiteX14" fmla="*/ 73787 w 141224"/>
                <a:gd name="connsiteY14" fmla="*/ 164592 h 380618"/>
                <a:gd name="connsiteX15" fmla="*/ 84582 w 141224"/>
                <a:gd name="connsiteY15" fmla="*/ 147955 h 380618"/>
                <a:gd name="connsiteX16" fmla="*/ 84582 w 141224"/>
                <a:gd name="connsiteY16" fmla="*/ 69723 h 380618"/>
                <a:gd name="connsiteX17" fmla="*/ 84582 w 141224"/>
                <a:gd name="connsiteY17" fmla="*/ 229743 h 380618"/>
                <a:gd name="connsiteX18" fmla="*/ 73787 w 141224"/>
                <a:gd name="connsiteY18" fmla="*/ 213106 h 380618"/>
                <a:gd name="connsiteX19" fmla="*/ 58928 w 141224"/>
                <a:gd name="connsiteY19" fmla="*/ 213106 h 380618"/>
                <a:gd name="connsiteX20" fmla="*/ 58928 w 141224"/>
                <a:gd name="connsiteY20" fmla="*/ 327406 h 380618"/>
                <a:gd name="connsiteX21" fmla="*/ 73787 w 141224"/>
                <a:gd name="connsiteY21" fmla="*/ 327406 h 380618"/>
                <a:gd name="connsiteX22" fmla="*/ 84582 w 141224"/>
                <a:gd name="connsiteY22" fmla="*/ 311404 h 380618"/>
                <a:gd name="connsiteX23" fmla="*/ 84582 w 141224"/>
                <a:gd name="connsiteY23" fmla="*/ 229743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224" h="380618">
                  <a:moveTo>
                    <a:pt x="81153" y="380619"/>
                  </a:moveTo>
                  <a:lnTo>
                    <a:pt x="0" y="380619"/>
                  </a:lnTo>
                  <a:lnTo>
                    <a:pt x="0" y="0"/>
                  </a:lnTo>
                  <a:lnTo>
                    <a:pt x="81153" y="0"/>
                  </a:lnTo>
                  <a:cubicBezTo>
                    <a:pt x="109728" y="0"/>
                    <a:pt x="141224" y="16002"/>
                    <a:pt x="141224" y="65659"/>
                  </a:cubicBezTo>
                  <a:lnTo>
                    <a:pt x="141224" y="140462"/>
                  </a:lnTo>
                  <a:cubicBezTo>
                    <a:pt x="141224" y="161036"/>
                    <a:pt x="132588" y="177673"/>
                    <a:pt x="113157" y="186817"/>
                  </a:cubicBezTo>
                  <a:cubicBezTo>
                    <a:pt x="132588" y="197104"/>
                    <a:pt x="141224" y="211963"/>
                    <a:pt x="141224" y="233172"/>
                  </a:cubicBezTo>
                  <a:lnTo>
                    <a:pt x="141224" y="314833"/>
                  </a:lnTo>
                  <a:cubicBezTo>
                    <a:pt x="141224" y="364617"/>
                    <a:pt x="109728" y="380492"/>
                    <a:pt x="81153" y="380492"/>
                  </a:cubicBezTo>
                  <a:close/>
                  <a:moveTo>
                    <a:pt x="84582" y="69723"/>
                  </a:moveTo>
                  <a:cubicBezTo>
                    <a:pt x="84582" y="58293"/>
                    <a:pt x="81153" y="53721"/>
                    <a:pt x="73787" y="53721"/>
                  </a:cubicBezTo>
                  <a:lnTo>
                    <a:pt x="58928" y="53721"/>
                  </a:lnTo>
                  <a:lnTo>
                    <a:pt x="58928" y="164592"/>
                  </a:lnTo>
                  <a:lnTo>
                    <a:pt x="73787" y="164592"/>
                  </a:lnTo>
                  <a:cubicBezTo>
                    <a:pt x="81153" y="164592"/>
                    <a:pt x="84582" y="159512"/>
                    <a:pt x="84582" y="147955"/>
                  </a:cubicBezTo>
                  <a:lnTo>
                    <a:pt x="84582" y="69723"/>
                  </a:lnTo>
                  <a:close/>
                  <a:moveTo>
                    <a:pt x="84582" y="229743"/>
                  </a:moveTo>
                  <a:cubicBezTo>
                    <a:pt x="84582" y="218313"/>
                    <a:pt x="81153" y="213106"/>
                    <a:pt x="73787" y="213106"/>
                  </a:cubicBezTo>
                  <a:lnTo>
                    <a:pt x="58928" y="213106"/>
                  </a:lnTo>
                  <a:lnTo>
                    <a:pt x="58928" y="327406"/>
                  </a:lnTo>
                  <a:lnTo>
                    <a:pt x="73787" y="327406"/>
                  </a:lnTo>
                  <a:cubicBezTo>
                    <a:pt x="81153" y="327406"/>
                    <a:pt x="84582" y="322834"/>
                    <a:pt x="84582" y="311404"/>
                  </a:cubicBezTo>
                  <a:lnTo>
                    <a:pt x="84582" y="229743"/>
                  </a:lnTo>
                  <a:close/>
                </a:path>
              </a:pathLst>
            </a:custGeom>
            <a:solidFill>
              <a:srgbClr val="FFFFFF"/>
            </a:solidFill>
            <a:ln w="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BA347BC-EA81-3DD3-DEA0-7C430AF4A339}"/>
                </a:ext>
              </a:extLst>
            </p:cNvPr>
            <p:cNvSpPr/>
            <p:nvPr/>
          </p:nvSpPr>
          <p:spPr>
            <a:xfrm>
              <a:off x="2386710" y="360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E075C75-6EAB-5916-185D-7B26CF2A3CDA}"/>
                </a:ext>
              </a:extLst>
            </p:cNvPr>
            <p:cNvSpPr/>
            <p:nvPr/>
          </p:nvSpPr>
          <p:spPr>
            <a:xfrm>
              <a:off x="2622042" y="360172"/>
              <a:ext cx="58800" cy="380618"/>
            </a:xfrm>
            <a:custGeom>
              <a:avLst/>
              <a:gdLst>
                <a:gd name="connsiteX0" fmla="*/ 0 w 58800"/>
                <a:gd name="connsiteY0" fmla="*/ 380619 h 380618"/>
                <a:gd name="connsiteX1" fmla="*/ 0 w 58800"/>
                <a:gd name="connsiteY1" fmla="*/ 0 h 380618"/>
                <a:gd name="connsiteX2" fmla="*/ 58801 w 58800"/>
                <a:gd name="connsiteY2" fmla="*/ 0 h 380618"/>
                <a:gd name="connsiteX3" fmla="*/ 58801 w 58800"/>
                <a:gd name="connsiteY3" fmla="*/ 380619 h 380618"/>
                <a:gd name="connsiteX4" fmla="*/ 0 w 58800"/>
                <a:gd name="connsiteY4" fmla="*/ 380619 h 38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0" h="380618">
                  <a:moveTo>
                    <a:pt x="0" y="380619"/>
                  </a:moveTo>
                  <a:lnTo>
                    <a:pt x="0" y="0"/>
                  </a:lnTo>
                  <a:lnTo>
                    <a:pt x="58801" y="0"/>
                  </a:lnTo>
                  <a:lnTo>
                    <a:pt x="58801"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BF173D2-9A16-CE48-8E8F-25B82513705C}"/>
                </a:ext>
              </a:extLst>
            </p:cNvPr>
            <p:cNvSpPr/>
            <p:nvPr/>
          </p:nvSpPr>
          <p:spPr>
            <a:xfrm>
              <a:off x="2710052" y="360172"/>
              <a:ext cx="154813" cy="380745"/>
            </a:xfrm>
            <a:custGeom>
              <a:avLst/>
              <a:gdLst>
                <a:gd name="connsiteX0" fmla="*/ 106299 w 154813"/>
                <a:gd name="connsiteY0" fmla="*/ 380619 h 380745"/>
                <a:gd name="connsiteX1" fmla="*/ 63373 w 154813"/>
                <a:gd name="connsiteY1" fmla="*/ 208661 h 380745"/>
                <a:gd name="connsiteX2" fmla="*/ 50292 w 154813"/>
                <a:gd name="connsiteY2" fmla="*/ 156718 h 380745"/>
                <a:gd name="connsiteX3" fmla="*/ 50292 w 154813"/>
                <a:gd name="connsiteY3" fmla="*/ 380746 h 380745"/>
                <a:gd name="connsiteX4" fmla="*/ 0 w 154813"/>
                <a:gd name="connsiteY4" fmla="*/ 380746 h 380745"/>
                <a:gd name="connsiteX5" fmla="*/ 0 w 154813"/>
                <a:gd name="connsiteY5" fmla="*/ 127 h 380745"/>
                <a:gd name="connsiteX6" fmla="*/ 56007 w 154813"/>
                <a:gd name="connsiteY6" fmla="*/ 127 h 380745"/>
                <a:gd name="connsiteX7" fmla="*/ 93726 w 154813"/>
                <a:gd name="connsiteY7" fmla="*/ 170942 h 380745"/>
                <a:gd name="connsiteX8" fmla="*/ 105156 w 154813"/>
                <a:gd name="connsiteY8" fmla="*/ 224028 h 380745"/>
                <a:gd name="connsiteX9" fmla="*/ 105156 w 154813"/>
                <a:gd name="connsiteY9" fmla="*/ 0 h 380745"/>
                <a:gd name="connsiteX10" fmla="*/ 154813 w 154813"/>
                <a:gd name="connsiteY10" fmla="*/ 0 h 380745"/>
                <a:gd name="connsiteX11" fmla="*/ 154813 w 154813"/>
                <a:gd name="connsiteY11" fmla="*/ 380619 h 380745"/>
                <a:gd name="connsiteX12" fmla="*/ 106299 w 154813"/>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3"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7321753-6CD6-CB21-42C9-2C81E4342A2F}"/>
                </a:ext>
              </a:extLst>
            </p:cNvPr>
            <p:cNvSpPr/>
            <p:nvPr/>
          </p:nvSpPr>
          <p:spPr>
            <a:xfrm>
              <a:off x="2943860" y="360299"/>
              <a:ext cx="144525" cy="380491"/>
            </a:xfrm>
            <a:custGeom>
              <a:avLst/>
              <a:gdLst>
                <a:gd name="connsiteX0" fmla="*/ 101600 w 144525"/>
                <a:gd name="connsiteY0" fmla="*/ 57658 h 380491"/>
                <a:gd name="connsiteX1" fmla="*/ 101600 w 144525"/>
                <a:gd name="connsiteY1" fmla="*/ 380492 h 380491"/>
                <a:gd name="connsiteX2" fmla="*/ 42799 w 144525"/>
                <a:gd name="connsiteY2" fmla="*/ 380492 h 380491"/>
                <a:gd name="connsiteX3" fmla="*/ 42799 w 144525"/>
                <a:gd name="connsiteY3" fmla="*/ 57658 h 380491"/>
                <a:gd name="connsiteX4" fmla="*/ 0 w 144525"/>
                <a:gd name="connsiteY4" fmla="*/ 57658 h 380491"/>
                <a:gd name="connsiteX5" fmla="*/ 0 w 144525"/>
                <a:gd name="connsiteY5" fmla="*/ 0 h 380491"/>
                <a:gd name="connsiteX6" fmla="*/ 144526 w 144525"/>
                <a:gd name="connsiteY6" fmla="*/ 0 h 380491"/>
                <a:gd name="connsiteX7" fmla="*/ 144526 w 144525"/>
                <a:gd name="connsiteY7" fmla="*/ 57658 h 380491"/>
                <a:gd name="connsiteX8" fmla="*/ 101600 w 144525"/>
                <a:gd name="connsiteY8" fmla="*/ 57658 h 3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25" h="380491">
                  <a:moveTo>
                    <a:pt x="101600" y="57658"/>
                  </a:moveTo>
                  <a:lnTo>
                    <a:pt x="101600" y="380492"/>
                  </a:lnTo>
                  <a:lnTo>
                    <a:pt x="42799" y="380492"/>
                  </a:lnTo>
                  <a:lnTo>
                    <a:pt x="42799" y="57658"/>
                  </a:lnTo>
                  <a:lnTo>
                    <a:pt x="0" y="57658"/>
                  </a:lnTo>
                  <a:lnTo>
                    <a:pt x="0" y="0"/>
                  </a:lnTo>
                  <a:lnTo>
                    <a:pt x="144526" y="0"/>
                  </a:lnTo>
                  <a:lnTo>
                    <a:pt x="144526" y="57658"/>
                  </a:lnTo>
                  <a:lnTo>
                    <a:pt x="101600" y="57658"/>
                  </a:lnTo>
                  <a:close/>
                </a:path>
              </a:pathLst>
            </a:custGeom>
            <a:solidFill>
              <a:srgbClr val="FFFFFF"/>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A7017F-C821-4063-03F0-ED867D725597}"/>
                </a:ext>
              </a:extLst>
            </p:cNvPr>
            <p:cNvSpPr/>
            <p:nvPr/>
          </p:nvSpPr>
          <p:spPr>
            <a:xfrm>
              <a:off x="3105530" y="360172"/>
              <a:ext cx="150240" cy="380618"/>
            </a:xfrm>
            <a:custGeom>
              <a:avLst/>
              <a:gdLst>
                <a:gd name="connsiteX0" fmla="*/ 91948 w 150240"/>
                <a:gd name="connsiteY0" fmla="*/ 380619 h 380618"/>
                <a:gd name="connsiteX1" fmla="*/ 91948 w 150240"/>
                <a:gd name="connsiteY1" fmla="*/ 223520 h 380618"/>
                <a:gd name="connsiteX2" fmla="*/ 58801 w 150240"/>
                <a:gd name="connsiteY2" fmla="*/ 223520 h 380618"/>
                <a:gd name="connsiteX3" fmla="*/ 58801 w 150240"/>
                <a:gd name="connsiteY3" fmla="*/ 380619 h 380618"/>
                <a:gd name="connsiteX4" fmla="*/ 0 w 150240"/>
                <a:gd name="connsiteY4" fmla="*/ 380619 h 380618"/>
                <a:gd name="connsiteX5" fmla="*/ 0 w 150240"/>
                <a:gd name="connsiteY5" fmla="*/ 0 h 380618"/>
                <a:gd name="connsiteX6" fmla="*/ 58801 w 150240"/>
                <a:gd name="connsiteY6" fmla="*/ 0 h 380618"/>
                <a:gd name="connsiteX7" fmla="*/ 58801 w 150240"/>
                <a:gd name="connsiteY7" fmla="*/ 165100 h 380618"/>
                <a:gd name="connsiteX8" fmla="*/ 91948 w 150240"/>
                <a:gd name="connsiteY8" fmla="*/ 165100 h 380618"/>
                <a:gd name="connsiteX9" fmla="*/ 91948 w 150240"/>
                <a:gd name="connsiteY9" fmla="*/ 0 h 380618"/>
                <a:gd name="connsiteX10" fmla="*/ 150241 w 150240"/>
                <a:gd name="connsiteY10" fmla="*/ 0 h 380618"/>
                <a:gd name="connsiteX11" fmla="*/ 150241 w 150240"/>
                <a:gd name="connsiteY11" fmla="*/ 380619 h 380618"/>
                <a:gd name="connsiteX12" fmla="*/ 91948 w 150240"/>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40" h="380618">
                  <a:moveTo>
                    <a:pt x="91948" y="380619"/>
                  </a:moveTo>
                  <a:lnTo>
                    <a:pt x="91948" y="223520"/>
                  </a:lnTo>
                  <a:lnTo>
                    <a:pt x="58801" y="223520"/>
                  </a:lnTo>
                  <a:lnTo>
                    <a:pt x="58801" y="380619"/>
                  </a:lnTo>
                  <a:lnTo>
                    <a:pt x="0" y="380619"/>
                  </a:lnTo>
                  <a:lnTo>
                    <a:pt x="0" y="0"/>
                  </a:lnTo>
                  <a:lnTo>
                    <a:pt x="58801" y="0"/>
                  </a:lnTo>
                  <a:lnTo>
                    <a:pt x="58801" y="165100"/>
                  </a:lnTo>
                  <a:lnTo>
                    <a:pt x="91948" y="165100"/>
                  </a:lnTo>
                  <a:lnTo>
                    <a:pt x="91948" y="0"/>
                  </a:lnTo>
                  <a:lnTo>
                    <a:pt x="150241" y="0"/>
                  </a:lnTo>
                  <a:lnTo>
                    <a:pt x="150241" y="380619"/>
                  </a:lnTo>
                  <a:lnTo>
                    <a:pt x="91948" y="380619"/>
                  </a:lnTo>
                  <a:close/>
                </a:path>
              </a:pathLst>
            </a:custGeom>
            <a:solidFill>
              <a:srgbClr val="FFFFFF"/>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4DB4481-C9E5-C79B-2213-A7376C75C2C3}"/>
                </a:ext>
              </a:extLst>
            </p:cNvPr>
            <p:cNvSpPr/>
            <p:nvPr/>
          </p:nvSpPr>
          <p:spPr>
            <a:xfrm>
              <a:off x="3285490" y="360172"/>
              <a:ext cx="123444" cy="380618"/>
            </a:xfrm>
            <a:custGeom>
              <a:avLst/>
              <a:gdLst>
                <a:gd name="connsiteX0" fmla="*/ 0 w 123444"/>
                <a:gd name="connsiteY0" fmla="*/ 380619 h 380618"/>
                <a:gd name="connsiteX1" fmla="*/ 0 w 123444"/>
                <a:gd name="connsiteY1" fmla="*/ 0 h 380618"/>
                <a:gd name="connsiteX2" fmla="*/ 123444 w 123444"/>
                <a:gd name="connsiteY2" fmla="*/ 0 h 380618"/>
                <a:gd name="connsiteX3" fmla="*/ 123444 w 123444"/>
                <a:gd name="connsiteY3" fmla="*/ 54864 h 380618"/>
                <a:gd name="connsiteX4" fmla="*/ 58928 w 123444"/>
                <a:gd name="connsiteY4" fmla="*/ 54864 h 380618"/>
                <a:gd name="connsiteX5" fmla="*/ 58928 w 123444"/>
                <a:gd name="connsiteY5" fmla="*/ 158877 h 380618"/>
                <a:gd name="connsiteX6" fmla="*/ 101854 w 123444"/>
                <a:gd name="connsiteY6" fmla="*/ 158877 h 380618"/>
                <a:gd name="connsiteX7" fmla="*/ 101854 w 123444"/>
                <a:gd name="connsiteY7" fmla="*/ 210947 h 380618"/>
                <a:gd name="connsiteX8" fmla="*/ 58928 w 123444"/>
                <a:gd name="connsiteY8" fmla="*/ 210947 h 380618"/>
                <a:gd name="connsiteX9" fmla="*/ 58928 w 123444"/>
                <a:gd name="connsiteY9" fmla="*/ 324104 h 380618"/>
                <a:gd name="connsiteX10" fmla="*/ 123444 w 123444"/>
                <a:gd name="connsiteY10" fmla="*/ 324104 h 380618"/>
                <a:gd name="connsiteX11" fmla="*/ 123444 w 123444"/>
                <a:gd name="connsiteY11" fmla="*/ 380619 h 380618"/>
                <a:gd name="connsiteX12" fmla="*/ 0 w 123444"/>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 h="380618">
                  <a:moveTo>
                    <a:pt x="0" y="380619"/>
                  </a:moveTo>
                  <a:lnTo>
                    <a:pt x="0" y="0"/>
                  </a:lnTo>
                  <a:lnTo>
                    <a:pt x="123444" y="0"/>
                  </a:lnTo>
                  <a:lnTo>
                    <a:pt x="123444" y="54864"/>
                  </a:lnTo>
                  <a:lnTo>
                    <a:pt x="58928" y="54864"/>
                  </a:lnTo>
                  <a:lnTo>
                    <a:pt x="58928" y="158877"/>
                  </a:lnTo>
                  <a:lnTo>
                    <a:pt x="101854" y="158877"/>
                  </a:lnTo>
                  <a:lnTo>
                    <a:pt x="101854" y="210947"/>
                  </a:lnTo>
                  <a:lnTo>
                    <a:pt x="58928" y="210947"/>
                  </a:lnTo>
                  <a:lnTo>
                    <a:pt x="58928" y="324104"/>
                  </a:lnTo>
                  <a:lnTo>
                    <a:pt x="123444" y="324104"/>
                  </a:lnTo>
                  <a:lnTo>
                    <a:pt x="123444"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8AD09F0A-0D5F-1D0D-4808-6786014DC30D}"/>
                </a:ext>
              </a:extLst>
            </p:cNvPr>
            <p:cNvSpPr/>
            <p:nvPr/>
          </p:nvSpPr>
          <p:spPr>
            <a:xfrm>
              <a:off x="2047748" y="862330"/>
              <a:ext cx="143891" cy="392175"/>
            </a:xfrm>
            <a:custGeom>
              <a:avLst/>
              <a:gdLst>
                <a:gd name="connsiteX0" fmla="*/ 75946 w 143891"/>
                <a:gd name="connsiteY0" fmla="*/ 392176 h 392175"/>
                <a:gd name="connsiteX1" fmla="*/ 0 w 143891"/>
                <a:gd name="connsiteY1" fmla="*/ 313817 h 392175"/>
                <a:gd name="connsiteX2" fmla="*/ 0 w 143891"/>
                <a:gd name="connsiteY2" fmla="*/ 78359 h 392175"/>
                <a:gd name="connsiteX3" fmla="*/ 75946 w 143891"/>
                <a:gd name="connsiteY3" fmla="*/ 0 h 392175"/>
                <a:gd name="connsiteX4" fmla="*/ 143891 w 143891"/>
                <a:gd name="connsiteY4" fmla="*/ 76581 h 392175"/>
                <a:gd name="connsiteX5" fmla="*/ 143891 w 143891"/>
                <a:gd name="connsiteY5" fmla="*/ 141732 h 392175"/>
                <a:gd name="connsiteX6" fmla="*/ 93599 w 143891"/>
                <a:gd name="connsiteY6" fmla="*/ 141732 h 392175"/>
                <a:gd name="connsiteX7" fmla="*/ 93599 w 143891"/>
                <a:gd name="connsiteY7" fmla="*/ 74930 h 392175"/>
                <a:gd name="connsiteX8" fmla="*/ 76454 w 143891"/>
                <a:gd name="connsiteY8" fmla="*/ 57150 h 392175"/>
                <a:gd name="connsiteX9" fmla="*/ 59944 w 143891"/>
                <a:gd name="connsiteY9" fmla="*/ 74930 h 392175"/>
                <a:gd name="connsiteX10" fmla="*/ 59944 w 143891"/>
                <a:gd name="connsiteY10" fmla="*/ 317246 h 392175"/>
                <a:gd name="connsiteX11" fmla="*/ 76454 w 143891"/>
                <a:gd name="connsiteY11" fmla="*/ 335026 h 392175"/>
                <a:gd name="connsiteX12" fmla="*/ 93599 w 143891"/>
                <a:gd name="connsiteY12" fmla="*/ 317246 h 392175"/>
                <a:gd name="connsiteX13" fmla="*/ 93599 w 143891"/>
                <a:gd name="connsiteY13" fmla="*/ 250444 h 392175"/>
                <a:gd name="connsiteX14" fmla="*/ 143891 w 143891"/>
                <a:gd name="connsiteY14" fmla="*/ 250444 h 392175"/>
                <a:gd name="connsiteX15" fmla="*/ 143891 w 143891"/>
                <a:gd name="connsiteY15" fmla="*/ 315595 h 392175"/>
                <a:gd name="connsiteX16" fmla="*/ 75946 w 143891"/>
                <a:gd name="connsiteY16" fmla="*/ 392176 h 3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91" h="392175">
                  <a:moveTo>
                    <a:pt x="75946" y="392176"/>
                  </a:moveTo>
                  <a:cubicBezTo>
                    <a:pt x="33655" y="392176"/>
                    <a:pt x="0" y="360680"/>
                    <a:pt x="0" y="313817"/>
                  </a:cubicBezTo>
                  <a:lnTo>
                    <a:pt x="0" y="78359"/>
                  </a:lnTo>
                  <a:cubicBezTo>
                    <a:pt x="0" y="32004"/>
                    <a:pt x="33655" y="0"/>
                    <a:pt x="75946" y="0"/>
                  </a:cubicBezTo>
                  <a:cubicBezTo>
                    <a:pt x="118237" y="0"/>
                    <a:pt x="143891" y="31496"/>
                    <a:pt x="143891" y="76581"/>
                  </a:cubicBezTo>
                  <a:lnTo>
                    <a:pt x="143891" y="141732"/>
                  </a:lnTo>
                  <a:lnTo>
                    <a:pt x="93599" y="141732"/>
                  </a:lnTo>
                  <a:lnTo>
                    <a:pt x="93599" y="74930"/>
                  </a:lnTo>
                  <a:cubicBezTo>
                    <a:pt x="93599" y="64643"/>
                    <a:pt x="88392" y="57150"/>
                    <a:pt x="76454" y="57150"/>
                  </a:cubicBezTo>
                  <a:cubicBezTo>
                    <a:pt x="64516" y="57150"/>
                    <a:pt x="59944" y="64516"/>
                    <a:pt x="59944" y="74930"/>
                  </a:cubicBezTo>
                  <a:lnTo>
                    <a:pt x="59944" y="317246"/>
                  </a:lnTo>
                  <a:cubicBezTo>
                    <a:pt x="59944" y="327533"/>
                    <a:pt x="64516" y="335026"/>
                    <a:pt x="76454" y="335026"/>
                  </a:cubicBezTo>
                  <a:cubicBezTo>
                    <a:pt x="88392" y="335026"/>
                    <a:pt x="93599" y="327660"/>
                    <a:pt x="93599" y="317246"/>
                  </a:cubicBezTo>
                  <a:lnTo>
                    <a:pt x="93599" y="250444"/>
                  </a:lnTo>
                  <a:lnTo>
                    <a:pt x="143891" y="250444"/>
                  </a:lnTo>
                  <a:lnTo>
                    <a:pt x="143891" y="315595"/>
                  </a:lnTo>
                  <a:cubicBezTo>
                    <a:pt x="143891" y="361315"/>
                    <a:pt x="119253" y="392176"/>
                    <a:pt x="75946" y="392176"/>
                  </a:cubicBezTo>
                  <a:close/>
                </a:path>
              </a:pathLst>
            </a:custGeom>
            <a:solidFill>
              <a:srgbClr val="FFFFFF"/>
            </a:solidFill>
            <a:ln w="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59AA848-DE73-242C-DE76-2C72039E2663}"/>
                </a:ext>
              </a:extLst>
            </p:cNvPr>
            <p:cNvSpPr/>
            <p:nvPr/>
          </p:nvSpPr>
          <p:spPr>
            <a:xfrm>
              <a:off x="2215007" y="868172"/>
              <a:ext cx="120014" cy="380618"/>
            </a:xfrm>
            <a:custGeom>
              <a:avLst/>
              <a:gdLst>
                <a:gd name="connsiteX0" fmla="*/ 127 w 120014"/>
                <a:gd name="connsiteY0" fmla="*/ 380619 h 380618"/>
                <a:gd name="connsiteX1" fmla="*/ 127 w 120014"/>
                <a:gd name="connsiteY1" fmla="*/ 0 h 380618"/>
                <a:gd name="connsiteX2" fmla="*/ 58928 w 120014"/>
                <a:gd name="connsiteY2" fmla="*/ 0 h 380618"/>
                <a:gd name="connsiteX3" fmla="*/ 58928 w 120014"/>
                <a:gd name="connsiteY3" fmla="*/ 325755 h 380618"/>
                <a:gd name="connsiteX4" fmla="*/ 120015 w 120014"/>
                <a:gd name="connsiteY4" fmla="*/ 325755 h 380618"/>
                <a:gd name="connsiteX5" fmla="*/ 120015 w 120014"/>
                <a:gd name="connsiteY5" fmla="*/ 380619 h 380618"/>
                <a:gd name="connsiteX6" fmla="*/ 0 w 120014"/>
                <a:gd name="connsiteY6"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4" h="380618">
                  <a:moveTo>
                    <a:pt x="127" y="380619"/>
                  </a:moveTo>
                  <a:lnTo>
                    <a:pt x="127" y="0"/>
                  </a:lnTo>
                  <a:lnTo>
                    <a:pt x="58928" y="0"/>
                  </a:lnTo>
                  <a:lnTo>
                    <a:pt x="58928" y="325755"/>
                  </a:lnTo>
                  <a:lnTo>
                    <a:pt x="120015" y="325755"/>
                  </a:lnTo>
                  <a:lnTo>
                    <a:pt x="120015"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DD9F732D-83E0-1953-AED7-CE3B759BCAA9}"/>
                </a:ext>
              </a:extLst>
            </p:cNvPr>
            <p:cNvSpPr/>
            <p:nvPr/>
          </p:nvSpPr>
          <p:spPr>
            <a:xfrm>
              <a:off x="2336926" y="868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EBA90ED-91E2-8643-B459-48178884D5C0}"/>
                </a:ext>
              </a:extLst>
            </p:cNvPr>
            <p:cNvSpPr/>
            <p:nvPr/>
          </p:nvSpPr>
          <p:spPr>
            <a:xfrm>
              <a:off x="2502026"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E4EFA09-7908-379B-104C-104AB826C773}"/>
                </a:ext>
              </a:extLst>
            </p:cNvPr>
            <p:cNvSpPr/>
            <p:nvPr/>
          </p:nvSpPr>
          <p:spPr>
            <a:xfrm>
              <a:off x="2663825"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5DF7EA0-E5E0-ABA1-CE1B-08B968B68397}"/>
                </a:ext>
              </a:extLst>
            </p:cNvPr>
            <p:cNvSpPr/>
            <p:nvPr/>
          </p:nvSpPr>
          <p:spPr>
            <a:xfrm>
              <a:off x="2833623" y="868299"/>
              <a:ext cx="150114" cy="380618"/>
            </a:xfrm>
            <a:custGeom>
              <a:avLst/>
              <a:gdLst>
                <a:gd name="connsiteX0" fmla="*/ 99822 w 150114"/>
                <a:gd name="connsiteY0" fmla="*/ 380492 h 380618"/>
                <a:gd name="connsiteX1" fmla="*/ 85598 w 150114"/>
                <a:gd name="connsiteY1" fmla="*/ 321691 h 380618"/>
                <a:gd name="connsiteX2" fmla="*/ 85598 w 150114"/>
                <a:gd name="connsiteY2" fmla="*/ 238887 h 380618"/>
                <a:gd name="connsiteX3" fmla="*/ 73025 w 150114"/>
                <a:gd name="connsiteY3" fmla="*/ 221742 h 380618"/>
                <a:gd name="connsiteX4" fmla="*/ 58801 w 150114"/>
                <a:gd name="connsiteY4" fmla="*/ 221742 h 380618"/>
                <a:gd name="connsiteX5" fmla="*/ 58801 w 150114"/>
                <a:gd name="connsiteY5" fmla="*/ 380619 h 380618"/>
                <a:gd name="connsiteX6" fmla="*/ 0 w 150114"/>
                <a:gd name="connsiteY6" fmla="*/ 380619 h 380618"/>
                <a:gd name="connsiteX7" fmla="*/ 0 w 150114"/>
                <a:gd name="connsiteY7" fmla="*/ 0 h 380618"/>
                <a:gd name="connsiteX8" fmla="*/ 79375 w 150114"/>
                <a:gd name="connsiteY8" fmla="*/ 0 h 380618"/>
                <a:gd name="connsiteX9" fmla="*/ 141097 w 150114"/>
                <a:gd name="connsiteY9" fmla="*/ 66802 h 380618"/>
                <a:gd name="connsiteX10" fmla="*/ 141097 w 150114"/>
                <a:gd name="connsiteY10" fmla="*/ 153670 h 380618"/>
                <a:gd name="connsiteX11" fmla="*/ 115951 w 150114"/>
                <a:gd name="connsiteY11" fmla="*/ 196596 h 380618"/>
                <a:gd name="connsiteX12" fmla="*/ 142748 w 150114"/>
                <a:gd name="connsiteY12" fmla="*/ 240030 h 380618"/>
                <a:gd name="connsiteX13" fmla="*/ 142748 w 150114"/>
                <a:gd name="connsiteY13" fmla="*/ 317119 h 380618"/>
                <a:gd name="connsiteX14" fmla="*/ 150114 w 150114"/>
                <a:gd name="connsiteY14" fmla="*/ 378841 h 380618"/>
                <a:gd name="connsiteX15" fmla="*/ 150114 w 150114"/>
                <a:gd name="connsiteY15" fmla="*/ 380492 h 380618"/>
                <a:gd name="connsiteX16" fmla="*/ 99822 w 150114"/>
                <a:gd name="connsiteY16" fmla="*/ 380492 h 380618"/>
                <a:gd name="connsiteX17" fmla="*/ 83820 w 150114"/>
                <a:gd name="connsiteY17" fmla="*/ 69596 h 380618"/>
                <a:gd name="connsiteX18" fmla="*/ 73533 w 150114"/>
                <a:gd name="connsiteY18" fmla="*/ 53594 h 380618"/>
                <a:gd name="connsiteX19" fmla="*/ 58674 w 150114"/>
                <a:gd name="connsiteY19" fmla="*/ 53594 h 380618"/>
                <a:gd name="connsiteX20" fmla="*/ 58674 w 150114"/>
                <a:gd name="connsiteY20" fmla="*/ 171323 h 380618"/>
                <a:gd name="connsiteX21" fmla="*/ 73533 w 150114"/>
                <a:gd name="connsiteY21" fmla="*/ 171323 h 380618"/>
                <a:gd name="connsiteX22" fmla="*/ 83820 w 150114"/>
                <a:gd name="connsiteY22" fmla="*/ 155321 h 380618"/>
                <a:gd name="connsiteX23" fmla="*/ 83820 w 150114"/>
                <a:gd name="connsiteY23" fmla="*/ 69596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114" h="380618">
                  <a:moveTo>
                    <a:pt x="99822" y="380492"/>
                  </a:moveTo>
                  <a:cubicBezTo>
                    <a:pt x="90678" y="380492"/>
                    <a:pt x="85598" y="343408"/>
                    <a:pt x="85598" y="321691"/>
                  </a:cubicBezTo>
                  <a:lnTo>
                    <a:pt x="85598" y="238887"/>
                  </a:lnTo>
                  <a:cubicBezTo>
                    <a:pt x="85598" y="229743"/>
                    <a:pt x="81026" y="221742"/>
                    <a:pt x="73025" y="221742"/>
                  </a:cubicBezTo>
                  <a:lnTo>
                    <a:pt x="58801" y="221742"/>
                  </a:lnTo>
                  <a:lnTo>
                    <a:pt x="58801" y="380619"/>
                  </a:lnTo>
                  <a:lnTo>
                    <a:pt x="0" y="380619"/>
                  </a:lnTo>
                  <a:lnTo>
                    <a:pt x="0" y="0"/>
                  </a:lnTo>
                  <a:lnTo>
                    <a:pt x="79375" y="0"/>
                  </a:lnTo>
                  <a:cubicBezTo>
                    <a:pt x="108458" y="0"/>
                    <a:pt x="141097" y="17145"/>
                    <a:pt x="141097" y="66802"/>
                  </a:cubicBezTo>
                  <a:lnTo>
                    <a:pt x="141097" y="153670"/>
                  </a:lnTo>
                  <a:cubicBezTo>
                    <a:pt x="141097" y="171450"/>
                    <a:pt x="131318" y="186182"/>
                    <a:pt x="115951" y="196596"/>
                  </a:cubicBezTo>
                  <a:cubicBezTo>
                    <a:pt x="131318" y="206883"/>
                    <a:pt x="142748" y="221107"/>
                    <a:pt x="142748" y="240030"/>
                  </a:cubicBezTo>
                  <a:lnTo>
                    <a:pt x="142748" y="317119"/>
                  </a:lnTo>
                  <a:cubicBezTo>
                    <a:pt x="142748" y="341122"/>
                    <a:pt x="146177" y="360553"/>
                    <a:pt x="150114" y="378841"/>
                  </a:cubicBezTo>
                  <a:lnTo>
                    <a:pt x="150114" y="380492"/>
                  </a:lnTo>
                  <a:lnTo>
                    <a:pt x="99822" y="380492"/>
                  </a:lnTo>
                  <a:close/>
                  <a:moveTo>
                    <a:pt x="83820" y="69596"/>
                  </a:moveTo>
                  <a:cubicBezTo>
                    <a:pt x="83820" y="58166"/>
                    <a:pt x="80391" y="53594"/>
                    <a:pt x="73533" y="53594"/>
                  </a:cubicBezTo>
                  <a:lnTo>
                    <a:pt x="58674" y="53594"/>
                  </a:lnTo>
                  <a:lnTo>
                    <a:pt x="58674" y="171323"/>
                  </a:lnTo>
                  <a:lnTo>
                    <a:pt x="73533" y="171323"/>
                  </a:lnTo>
                  <a:cubicBezTo>
                    <a:pt x="80391" y="171323"/>
                    <a:pt x="83820" y="167386"/>
                    <a:pt x="83820" y="155321"/>
                  </a:cubicBezTo>
                  <a:lnTo>
                    <a:pt x="83820" y="69596"/>
                  </a:lnTo>
                  <a:close/>
                </a:path>
              </a:pathLst>
            </a:custGeom>
            <a:solidFill>
              <a:srgbClr val="FFFFFF"/>
            </a:solidFill>
            <a:ln w="0"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2CCE1B6-63BF-F025-0AE9-0C0D92E0381A}"/>
                </a:ext>
              </a:extLst>
            </p:cNvPr>
            <p:cNvSpPr/>
            <p:nvPr/>
          </p:nvSpPr>
          <p:spPr>
            <a:xfrm>
              <a:off x="2999739" y="862457"/>
              <a:ext cx="148589" cy="392048"/>
            </a:xfrm>
            <a:custGeom>
              <a:avLst/>
              <a:gdLst>
                <a:gd name="connsiteX0" fmla="*/ 74295 w 148589"/>
                <a:gd name="connsiteY0" fmla="*/ 392049 h 392048"/>
                <a:gd name="connsiteX1" fmla="*/ 0 w 148589"/>
                <a:gd name="connsiteY1" fmla="*/ 315468 h 392048"/>
                <a:gd name="connsiteX2" fmla="*/ 0 w 148589"/>
                <a:gd name="connsiteY2" fmla="*/ 76581 h 392048"/>
                <a:gd name="connsiteX3" fmla="*/ 74295 w 148589"/>
                <a:gd name="connsiteY3" fmla="*/ 0 h 392048"/>
                <a:gd name="connsiteX4" fmla="*/ 148590 w 148589"/>
                <a:gd name="connsiteY4" fmla="*/ 76581 h 392048"/>
                <a:gd name="connsiteX5" fmla="*/ 148590 w 148589"/>
                <a:gd name="connsiteY5" fmla="*/ 315468 h 392048"/>
                <a:gd name="connsiteX6" fmla="*/ 74295 w 148589"/>
                <a:gd name="connsiteY6" fmla="*/ 392049 h 392048"/>
                <a:gd name="connsiteX7" fmla="*/ 88519 w 148589"/>
                <a:gd name="connsiteY7" fmla="*/ 72644 h 392048"/>
                <a:gd name="connsiteX8" fmla="*/ 74295 w 148589"/>
                <a:gd name="connsiteY8" fmla="*/ 57277 h 392048"/>
                <a:gd name="connsiteX9" fmla="*/ 60071 w 148589"/>
                <a:gd name="connsiteY9" fmla="*/ 72644 h 392048"/>
                <a:gd name="connsiteX10" fmla="*/ 60071 w 148589"/>
                <a:gd name="connsiteY10" fmla="*/ 319532 h 392048"/>
                <a:gd name="connsiteX11" fmla="*/ 74295 w 148589"/>
                <a:gd name="connsiteY11" fmla="*/ 334899 h 392048"/>
                <a:gd name="connsiteX12" fmla="*/ 88519 w 148589"/>
                <a:gd name="connsiteY12" fmla="*/ 319532 h 392048"/>
                <a:gd name="connsiteX13" fmla="*/ 88519 w 148589"/>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89"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94C79A0F-EC91-5274-FA94-1D5A7EEAFEC6}"/>
                </a:ext>
              </a:extLst>
            </p:cNvPr>
            <p:cNvSpPr/>
            <p:nvPr/>
          </p:nvSpPr>
          <p:spPr>
            <a:xfrm>
              <a:off x="3172967" y="862457"/>
              <a:ext cx="148590" cy="392048"/>
            </a:xfrm>
            <a:custGeom>
              <a:avLst/>
              <a:gdLst>
                <a:gd name="connsiteX0" fmla="*/ 74295 w 148590"/>
                <a:gd name="connsiteY0" fmla="*/ 392049 h 392048"/>
                <a:gd name="connsiteX1" fmla="*/ 0 w 148590"/>
                <a:gd name="connsiteY1" fmla="*/ 315468 h 392048"/>
                <a:gd name="connsiteX2" fmla="*/ 0 w 148590"/>
                <a:gd name="connsiteY2" fmla="*/ 76581 h 392048"/>
                <a:gd name="connsiteX3" fmla="*/ 74295 w 148590"/>
                <a:gd name="connsiteY3" fmla="*/ 0 h 392048"/>
                <a:gd name="connsiteX4" fmla="*/ 148590 w 148590"/>
                <a:gd name="connsiteY4" fmla="*/ 76581 h 392048"/>
                <a:gd name="connsiteX5" fmla="*/ 148590 w 148590"/>
                <a:gd name="connsiteY5" fmla="*/ 315468 h 392048"/>
                <a:gd name="connsiteX6" fmla="*/ 74295 w 148590"/>
                <a:gd name="connsiteY6" fmla="*/ 392049 h 392048"/>
                <a:gd name="connsiteX7" fmla="*/ 88519 w 148590"/>
                <a:gd name="connsiteY7" fmla="*/ 72644 h 392048"/>
                <a:gd name="connsiteX8" fmla="*/ 74295 w 148590"/>
                <a:gd name="connsiteY8" fmla="*/ 57277 h 392048"/>
                <a:gd name="connsiteX9" fmla="*/ 60071 w 148590"/>
                <a:gd name="connsiteY9" fmla="*/ 72644 h 392048"/>
                <a:gd name="connsiteX10" fmla="*/ 60071 w 148590"/>
                <a:gd name="connsiteY10" fmla="*/ 319532 h 392048"/>
                <a:gd name="connsiteX11" fmla="*/ 74295 w 148590"/>
                <a:gd name="connsiteY11" fmla="*/ 334899 h 392048"/>
                <a:gd name="connsiteX12" fmla="*/ 88519 w 148590"/>
                <a:gd name="connsiteY12" fmla="*/ 319532 h 392048"/>
                <a:gd name="connsiteX13" fmla="*/ 88519 w 148590"/>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90"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9B39066-5562-EC25-032C-78ABEF750EAC}"/>
                </a:ext>
              </a:extLst>
            </p:cNvPr>
            <p:cNvSpPr/>
            <p:nvPr/>
          </p:nvSpPr>
          <p:spPr>
            <a:xfrm>
              <a:off x="3348990" y="868172"/>
              <a:ext cx="207771" cy="380618"/>
            </a:xfrm>
            <a:custGeom>
              <a:avLst/>
              <a:gdLst>
                <a:gd name="connsiteX0" fmla="*/ 151384 w 207771"/>
                <a:gd name="connsiteY0" fmla="*/ 380619 h 380618"/>
                <a:gd name="connsiteX1" fmla="*/ 151384 w 207771"/>
                <a:gd name="connsiteY1" fmla="*/ 90932 h 380618"/>
                <a:gd name="connsiteX2" fmla="*/ 143383 w 207771"/>
                <a:gd name="connsiteY2" fmla="*/ 177800 h 380618"/>
                <a:gd name="connsiteX3" fmla="*/ 118872 w 207771"/>
                <a:gd name="connsiteY3" fmla="*/ 380619 h 380618"/>
                <a:gd name="connsiteX4" fmla="*/ 80010 w 207771"/>
                <a:gd name="connsiteY4" fmla="*/ 380619 h 380618"/>
                <a:gd name="connsiteX5" fmla="*/ 58293 w 207771"/>
                <a:gd name="connsiteY5" fmla="*/ 177800 h 380618"/>
                <a:gd name="connsiteX6" fmla="*/ 51435 w 207771"/>
                <a:gd name="connsiteY6" fmla="*/ 90932 h 380618"/>
                <a:gd name="connsiteX7" fmla="*/ 51435 w 207771"/>
                <a:gd name="connsiteY7" fmla="*/ 380619 h 380618"/>
                <a:gd name="connsiteX8" fmla="*/ 0 w 207771"/>
                <a:gd name="connsiteY8" fmla="*/ 380619 h 380618"/>
                <a:gd name="connsiteX9" fmla="*/ 0 w 207771"/>
                <a:gd name="connsiteY9" fmla="*/ 0 h 380618"/>
                <a:gd name="connsiteX10" fmla="*/ 77089 w 207771"/>
                <a:gd name="connsiteY10" fmla="*/ 0 h 380618"/>
                <a:gd name="connsiteX11" fmla="*/ 97663 w 207771"/>
                <a:gd name="connsiteY11" fmla="*/ 149733 h 380618"/>
                <a:gd name="connsiteX12" fmla="*/ 105664 w 207771"/>
                <a:gd name="connsiteY12" fmla="*/ 235966 h 380618"/>
                <a:gd name="connsiteX13" fmla="*/ 113030 w 207771"/>
                <a:gd name="connsiteY13" fmla="*/ 149733 h 380618"/>
                <a:gd name="connsiteX14" fmla="*/ 131826 w 207771"/>
                <a:gd name="connsiteY14" fmla="*/ 0 h 380618"/>
                <a:gd name="connsiteX15" fmla="*/ 207772 w 207771"/>
                <a:gd name="connsiteY15" fmla="*/ 0 h 380618"/>
                <a:gd name="connsiteX16" fmla="*/ 207772 w 207771"/>
                <a:gd name="connsiteY16" fmla="*/ 380619 h 380618"/>
                <a:gd name="connsiteX17" fmla="*/ 151130 w 207771"/>
                <a:gd name="connsiteY17"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7771" h="380618">
                  <a:moveTo>
                    <a:pt x="151384" y="380619"/>
                  </a:moveTo>
                  <a:lnTo>
                    <a:pt x="151384" y="90932"/>
                  </a:lnTo>
                  <a:lnTo>
                    <a:pt x="143383" y="177800"/>
                  </a:lnTo>
                  <a:lnTo>
                    <a:pt x="118872" y="380619"/>
                  </a:lnTo>
                  <a:lnTo>
                    <a:pt x="80010" y="380619"/>
                  </a:lnTo>
                  <a:lnTo>
                    <a:pt x="58293" y="177800"/>
                  </a:lnTo>
                  <a:lnTo>
                    <a:pt x="51435" y="90932"/>
                  </a:lnTo>
                  <a:lnTo>
                    <a:pt x="51435" y="380619"/>
                  </a:lnTo>
                  <a:lnTo>
                    <a:pt x="0" y="380619"/>
                  </a:lnTo>
                  <a:lnTo>
                    <a:pt x="0" y="0"/>
                  </a:lnTo>
                  <a:lnTo>
                    <a:pt x="77089" y="0"/>
                  </a:lnTo>
                  <a:lnTo>
                    <a:pt x="97663" y="149733"/>
                  </a:lnTo>
                  <a:lnTo>
                    <a:pt x="105664" y="235966"/>
                  </a:lnTo>
                  <a:lnTo>
                    <a:pt x="113030" y="149733"/>
                  </a:lnTo>
                  <a:lnTo>
                    <a:pt x="131826" y="0"/>
                  </a:lnTo>
                  <a:lnTo>
                    <a:pt x="207772" y="0"/>
                  </a:lnTo>
                  <a:lnTo>
                    <a:pt x="207772" y="380619"/>
                  </a:lnTo>
                  <a:lnTo>
                    <a:pt x="151130" y="380619"/>
                  </a:lnTo>
                  <a:close/>
                </a:path>
              </a:pathLst>
            </a:custGeom>
            <a:solidFill>
              <a:srgbClr val="FFFFFF"/>
            </a:solidFill>
            <a:ln w="0" cap="flat">
              <a:noFill/>
              <a:prstDash val="solid"/>
              <a:miter/>
            </a:ln>
          </p:spPr>
          <p:txBody>
            <a:bodyPr rtlCol="0" anchor="ctr"/>
            <a:lstStyle/>
            <a:p>
              <a:endParaRPr lang="en-US"/>
            </a:p>
          </p:txBody>
        </p:sp>
      </p:grpSp>
      <p:sp>
        <p:nvSpPr>
          <p:cNvPr id="15" name="Content">
            <a:extLst>
              <a:ext uri="{FF2B5EF4-FFF2-40B4-BE49-F238E27FC236}">
                <a16:creationId xmlns:a16="http://schemas.microsoft.com/office/drawing/2014/main" id="{A2DA9BE2-13D1-CAE1-E5E3-DA657251EAF1}"/>
              </a:ext>
            </a:extLst>
          </p:cNvPr>
          <p:cNvSpPr>
            <a:spLocks noGrp="1"/>
          </p:cNvSpPr>
          <p:nvPr>
            <p:ph sz="quarter" idx="14" hasCustomPrompt="1"/>
          </p:nvPr>
        </p:nvSpPr>
        <p:spPr>
          <a:xfrm>
            <a:off x="351593" y="3746401"/>
            <a:ext cx="5744407" cy="2055245"/>
          </a:xfrm>
        </p:spPr>
        <p:txBody>
          <a:bodyPr lIns="0" tIns="0" anchor="ctr" anchorCtr="0"/>
          <a:lstStyle>
            <a:lvl1pPr marL="0">
              <a:lnSpc>
                <a:spcPts val="6000"/>
              </a:lnSpc>
              <a:defRPr sz="7000" b="0" i="0">
                <a:solidFill>
                  <a:schemeClr val="bg1"/>
                </a:solidFill>
                <a:latin typeface="Knockout 67 Full Bantamwt" panose="02000508020000020004" pitchFamily="2" charset="0"/>
              </a:defRPr>
            </a:lvl1pPr>
            <a:lvl2pPr marL="360000">
              <a:defRPr sz="6600" b="0" i="0">
                <a:solidFill>
                  <a:schemeClr val="bg1"/>
                </a:solidFill>
                <a:latin typeface="Knockout 67 Full Bantamwt" panose="02000508020000020004" pitchFamily="2" charset="0"/>
              </a:defRPr>
            </a:lvl2pPr>
            <a:lvl3pPr marL="360000">
              <a:defRPr sz="6600" b="0" i="0">
                <a:solidFill>
                  <a:schemeClr val="bg1"/>
                </a:solidFill>
                <a:latin typeface="Knockout 49 Liteweight" panose="02000506040000020004" pitchFamily="2" charset="0"/>
              </a:defRPr>
            </a:lvl3pPr>
            <a:lvl4pPr marL="360000">
              <a:defRPr sz="6600" b="0" i="0">
                <a:solidFill>
                  <a:schemeClr val="bg1"/>
                </a:solidFill>
                <a:latin typeface="Knockout 49 Liteweight" panose="02000506040000020004" pitchFamily="2" charset="0"/>
              </a:defRPr>
            </a:lvl4pPr>
            <a:lvl5pPr marL="360000">
              <a:defRPr sz="6600" b="0" i="0">
                <a:solidFill>
                  <a:schemeClr val="bg1"/>
                </a:solidFill>
                <a:latin typeface="Knockout 49 Liteweight" panose="02000506040000020004" pitchFamily="2" charset="0"/>
              </a:defRPr>
            </a:lvl5pPr>
          </a:lstStyle>
          <a:p>
            <a:pPr lvl="0"/>
            <a:r>
              <a:rPr lang="en-GB" dirty="0"/>
              <a:t>CLICK TO EDIT MASTER TEXT STYLES</a:t>
            </a:r>
          </a:p>
        </p:txBody>
      </p:sp>
    </p:spTree>
    <p:extLst>
      <p:ext uri="{BB962C8B-B14F-4D97-AF65-F5344CB8AC3E}">
        <p14:creationId xmlns:p14="http://schemas.microsoft.com/office/powerpoint/2010/main" val="2661294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4" name="Round Single Corner of Rectangle 113">
            <a:extLst>
              <a:ext uri="{FF2B5EF4-FFF2-40B4-BE49-F238E27FC236}">
                <a16:creationId xmlns:a16="http://schemas.microsoft.com/office/drawing/2014/main" id="{9C021FFF-14D0-94AF-7394-30D7EB885016}"/>
              </a:ext>
            </a:extLst>
          </p:cNvPr>
          <p:cNvSpPr/>
          <p:nvPr userDrawn="1"/>
        </p:nvSpPr>
        <p:spPr>
          <a:xfrm>
            <a:off x="0" y="0"/>
            <a:ext cx="7622561" cy="5801648"/>
          </a:xfrm>
          <a:custGeom>
            <a:avLst/>
            <a:gdLst>
              <a:gd name="connsiteX0" fmla="*/ 0 w 7622561"/>
              <a:gd name="connsiteY0" fmla="*/ 0 h 5801648"/>
              <a:gd name="connsiteX1" fmla="*/ 7622561 w 7622561"/>
              <a:gd name="connsiteY1" fmla="*/ 0 h 5801648"/>
              <a:gd name="connsiteX2" fmla="*/ 7622561 w 7622561"/>
              <a:gd name="connsiteY2" fmla="*/ 0 h 5801648"/>
              <a:gd name="connsiteX3" fmla="*/ 7622561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561" h="5801648">
                <a:moveTo>
                  <a:pt x="0" y="0"/>
                </a:moveTo>
                <a:lnTo>
                  <a:pt x="7622561" y="0"/>
                </a:lnTo>
                <a:lnTo>
                  <a:pt x="7608600" y="746877"/>
                </a:lnTo>
                <a:cubicBezTo>
                  <a:pt x="6603457" y="4579362"/>
                  <a:pt x="7238652" y="2583417"/>
                  <a:pt x="5779800" y="5801648"/>
                </a:cubicBezTo>
                <a:lnTo>
                  <a:pt x="0" y="5801648"/>
                </a:lnTo>
                <a:lnTo>
                  <a:pt x="0" y="0"/>
                </a:lnTo>
                <a:close/>
              </a:path>
            </a:pathLst>
          </a:cu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NBA Logo Box">
            <a:extLst>
              <a:ext uri="{FF2B5EF4-FFF2-40B4-BE49-F238E27FC236}">
                <a16:creationId xmlns:a16="http://schemas.microsoft.com/office/drawing/2014/main" id="{FDBA1685-FE89-7BBE-34B7-1BE1BE6DC37F}"/>
              </a:ext>
            </a:extLst>
          </p:cNvPr>
          <p:cNvGrpSpPr/>
          <p:nvPr userDrawn="1"/>
        </p:nvGrpSpPr>
        <p:grpSpPr>
          <a:xfrm>
            <a:off x="0" y="-2252"/>
            <a:ext cx="1694329" cy="3431252"/>
            <a:chOff x="0" y="-2252"/>
            <a:chExt cx="1694329" cy="3431252"/>
          </a:xfrm>
        </p:grpSpPr>
        <p:sp>
          <p:nvSpPr>
            <p:cNvPr id="8" name="Logo Black Box">
              <a:extLst>
                <a:ext uri="{FF2B5EF4-FFF2-40B4-BE49-F238E27FC236}">
                  <a16:creationId xmlns:a16="http://schemas.microsoft.com/office/drawing/2014/main" id="{F5DBC827-7E68-45D0-1722-AD1210CA12F6}"/>
                </a:ext>
              </a:extLst>
            </p:cNvPr>
            <p:cNvSpPr/>
            <p:nvPr userDrawn="1"/>
          </p:nvSpPr>
          <p:spPr>
            <a:xfrm>
              <a:off x="0" y="-2252"/>
              <a:ext cx="1694329" cy="3431252"/>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Outline">
              <a:extLst>
                <a:ext uri="{FF2B5EF4-FFF2-40B4-BE49-F238E27FC236}">
                  <a16:creationId xmlns:a16="http://schemas.microsoft.com/office/drawing/2014/main" id="{CBF583FF-AEB4-EE66-B07F-8C8AC1323518}"/>
                </a:ext>
              </a:extLst>
            </p:cNvPr>
            <p:cNvSpPr/>
            <p:nvPr userDrawn="1"/>
          </p:nvSpPr>
          <p:spPr>
            <a:xfrm rot="16200000">
              <a:off x="-867335" y="867334"/>
              <a:ext cx="3429001" cy="1694327"/>
            </a:xfrm>
            <a:prstGeom prst="corner">
              <a:avLst>
                <a:gd name="adj1" fmla="val 8494"/>
                <a:gd name="adj2" fmla="val 9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NBA Logo">
              <a:extLst>
                <a:ext uri="{FF2B5EF4-FFF2-40B4-BE49-F238E27FC236}">
                  <a16:creationId xmlns:a16="http://schemas.microsoft.com/office/drawing/2014/main" id="{9A5AE3B9-739E-1405-6115-8AFB76C628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55" y="356720"/>
              <a:ext cx="737219" cy="1676203"/>
            </a:xfrm>
            <a:prstGeom prst="rect">
              <a:avLst/>
            </a:prstGeom>
          </p:spPr>
        </p:pic>
      </p:grpSp>
      <p:grpSp>
        <p:nvGrpSpPr>
          <p:cNvPr id="102" name="Group 101">
            <a:extLst>
              <a:ext uri="{FF2B5EF4-FFF2-40B4-BE49-F238E27FC236}">
                <a16:creationId xmlns:a16="http://schemas.microsoft.com/office/drawing/2014/main" id="{B883300C-0CBC-3ECE-6758-833D6DB36E89}"/>
              </a:ext>
            </a:extLst>
          </p:cNvPr>
          <p:cNvGrpSpPr/>
          <p:nvPr userDrawn="1"/>
        </p:nvGrpSpPr>
        <p:grpSpPr>
          <a:xfrm>
            <a:off x="351593" y="6119050"/>
            <a:ext cx="4624196" cy="381603"/>
            <a:chOff x="351593" y="6119050"/>
            <a:chExt cx="4624196" cy="381603"/>
          </a:xfrm>
        </p:grpSpPr>
        <p:grpSp>
          <p:nvGrpSpPr>
            <p:cNvPr id="25" name="Graphic 22">
              <a:extLst>
                <a:ext uri="{FF2B5EF4-FFF2-40B4-BE49-F238E27FC236}">
                  <a16:creationId xmlns:a16="http://schemas.microsoft.com/office/drawing/2014/main" id="{EAA03EE7-4479-FCC1-948D-339DE2384954}"/>
                </a:ext>
              </a:extLst>
            </p:cNvPr>
            <p:cNvGrpSpPr/>
            <p:nvPr/>
          </p:nvGrpSpPr>
          <p:grpSpPr>
            <a:xfrm>
              <a:off x="351593" y="6119146"/>
              <a:ext cx="646938" cy="381000"/>
              <a:chOff x="351593" y="6119146"/>
              <a:chExt cx="646938" cy="381000"/>
            </a:xfrm>
          </p:grpSpPr>
          <p:sp>
            <p:nvSpPr>
              <p:cNvPr id="26" name="Freeform 25">
                <a:extLst>
                  <a:ext uri="{FF2B5EF4-FFF2-40B4-BE49-F238E27FC236}">
                    <a16:creationId xmlns:a16="http://schemas.microsoft.com/office/drawing/2014/main" id="{53E9EA48-3B06-2A9A-E6C4-5A2BA74B50FB}"/>
                  </a:ext>
                </a:extLst>
              </p:cNvPr>
              <p:cNvSpPr/>
              <p:nvPr/>
            </p:nvSpPr>
            <p:spPr>
              <a:xfrm>
                <a:off x="564698" y="6128543"/>
                <a:ext cx="137541" cy="362330"/>
              </a:xfrm>
              <a:custGeom>
                <a:avLst/>
                <a:gdLst>
                  <a:gd name="connsiteX0" fmla="*/ 42672 w 137541"/>
                  <a:gd name="connsiteY0" fmla="*/ 362331 h 362330"/>
                  <a:gd name="connsiteX1" fmla="*/ 0 w 137541"/>
                  <a:gd name="connsiteY1" fmla="*/ 362331 h 362330"/>
                  <a:gd name="connsiteX2" fmla="*/ 0 w 137541"/>
                  <a:gd name="connsiteY2" fmla="*/ 0 h 362330"/>
                  <a:gd name="connsiteX3" fmla="*/ 65913 w 137541"/>
                  <a:gd name="connsiteY3" fmla="*/ 0 h 362330"/>
                  <a:gd name="connsiteX4" fmla="*/ 110109 w 137541"/>
                  <a:gd name="connsiteY4" fmla="*/ 298958 h 362330"/>
                  <a:gd name="connsiteX5" fmla="*/ 94869 w 137541"/>
                  <a:gd name="connsiteY5" fmla="*/ 52832 h 362330"/>
                  <a:gd name="connsiteX6" fmla="*/ 94869 w 137541"/>
                  <a:gd name="connsiteY6" fmla="*/ 0 h 362330"/>
                  <a:gd name="connsiteX7" fmla="*/ 137541 w 137541"/>
                  <a:gd name="connsiteY7" fmla="*/ 0 h 362330"/>
                  <a:gd name="connsiteX8" fmla="*/ 137541 w 137541"/>
                  <a:gd name="connsiteY8" fmla="*/ 362331 h 362330"/>
                  <a:gd name="connsiteX9" fmla="*/ 77089 w 137541"/>
                  <a:gd name="connsiteY9" fmla="*/ 362331 h 362330"/>
                  <a:gd name="connsiteX10" fmla="*/ 36449 w 137541"/>
                  <a:gd name="connsiteY10" fmla="*/ 72009 h 362330"/>
                  <a:gd name="connsiteX11" fmla="*/ 42545 w 137541"/>
                  <a:gd name="connsiteY11" fmla="*/ 258318 h 362330"/>
                  <a:gd name="connsiteX12" fmla="*/ 42545 w 137541"/>
                  <a:gd name="connsiteY12" fmla="*/ 362331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41" h="362330">
                    <a:moveTo>
                      <a:pt x="42672" y="362331"/>
                    </a:moveTo>
                    <a:lnTo>
                      <a:pt x="0" y="362331"/>
                    </a:lnTo>
                    <a:lnTo>
                      <a:pt x="0" y="0"/>
                    </a:lnTo>
                    <a:lnTo>
                      <a:pt x="65913" y="0"/>
                    </a:lnTo>
                    <a:lnTo>
                      <a:pt x="110109" y="298958"/>
                    </a:lnTo>
                    <a:cubicBezTo>
                      <a:pt x="103505" y="227838"/>
                      <a:pt x="94869" y="113157"/>
                      <a:pt x="94869" y="52832"/>
                    </a:cubicBezTo>
                    <a:lnTo>
                      <a:pt x="94869" y="0"/>
                    </a:lnTo>
                    <a:lnTo>
                      <a:pt x="137541" y="0"/>
                    </a:lnTo>
                    <a:lnTo>
                      <a:pt x="137541" y="362331"/>
                    </a:lnTo>
                    <a:lnTo>
                      <a:pt x="77089" y="362331"/>
                    </a:lnTo>
                    <a:lnTo>
                      <a:pt x="36449" y="72009"/>
                    </a:lnTo>
                    <a:cubicBezTo>
                      <a:pt x="40005" y="137033"/>
                      <a:pt x="42545" y="214630"/>
                      <a:pt x="42545" y="258318"/>
                    </a:cubicBezTo>
                    <a:lnTo>
                      <a:pt x="42545" y="362331"/>
                    </a:lnTo>
                    <a:close/>
                  </a:path>
                </a:pathLst>
              </a:custGeom>
              <a:solidFill>
                <a:srgbClr val="284384"/>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A9B1FF5-359F-A5D7-D09A-C48608C8F8A1}"/>
                  </a:ext>
                </a:extLst>
              </p:cNvPr>
              <p:cNvSpPr/>
              <p:nvPr/>
            </p:nvSpPr>
            <p:spPr>
              <a:xfrm>
                <a:off x="726623" y="6128543"/>
                <a:ext cx="125349" cy="362585"/>
              </a:xfrm>
              <a:custGeom>
                <a:avLst/>
                <a:gdLst>
                  <a:gd name="connsiteX0" fmla="*/ 48768 w 125349"/>
                  <a:gd name="connsiteY0" fmla="*/ 204978 h 362585"/>
                  <a:gd name="connsiteX1" fmla="*/ 48768 w 125349"/>
                  <a:gd name="connsiteY1" fmla="*/ 316611 h 362585"/>
                  <a:gd name="connsiteX2" fmla="*/ 56896 w 125349"/>
                  <a:gd name="connsiteY2" fmla="*/ 316611 h 362585"/>
                  <a:gd name="connsiteX3" fmla="*/ 76708 w 125349"/>
                  <a:gd name="connsiteY3" fmla="*/ 290703 h 362585"/>
                  <a:gd name="connsiteX4" fmla="*/ 76708 w 125349"/>
                  <a:gd name="connsiteY4" fmla="*/ 229235 h 362585"/>
                  <a:gd name="connsiteX5" fmla="*/ 54864 w 125349"/>
                  <a:gd name="connsiteY5" fmla="*/ 204851 h 362585"/>
                  <a:gd name="connsiteX6" fmla="*/ 48768 w 125349"/>
                  <a:gd name="connsiteY6" fmla="*/ 204851 h 362585"/>
                  <a:gd name="connsiteX7" fmla="*/ 48768 w 125349"/>
                  <a:gd name="connsiteY7" fmla="*/ 45593 h 362585"/>
                  <a:gd name="connsiteX8" fmla="*/ 48768 w 125349"/>
                  <a:gd name="connsiteY8" fmla="*/ 165354 h 362585"/>
                  <a:gd name="connsiteX9" fmla="*/ 54864 w 125349"/>
                  <a:gd name="connsiteY9" fmla="*/ 165354 h 362585"/>
                  <a:gd name="connsiteX10" fmla="*/ 76708 w 125349"/>
                  <a:gd name="connsiteY10" fmla="*/ 138938 h 362585"/>
                  <a:gd name="connsiteX11" fmla="*/ 76708 w 125349"/>
                  <a:gd name="connsiteY11" fmla="*/ 69850 h 362585"/>
                  <a:gd name="connsiteX12" fmla="*/ 56896 w 125349"/>
                  <a:gd name="connsiteY12" fmla="*/ 45466 h 362585"/>
                  <a:gd name="connsiteX13" fmla="*/ 48768 w 125349"/>
                  <a:gd name="connsiteY13" fmla="*/ 45466 h 362585"/>
                  <a:gd name="connsiteX14" fmla="*/ 0 w 125349"/>
                  <a:gd name="connsiteY14" fmla="*/ 362331 h 362585"/>
                  <a:gd name="connsiteX15" fmla="*/ 0 w 125349"/>
                  <a:gd name="connsiteY15" fmla="*/ 0 h 362585"/>
                  <a:gd name="connsiteX16" fmla="*/ 60452 w 125349"/>
                  <a:gd name="connsiteY16" fmla="*/ 0 h 362585"/>
                  <a:gd name="connsiteX17" fmla="*/ 125349 w 125349"/>
                  <a:gd name="connsiteY17" fmla="*/ 72644 h 362585"/>
                  <a:gd name="connsiteX18" fmla="*/ 125349 w 125349"/>
                  <a:gd name="connsiteY18" fmla="*/ 125984 h 362585"/>
                  <a:gd name="connsiteX19" fmla="*/ 100965 w 125349"/>
                  <a:gd name="connsiteY19" fmla="*/ 184404 h 362585"/>
                  <a:gd name="connsiteX20" fmla="*/ 125349 w 125349"/>
                  <a:gd name="connsiteY20" fmla="*/ 237744 h 362585"/>
                  <a:gd name="connsiteX21" fmla="*/ 125349 w 125349"/>
                  <a:gd name="connsiteY21" fmla="*/ 290576 h 362585"/>
                  <a:gd name="connsiteX22" fmla="*/ 60452 w 125349"/>
                  <a:gd name="connsiteY22" fmla="*/ 362585 h 362585"/>
                  <a:gd name="connsiteX23" fmla="*/ 0 w 125349"/>
                  <a:gd name="connsiteY23" fmla="*/ 362585 h 36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349" h="362585">
                    <a:moveTo>
                      <a:pt x="48768" y="204978"/>
                    </a:moveTo>
                    <a:lnTo>
                      <a:pt x="48768" y="316611"/>
                    </a:lnTo>
                    <a:lnTo>
                      <a:pt x="56896" y="316611"/>
                    </a:lnTo>
                    <a:cubicBezTo>
                      <a:pt x="72136" y="316611"/>
                      <a:pt x="76708" y="307975"/>
                      <a:pt x="76708" y="290703"/>
                    </a:cubicBezTo>
                    <a:lnTo>
                      <a:pt x="76708" y="229235"/>
                    </a:lnTo>
                    <a:cubicBezTo>
                      <a:pt x="76708" y="211455"/>
                      <a:pt x="71120" y="204851"/>
                      <a:pt x="54864" y="204851"/>
                    </a:cubicBezTo>
                    <a:lnTo>
                      <a:pt x="48768" y="204851"/>
                    </a:lnTo>
                    <a:close/>
                    <a:moveTo>
                      <a:pt x="48768" y="45593"/>
                    </a:moveTo>
                    <a:lnTo>
                      <a:pt x="48768" y="165354"/>
                    </a:lnTo>
                    <a:lnTo>
                      <a:pt x="54864" y="165354"/>
                    </a:lnTo>
                    <a:cubicBezTo>
                      <a:pt x="72136" y="165354"/>
                      <a:pt x="76708" y="158750"/>
                      <a:pt x="76708" y="138938"/>
                    </a:cubicBezTo>
                    <a:lnTo>
                      <a:pt x="76708" y="69850"/>
                    </a:lnTo>
                    <a:cubicBezTo>
                      <a:pt x="76708" y="53086"/>
                      <a:pt x="71628" y="45466"/>
                      <a:pt x="56896" y="45466"/>
                    </a:cubicBezTo>
                    <a:lnTo>
                      <a:pt x="48768" y="45466"/>
                    </a:lnTo>
                    <a:close/>
                    <a:moveTo>
                      <a:pt x="0" y="362331"/>
                    </a:moveTo>
                    <a:lnTo>
                      <a:pt x="0" y="0"/>
                    </a:lnTo>
                    <a:lnTo>
                      <a:pt x="60452" y="0"/>
                    </a:lnTo>
                    <a:cubicBezTo>
                      <a:pt x="100584" y="0"/>
                      <a:pt x="125349" y="21844"/>
                      <a:pt x="125349" y="72644"/>
                    </a:cubicBezTo>
                    <a:lnTo>
                      <a:pt x="125349" y="125984"/>
                    </a:lnTo>
                    <a:cubicBezTo>
                      <a:pt x="125349" y="159004"/>
                      <a:pt x="115189" y="175768"/>
                      <a:pt x="100965" y="184404"/>
                    </a:cubicBezTo>
                    <a:cubicBezTo>
                      <a:pt x="115189" y="193548"/>
                      <a:pt x="125349" y="209804"/>
                      <a:pt x="125349" y="237744"/>
                    </a:cubicBezTo>
                    <a:lnTo>
                      <a:pt x="125349" y="290576"/>
                    </a:lnTo>
                    <a:cubicBezTo>
                      <a:pt x="125349" y="340360"/>
                      <a:pt x="98933" y="362585"/>
                      <a:pt x="60452" y="362585"/>
                    </a:cubicBezTo>
                    <a:lnTo>
                      <a:pt x="0" y="362585"/>
                    </a:lnTo>
                    <a:close/>
                  </a:path>
                </a:pathLst>
              </a:custGeom>
              <a:solidFill>
                <a:srgbClr val="284384"/>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BA1B691-9897-0D90-D4B2-238D6CF09FA5}"/>
                  </a:ext>
                </a:extLst>
              </p:cNvPr>
              <p:cNvSpPr/>
              <p:nvPr/>
            </p:nvSpPr>
            <p:spPr>
              <a:xfrm>
                <a:off x="859465" y="6128543"/>
                <a:ext cx="139065" cy="362330"/>
              </a:xfrm>
              <a:custGeom>
                <a:avLst/>
                <a:gdLst>
                  <a:gd name="connsiteX0" fmla="*/ 55372 w 139065"/>
                  <a:gd name="connsiteY0" fmla="*/ 253111 h 362330"/>
                  <a:gd name="connsiteX1" fmla="*/ 81280 w 139065"/>
                  <a:gd name="connsiteY1" fmla="*/ 253111 h 362330"/>
                  <a:gd name="connsiteX2" fmla="*/ 77216 w 139065"/>
                  <a:gd name="connsiteY2" fmla="*/ 186563 h 362330"/>
                  <a:gd name="connsiteX3" fmla="*/ 68580 w 139065"/>
                  <a:gd name="connsiteY3" fmla="*/ 31242 h 362330"/>
                  <a:gd name="connsiteX4" fmla="*/ 66548 w 139065"/>
                  <a:gd name="connsiteY4" fmla="*/ 31242 h 362330"/>
                  <a:gd name="connsiteX5" fmla="*/ 59436 w 139065"/>
                  <a:gd name="connsiteY5" fmla="*/ 186563 h 362330"/>
                  <a:gd name="connsiteX6" fmla="*/ 55372 w 139065"/>
                  <a:gd name="connsiteY6" fmla="*/ 253111 h 362330"/>
                  <a:gd name="connsiteX7" fmla="*/ 83820 w 139065"/>
                  <a:gd name="connsiteY7" fmla="*/ 294259 h 362330"/>
                  <a:gd name="connsiteX8" fmla="*/ 53340 w 139065"/>
                  <a:gd name="connsiteY8" fmla="*/ 294259 h 362330"/>
                  <a:gd name="connsiteX9" fmla="*/ 49276 w 139065"/>
                  <a:gd name="connsiteY9" fmla="*/ 362331 h 362330"/>
                  <a:gd name="connsiteX10" fmla="*/ 0 w 139065"/>
                  <a:gd name="connsiteY10" fmla="*/ 362331 h 362330"/>
                  <a:gd name="connsiteX11" fmla="*/ 35560 w 139065"/>
                  <a:gd name="connsiteY11" fmla="*/ 0 h 362330"/>
                  <a:gd name="connsiteX12" fmla="*/ 104521 w 139065"/>
                  <a:gd name="connsiteY12" fmla="*/ 0 h 362330"/>
                  <a:gd name="connsiteX13" fmla="*/ 139065 w 139065"/>
                  <a:gd name="connsiteY13" fmla="*/ 362331 h 362330"/>
                  <a:gd name="connsiteX14" fmla="*/ 87757 w 139065"/>
                  <a:gd name="connsiteY14" fmla="*/ 362331 h 362330"/>
                  <a:gd name="connsiteX15" fmla="*/ 83693 w 139065"/>
                  <a:gd name="connsiteY15" fmla="*/ 294259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 h="362330">
                    <a:moveTo>
                      <a:pt x="55372" y="253111"/>
                    </a:moveTo>
                    <a:lnTo>
                      <a:pt x="81280" y="253111"/>
                    </a:lnTo>
                    <a:lnTo>
                      <a:pt x="77216" y="186563"/>
                    </a:lnTo>
                    <a:cubicBezTo>
                      <a:pt x="75692" y="160147"/>
                      <a:pt x="71628" y="76454"/>
                      <a:pt x="68580" y="31242"/>
                    </a:cubicBezTo>
                    <a:lnTo>
                      <a:pt x="66548" y="31242"/>
                    </a:lnTo>
                    <a:lnTo>
                      <a:pt x="59436" y="186563"/>
                    </a:lnTo>
                    <a:lnTo>
                      <a:pt x="55372" y="253111"/>
                    </a:lnTo>
                    <a:close/>
                    <a:moveTo>
                      <a:pt x="83820" y="294259"/>
                    </a:moveTo>
                    <a:lnTo>
                      <a:pt x="53340" y="294259"/>
                    </a:lnTo>
                    <a:lnTo>
                      <a:pt x="49276" y="362331"/>
                    </a:lnTo>
                    <a:lnTo>
                      <a:pt x="0" y="362331"/>
                    </a:lnTo>
                    <a:lnTo>
                      <a:pt x="35560" y="0"/>
                    </a:lnTo>
                    <a:lnTo>
                      <a:pt x="104521" y="0"/>
                    </a:lnTo>
                    <a:lnTo>
                      <a:pt x="139065" y="362331"/>
                    </a:lnTo>
                    <a:lnTo>
                      <a:pt x="87757" y="362331"/>
                    </a:lnTo>
                    <a:lnTo>
                      <a:pt x="83693" y="294259"/>
                    </a:lnTo>
                    <a:close/>
                  </a:path>
                </a:pathLst>
              </a:custGeom>
              <a:solidFill>
                <a:srgbClr val="284384"/>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7D104C-50E9-84DA-582A-DD6EC8023196}"/>
                  </a:ext>
                </a:extLst>
              </p:cNvPr>
              <p:cNvSpPr/>
              <p:nvPr/>
            </p:nvSpPr>
            <p:spPr>
              <a:xfrm>
                <a:off x="351593" y="6119146"/>
                <a:ext cx="168148" cy="381000"/>
              </a:xfrm>
              <a:custGeom>
                <a:avLst/>
                <a:gdLst>
                  <a:gd name="connsiteX0" fmla="*/ 128651 w 168148"/>
                  <a:gd name="connsiteY0" fmla="*/ 0 h 381000"/>
                  <a:gd name="connsiteX1" fmla="*/ 39497 w 168148"/>
                  <a:gd name="connsiteY1" fmla="*/ 0 h 381000"/>
                  <a:gd name="connsiteX2" fmla="*/ 0 w 168148"/>
                  <a:gd name="connsiteY2" fmla="*/ 39497 h 381000"/>
                  <a:gd name="connsiteX3" fmla="*/ 0 w 168148"/>
                  <a:gd name="connsiteY3" fmla="*/ 341503 h 381000"/>
                  <a:gd name="connsiteX4" fmla="*/ 39497 w 168148"/>
                  <a:gd name="connsiteY4" fmla="*/ 381000 h 381000"/>
                  <a:gd name="connsiteX5" fmla="*/ 128651 w 168148"/>
                  <a:gd name="connsiteY5" fmla="*/ 381000 h 381000"/>
                  <a:gd name="connsiteX6" fmla="*/ 168148 w 168148"/>
                  <a:gd name="connsiteY6" fmla="*/ 341503 h 381000"/>
                  <a:gd name="connsiteX7" fmla="*/ 168148 w 168148"/>
                  <a:gd name="connsiteY7" fmla="*/ 39497 h 381000"/>
                  <a:gd name="connsiteX8" fmla="*/ 128651 w 168148"/>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48" h="381000">
                    <a:moveTo>
                      <a:pt x="128651" y="0"/>
                    </a:moveTo>
                    <a:lnTo>
                      <a:pt x="39497" y="0"/>
                    </a:lnTo>
                    <a:cubicBezTo>
                      <a:pt x="17780" y="0"/>
                      <a:pt x="0" y="17653"/>
                      <a:pt x="0" y="39497"/>
                    </a:cubicBezTo>
                    <a:lnTo>
                      <a:pt x="0" y="341503"/>
                    </a:lnTo>
                    <a:cubicBezTo>
                      <a:pt x="0" y="363347"/>
                      <a:pt x="17653" y="381000"/>
                      <a:pt x="39497" y="381000"/>
                    </a:cubicBezTo>
                    <a:lnTo>
                      <a:pt x="128651" y="381000"/>
                    </a:lnTo>
                    <a:cubicBezTo>
                      <a:pt x="150368" y="381000"/>
                      <a:pt x="168148" y="363220"/>
                      <a:pt x="168148" y="341503"/>
                    </a:cubicBezTo>
                    <a:lnTo>
                      <a:pt x="168148" y="39497"/>
                    </a:lnTo>
                    <a:cubicBezTo>
                      <a:pt x="168148" y="17780"/>
                      <a:pt x="150368" y="0"/>
                      <a:pt x="128651" y="0"/>
                    </a:cubicBezTo>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DAFE734-D5A4-30D4-E6F7-72C36BB8B501}"/>
                  </a:ext>
                </a:extLst>
              </p:cNvPr>
              <p:cNvSpPr/>
              <p:nvPr/>
            </p:nvSpPr>
            <p:spPr>
              <a:xfrm>
                <a:off x="447570" y="6128417"/>
                <a:ext cx="62772" cy="176021"/>
              </a:xfrm>
              <a:custGeom>
                <a:avLst/>
                <a:gdLst>
                  <a:gd name="connsiteX0" fmla="*/ 10576 w 62772"/>
                  <a:gd name="connsiteY0" fmla="*/ 60579 h 176021"/>
                  <a:gd name="connsiteX1" fmla="*/ 10576 w 62772"/>
                  <a:gd name="connsiteY1" fmla="*/ 61849 h 176021"/>
                  <a:gd name="connsiteX2" fmla="*/ 17561 w 62772"/>
                  <a:gd name="connsiteY2" fmla="*/ 66548 h 176021"/>
                  <a:gd name="connsiteX3" fmla="*/ 32674 w 62772"/>
                  <a:gd name="connsiteY3" fmla="*/ 107315 h 176021"/>
                  <a:gd name="connsiteX4" fmla="*/ 37500 w 62772"/>
                  <a:gd name="connsiteY4" fmla="*/ 129286 h 176021"/>
                  <a:gd name="connsiteX5" fmla="*/ 44866 w 62772"/>
                  <a:gd name="connsiteY5" fmla="*/ 148717 h 176021"/>
                  <a:gd name="connsiteX6" fmla="*/ 47406 w 62772"/>
                  <a:gd name="connsiteY6" fmla="*/ 160528 h 176021"/>
                  <a:gd name="connsiteX7" fmla="*/ 53883 w 62772"/>
                  <a:gd name="connsiteY7" fmla="*/ 164211 h 176021"/>
                  <a:gd name="connsiteX8" fmla="*/ 59344 w 62772"/>
                  <a:gd name="connsiteY8" fmla="*/ 169672 h 176021"/>
                  <a:gd name="connsiteX9" fmla="*/ 62773 w 62772"/>
                  <a:gd name="connsiteY9" fmla="*/ 176022 h 176021"/>
                  <a:gd name="connsiteX10" fmla="*/ 62773 w 62772"/>
                  <a:gd name="connsiteY10" fmla="*/ 30099 h 176021"/>
                  <a:gd name="connsiteX11" fmla="*/ 32674 w 62772"/>
                  <a:gd name="connsiteY11" fmla="*/ 0 h 176021"/>
                  <a:gd name="connsiteX12" fmla="*/ 3845 w 62772"/>
                  <a:gd name="connsiteY12" fmla="*/ 0 h 176021"/>
                  <a:gd name="connsiteX13" fmla="*/ 12608 w 62772"/>
                  <a:gd name="connsiteY13" fmla="*/ 6731 h 176021"/>
                  <a:gd name="connsiteX14" fmla="*/ 13878 w 62772"/>
                  <a:gd name="connsiteY14" fmla="*/ 27686 h 176021"/>
                  <a:gd name="connsiteX15" fmla="*/ 12354 w 62772"/>
                  <a:gd name="connsiteY15" fmla="*/ 36322 h 176021"/>
                  <a:gd name="connsiteX16" fmla="*/ 8925 w 62772"/>
                  <a:gd name="connsiteY16" fmla="*/ 39370 h 176021"/>
                  <a:gd name="connsiteX17" fmla="*/ 797 w 62772"/>
                  <a:gd name="connsiteY17" fmla="*/ 50546 h 176021"/>
                  <a:gd name="connsiteX18" fmla="*/ 670 w 62772"/>
                  <a:gd name="connsiteY18" fmla="*/ 54864 h 176021"/>
                  <a:gd name="connsiteX19" fmla="*/ 10576 w 62772"/>
                  <a:gd name="connsiteY19" fmla="*/ 60579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772" h="176021">
                    <a:moveTo>
                      <a:pt x="10576" y="60579"/>
                    </a:moveTo>
                    <a:lnTo>
                      <a:pt x="10576" y="61849"/>
                    </a:lnTo>
                    <a:cubicBezTo>
                      <a:pt x="13370" y="63373"/>
                      <a:pt x="14767" y="64770"/>
                      <a:pt x="17561" y="66548"/>
                    </a:cubicBezTo>
                    <a:cubicBezTo>
                      <a:pt x="24800" y="71120"/>
                      <a:pt x="33817" y="79248"/>
                      <a:pt x="32674" y="107315"/>
                    </a:cubicBezTo>
                    <a:cubicBezTo>
                      <a:pt x="34706" y="113411"/>
                      <a:pt x="35595" y="125476"/>
                      <a:pt x="37500" y="129286"/>
                    </a:cubicBezTo>
                    <a:cubicBezTo>
                      <a:pt x="41310" y="136779"/>
                      <a:pt x="43850" y="141732"/>
                      <a:pt x="44866" y="148717"/>
                    </a:cubicBezTo>
                    <a:cubicBezTo>
                      <a:pt x="44866" y="148717"/>
                      <a:pt x="46009" y="159766"/>
                      <a:pt x="47406" y="160528"/>
                    </a:cubicBezTo>
                    <a:cubicBezTo>
                      <a:pt x="54899" y="162179"/>
                      <a:pt x="52740" y="162941"/>
                      <a:pt x="53883" y="164211"/>
                    </a:cubicBezTo>
                    <a:cubicBezTo>
                      <a:pt x="55026" y="165735"/>
                      <a:pt x="59344" y="165608"/>
                      <a:pt x="59344" y="169672"/>
                    </a:cubicBezTo>
                    <a:cubicBezTo>
                      <a:pt x="60868" y="171704"/>
                      <a:pt x="62011" y="173736"/>
                      <a:pt x="62773" y="176022"/>
                    </a:cubicBezTo>
                    <a:lnTo>
                      <a:pt x="62773" y="30099"/>
                    </a:lnTo>
                    <a:cubicBezTo>
                      <a:pt x="62773" y="13462"/>
                      <a:pt x="49184" y="0"/>
                      <a:pt x="32674" y="0"/>
                    </a:cubicBezTo>
                    <a:lnTo>
                      <a:pt x="3845" y="0"/>
                    </a:lnTo>
                    <a:cubicBezTo>
                      <a:pt x="8417" y="1651"/>
                      <a:pt x="11084" y="3556"/>
                      <a:pt x="12608" y="6731"/>
                    </a:cubicBezTo>
                    <a:cubicBezTo>
                      <a:pt x="16291" y="6985"/>
                      <a:pt x="20736" y="15367"/>
                      <a:pt x="13878" y="27686"/>
                    </a:cubicBezTo>
                    <a:cubicBezTo>
                      <a:pt x="16926" y="29718"/>
                      <a:pt x="14513" y="32766"/>
                      <a:pt x="12354" y="36322"/>
                    </a:cubicBezTo>
                    <a:cubicBezTo>
                      <a:pt x="11719" y="37465"/>
                      <a:pt x="11084" y="39497"/>
                      <a:pt x="8925" y="39370"/>
                    </a:cubicBezTo>
                    <a:cubicBezTo>
                      <a:pt x="6258" y="44831"/>
                      <a:pt x="3083" y="50165"/>
                      <a:pt x="797" y="50546"/>
                    </a:cubicBezTo>
                    <a:cubicBezTo>
                      <a:pt x="35" y="51435"/>
                      <a:pt x="-473" y="53848"/>
                      <a:pt x="670" y="54864"/>
                    </a:cubicBezTo>
                    <a:cubicBezTo>
                      <a:pt x="4226" y="56388"/>
                      <a:pt x="8417" y="58547"/>
                      <a:pt x="10576" y="60579"/>
                    </a:cubicBezTo>
                  </a:path>
                </a:pathLst>
              </a:custGeom>
              <a:solidFill>
                <a:srgbClr val="B83336"/>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92AFE7C-DD41-628C-215E-9D00A0097B9B}"/>
                  </a:ext>
                </a:extLst>
              </p:cNvPr>
              <p:cNvSpPr/>
              <p:nvPr/>
            </p:nvSpPr>
            <p:spPr>
              <a:xfrm>
                <a:off x="439476" y="6229013"/>
                <a:ext cx="70993" cy="261480"/>
              </a:xfrm>
              <a:custGeom>
                <a:avLst/>
                <a:gdLst>
                  <a:gd name="connsiteX0" fmla="*/ 70866 w 70993"/>
                  <a:gd name="connsiteY0" fmla="*/ 95238 h 261480"/>
                  <a:gd name="connsiteX1" fmla="*/ 45847 w 70993"/>
                  <a:gd name="connsiteY1" fmla="*/ 112129 h 261480"/>
                  <a:gd name="connsiteX2" fmla="*/ 18923 w 70993"/>
                  <a:gd name="connsiteY2" fmla="*/ 85332 h 261480"/>
                  <a:gd name="connsiteX3" fmla="*/ 39497 w 70993"/>
                  <a:gd name="connsiteY3" fmla="*/ 59170 h 261480"/>
                  <a:gd name="connsiteX4" fmla="*/ 27940 w 70993"/>
                  <a:gd name="connsiteY4" fmla="*/ 34786 h 261480"/>
                  <a:gd name="connsiteX5" fmla="*/ 20701 w 70993"/>
                  <a:gd name="connsiteY5" fmla="*/ 115 h 261480"/>
                  <a:gd name="connsiteX6" fmla="*/ 9017 w 70993"/>
                  <a:gd name="connsiteY6" fmla="*/ 7227 h 261480"/>
                  <a:gd name="connsiteX7" fmla="*/ 127 w 70993"/>
                  <a:gd name="connsiteY7" fmla="*/ 29579 h 261480"/>
                  <a:gd name="connsiteX8" fmla="*/ 0 w 70993"/>
                  <a:gd name="connsiteY8" fmla="*/ 33008 h 261480"/>
                  <a:gd name="connsiteX9" fmla="*/ 6096 w 70993"/>
                  <a:gd name="connsiteY9" fmla="*/ 40247 h 261480"/>
                  <a:gd name="connsiteX10" fmla="*/ 14986 w 70993"/>
                  <a:gd name="connsiteY10" fmla="*/ 71616 h 261480"/>
                  <a:gd name="connsiteX11" fmla="*/ 13081 w 70993"/>
                  <a:gd name="connsiteY11" fmla="*/ 73394 h 261480"/>
                  <a:gd name="connsiteX12" fmla="*/ 22479 w 70993"/>
                  <a:gd name="connsiteY12" fmla="*/ 122416 h 261480"/>
                  <a:gd name="connsiteX13" fmla="*/ 32639 w 70993"/>
                  <a:gd name="connsiteY13" fmla="*/ 142482 h 261480"/>
                  <a:gd name="connsiteX14" fmla="*/ 40005 w 70993"/>
                  <a:gd name="connsiteY14" fmla="*/ 179185 h 261480"/>
                  <a:gd name="connsiteX15" fmla="*/ 47117 w 70993"/>
                  <a:gd name="connsiteY15" fmla="*/ 192774 h 261480"/>
                  <a:gd name="connsiteX16" fmla="*/ 44704 w 70993"/>
                  <a:gd name="connsiteY16" fmla="*/ 211443 h 261480"/>
                  <a:gd name="connsiteX17" fmla="*/ 47498 w 70993"/>
                  <a:gd name="connsiteY17" fmla="*/ 223635 h 261480"/>
                  <a:gd name="connsiteX18" fmla="*/ 48260 w 70993"/>
                  <a:gd name="connsiteY18" fmla="*/ 227699 h 261480"/>
                  <a:gd name="connsiteX19" fmla="*/ 47879 w 70993"/>
                  <a:gd name="connsiteY19" fmla="*/ 229350 h 261480"/>
                  <a:gd name="connsiteX20" fmla="*/ 45339 w 70993"/>
                  <a:gd name="connsiteY20" fmla="*/ 261481 h 261480"/>
                  <a:gd name="connsiteX21" fmla="*/ 45593 w 70993"/>
                  <a:gd name="connsiteY21" fmla="*/ 261481 h 261480"/>
                  <a:gd name="connsiteX22" fmla="*/ 70993 w 70993"/>
                  <a:gd name="connsiteY22" fmla="*/ 231636 h 261480"/>
                  <a:gd name="connsiteX23" fmla="*/ 70993 w 70993"/>
                  <a:gd name="connsiteY23" fmla="*/ 95238 h 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93" h="261480">
                    <a:moveTo>
                      <a:pt x="70866" y="95238"/>
                    </a:moveTo>
                    <a:cubicBezTo>
                      <a:pt x="66929" y="105144"/>
                      <a:pt x="57277" y="112129"/>
                      <a:pt x="45847" y="112129"/>
                    </a:cubicBezTo>
                    <a:cubicBezTo>
                      <a:pt x="30988" y="112129"/>
                      <a:pt x="18923" y="100064"/>
                      <a:pt x="18923" y="85332"/>
                    </a:cubicBezTo>
                    <a:cubicBezTo>
                      <a:pt x="18923" y="72632"/>
                      <a:pt x="27686" y="62091"/>
                      <a:pt x="39497" y="59170"/>
                    </a:cubicBezTo>
                    <a:cubicBezTo>
                      <a:pt x="36449" y="51423"/>
                      <a:pt x="29845" y="38850"/>
                      <a:pt x="27940" y="34786"/>
                    </a:cubicBezTo>
                    <a:cubicBezTo>
                      <a:pt x="26035" y="30722"/>
                      <a:pt x="21717" y="5195"/>
                      <a:pt x="20701" y="115"/>
                    </a:cubicBezTo>
                    <a:cubicBezTo>
                      <a:pt x="20447" y="-1028"/>
                      <a:pt x="9144" y="6719"/>
                      <a:pt x="9017" y="7227"/>
                    </a:cubicBezTo>
                    <a:cubicBezTo>
                      <a:pt x="8382" y="7862"/>
                      <a:pt x="508" y="28436"/>
                      <a:pt x="127" y="29579"/>
                    </a:cubicBezTo>
                    <a:cubicBezTo>
                      <a:pt x="0" y="30341"/>
                      <a:pt x="0" y="33008"/>
                      <a:pt x="0" y="33008"/>
                    </a:cubicBezTo>
                    <a:cubicBezTo>
                      <a:pt x="0" y="33008"/>
                      <a:pt x="3937" y="33516"/>
                      <a:pt x="6096" y="40247"/>
                    </a:cubicBezTo>
                    <a:cubicBezTo>
                      <a:pt x="8255" y="46978"/>
                      <a:pt x="14986" y="71616"/>
                      <a:pt x="14986" y="71616"/>
                    </a:cubicBezTo>
                    <a:cubicBezTo>
                      <a:pt x="14986" y="71616"/>
                      <a:pt x="13208" y="73521"/>
                      <a:pt x="13081" y="73394"/>
                    </a:cubicBezTo>
                    <a:cubicBezTo>
                      <a:pt x="21590" y="101842"/>
                      <a:pt x="18669" y="114034"/>
                      <a:pt x="22479" y="122416"/>
                    </a:cubicBezTo>
                    <a:cubicBezTo>
                      <a:pt x="27305" y="134100"/>
                      <a:pt x="28575" y="132576"/>
                      <a:pt x="32639" y="142482"/>
                    </a:cubicBezTo>
                    <a:cubicBezTo>
                      <a:pt x="35560" y="149721"/>
                      <a:pt x="38862" y="177915"/>
                      <a:pt x="40005" y="179185"/>
                    </a:cubicBezTo>
                    <a:cubicBezTo>
                      <a:pt x="44577" y="185027"/>
                      <a:pt x="47117" y="189472"/>
                      <a:pt x="47117" y="192774"/>
                    </a:cubicBezTo>
                    <a:cubicBezTo>
                      <a:pt x="47117" y="196076"/>
                      <a:pt x="43180" y="205855"/>
                      <a:pt x="44704" y="211443"/>
                    </a:cubicBezTo>
                    <a:cubicBezTo>
                      <a:pt x="45593" y="214745"/>
                      <a:pt x="45974" y="222238"/>
                      <a:pt x="47498" y="223635"/>
                    </a:cubicBezTo>
                    <a:cubicBezTo>
                      <a:pt x="47498" y="223635"/>
                      <a:pt x="48895" y="226429"/>
                      <a:pt x="48260" y="227699"/>
                    </a:cubicBezTo>
                    <a:cubicBezTo>
                      <a:pt x="48133" y="228080"/>
                      <a:pt x="47625" y="228715"/>
                      <a:pt x="47879" y="229350"/>
                    </a:cubicBezTo>
                    <a:cubicBezTo>
                      <a:pt x="50419" y="238240"/>
                      <a:pt x="58547" y="253480"/>
                      <a:pt x="45339" y="261481"/>
                    </a:cubicBezTo>
                    <a:lnTo>
                      <a:pt x="45593" y="261481"/>
                    </a:lnTo>
                    <a:cubicBezTo>
                      <a:pt x="60071" y="259322"/>
                      <a:pt x="70993" y="246876"/>
                      <a:pt x="70993" y="231636"/>
                    </a:cubicBezTo>
                    <a:lnTo>
                      <a:pt x="70993" y="95238"/>
                    </a:lnTo>
                    <a:close/>
                  </a:path>
                </a:pathLst>
              </a:custGeom>
              <a:solidFill>
                <a:srgbClr val="B83336"/>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99FEA0-5395-B8E6-8819-90BBD98BDBD4}"/>
                  </a:ext>
                </a:extLst>
              </p:cNvPr>
              <p:cNvSpPr/>
              <p:nvPr/>
            </p:nvSpPr>
            <p:spPr>
              <a:xfrm>
                <a:off x="360736" y="6128290"/>
                <a:ext cx="119379" cy="362458"/>
              </a:xfrm>
              <a:custGeom>
                <a:avLst/>
                <a:gdLst>
                  <a:gd name="connsiteX0" fmla="*/ 115697 w 119379"/>
                  <a:gd name="connsiteY0" fmla="*/ 326517 h 362458"/>
                  <a:gd name="connsiteX1" fmla="*/ 113919 w 119379"/>
                  <a:gd name="connsiteY1" fmla="*/ 318643 h 362458"/>
                  <a:gd name="connsiteX2" fmla="*/ 105664 w 119379"/>
                  <a:gd name="connsiteY2" fmla="*/ 293116 h 362458"/>
                  <a:gd name="connsiteX3" fmla="*/ 101727 w 119379"/>
                  <a:gd name="connsiteY3" fmla="*/ 283337 h 362458"/>
                  <a:gd name="connsiteX4" fmla="*/ 69088 w 119379"/>
                  <a:gd name="connsiteY4" fmla="*/ 256540 h 362458"/>
                  <a:gd name="connsiteX5" fmla="*/ 60452 w 119379"/>
                  <a:gd name="connsiteY5" fmla="*/ 247777 h 362458"/>
                  <a:gd name="connsiteX6" fmla="*/ 32766 w 119379"/>
                  <a:gd name="connsiteY6" fmla="*/ 206756 h 362458"/>
                  <a:gd name="connsiteX7" fmla="*/ 25019 w 119379"/>
                  <a:gd name="connsiteY7" fmla="*/ 205613 h 362458"/>
                  <a:gd name="connsiteX8" fmla="*/ 9271 w 119379"/>
                  <a:gd name="connsiteY8" fmla="*/ 164338 h 362458"/>
                  <a:gd name="connsiteX9" fmla="*/ 12700 w 119379"/>
                  <a:gd name="connsiteY9" fmla="*/ 144653 h 362458"/>
                  <a:gd name="connsiteX10" fmla="*/ 18161 w 119379"/>
                  <a:gd name="connsiteY10" fmla="*/ 138303 h 362458"/>
                  <a:gd name="connsiteX11" fmla="*/ 18161 w 119379"/>
                  <a:gd name="connsiteY11" fmla="*/ 134366 h 362458"/>
                  <a:gd name="connsiteX12" fmla="*/ 3048 w 119379"/>
                  <a:gd name="connsiteY12" fmla="*/ 126492 h 362458"/>
                  <a:gd name="connsiteX13" fmla="*/ 3175 w 119379"/>
                  <a:gd name="connsiteY13" fmla="*/ 117729 h 362458"/>
                  <a:gd name="connsiteX14" fmla="*/ 16256 w 119379"/>
                  <a:gd name="connsiteY14" fmla="*/ 87249 h 362458"/>
                  <a:gd name="connsiteX15" fmla="*/ 20447 w 119379"/>
                  <a:gd name="connsiteY15" fmla="*/ 75946 h 362458"/>
                  <a:gd name="connsiteX16" fmla="*/ 52959 w 119379"/>
                  <a:gd name="connsiteY16" fmla="*/ 50546 h 362458"/>
                  <a:gd name="connsiteX17" fmla="*/ 53721 w 119379"/>
                  <a:gd name="connsiteY17" fmla="*/ 49530 h 362458"/>
                  <a:gd name="connsiteX18" fmla="*/ 68453 w 119379"/>
                  <a:gd name="connsiteY18" fmla="*/ 33147 h 362458"/>
                  <a:gd name="connsiteX19" fmla="*/ 65659 w 119379"/>
                  <a:gd name="connsiteY19" fmla="*/ 28575 h 362458"/>
                  <a:gd name="connsiteX20" fmla="*/ 69596 w 119379"/>
                  <a:gd name="connsiteY20" fmla="*/ 21717 h 362458"/>
                  <a:gd name="connsiteX21" fmla="*/ 81153 w 119379"/>
                  <a:gd name="connsiteY21" fmla="*/ 0 h 362458"/>
                  <a:gd name="connsiteX22" fmla="*/ 30226 w 119379"/>
                  <a:gd name="connsiteY22" fmla="*/ 0 h 362458"/>
                  <a:gd name="connsiteX23" fmla="*/ 0 w 119379"/>
                  <a:gd name="connsiteY23" fmla="*/ 30226 h 362458"/>
                  <a:gd name="connsiteX24" fmla="*/ 0 w 119379"/>
                  <a:gd name="connsiteY24" fmla="*/ 332232 h 362458"/>
                  <a:gd name="connsiteX25" fmla="*/ 30226 w 119379"/>
                  <a:gd name="connsiteY25" fmla="*/ 362458 h 362458"/>
                  <a:gd name="connsiteX26" fmla="*/ 119380 w 119379"/>
                  <a:gd name="connsiteY26" fmla="*/ 362458 h 362458"/>
                  <a:gd name="connsiteX27" fmla="*/ 115570 w 119379"/>
                  <a:gd name="connsiteY27" fmla="*/ 326517 h 3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9379" h="362458">
                    <a:moveTo>
                      <a:pt x="115697" y="326517"/>
                    </a:moveTo>
                    <a:cubicBezTo>
                      <a:pt x="110871" y="322199"/>
                      <a:pt x="114046" y="320421"/>
                      <a:pt x="113919" y="318643"/>
                    </a:cubicBezTo>
                    <a:cubicBezTo>
                      <a:pt x="110744" y="305435"/>
                      <a:pt x="100203" y="297434"/>
                      <a:pt x="105664" y="293116"/>
                    </a:cubicBezTo>
                    <a:cubicBezTo>
                      <a:pt x="104394" y="288798"/>
                      <a:pt x="101600" y="283337"/>
                      <a:pt x="101727" y="283337"/>
                    </a:cubicBezTo>
                    <a:cubicBezTo>
                      <a:pt x="85344" y="273939"/>
                      <a:pt x="71501" y="258699"/>
                      <a:pt x="69088" y="256540"/>
                    </a:cubicBezTo>
                    <a:cubicBezTo>
                      <a:pt x="66167" y="253365"/>
                      <a:pt x="61341" y="250317"/>
                      <a:pt x="60452" y="247777"/>
                    </a:cubicBezTo>
                    <a:cubicBezTo>
                      <a:pt x="56515" y="244221"/>
                      <a:pt x="37211" y="216916"/>
                      <a:pt x="32766" y="206756"/>
                    </a:cubicBezTo>
                    <a:lnTo>
                      <a:pt x="25019" y="205613"/>
                    </a:lnTo>
                    <a:cubicBezTo>
                      <a:pt x="21463" y="191135"/>
                      <a:pt x="9525" y="178943"/>
                      <a:pt x="9271" y="164338"/>
                    </a:cubicBezTo>
                    <a:cubicBezTo>
                      <a:pt x="9271" y="158877"/>
                      <a:pt x="11811" y="147066"/>
                      <a:pt x="12700" y="144653"/>
                    </a:cubicBezTo>
                    <a:cubicBezTo>
                      <a:pt x="13589" y="142240"/>
                      <a:pt x="18161" y="138303"/>
                      <a:pt x="18161" y="138303"/>
                    </a:cubicBezTo>
                    <a:lnTo>
                      <a:pt x="18161" y="134366"/>
                    </a:lnTo>
                    <a:cubicBezTo>
                      <a:pt x="1143" y="134874"/>
                      <a:pt x="5969" y="133096"/>
                      <a:pt x="3048" y="126492"/>
                    </a:cubicBezTo>
                    <a:cubicBezTo>
                      <a:pt x="1016" y="121920"/>
                      <a:pt x="2413" y="120904"/>
                      <a:pt x="3175" y="117729"/>
                    </a:cubicBezTo>
                    <a:cubicBezTo>
                      <a:pt x="5461" y="108331"/>
                      <a:pt x="13081" y="93853"/>
                      <a:pt x="16256" y="87249"/>
                    </a:cubicBezTo>
                    <a:cubicBezTo>
                      <a:pt x="17272" y="83947"/>
                      <a:pt x="20447" y="75946"/>
                      <a:pt x="20447" y="75946"/>
                    </a:cubicBezTo>
                    <a:cubicBezTo>
                      <a:pt x="33147" y="50038"/>
                      <a:pt x="37846" y="51943"/>
                      <a:pt x="52959" y="50546"/>
                    </a:cubicBezTo>
                    <a:lnTo>
                      <a:pt x="53721" y="49530"/>
                    </a:lnTo>
                    <a:cubicBezTo>
                      <a:pt x="68834" y="48895"/>
                      <a:pt x="66421" y="47752"/>
                      <a:pt x="68453" y="33147"/>
                    </a:cubicBezTo>
                    <a:cubicBezTo>
                      <a:pt x="66294" y="34036"/>
                      <a:pt x="65659" y="28575"/>
                      <a:pt x="65659" y="28575"/>
                    </a:cubicBezTo>
                    <a:cubicBezTo>
                      <a:pt x="64389" y="20320"/>
                      <a:pt x="67945" y="21844"/>
                      <a:pt x="69596" y="21717"/>
                    </a:cubicBezTo>
                    <a:cubicBezTo>
                      <a:pt x="69977" y="8128"/>
                      <a:pt x="71374" y="3810"/>
                      <a:pt x="81153" y="0"/>
                    </a:cubicBezTo>
                    <a:lnTo>
                      <a:pt x="30226" y="0"/>
                    </a:lnTo>
                    <a:cubicBezTo>
                      <a:pt x="13589" y="0"/>
                      <a:pt x="0" y="13462"/>
                      <a:pt x="0" y="30226"/>
                    </a:cubicBezTo>
                    <a:lnTo>
                      <a:pt x="0" y="332232"/>
                    </a:lnTo>
                    <a:cubicBezTo>
                      <a:pt x="0" y="348869"/>
                      <a:pt x="13462" y="362458"/>
                      <a:pt x="30226" y="362458"/>
                    </a:cubicBezTo>
                    <a:lnTo>
                      <a:pt x="119380" y="362458"/>
                    </a:lnTo>
                    <a:cubicBezTo>
                      <a:pt x="109220" y="356997"/>
                      <a:pt x="115189" y="346456"/>
                      <a:pt x="115570" y="326517"/>
                    </a:cubicBezTo>
                  </a:path>
                </a:pathLst>
              </a:custGeom>
              <a:solidFill>
                <a:srgbClr val="284384"/>
              </a:solidFill>
              <a:ln w="0" cap="flat">
                <a:noFill/>
                <a:prstDash val="solid"/>
                <a:miter/>
              </a:ln>
            </p:spPr>
            <p:txBody>
              <a:bodyPr rtlCol="0" anchor="ctr"/>
              <a:lstStyle/>
              <a:p>
                <a:endParaRPr lang="en-US"/>
              </a:p>
            </p:txBody>
          </p:sp>
        </p:grpSp>
        <p:grpSp>
          <p:nvGrpSpPr>
            <p:cNvPr id="36" name="Graphic 22">
              <a:extLst>
                <a:ext uri="{FF2B5EF4-FFF2-40B4-BE49-F238E27FC236}">
                  <a16:creationId xmlns:a16="http://schemas.microsoft.com/office/drawing/2014/main" id="{D67CC137-F5E8-1C97-8F3E-075BA637D03D}"/>
                </a:ext>
              </a:extLst>
            </p:cNvPr>
            <p:cNvGrpSpPr/>
            <p:nvPr/>
          </p:nvGrpSpPr>
          <p:grpSpPr>
            <a:xfrm>
              <a:off x="2109971" y="6119273"/>
              <a:ext cx="660336" cy="381000"/>
              <a:chOff x="2109971" y="6119273"/>
              <a:chExt cx="660336" cy="381000"/>
            </a:xfrm>
          </p:grpSpPr>
          <p:sp>
            <p:nvSpPr>
              <p:cNvPr id="37" name="Freeform 36">
                <a:extLst>
                  <a:ext uri="{FF2B5EF4-FFF2-40B4-BE49-F238E27FC236}">
                    <a16:creationId xmlns:a16="http://schemas.microsoft.com/office/drawing/2014/main" id="{548E9670-A128-F679-448C-F803F7B16E08}"/>
                  </a:ext>
                </a:extLst>
              </p:cNvPr>
              <p:cNvSpPr/>
              <p:nvPr/>
            </p:nvSpPr>
            <p:spPr>
              <a:xfrm>
                <a:off x="2407595" y="6129686"/>
                <a:ext cx="38480" cy="103886"/>
              </a:xfrm>
              <a:custGeom>
                <a:avLst/>
                <a:gdLst>
                  <a:gd name="connsiteX0" fmla="*/ 24638 w 38480"/>
                  <a:gd name="connsiteY0" fmla="*/ 75438 h 103886"/>
                  <a:gd name="connsiteX1" fmla="*/ 22860 w 38480"/>
                  <a:gd name="connsiteY1" fmla="*/ 64008 h 103886"/>
                  <a:gd name="connsiteX2" fmla="*/ 18288 w 38480"/>
                  <a:gd name="connsiteY2" fmla="*/ 56896 h 103886"/>
                  <a:gd name="connsiteX3" fmla="*/ 12319 w 38480"/>
                  <a:gd name="connsiteY3" fmla="*/ 51816 h 103886"/>
                  <a:gd name="connsiteX4" fmla="*/ 6350 w 38480"/>
                  <a:gd name="connsiteY4" fmla="*/ 46482 h 103886"/>
                  <a:gd name="connsiteX5" fmla="*/ 1778 w 38480"/>
                  <a:gd name="connsiteY5" fmla="*/ 38735 h 103886"/>
                  <a:gd name="connsiteX6" fmla="*/ 0 w 38480"/>
                  <a:gd name="connsiteY6" fmla="*/ 26162 h 103886"/>
                  <a:gd name="connsiteX7" fmla="*/ 0 w 38480"/>
                  <a:gd name="connsiteY7" fmla="*/ 0 h 103886"/>
                  <a:gd name="connsiteX8" fmla="*/ 38354 w 38480"/>
                  <a:gd name="connsiteY8" fmla="*/ 0 h 103886"/>
                  <a:gd name="connsiteX9" fmla="*/ 38354 w 38480"/>
                  <a:gd name="connsiteY9" fmla="*/ 29718 h 103886"/>
                  <a:gd name="connsiteX10" fmla="*/ 24511 w 38480"/>
                  <a:gd name="connsiteY10" fmla="*/ 29718 h 103886"/>
                  <a:gd name="connsiteX11" fmla="*/ 24511 w 38480"/>
                  <a:gd name="connsiteY11" fmla="*/ 11303 h 103886"/>
                  <a:gd name="connsiteX12" fmla="*/ 13843 w 38480"/>
                  <a:gd name="connsiteY12" fmla="*/ 11303 h 103886"/>
                  <a:gd name="connsiteX13" fmla="*/ 13843 w 38480"/>
                  <a:gd name="connsiteY13" fmla="*/ 25654 h 103886"/>
                  <a:gd name="connsiteX14" fmla="*/ 15621 w 38480"/>
                  <a:gd name="connsiteY14" fmla="*/ 35433 h 103886"/>
                  <a:gd name="connsiteX15" fmla="*/ 20193 w 38480"/>
                  <a:gd name="connsiteY15" fmla="*/ 41402 h 103886"/>
                  <a:gd name="connsiteX16" fmla="*/ 26162 w 38480"/>
                  <a:gd name="connsiteY16" fmla="*/ 46101 h 103886"/>
                  <a:gd name="connsiteX17" fmla="*/ 32131 w 38480"/>
                  <a:gd name="connsiteY17" fmla="*/ 51689 h 103886"/>
                  <a:gd name="connsiteX18" fmla="*/ 36703 w 38480"/>
                  <a:gd name="connsiteY18" fmla="*/ 60579 h 103886"/>
                  <a:gd name="connsiteX19" fmla="*/ 38481 w 38480"/>
                  <a:gd name="connsiteY19" fmla="*/ 74930 h 103886"/>
                  <a:gd name="connsiteX20" fmla="*/ 38481 w 38480"/>
                  <a:gd name="connsiteY20" fmla="*/ 103886 h 103886"/>
                  <a:gd name="connsiteX21" fmla="*/ 127 w 38480"/>
                  <a:gd name="connsiteY21" fmla="*/ 103886 h 103886"/>
                  <a:gd name="connsiteX22" fmla="*/ 127 w 38480"/>
                  <a:gd name="connsiteY22" fmla="*/ 72644 h 103886"/>
                  <a:gd name="connsiteX23" fmla="*/ 13970 w 38480"/>
                  <a:gd name="connsiteY23" fmla="*/ 72644 h 103886"/>
                  <a:gd name="connsiteX24" fmla="*/ 13970 w 38480"/>
                  <a:gd name="connsiteY24" fmla="*/ 92456 h 103886"/>
                  <a:gd name="connsiteX25" fmla="*/ 24638 w 38480"/>
                  <a:gd name="connsiteY25" fmla="*/ 92456 h 103886"/>
                  <a:gd name="connsiteX26" fmla="*/ 24638 w 38480"/>
                  <a:gd name="connsiteY26" fmla="*/ 75057 h 10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80" h="103886">
                    <a:moveTo>
                      <a:pt x="24638" y="75438"/>
                    </a:moveTo>
                    <a:cubicBezTo>
                      <a:pt x="24638" y="70739"/>
                      <a:pt x="24003" y="66929"/>
                      <a:pt x="22860" y="64008"/>
                    </a:cubicBezTo>
                    <a:cubicBezTo>
                      <a:pt x="21717" y="61087"/>
                      <a:pt x="20193" y="58801"/>
                      <a:pt x="18288" y="56896"/>
                    </a:cubicBezTo>
                    <a:cubicBezTo>
                      <a:pt x="16383" y="54991"/>
                      <a:pt x="14478" y="53340"/>
                      <a:pt x="12319" y="51816"/>
                    </a:cubicBezTo>
                    <a:cubicBezTo>
                      <a:pt x="10160" y="50292"/>
                      <a:pt x="8255" y="48514"/>
                      <a:pt x="6350" y="46482"/>
                    </a:cubicBezTo>
                    <a:cubicBezTo>
                      <a:pt x="4572" y="44450"/>
                      <a:pt x="3048" y="41910"/>
                      <a:pt x="1778" y="38735"/>
                    </a:cubicBezTo>
                    <a:cubicBezTo>
                      <a:pt x="635" y="35687"/>
                      <a:pt x="0" y="31369"/>
                      <a:pt x="0" y="26162"/>
                    </a:cubicBezTo>
                    <a:lnTo>
                      <a:pt x="0" y="0"/>
                    </a:lnTo>
                    <a:lnTo>
                      <a:pt x="38354" y="0"/>
                    </a:lnTo>
                    <a:lnTo>
                      <a:pt x="38354" y="29718"/>
                    </a:lnTo>
                    <a:lnTo>
                      <a:pt x="24511" y="29718"/>
                    </a:lnTo>
                    <a:lnTo>
                      <a:pt x="24511" y="11303"/>
                    </a:lnTo>
                    <a:lnTo>
                      <a:pt x="13843" y="11303"/>
                    </a:lnTo>
                    <a:lnTo>
                      <a:pt x="13843" y="25654"/>
                    </a:lnTo>
                    <a:cubicBezTo>
                      <a:pt x="13843" y="29845"/>
                      <a:pt x="14478" y="33020"/>
                      <a:pt x="15621" y="35433"/>
                    </a:cubicBezTo>
                    <a:cubicBezTo>
                      <a:pt x="16764" y="37846"/>
                      <a:pt x="18288" y="39878"/>
                      <a:pt x="20193" y="41402"/>
                    </a:cubicBezTo>
                    <a:cubicBezTo>
                      <a:pt x="21971" y="43053"/>
                      <a:pt x="24003" y="44577"/>
                      <a:pt x="26162" y="46101"/>
                    </a:cubicBezTo>
                    <a:cubicBezTo>
                      <a:pt x="28321" y="47625"/>
                      <a:pt x="30226" y="49403"/>
                      <a:pt x="32131" y="51689"/>
                    </a:cubicBezTo>
                    <a:cubicBezTo>
                      <a:pt x="34036" y="53975"/>
                      <a:pt x="35433" y="56896"/>
                      <a:pt x="36703" y="60579"/>
                    </a:cubicBezTo>
                    <a:cubicBezTo>
                      <a:pt x="37846" y="64262"/>
                      <a:pt x="38481" y="68961"/>
                      <a:pt x="38481" y="74930"/>
                    </a:cubicBezTo>
                    <a:lnTo>
                      <a:pt x="38481" y="103886"/>
                    </a:lnTo>
                    <a:lnTo>
                      <a:pt x="127" y="103886"/>
                    </a:lnTo>
                    <a:lnTo>
                      <a:pt x="127" y="72644"/>
                    </a:lnTo>
                    <a:lnTo>
                      <a:pt x="13970" y="72644"/>
                    </a:lnTo>
                    <a:lnTo>
                      <a:pt x="13970" y="92456"/>
                    </a:lnTo>
                    <a:lnTo>
                      <a:pt x="24638" y="92456"/>
                    </a:lnTo>
                    <a:lnTo>
                      <a:pt x="24638" y="75057"/>
                    </a:lnTo>
                    <a:close/>
                  </a:path>
                </a:pathLst>
              </a:custGeom>
              <a:solidFill>
                <a:srgbClr val="008248"/>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E575328-CC9A-6C07-6898-186AD21ED045}"/>
                  </a:ext>
                </a:extLst>
              </p:cNvPr>
              <p:cNvSpPr/>
              <p:nvPr/>
            </p:nvSpPr>
            <p:spPr>
              <a:xfrm>
                <a:off x="2460173" y="6129813"/>
                <a:ext cx="41783" cy="104013"/>
              </a:xfrm>
              <a:custGeom>
                <a:avLst/>
                <a:gdLst>
                  <a:gd name="connsiteX0" fmla="*/ 13589 w 41783"/>
                  <a:gd name="connsiteY0" fmla="*/ 46355 h 104013"/>
                  <a:gd name="connsiteX1" fmla="*/ 25781 w 41783"/>
                  <a:gd name="connsiteY1" fmla="*/ 0 h 104013"/>
                  <a:gd name="connsiteX2" fmla="*/ 40894 w 41783"/>
                  <a:gd name="connsiteY2" fmla="*/ 0 h 104013"/>
                  <a:gd name="connsiteX3" fmla="*/ 24638 w 41783"/>
                  <a:gd name="connsiteY3" fmla="*/ 51562 h 104013"/>
                  <a:gd name="connsiteX4" fmla="*/ 41783 w 41783"/>
                  <a:gd name="connsiteY4" fmla="*/ 104013 h 104013"/>
                  <a:gd name="connsiteX5" fmla="*/ 26797 w 41783"/>
                  <a:gd name="connsiteY5" fmla="*/ 104013 h 104013"/>
                  <a:gd name="connsiteX6" fmla="*/ 13589 w 41783"/>
                  <a:gd name="connsiteY6" fmla="*/ 56642 h 104013"/>
                  <a:gd name="connsiteX7" fmla="*/ 13843 w 41783"/>
                  <a:gd name="connsiteY7" fmla="*/ 104013 h 104013"/>
                  <a:gd name="connsiteX8" fmla="*/ 0 w 41783"/>
                  <a:gd name="connsiteY8" fmla="*/ 104013 h 104013"/>
                  <a:gd name="connsiteX9" fmla="*/ 0 w 41783"/>
                  <a:gd name="connsiteY9" fmla="*/ 0 h 104013"/>
                  <a:gd name="connsiteX10" fmla="*/ 13843 w 41783"/>
                  <a:gd name="connsiteY10" fmla="*/ 0 h 104013"/>
                  <a:gd name="connsiteX11" fmla="*/ 13589 w 41783"/>
                  <a:gd name="connsiteY11" fmla="*/ 46355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3" h="104013">
                    <a:moveTo>
                      <a:pt x="13589" y="46355"/>
                    </a:moveTo>
                    <a:lnTo>
                      <a:pt x="25781" y="0"/>
                    </a:lnTo>
                    <a:lnTo>
                      <a:pt x="40894" y="0"/>
                    </a:lnTo>
                    <a:lnTo>
                      <a:pt x="24638" y="51562"/>
                    </a:lnTo>
                    <a:lnTo>
                      <a:pt x="41783" y="104013"/>
                    </a:lnTo>
                    <a:lnTo>
                      <a:pt x="26797" y="104013"/>
                    </a:lnTo>
                    <a:lnTo>
                      <a:pt x="13589" y="56642"/>
                    </a:lnTo>
                    <a:lnTo>
                      <a:pt x="13843" y="104013"/>
                    </a:lnTo>
                    <a:lnTo>
                      <a:pt x="0" y="104013"/>
                    </a:lnTo>
                    <a:lnTo>
                      <a:pt x="0" y="0"/>
                    </a:lnTo>
                    <a:lnTo>
                      <a:pt x="13843" y="0"/>
                    </a:lnTo>
                    <a:lnTo>
                      <a:pt x="13589" y="46355"/>
                    </a:lnTo>
                    <a:close/>
                  </a:path>
                </a:pathLst>
              </a:custGeom>
              <a:solidFill>
                <a:srgbClr val="008248"/>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A2F7CBD-E05A-917B-97E1-286161093727}"/>
                  </a:ext>
                </a:extLst>
              </p:cNvPr>
              <p:cNvSpPr/>
              <p:nvPr/>
            </p:nvSpPr>
            <p:spPr>
              <a:xfrm>
                <a:off x="2512370" y="6129813"/>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4958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4958"/>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5C7D1-2818-0FCC-988B-CF3A7C4DC0F8}"/>
                  </a:ext>
                </a:extLst>
              </p:cNvPr>
              <p:cNvSpPr/>
              <p:nvPr/>
            </p:nvSpPr>
            <p:spPr>
              <a:xfrm>
                <a:off x="2552884" y="6129813"/>
                <a:ext cx="37210" cy="104013"/>
              </a:xfrm>
              <a:custGeom>
                <a:avLst/>
                <a:gdLst>
                  <a:gd name="connsiteX0" fmla="*/ 25527 w 37210"/>
                  <a:gd name="connsiteY0" fmla="*/ 104013 h 104013"/>
                  <a:gd name="connsiteX1" fmla="*/ 11684 w 37210"/>
                  <a:gd name="connsiteY1" fmla="*/ 104013 h 104013"/>
                  <a:gd name="connsiteX2" fmla="*/ 11684 w 37210"/>
                  <a:gd name="connsiteY2" fmla="*/ 11430 h 104013"/>
                  <a:gd name="connsiteX3" fmla="*/ 0 w 37210"/>
                  <a:gd name="connsiteY3" fmla="*/ 13208 h 104013"/>
                  <a:gd name="connsiteX4" fmla="*/ 0 w 37210"/>
                  <a:gd name="connsiteY4" fmla="*/ 0 h 104013"/>
                  <a:gd name="connsiteX5" fmla="*/ 37211 w 37210"/>
                  <a:gd name="connsiteY5" fmla="*/ 0 h 104013"/>
                  <a:gd name="connsiteX6" fmla="*/ 37211 w 37210"/>
                  <a:gd name="connsiteY6" fmla="*/ 13208 h 104013"/>
                  <a:gd name="connsiteX7" fmla="*/ 25527 w 37210"/>
                  <a:gd name="connsiteY7" fmla="*/ 11430 h 104013"/>
                  <a:gd name="connsiteX8" fmla="*/ 25527 w 37210"/>
                  <a:gd name="connsiteY8" fmla="*/ 10401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0" h="104013">
                    <a:moveTo>
                      <a:pt x="25527" y="104013"/>
                    </a:moveTo>
                    <a:lnTo>
                      <a:pt x="11684" y="104013"/>
                    </a:lnTo>
                    <a:lnTo>
                      <a:pt x="11684" y="11430"/>
                    </a:lnTo>
                    <a:lnTo>
                      <a:pt x="0" y="13208"/>
                    </a:lnTo>
                    <a:lnTo>
                      <a:pt x="0" y="0"/>
                    </a:lnTo>
                    <a:lnTo>
                      <a:pt x="37211" y="0"/>
                    </a:lnTo>
                    <a:lnTo>
                      <a:pt x="37211" y="13208"/>
                    </a:lnTo>
                    <a:lnTo>
                      <a:pt x="25527" y="11430"/>
                    </a:lnTo>
                    <a:lnTo>
                      <a:pt x="25527" y="104013"/>
                    </a:lnTo>
                    <a:close/>
                  </a:path>
                </a:pathLst>
              </a:custGeom>
              <a:solidFill>
                <a:srgbClr val="008248"/>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7CF78A-103B-D949-B44B-DF1031D13482}"/>
                  </a:ext>
                </a:extLst>
              </p:cNvPr>
              <p:cNvSpPr/>
              <p:nvPr/>
            </p:nvSpPr>
            <p:spPr>
              <a:xfrm>
                <a:off x="2603048"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83A13EC-F47C-E2F8-DD2F-F448B040F6F7}"/>
                  </a:ext>
                </a:extLst>
              </p:cNvPr>
              <p:cNvSpPr/>
              <p:nvPr/>
            </p:nvSpPr>
            <p:spPr>
              <a:xfrm>
                <a:off x="2312726"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140609-656B-BCAB-A243-FF5F8863EC4F}"/>
                  </a:ext>
                </a:extLst>
              </p:cNvPr>
              <p:cNvSpPr/>
              <p:nvPr/>
            </p:nvSpPr>
            <p:spPr>
              <a:xfrm>
                <a:off x="2357303" y="6129813"/>
                <a:ext cx="39624" cy="104013"/>
              </a:xfrm>
              <a:custGeom>
                <a:avLst/>
                <a:gdLst>
                  <a:gd name="connsiteX0" fmla="*/ 24892 w 39624"/>
                  <a:gd name="connsiteY0" fmla="*/ 104013 h 104013"/>
                  <a:gd name="connsiteX1" fmla="*/ 39624 w 39624"/>
                  <a:gd name="connsiteY1" fmla="*/ 104013 h 104013"/>
                  <a:gd name="connsiteX2" fmla="*/ 29845 w 39624"/>
                  <a:gd name="connsiteY2" fmla="*/ 0 h 104013"/>
                  <a:gd name="connsiteX3" fmla="*/ 10033 w 39624"/>
                  <a:gd name="connsiteY3" fmla="*/ 0 h 104013"/>
                  <a:gd name="connsiteX4" fmla="*/ 0 w 39624"/>
                  <a:gd name="connsiteY4" fmla="*/ 104013 h 104013"/>
                  <a:gd name="connsiteX5" fmla="*/ 14986 w 39624"/>
                  <a:gd name="connsiteY5" fmla="*/ 104013 h 104013"/>
                  <a:gd name="connsiteX6" fmla="*/ 15367 w 39624"/>
                  <a:gd name="connsiteY6" fmla="*/ 96774 h 104013"/>
                  <a:gd name="connsiteX7" fmla="*/ 24257 w 39624"/>
                  <a:gd name="connsiteY7" fmla="*/ 92964 h 104013"/>
                  <a:gd name="connsiteX8" fmla="*/ 24892 w 39624"/>
                  <a:gd name="connsiteY8" fmla="*/ 104013 h 104013"/>
                  <a:gd name="connsiteX9" fmla="*/ 16002 w 39624"/>
                  <a:gd name="connsiteY9" fmla="*/ 83947 h 104013"/>
                  <a:gd name="connsiteX10" fmla="*/ 19177 w 39624"/>
                  <a:gd name="connsiteY10" fmla="*/ 10795 h 104013"/>
                  <a:gd name="connsiteX11" fmla="*/ 19431 w 39624"/>
                  <a:gd name="connsiteY11" fmla="*/ 10795 h 104013"/>
                  <a:gd name="connsiteX12" fmla="*/ 19685 w 39624"/>
                  <a:gd name="connsiteY12" fmla="*/ 15621 h 104013"/>
                  <a:gd name="connsiteX13" fmla="*/ 21463 w 39624"/>
                  <a:gd name="connsiteY13" fmla="*/ 45974 h 104013"/>
                  <a:gd name="connsiteX14" fmla="*/ 23622 w 39624"/>
                  <a:gd name="connsiteY14" fmla="*/ 82804 h 104013"/>
                  <a:gd name="connsiteX15" fmla="*/ 15875 w 39624"/>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4"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4986" y="101727"/>
                      <a:pt x="15240" y="99187"/>
                      <a:pt x="15367" y="96774"/>
                    </a:cubicBezTo>
                    <a:lnTo>
                      <a:pt x="24257" y="92964"/>
                    </a:lnTo>
                    <a:cubicBezTo>
                      <a:pt x="24511" y="97409"/>
                      <a:pt x="24765" y="101219"/>
                      <a:pt x="24892" y="104013"/>
                    </a:cubicBezTo>
                    <a:moveTo>
                      <a:pt x="16002" y="83947"/>
                    </a:moveTo>
                    <a:cubicBezTo>
                      <a:pt x="17018" y="59436"/>
                      <a:pt x="18161" y="30607"/>
                      <a:pt x="19177" y="10795"/>
                    </a:cubicBezTo>
                    <a:lnTo>
                      <a:pt x="19431" y="10795"/>
                    </a:lnTo>
                    <a:cubicBezTo>
                      <a:pt x="19431" y="12446"/>
                      <a:pt x="19558" y="14097"/>
                      <a:pt x="19685" y="15621"/>
                    </a:cubicBezTo>
                    <a:cubicBezTo>
                      <a:pt x="20320" y="25781"/>
                      <a:pt x="20955" y="35941"/>
                      <a:pt x="21463" y="45974"/>
                    </a:cubicBezTo>
                    <a:cubicBezTo>
                      <a:pt x="21717" y="49657"/>
                      <a:pt x="22733"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60D0F0C-1460-EA73-BF35-43AA321BC2B9}"/>
                  </a:ext>
                </a:extLst>
              </p:cNvPr>
              <p:cNvSpPr/>
              <p:nvPr/>
            </p:nvSpPr>
            <p:spPr>
              <a:xfrm>
                <a:off x="2650038" y="6129813"/>
                <a:ext cx="39497" cy="104013"/>
              </a:xfrm>
              <a:custGeom>
                <a:avLst/>
                <a:gdLst>
                  <a:gd name="connsiteX0" fmla="*/ 24892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892" y="104013"/>
                    </a:moveTo>
                    <a:lnTo>
                      <a:pt x="39497" y="104013"/>
                    </a:lnTo>
                    <a:cubicBezTo>
                      <a:pt x="36195" y="69342"/>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828"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942C7A-74BE-734C-074E-8A9267805E0B}"/>
                  </a:ext>
                </a:extLst>
              </p:cNvPr>
              <p:cNvSpPr/>
              <p:nvPr/>
            </p:nvSpPr>
            <p:spPr>
              <a:xfrm>
                <a:off x="2700076" y="6129813"/>
                <a:ext cx="31623" cy="104013"/>
              </a:xfrm>
              <a:custGeom>
                <a:avLst/>
                <a:gdLst>
                  <a:gd name="connsiteX0" fmla="*/ 13843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843 w 31623"/>
                  <a:gd name="connsiteY5" fmla="*/ 92710 h 104013"/>
                  <a:gd name="connsiteX6" fmla="*/ 13843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843" y="0"/>
                    </a:moveTo>
                    <a:lnTo>
                      <a:pt x="0" y="0"/>
                    </a:lnTo>
                    <a:lnTo>
                      <a:pt x="0" y="104013"/>
                    </a:lnTo>
                    <a:lnTo>
                      <a:pt x="31623" y="104013"/>
                    </a:lnTo>
                    <a:lnTo>
                      <a:pt x="31623"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4BE7B0-58EA-A740-59DE-92835C20C382}"/>
                  </a:ext>
                </a:extLst>
              </p:cNvPr>
              <p:cNvSpPr/>
              <p:nvPr/>
            </p:nvSpPr>
            <p:spPr>
              <a:xfrm>
                <a:off x="2738557" y="6129813"/>
                <a:ext cx="31750" cy="104013"/>
              </a:xfrm>
              <a:custGeom>
                <a:avLst/>
                <a:gdLst>
                  <a:gd name="connsiteX0" fmla="*/ 13843 w 31750"/>
                  <a:gd name="connsiteY0" fmla="*/ 0 h 104013"/>
                  <a:gd name="connsiteX1" fmla="*/ 0 w 31750"/>
                  <a:gd name="connsiteY1" fmla="*/ 0 h 104013"/>
                  <a:gd name="connsiteX2" fmla="*/ 0 w 31750"/>
                  <a:gd name="connsiteY2" fmla="*/ 104013 h 104013"/>
                  <a:gd name="connsiteX3" fmla="*/ 31750 w 31750"/>
                  <a:gd name="connsiteY3" fmla="*/ 104013 h 104013"/>
                  <a:gd name="connsiteX4" fmla="*/ 31750 w 31750"/>
                  <a:gd name="connsiteY4" fmla="*/ 90932 h 104013"/>
                  <a:gd name="connsiteX5" fmla="*/ 13843 w 31750"/>
                  <a:gd name="connsiteY5" fmla="*/ 92710 h 104013"/>
                  <a:gd name="connsiteX6" fmla="*/ 13843 w 31750"/>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04013">
                    <a:moveTo>
                      <a:pt x="13843" y="0"/>
                    </a:moveTo>
                    <a:lnTo>
                      <a:pt x="0" y="0"/>
                    </a:lnTo>
                    <a:lnTo>
                      <a:pt x="0" y="104013"/>
                    </a:lnTo>
                    <a:lnTo>
                      <a:pt x="31750" y="104013"/>
                    </a:lnTo>
                    <a:lnTo>
                      <a:pt x="31750"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92DD65E-16F4-5017-CF1D-F605D057B342}"/>
                  </a:ext>
                </a:extLst>
              </p:cNvPr>
              <p:cNvSpPr/>
              <p:nvPr/>
            </p:nvSpPr>
            <p:spPr>
              <a:xfrm>
                <a:off x="2354256" y="6385465"/>
                <a:ext cx="31750" cy="104013"/>
              </a:xfrm>
              <a:custGeom>
                <a:avLst/>
                <a:gdLst>
                  <a:gd name="connsiteX0" fmla="*/ 13843 w 31750"/>
                  <a:gd name="connsiteY0" fmla="*/ 92710 h 104013"/>
                  <a:gd name="connsiteX1" fmla="*/ 31750 w 31750"/>
                  <a:gd name="connsiteY1" fmla="*/ 90932 h 104013"/>
                  <a:gd name="connsiteX2" fmla="*/ 31750 w 31750"/>
                  <a:gd name="connsiteY2" fmla="*/ 104013 h 104013"/>
                  <a:gd name="connsiteX3" fmla="*/ 0 w 31750"/>
                  <a:gd name="connsiteY3" fmla="*/ 104013 h 104013"/>
                  <a:gd name="connsiteX4" fmla="*/ 0 w 31750"/>
                  <a:gd name="connsiteY4" fmla="*/ 0 h 104013"/>
                  <a:gd name="connsiteX5" fmla="*/ 31750 w 31750"/>
                  <a:gd name="connsiteY5" fmla="*/ 0 h 104013"/>
                  <a:gd name="connsiteX6" fmla="*/ 31750 w 31750"/>
                  <a:gd name="connsiteY6" fmla="*/ 13208 h 104013"/>
                  <a:gd name="connsiteX7" fmla="*/ 13843 w 31750"/>
                  <a:gd name="connsiteY7" fmla="*/ 11430 h 104013"/>
                  <a:gd name="connsiteX8" fmla="*/ 13843 w 31750"/>
                  <a:gd name="connsiteY8" fmla="*/ 46863 h 104013"/>
                  <a:gd name="connsiteX9" fmla="*/ 29337 w 31750"/>
                  <a:gd name="connsiteY9" fmla="*/ 45085 h 104013"/>
                  <a:gd name="connsiteX10" fmla="*/ 29337 w 31750"/>
                  <a:gd name="connsiteY10" fmla="*/ 57785 h 104013"/>
                  <a:gd name="connsiteX11" fmla="*/ 13843 w 31750"/>
                  <a:gd name="connsiteY11" fmla="*/ 56007 h 104013"/>
                  <a:gd name="connsiteX12" fmla="*/ 13843 w 31750"/>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50" h="104013">
                    <a:moveTo>
                      <a:pt x="13843" y="92710"/>
                    </a:moveTo>
                    <a:lnTo>
                      <a:pt x="31750" y="90932"/>
                    </a:lnTo>
                    <a:lnTo>
                      <a:pt x="31750" y="104013"/>
                    </a:lnTo>
                    <a:lnTo>
                      <a:pt x="0" y="104013"/>
                    </a:lnTo>
                    <a:lnTo>
                      <a:pt x="0" y="0"/>
                    </a:lnTo>
                    <a:lnTo>
                      <a:pt x="31750" y="0"/>
                    </a:lnTo>
                    <a:lnTo>
                      <a:pt x="31750" y="13208"/>
                    </a:lnTo>
                    <a:lnTo>
                      <a:pt x="13843" y="11430"/>
                    </a:lnTo>
                    <a:lnTo>
                      <a:pt x="13843" y="46863"/>
                    </a:lnTo>
                    <a:lnTo>
                      <a:pt x="29337" y="45085"/>
                    </a:lnTo>
                    <a:lnTo>
                      <a:pt x="29337"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1E20BD4-77DE-771D-2606-4ADB35A92D12}"/>
                  </a:ext>
                </a:extLst>
              </p:cNvPr>
              <p:cNvSpPr/>
              <p:nvPr/>
            </p:nvSpPr>
            <p:spPr>
              <a:xfrm>
                <a:off x="2554662" y="6385465"/>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5085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5085"/>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7F4E008-FC2E-00AF-4381-8FFAC8B22504}"/>
                  </a:ext>
                </a:extLst>
              </p:cNvPr>
              <p:cNvSpPr/>
              <p:nvPr/>
            </p:nvSpPr>
            <p:spPr>
              <a:xfrm>
                <a:off x="2312726" y="6385465"/>
                <a:ext cx="31623" cy="104013"/>
              </a:xfrm>
              <a:custGeom>
                <a:avLst/>
                <a:gdLst>
                  <a:gd name="connsiteX0" fmla="*/ 13716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716 w 31623"/>
                  <a:gd name="connsiteY5" fmla="*/ 92710 h 104013"/>
                  <a:gd name="connsiteX6" fmla="*/ 13716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716" y="0"/>
                    </a:moveTo>
                    <a:lnTo>
                      <a:pt x="0" y="0"/>
                    </a:lnTo>
                    <a:lnTo>
                      <a:pt x="0" y="104013"/>
                    </a:lnTo>
                    <a:lnTo>
                      <a:pt x="31623" y="104013"/>
                    </a:lnTo>
                    <a:lnTo>
                      <a:pt x="31623" y="90932"/>
                    </a:lnTo>
                    <a:lnTo>
                      <a:pt x="13716" y="92710"/>
                    </a:lnTo>
                    <a:lnTo>
                      <a:pt x="13716" y="0"/>
                    </a:lnTo>
                    <a:close/>
                  </a:path>
                </a:pathLst>
              </a:custGeom>
              <a:solidFill>
                <a:srgbClr val="008248"/>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F0F6BAD-2519-CE49-12A5-811378C918DE}"/>
                  </a:ext>
                </a:extLst>
              </p:cNvPr>
              <p:cNvSpPr/>
              <p:nvPr/>
            </p:nvSpPr>
            <p:spPr>
              <a:xfrm>
                <a:off x="2397309" y="6385465"/>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215"/>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701"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D9F27AB-F8ED-96DB-528E-794CAF21132A}"/>
                  </a:ext>
                </a:extLst>
              </p:cNvPr>
              <p:cNvSpPr/>
              <p:nvPr/>
            </p:nvSpPr>
            <p:spPr>
              <a:xfrm>
                <a:off x="2447982" y="6385465"/>
                <a:ext cx="38353" cy="104013"/>
              </a:xfrm>
              <a:custGeom>
                <a:avLst/>
                <a:gdLst>
                  <a:gd name="connsiteX0" fmla="*/ 38354 w 38353"/>
                  <a:gd name="connsiteY0" fmla="*/ 29718 h 104013"/>
                  <a:gd name="connsiteX1" fmla="*/ 38354 w 38353"/>
                  <a:gd name="connsiteY1" fmla="*/ 0 h 104013"/>
                  <a:gd name="connsiteX2" fmla="*/ 0 w 38353"/>
                  <a:gd name="connsiteY2" fmla="*/ 0 h 104013"/>
                  <a:gd name="connsiteX3" fmla="*/ 0 w 38353"/>
                  <a:gd name="connsiteY3" fmla="*/ 104013 h 104013"/>
                  <a:gd name="connsiteX4" fmla="*/ 38354 w 38353"/>
                  <a:gd name="connsiteY4" fmla="*/ 104013 h 104013"/>
                  <a:gd name="connsiteX5" fmla="*/ 38354 w 38353"/>
                  <a:gd name="connsiteY5" fmla="*/ 57277 h 104013"/>
                  <a:gd name="connsiteX6" fmla="*/ 38354 w 38353"/>
                  <a:gd name="connsiteY6" fmla="*/ 45085 h 104013"/>
                  <a:gd name="connsiteX7" fmla="*/ 38354 w 38353"/>
                  <a:gd name="connsiteY7" fmla="*/ 44577 h 104013"/>
                  <a:gd name="connsiteX8" fmla="*/ 19177 w 38353"/>
                  <a:gd name="connsiteY8" fmla="*/ 44577 h 104013"/>
                  <a:gd name="connsiteX9" fmla="*/ 19177 w 38353"/>
                  <a:gd name="connsiteY9" fmla="*/ 57277 h 104013"/>
                  <a:gd name="connsiteX10" fmla="*/ 24511 w 38353"/>
                  <a:gd name="connsiteY10" fmla="*/ 57277 h 104013"/>
                  <a:gd name="connsiteX11" fmla="*/ 24511 w 38353"/>
                  <a:gd name="connsiteY11" fmla="*/ 92710 h 104013"/>
                  <a:gd name="connsiteX12" fmla="*/ 13843 w 38353"/>
                  <a:gd name="connsiteY12" fmla="*/ 92710 h 104013"/>
                  <a:gd name="connsiteX13" fmla="*/ 13843 w 38353"/>
                  <a:gd name="connsiteY13" fmla="*/ 11303 h 104013"/>
                  <a:gd name="connsiteX14" fmla="*/ 24511 w 38353"/>
                  <a:gd name="connsiteY14" fmla="*/ 11303 h 104013"/>
                  <a:gd name="connsiteX15" fmla="*/ 24511 w 38353"/>
                  <a:gd name="connsiteY15" fmla="*/ 29718 h 104013"/>
                  <a:gd name="connsiteX16" fmla="*/ 38354 w 38353"/>
                  <a:gd name="connsiteY16" fmla="*/ 297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3" h="104013">
                    <a:moveTo>
                      <a:pt x="38354" y="29718"/>
                    </a:moveTo>
                    <a:lnTo>
                      <a:pt x="38354" y="0"/>
                    </a:lnTo>
                    <a:lnTo>
                      <a:pt x="0" y="0"/>
                    </a:lnTo>
                    <a:lnTo>
                      <a:pt x="0" y="104013"/>
                    </a:lnTo>
                    <a:lnTo>
                      <a:pt x="38354" y="104013"/>
                    </a:lnTo>
                    <a:lnTo>
                      <a:pt x="38354" y="57277"/>
                    </a:lnTo>
                    <a:lnTo>
                      <a:pt x="38354" y="45085"/>
                    </a:lnTo>
                    <a:lnTo>
                      <a:pt x="38354" y="44577"/>
                    </a:lnTo>
                    <a:lnTo>
                      <a:pt x="19177" y="44577"/>
                    </a:lnTo>
                    <a:lnTo>
                      <a:pt x="19177" y="57277"/>
                    </a:lnTo>
                    <a:lnTo>
                      <a:pt x="24511" y="57277"/>
                    </a:lnTo>
                    <a:lnTo>
                      <a:pt x="24511" y="92710"/>
                    </a:lnTo>
                    <a:lnTo>
                      <a:pt x="13843" y="92710"/>
                    </a:lnTo>
                    <a:lnTo>
                      <a:pt x="13843" y="11303"/>
                    </a:lnTo>
                    <a:lnTo>
                      <a:pt x="24511" y="11303"/>
                    </a:lnTo>
                    <a:lnTo>
                      <a:pt x="24511"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E14FEC0-85AB-ACEE-3DE6-ABCCE39AE963}"/>
                  </a:ext>
                </a:extLst>
              </p:cNvPr>
              <p:cNvSpPr/>
              <p:nvPr/>
            </p:nvSpPr>
            <p:spPr>
              <a:xfrm>
                <a:off x="2500560" y="6385465"/>
                <a:ext cx="38353" cy="104013"/>
              </a:xfrm>
              <a:custGeom>
                <a:avLst/>
                <a:gdLst>
                  <a:gd name="connsiteX0" fmla="*/ 24511 w 38353"/>
                  <a:gd name="connsiteY0" fmla="*/ 0 h 104013"/>
                  <a:gd name="connsiteX1" fmla="*/ 26289 w 38353"/>
                  <a:gd name="connsiteY1" fmla="*/ 92710 h 104013"/>
                  <a:gd name="connsiteX2" fmla="*/ 12065 w 38353"/>
                  <a:gd name="connsiteY2" fmla="*/ 92710 h 104013"/>
                  <a:gd name="connsiteX3" fmla="*/ 13843 w 38353"/>
                  <a:gd name="connsiteY3" fmla="*/ 0 h 104013"/>
                  <a:gd name="connsiteX4" fmla="*/ 0 w 38353"/>
                  <a:gd name="connsiteY4" fmla="*/ 0 h 104013"/>
                  <a:gd name="connsiteX5" fmla="*/ 0 w 38353"/>
                  <a:gd name="connsiteY5" fmla="*/ 104013 h 104013"/>
                  <a:gd name="connsiteX6" fmla="*/ 38354 w 38353"/>
                  <a:gd name="connsiteY6" fmla="*/ 104013 h 104013"/>
                  <a:gd name="connsiteX7" fmla="*/ 38354 w 38353"/>
                  <a:gd name="connsiteY7" fmla="*/ 0 h 104013"/>
                  <a:gd name="connsiteX8" fmla="*/ 24511 w 38353"/>
                  <a:gd name="connsiteY8"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3" h="104013">
                    <a:moveTo>
                      <a:pt x="24511" y="0"/>
                    </a:moveTo>
                    <a:lnTo>
                      <a:pt x="26289" y="92710"/>
                    </a:lnTo>
                    <a:lnTo>
                      <a:pt x="12065" y="92710"/>
                    </a:lnTo>
                    <a:lnTo>
                      <a:pt x="13843" y="0"/>
                    </a:lnTo>
                    <a:lnTo>
                      <a:pt x="0" y="0"/>
                    </a:lnTo>
                    <a:lnTo>
                      <a:pt x="0" y="104013"/>
                    </a:lnTo>
                    <a:lnTo>
                      <a:pt x="38354" y="104013"/>
                    </a:lnTo>
                    <a:lnTo>
                      <a:pt x="38354" y="0"/>
                    </a:lnTo>
                    <a:lnTo>
                      <a:pt x="24511" y="0"/>
                    </a:lnTo>
                    <a:close/>
                  </a:path>
                </a:pathLst>
              </a:custGeom>
              <a:solidFill>
                <a:srgbClr val="008248"/>
              </a:solid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9012D35-4107-AEC8-AB37-A2ABD7F73852}"/>
                  </a:ext>
                </a:extLst>
              </p:cNvPr>
              <p:cNvSpPr/>
              <p:nvPr/>
            </p:nvSpPr>
            <p:spPr>
              <a:xfrm>
                <a:off x="2359970" y="6257575"/>
                <a:ext cx="30861" cy="104140"/>
              </a:xfrm>
              <a:custGeom>
                <a:avLst/>
                <a:gdLst>
                  <a:gd name="connsiteX0" fmla="*/ 0 w 30861"/>
                  <a:gd name="connsiteY0" fmla="*/ 104140 h 104140"/>
                  <a:gd name="connsiteX1" fmla="*/ 0 w 30861"/>
                  <a:gd name="connsiteY1" fmla="*/ 0 h 104140"/>
                  <a:gd name="connsiteX2" fmla="*/ 30861 w 30861"/>
                  <a:gd name="connsiteY2" fmla="*/ 0 h 104140"/>
                  <a:gd name="connsiteX3" fmla="*/ 30861 w 30861"/>
                  <a:gd name="connsiteY3" fmla="*/ 13335 h 104140"/>
                  <a:gd name="connsiteX4" fmla="*/ 13843 w 30861"/>
                  <a:gd name="connsiteY4" fmla="*/ 11557 h 104140"/>
                  <a:gd name="connsiteX5" fmla="*/ 13843 w 30861"/>
                  <a:gd name="connsiteY5" fmla="*/ 46863 h 104140"/>
                  <a:gd name="connsiteX6" fmla="*/ 28575 w 30861"/>
                  <a:gd name="connsiteY6" fmla="*/ 45085 h 104140"/>
                  <a:gd name="connsiteX7" fmla="*/ 28575 w 30861"/>
                  <a:gd name="connsiteY7" fmla="*/ 57912 h 104140"/>
                  <a:gd name="connsiteX8" fmla="*/ 13843 w 30861"/>
                  <a:gd name="connsiteY8" fmla="*/ 56134 h 104140"/>
                  <a:gd name="connsiteX9" fmla="*/ 13843 w 30861"/>
                  <a:gd name="connsiteY9" fmla="*/ 104140 h 104140"/>
                  <a:gd name="connsiteX10" fmla="*/ 0 w 30861"/>
                  <a:gd name="connsiteY10" fmla="*/ 104140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61" h="104140">
                    <a:moveTo>
                      <a:pt x="0" y="104140"/>
                    </a:moveTo>
                    <a:lnTo>
                      <a:pt x="0" y="0"/>
                    </a:lnTo>
                    <a:lnTo>
                      <a:pt x="30861" y="0"/>
                    </a:lnTo>
                    <a:lnTo>
                      <a:pt x="30861" y="13335"/>
                    </a:lnTo>
                    <a:lnTo>
                      <a:pt x="13843" y="11557"/>
                    </a:lnTo>
                    <a:lnTo>
                      <a:pt x="13843" y="46863"/>
                    </a:lnTo>
                    <a:lnTo>
                      <a:pt x="28575" y="45085"/>
                    </a:lnTo>
                    <a:lnTo>
                      <a:pt x="28575" y="57912"/>
                    </a:lnTo>
                    <a:lnTo>
                      <a:pt x="13843" y="56134"/>
                    </a:lnTo>
                    <a:lnTo>
                      <a:pt x="13843" y="104140"/>
                    </a:lnTo>
                    <a:lnTo>
                      <a:pt x="0" y="104140"/>
                    </a:lnTo>
                    <a:close/>
                  </a:path>
                </a:pathLst>
              </a:custGeom>
              <a:solidFill>
                <a:srgbClr val="008248"/>
              </a:solid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CEE24C-5CCE-90D9-82E2-9834AA84DA76}"/>
                  </a:ext>
                </a:extLst>
              </p:cNvPr>
              <p:cNvSpPr/>
              <p:nvPr/>
            </p:nvSpPr>
            <p:spPr>
              <a:xfrm>
                <a:off x="2455856" y="6257576"/>
                <a:ext cx="13843" cy="104012"/>
              </a:xfrm>
              <a:custGeom>
                <a:avLst/>
                <a:gdLst>
                  <a:gd name="connsiteX0" fmla="*/ 0 w 13843"/>
                  <a:gd name="connsiteY0" fmla="*/ 0 h 104012"/>
                  <a:gd name="connsiteX1" fmla="*/ 13843 w 13843"/>
                  <a:gd name="connsiteY1" fmla="*/ 0 h 104012"/>
                  <a:gd name="connsiteX2" fmla="*/ 13843 w 13843"/>
                  <a:gd name="connsiteY2" fmla="*/ 104013 h 104012"/>
                  <a:gd name="connsiteX3" fmla="*/ 0 w 13843"/>
                  <a:gd name="connsiteY3" fmla="*/ 104013 h 104012"/>
                </a:gdLst>
                <a:ahLst/>
                <a:cxnLst>
                  <a:cxn ang="0">
                    <a:pos x="connsiteX0" y="connsiteY0"/>
                  </a:cxn>
                  <a:cxn ang="0">
                    <a:pos x="connsiteX1" y="connsiteY1"/>
                  </a:cxn>
                  <a:cxn ang="0">
                    <a:pos x="connsiteX2" y="connsiteY2"/>
                  </a:cxn>
                  <a:cxn ang="0">
                    <a:pos x="connsiteX3" y="connsiteY3"/>
                  </a:cxn>
                </a:cxnLst>
                <a:rect l="l" t="t" r="r" b="b"/>
                <a:pathLst>
                  <a:path w="13843" h="104012">
                    <a:moveTo>
                      <a:pt x="0" y="0"/>
                    </a:moveTo>
                    <a:lnTo>
                      <a:pt x="13843" y="0"/>
                    </a:lnTo>
                    <a:lnTo>
                      <a:pt x="13843" y="104013"/>
                    </a:lnTo>
                    <a:lnTo>
                      <a:pt x="0" y="104013"/>
                    </a:lnTo>
                    <a:close/>
                  </a:path>
                </a:pathLst>
              </a:custGeom>
              <a:solidFill>
                <a:srgbClr val="008248"/>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BCD10D-51B5-277A-59B6-D1925E67566A}"/>
                  </a:ext>
                </a:extLst>
              </p:cNvPr>
              <p:cNvSpPr/>
              <p:nvPr/>
            </p:nvSpPr>
            <p:spPr>
              <a:xfrm>
                <a:off x="2311075" y="6257703"/>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748 w 39497"/>
                  <a:gd name="connsiteY9" fmla="*/ 83820 h 104013"/>
                  <a:gd name="connsiteX10" fmla="*/ 18923 w 39497"/>
                  <a:gd name="connsiteY10" fmla="*/ 10668 h 104013"/>
                  <a:gd name="connsiteX11" fmla="*/ 19177 w 39497"/>
                  <a:gd name="connsiteY11" fmla="*/ 10668 h 104013"/>
                  <a:gd name="connsiteX12" fmla="*/ 19431 w 39497"/>
                  <a:gd name="connsiteY12" fmla="*/ 15494 h 104013"/>
                  <a:gd name="connsiteX13" fmla="*/ 21209 w 39497"/>
                  <a:gd name="connsiteY13" fmla="*/ 45847 h 104013"/>
                  <a:gd name="connsiteX14" fmla="*/ 23495 w 39497"/>
                  <a:gd name="connsiteY14" fmla="*/ 82677 h 104013"/>
                  <a:gd name="connsiteX15" fmla="*/ 15748 w 39497"/>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342"/>
                      <a:pt x="32893" y="34671"/>
                      <a:pt x="29718" y="0"/>
                    </a:cubicBezTo>
                    <a:lnTo>
                      <a:pt x="9906" y="0"/>
                    </a:lnTo>
                    <a:cubicBezTo>
                      <a:pt x="6604" y="34671"/>
                      <a:pt x="3302" y="69342"/>
                      <a:pt x="0" y="104013"/>
                    </a:cubicBezTo>
                    <a:lnTo>
                      <a:pt x="14986" y="104013"/>
                    </a:lnTo>
                    <a:cubicBezTo>
                      <a:pt x="15113" y="101727"/>
                      <a:pt x="15240" y="99187"/>
                      <a:pt x="15367" y="96774"/>
                    </a:cubicBezTo>
                    <a:lnTo>
                      <a:pt x="24257" y="92964"/>
                    </a:lnTo>
                    <a:cubicBezTo>
                      <a:pt x="24511" y="97409"/>
                      <a:pt x="24765" y="101219"/>
                      <a:pt x="24892" y="104013"/>
                    </a:cubicBezTo>
                    <a:moveTo>
                      <a:pt x="15748" y="83820"/>
                    </a:moveTo>
                    <a:cubicBezTo>
                      <a:pt x="16764" y="59309"/>
                      <a:pt x="17907" y="30480"/>
                      <a:pt x="18923" y="10668"/>
                    </a:cubicBezTo>
                    <a:lnTo>
                      <a:pt x="19177" y="10668"/>
                    </a:lnTo>
                    <a:cubicBezTo>
                      <a:pt x="19177" y="12319"/>
                      <a:pt x="19304" y="13970"/>
                      <a:pt x="19431" y="15494"/>
                    </a:cubicBezTo>
                    <a:cubicBezTo>
                      <a:pt x="20066" y="25654"/>
                      <a:pt x="20701" y="35814"/>
                      <a:pt x="21209" y="45847"/>
                    </a:cubicBezTo>
                    <a:cubicBezTo>
                      <a:pt x="21463" y="49530"/>
                      <a:pt x="22479" y="67056"/>
                      <a:pt x="23495" y="82677"/>
                    </a:cubicBezTo>
                    <a:lnTo>
                      <a:pt x="15748" y="83820"/>
                    </a:lnTo>
                    <a:close/>
                  </a:path>
                </a:pathLst>
              </a:custGeom>
              <a:solidFill>
                <a:srgbClr val="008248"/>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DA8465D-DE3F-D76A-C6BA-4E5A28CCEF9E}"/>
                  </a:ext>
                </a:extLst>
              </p:cNvPr>
              <p:cNvSpPr/>
              <p:nvPr/>
            </p:nvSpPr>
            <p:spPr>
              <a:xfrm>
                <a:off x="2533198" y="6257703"/>
                <a:ext cx="39623" cy="104013"/>
              </a:xfrm>
              <a:custGeom>
                <a:avLst/>
                <a:gdLst>
                  <a:gd name="connsiteX0" fmla="*/ 24892 w 39623"/>
                  <a:gd name="connsiteY0" fmla="*/ 104013 h 104013"/>
                  <a:gd name="connsiteX1" fmla="*/ 39624 w 39623"/>
                  <a:gd name="connsiteY1" fmla="*/ 104013 h 104013"/>
                  <a:gd name="connsiteX2" fmla="*/ 29845 w 39623"/>
                  <a:gd name="connsiteY2" fmla="*/ 0 h 104013"/>
                  <a:gd name="connsiteX3" fmla="*/ 10033 w 39623"/>
                  <a:gd name="connsiteY3" fmla="*/ 0 h 104013"/>
                  <a:gd name="connsiteX4" fmla="*/ 0 w 39623"/>
                  <a:gd name="connsiteY4" fmla="*/ 104013 h 104013"/>
                  <a:gd name="connsiteX5" fmla="*/ 14986 w 39623"/>
                  <a:gd name="connsiteY5" fmla="*/ 104013 h 104013"/>
                  <a:gd name="connsiteX6" fmla="*/ 15367 w 39623"/>
                  <a:gd name="connsiteY6" fmla="*/ 96774 h 104013"/>
                  <a:gd name="connsiteX7" fmla="*/ 24257 w 39623"/>
                  <a:gd name="connsiteY7" fmla="*/ 92964 h 104013"/>
                  <a:gd name="connsiteX8" fmla="*/ 24892 w 39623"/>
                  <a:gd name="connsiteY8" fmla="*/ 104013 h 104013"/>
                  <a:gd name="connsiteX9" fmla="*/ 15875 w 39623"/>
                  <a:gd name="connsiteY9" fmla="*/ 83820 h 104013"/>
                  <a:gd name="connsiteX10" fmla="*/ 19050 w 39623"/>
                  <a:gd name="connsiteY10" fmla="*/ 10668 h 104013"/>
                  <a:gd name="connsiteX11" fmla="*/ 19304 w 39623"/>
                  <a:gd name="connsiteY11" fmla="*/ 10668 h 104013"/>
                  <a:gd name="connsiteX12" fmla="*/ 19558 w 39623"/>
                  <a:gd name="connsiteY12" fmla="*/ 15494 h 104013"/>
                  <a:gd name="connsiteX13" fmla="*/ 21336 w 39623"/>
                  <a:gd name="connsiteY13" fmla="*/ 45847 h 104013"/>
                  <a:gd name="connsiteX14" fmla="*/ 23622 w 39623"/>
                  <a:gd name="connsiteY14" fmla="*/ 82677 h 104013"/>
                  <a:gd name="connsiteX15" fmla="*/ 15875 w 39623"/>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3"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5113" y="101727"/>
                      <a:pt x="15240" y="99187"/>
                      <a:pt x="15367" y="96774"/>
                    </a:cubicBezTo>
                    <a:lnTo>
                      <a:pt x="24257" y="92964"/>
                    </a:lnTo>
                    <a:cubicBezTo>
                      <a:pt x="24511" y="97409"/>
                      <a:pt x="24765" y="101219"/>
                      <a:pt x="24892" y="104013"/>
                    </a:cubicBezTo>
                    <a:moveTo>
                      <a:pt x="15875" y="83820"/>
                    </a:moveTo>
                    <a:cubicBezTo>
                      <a:pt x="16891" y="59309"/>
                      <a:pt x="18034" y="30480"/>
                      <a:pt x="19050" y="10668"/>
                    </a:cubicBezTo>
                    <a:lnTo>
                      <a:pt x="19304" y="10668"/>
                    </a:lnTo>
                    <a:cubicBezTo>
                      <a:pt x="19304" y="12319"/>
                      <a:pt x="19431" y="13970"/>
                      <a:pt x="19558" y="15494"/>
                    </a:cubicBezTo>
                    <a:cubicBezTo>
                      <a:pt x="20193" y="25654"/>
                      <a:pt x="20828" y="35814"/>
                      <a:pt x="21336" y="45847"/>
                    </a:cubicBezTo>
                    <a:cubicBezTo>
                      <a:pt x="21590" y="49530"/>
                      <a:pt x="22606" y="67056"/>
                      <a:pt x="23622" y="82677"/>
                    </a:cubicBezTo>
                    <a:lnTo>
                      <a:pt x="15875" y="83820"/>
                    </a:lnTo>
                    <a:close/>
                  </a:path>
                </a:pathLst>
              </a:custGeom>
              <a:solidFill>
                <a:srgbClr val="008248"/>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3C0245-5254-258D-307F-B7E3C8971B5B}"/>
                  </a:ext>
                </a:extLst>
              </p:cNvPr>
              <p:cNvSpPr/>
              <p:nvPr/>
            </p:nvSpPr>
            <p:spPr>
              <a:xfrm>
                <a:off x="2485193" y="6257575"/>
                <a:ext cx="38354" cy="104140"/>
              </a:xfrm>
              <a:custGeom>
                <a:avLst/>
                <a:gdLst>
                  <a:gd name="connsiteX0" fmla="*/ 38354 w 38354"/>
                  <a:gd name="connsiteY0" fmla="*/ 29718 h 104140"/>
                  <a:gd name="connsiteX1" fmla="*/ 38354 w 38354"/>
                  <a:gd name="connsiteY1" fmla="*/ 0 h 104140"/>
                  <a:gd name="connsiteX2" fmla="*/ 0 w 38354"/>
                  <a:gd name="connsiteY2" fmla="*/ 0 h 104140"/>
                  <a:gd name="connsiteX3" fmla="*/ 0 w 38354"/>
                  <a:gd name="connsiteY3" fmla="*/ 19558 h 104140"/>
                  <a:gd name="connsiteX4" fmla="*/ 0 w 38354"/>
                  <a:gd name="connsiteY4" fmla="*/ 104140 h 104140"/>
                  <a:gd name="connsiteX5" fmla="*/ 38354 w 38354"/>
                  <a:gd name="connsiteY5" fmla="*/ 104140 h 104140"/>
                  <a:gd name="connsiteX6" fmla="*/ 38354 w 38354"/>
                  <a:gd name="connsiteY6" fmla="*/ 74422 h 104140"/>
                  <a:gd name="connsiteX7" fmla="*/ 24638 w 38354"/>
                  <a:gd name="connsiteY7" fmla="*/ 74422 h 104140"/>
                  <a:gd name="connsiteX8" fmla="*/ 24638 w 38354"/>
                  <a:gd name="connsiteY8" fmla="*/ 92710 h 104140"/>
                  <a:gd name="connsiteX9" fmla="*/ 13843 w 38354"/>
                  <a:gd name="connsiteY9" fmla="*/ 92710 h 104140"/>
                  <a:gd name="connsiteX10" fmla="*/ 13843 w 38354"/>
                  <a:gd name="connsiteY10" fmla="*/ 11430 h 104140"/>
                  <a:gd name="connsiteX11" fmla="*/ 24638 w 38354"/>
                  <a:gd name="connsiteY11" fmla="*/ 11430 h 104140"/>
                  <a:gd name="connsiteX12" fmla="*/ 24638 w 38354"/>
                  <a:gd name="connsiteY12" fmla="*/ 29718 h 104140"/>
                  <a:gd name="connsiteX13" fmla="*/ 38354 w 38354"/>
                  <a:gd name="connsiteY13" fmla="*/ 29718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54" h="104140">
                    <a:moveTo>
                      <a:pt x="38354" y="29718"/>
                    </a:moveTo>
                    <a:lnTo>
                      <a:pt x="38354" y="0"/>
                    </a:lnTo>
                    <a:lnTo>
                      <a:pt x="0" y="0"/>
                    </a:lnTo>
                    <a:lnTo>
                      <a:pt x="0" y="19558"/>
                    </a:lnTo>
                    <a:lnTo>
                      <a:pt x="0" y="104140"/>
                    </a:lnTo>
                    <a:lnTo>
                      <a:pt x="38354" y="104140"/>
                    </a:lnTo>
                    <a:lnTo>
                      <a:pt x="38354" y="74422"/>
                    </a:lnTo>
                    <a:lnTo>
                      <a:pt x="24638" y="74422"/>
                    </a:lnTo>
                    <a:lnTo>
                      <a:pt x="24638" y="92710"/>
                    </a:lnTo>
                    <a:lnTo>
                      <a:pt x="13843" y="92710"/>
                    </a:lnTo>
                    <a:lnTo>
                      <a:pt x="13843" y="11430"/>
                    </a:lnTo>
                    <a:lnTo>
                      <a:pt x="24638" y="11430"/>
                    </a:lnTo>
                    <a:lnTo>
                      <a:pt x="24638"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E4230FF-84CE-8CD7-2502-010184F3B03C}"/>
                  </a:ext>
                </a:extLst>
              </p:cNvPr>
              <p:cNvSpPr/>
              <p:nvPr/>
            </p:nvSpPr>
            <p:spPr>
              <a:xfrm>
                <a:off x="2403404" y="6257575"/>
                <a:ext cx="36510" cy="104013"/>
              </a:xfrm>
              <a:custGeom>
                <a:avLst/>
                <a:gdLst>
                  <a:gd name="connsiteX0" fmla="*/ 24257 w 36510"/>
                  <a:gd name="connsiteY0" fmla="*/ 51308 h 104013"/>
                  <a:gd name="connsiteX1" fmla="*/ 36449 w 36510"/>
                  <a:gd name="connsiteY1" fmla="*/ 30226 h 104013"/>
                  <a:gd name="connsiteX2" fmla="*/ 36449 w 36510"/>
                  <a:gd name="connsiteY2" fmla="*/ 0 h 104013"/>
                  <a:gd name="connsiteX3" fmla="*/ 0 w 36510"/>
                  <a:gd name="connsiteY3" fmla="*/ 0 h 104013"/>
                  <a:gd name="connsiteX4" fmla="*/ 0 w 36510"/>
                  <a:gd name="connsiteY4" fmla="*/ 104013 h 104013"/>
                  <a:gd name="connsiteX5" fmla="*/ 13843 w 36510"/>
                  <a:gd name="connsiteY5" fmla="*/ 104013 h 104013"/>
                  <a:gd name="connsiteX6" fmla="*/ 13843 w 36510"/>
                  <a:gd name="connsiteY6" fmla="*/ 58420 h 104013"/>
                  <a:gd name="connsiteX7" fmla="*/ 14605 w 36510"/>
                  <a:gd name="connsiteY7" fmla="*/ 58928 h 104013"/>
                  <a:gd name="connsiteX8" fmla="*/ 22098 w 36510"/>
                  <a:gd name="connsiteY8" fmla="*/ 73279 h 104013"/>
                  <a:gd name="connsiteX9" fmla="*/ 22098 w 36510"/>
                  <a:gd name="connsiteY9" fmla="*/ 104013 h 104013"/>
                  <a:gd name="connsiteX10" fmla="*/ 35941 w 36510"/>
                  <a:gd name="connsiteY10" fmla="*/ 104013 h 104013"/>
                  <a:gd name="connsiteX11" fmla="*/ 35941 w 36510"/>
                  <a:gd name="connsiteY11" fmla="*/ 73279 h 104013"/>
                  <a:gd name="connsiteX12" fmla="*/ 24257 w 36510"/>
                  <a:gd name="connsiteY12" fmla="*/ 51308 h 104013"/>
                  <a:gd name="connsiteX13" fmla="*/ 22606 w 36510"/>
                  <a:gd name="connsiteY13" fmla="*/ 29083 h 104013"/>
                  <a:gd name="connsiteX14" fmla="*/ 13843 w 36510"/>
                  <a:gd name="connsiteY14" fmla="*/ 44323 h 104013"/>
                  <a:gd name="connsiteX15" fmla="*/ 13843 w 36510"/>
                  <a:gd name="connsiteY15" fmla="*/ 12573 h 104013"/>
                  <a:gd name="connsiteX16" fmla="*/ 22606 w 36510"/>
                  <a:gd name="connsiteY16" fmla="*/ 12573 h 104013"/>
                  <a:gd name="connsiteX17" fmla="*/ 22606 w 36510"/>
                  <a:gd name="connsiteY17" fmla="*/ 2908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0" h="104013">
                    <a:moveTo>
                      <a:pt x="24257" y="51308"/>
                    </a:moveTo>
                    <a:cubicBezTo>
                      <a:pt x="38100" y="42418"/>
                      <a:pt x="36449" y="30734"/>
                      <a:pt x="36449" y="30226"/>
                    </a:cubicBezTo>
                    <a:lnTo>
                      <a:pt x="36449" y="0"/>
                    </a:lnTo>
                    <a:lnTo>
                      <a:pt x="0" y="0"/>
                    </a:lnTo>
                    <a:lnTo>
                      <a:pt x="0" y="104013"/>
                    </a:lnTo>
                    <a:lnTo>
                      <a:pt x="13843" y="104013"/>
                    </a:lnTo>
                    <a:lnTo>
                      <a:pt x="13843" y="58420"/>
                    </a:lnTo>
                    <a:lnTo>
                      <a:pt x="14605" y="58928"/>
                    </a:lnTo>
                    <a:cubicBezTo>
                      <a:pt x="19304" y="62230"/>
                      <a:pt x="22098" y="67564"/>
                      <a:pt x="22098" y="73279"/>
                    </a:cubicBezTo>
                    <a:lnTo>
                      <a:pt x="22098" y="104013"/>
                    </a:lnTo>
                    <a:lnTo>
                      <a:pt x="35941" y="104013"/>
                    </a:lnTo>
                    <a:lnTo>
                      <a:pt x="35941" y="73279"/>
                    </a:lnTo>
                    <a:cubicBezTo>
                      <a:pt x="35941" y="71755"/>
                      <a:pt x="37338" y="59944"/>
                      <a:pt x="24257" y="51308"/>
                    </a:cubicBezTo>
                    <a:moveTo>
                      <a:pt x="22606" y="29083"/>
                    </a:moveTo>
                    <a:cubicBezTo>
                      <a:pt x="22606" y="35306"/>
                      <a:pt x="19304" y="41148"/>
                      <a:pt x="13843" y="44323"/>
                    </a:cubicBezTo>
                    <a:lnTo>
                      <a:pt x="13843" y="12573"/>
                    </a:lnTo>
                    <a:lnTo>
                      <a:pt x="22606" y="12573"/>
                    </a:lnTo>
                    <a:lnTo>
                      <a:pt x="22606" y="29083"/>
                    </a:lnTo>
                    <a:close/>
                  </a:path>
                </a:pathLst>
              </a:custGeom>
              <a:solidFill>
                <a:srgbClr val="008248"/>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7BEA58F-C63A-C678-DD9D-22B7CC384988}"/>
                  </a:ext>
                </a:extLst>
              </p:cNvPr>
              <p:cNvSpPr/>
              <p:nvPr/>
            </p:nvSpPr>
            <p:spPr>
              <a:xfrm>
                <a:off x="2109971" y="6119273"/>
                <a:ext cx="176530" cy="381000"/>
              </a:xfrm>
              <a:custGeom>
                <a:avLst/>
                <a:gdLst>
                  <a:gd name="connsiteX0" fmla="*/ 158940 w 176530"/>
                  <a:gd name="connsiteY0" fmla="*/ 21844 h 381000"/>
                  <a:gd name="connsiteX1" fmla="*/ 158940 w 176530"/>
                  <a:gd name="connsiteY1" fmla="*/ 21844 h 381000"/>
                  <a:gd name="connsiteX2" fmla="*/ 158940 w 176530"/>
                  <a:gd name="connsiteY2" fmla="*/ 21844 h 381000"/>
                  <a:gd name="connsiteX3" fmla="*/ 127571 w 176530"/>
                  <a:gd name="connsiteY3" fmla="*/ 0 h 381000"/>
                  <a:gd name="connsiteX4" fmla="*/ 44767 w 176530"/>
                  <a:gd name="connsiteY4" fmla="*/ 0 h 381000"/>
                  <a:gd name="connsiteX5" fmla="*/ 17717 w 176530"/>
                  <a:gd name="connsiteY5" fmla="*/ 21717 h 381000"/>
                  <a:gd name="connsiteX6" fmla="*/ 17717 w 176530"/>
                  <a:gd name="connsiteY6" fmla="*/ 21717 h 381000"/>
                  <a:gd name="connsiteX7" fmla="*/ 17717 w 176530"/>
                  <a:gd name="connsiteY7" fmla="*/ 21844 h 381000"/>
                  <a:gd name="connsiteX8" fmla="*/ 17717 w 176530"/>
                  <a:gd name="connsiteY8" fmla="*/ 359029 h 381000"/>
                  <a:gd name="connsiteX9" fmla="*/ 17717 w 176530"/>
                  <a:gd name="connsiteY9" fmla="*/ 359029 h 381000"/>
                  <a:gd name="connsiteX10" fmla="*/ 17717 w 176530"/>
                  <a:gd name="connsiteY10" fmla="*/ 359156 h 381000"/>
                  <a:gd name="connsiteX11" fmla="*/ 44767 w 176530"/>
                  <a:gd name="connsiteY11" fmla="*/ 381000 h 381000"/>
                  <a:gd name="connsiteX12" fmla="*/ 131889 w 176530"/>
                  <a:gd name="connsiteY12" fmla="*/ 381000 h 381000"/>
                  <a:gd name="connsiteX13" fmla="*/ 158814 w 176530"/>
                  <a:gd name="connsiteY13" fmla="*/ 359283 h 381000"/>
                  <a:gd name="connsiteX14" fmla="*/ 158814 w 176530"/>
                  <a:gd name="connsiteY14" fmla="*/ 359283 h 381000"/>
                  <a:gd name="connsiteX15" fmla="*/ 158814 w 176530"/>
                  <a:gd name="connsiteY15" fmla="*/ 359156 h 381000"/>
                  <a:gd name="connsiteX16" fmla="*/ 158814 w 176530"/>
                  <a:gd name="connsiteY16" fmla="*/ 219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530" h="381000">
                    <a:moveTo>
                      <a:pt x="158940" y="21844"/>
                    </a:moveTo>
                    <a:lnTo>
                      <a:pt x="158940" y="21844"/>
                    </a:lnTo>
                    <a:cubicBezTo>
                      <a:pt x="158940" y="21844"/>
                      <a:pt x="158940" y="21844"/>
                      <a:pt x="158940" y="21844"/>
                    </a:cubicBezTo>
                    <a:cubicBezTo>
                      <a:pt x="156273" y="9779"/>
                      <a:pt x="139764" y="0"/>
                      <a:pt x="127571" y="0"/>
                    </a:cubicBezTo>
                    <a:lnTo>
                      <a:pt x="44767" y="0"/>
                    </a:lnTo>
                    <a:cubicBezTo>
                      <a:pt x="32575" y="0"/>
                      <a:pt x="20511" y="9779"/>
                      <a:pt x="17717" y="21717"/>
                    </a:cubicBezTo>
                    <a:lnTo>
                      <a:pt x="17717" y="21717"/>
                    </a:lnTo>
                    <a:cubicBezTo>
                      <a:pt x="17717" y="21717"/>
                      <a:pt x="17717" y="21844"/>
                      <a:pt x="17717" y="21844"/>
                    </a:cubicBezTo>
                    <a:cubicBezTo>
                      <a:pt x="-5906" y="133731"/>
                      <a:pt x="-5906" y="247142"/>
                      <a:pt x="17717" y="359029"/>
                    </a:cubicBezTo>
                    <a:lnTo>
                      <a:pt x="17717" y="359029"/>
                    </a:lnTo>
                    <a:cubicBezTo>
                      <a:pt x="17717" y="359029"/>
                      <a:pt x="17717" y="359156"/>
                      <a:pt x="17717" y="359156"/>
                    </a:cubicBezTo>
                    <a:cubicBezTo>
                      <a:pt x="20383" y="371221"/>
                      <a:pt x="32575" y="381000"/>
                      <a:pt x="44767" y="381000"/>
                    </a:cubicBezTo>
                    <a:lnTo>
                      <a:pt x="131889" y="381000"/>
                    </a:lnTo>
                    <a:cubicBezTo>
                      <a:pt x="144081" y="381000"/>
                      <a:pt x="156146" y="371221"/>
                      <a:pt x="158814" y="359283"/>
                    </a:cubicBezTo>
                    <a:lnTo>
                      <a:pt x="158814" y="359283"/>
                    </a:lnTo>
                    <a:cubicBezTo>
                      <a:pt x="158814" y="359283"/>
                      <a:pt x="158814" y="359156"/>
                      <a:pt x="158814" y="359156"/>
                    </a:cubicBezTo>
                    <a:cubicBezTo>
                      <a:pt x="182436" y="247269"/>
                      <a:pt x="182436" y="133858"/>
                      <a:pt x="158814" y="21971"/>
                    </a:cubicBezTo>
                  </a:path>
                </a:pathLst>
              </a:custGeom>
              <a:solidFill>
                <a:srgbClr val="FFFFFF"/>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BAF7DA4-B061-6225-5335-AC1138BBAC35}"/>
                  </a:ext>
                </a:extLst>
              </p:cNvPr>
              <p:cNvSpPr/>
              <p:nvPr/>
            </p:nvSpPr>
            <p:spPr>
              <a:xfrm>
                <a:off x="2167057" y="6338221"/>
                <a:ext cx="67564" cy="152780"/>
              </a:xfrm>
              <a:custGeom>
                <a:avLst/>
                <a:gdLst>
                  <a:gd name="connsiteX0" fmla="*/ 0 w 67564"/>
                  <a:gd name="connsiteY0" fmla="*/ 152654 h 152780"/>
                  <a:gd name="connsiteX1" fmla="*/ 67564 w 67564"/>
                  <a:gd name="connsiteY1" fmla="*/ 152654 h 152780"/>
                  <a:gd name="connsiteX2" fmla="*/ 62865 w 67564"/>
                  <a:gd name="connsiteY2" fmla="*/ 149479 h 152780"/>
                  <a:gd name="connsiteX3" fmla="*/ 60960 w 67564"/>
                  <a:gd name="connsiteY3" fmla="*/ 136398 h 152780"/>
                  <a:gd name="connsiteX4" fmla="*/ 58801 w 67564"/>
                  <a:gd name="connsiteY4" fmla="*/ 126365 h 152780"/>
                  <a:gd name="connsiteX5" fmla="*/ 62738 w 67564"/>
                  <a:gd name="connsiteY5" fmla="*/ 111379 h 152780"/>
                  <a:gd name="connsiteX6" fmla="*/ 66421 w 67564"/>
                  <a:gd name="connsiteY6" fmla="*/ 106045 h 152780"/>
                  <a:gd name="connsiteX7" fmla="*/ 66421 w 67564"/>
                  <a:gd name="connsiteY7" fmla="*/ 106045 h 152780"/>
                  <a:gd name="connsiteX8" fmla="*/ 64262 w 67564"/>
                  <a:gd name="connsiteY8" fmla="*/ 89154 h 152780"/>
                  <a:gd name="connsiteX9" fmla="*/ 54483 w 67564"/>
                  <a:gd name="connsiteY9" fmla="*/ 65659 h 152780"/>
                  <a:gd name="connsiteX10" fmla="*/ 55372 w 67564"/>
                  <a:gd name="connsiteY10" fmla="*/ 46609 h 152780"/>
                  <a:gd name="connsiteX11" fmla="*/ 53721 w 67564"/>
                  <a:gd name="connsiteY11" fmla="*/ 42418 h 152780"/>
                  <a:gd name="connsiteX12" fmla="*/ 51054 w 67564"/>
                  <a:gd name="connsiteY12" fmla="*/ 35433 h 152780"/>
                  <a:gd name="connsiteX13" fmla="*/ 49530 w 67564"/>
                  <a:gd name="connsiteY13" fmla="*/ 31242 h 152780"/>
                  <a:gd name="connsiteX14" fmla="*/ 46863 w 67564"/>
                  <a:gd name="connsiteY14" fmla="*/ 30607 h 152780"/>
                  <a:gd name="connsiteX15" fmla="*/ 37592 w 67564"/>
                  <a:gd name="connsiteY15" fmla="*/ 0 h 152780"/>
                  <a:gd name="connsiteX16" fmla="*/ 24892 w 67564"/>
                  <a:gd name="connsiteY16" fmla="*/ 30099 h 152780"/>
                  <a:gd name="connsiteX17" fmla="*/ 22606 w 67564"/>
                  <a:gd name="connsiteY17" fmla="*/ 30099 h 152780"/>
                  <a:gd name="connsiteX18" fmla="*/ 15367 w 67564"/>
                  <a:gd name="connsiteY18" fmla="*/ 48133 h 152780"/>
                  <a:gd name="connsiteX19" fmla="*/ 8255 w 67564"/>
                  <a:gd name="connsiteY19" fmla="*/ 82931 h 152780"/>
                  <a:gd name="connsiteX20" fmla="*/ 2413 w 67564"/>
                  <a:gd name="connsiteY20" fmla="*/ 108839 h 152780"/>
                  <a:gd name="connsiteX21" fmla="*/ 3429 w 67564"/>
                  <a:gd name="connsiteY21" fmla="*/ 108839 h 152780"/>
                  <a:gd name="connsiteX22" fmla="*/ 4699 w 67564"/>
                  <a:gd name="connsiteY22" fmla="*/ 114173 h 152780"/>
                  <a:gd name="connsiteX23" fmla="*/ 6858 w 67564"/>
                  <a:gd name="connsiteY23" fmla="*/ 125857 h 152780"/>
                  <a:gd name="connsiteX24" fmla="*/ 3429 w 67564"/>
                  <a:gd name="connsiteY24" fmla="*/ 134493 h 152780"/>
                  <a:gd name="connsiteX25" fmla="*/ 3429 w 67564"/>
                  <a:gd name="connsiteY25" fmla="*/ 147447 h 152780"/>
                  <a:gd name="connsiteX26" fmla="*/ 381 w 67564"/>
                  <a:gd name="connsiteY26" fmla="*/ 152781 h 1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64" h="152780">
                    <a:moveTo>
                      <a:pt x="0" y="152654"/>
                    </a:moveTo>
                    <a:lnTo>
                      <a:pt x="67564" y="152654"/>
                    </a:lnTo>
                    <a:cubicBezTo>
                      <a:pt x="65786" y="152019"/>
                      <a:pt x="64135" y="151003"/>
                      <a:pt x="62865" y="149479"/>
                    </a:cubicBezTo>
                    <a:cubicBezTo>
                      <a:pt x="57404" y="143764"/>
                      <a:pt x="59309" y="141097"/>
                      <a:pt x="60960" y="136398"/>
                    </a:cubicBezTo>
                    <a:cubicBezTo>
                      <a:pt x="62484" y="131826"/>
                      <a:pt x="59309" y="130175"/>
                      <a:pt x="58801" y="126365"/>
                    </a:cubicBezTo>
                    <a:cubicBezTo>
                      <a:pt x="58293" y="122555"/>
                      <a:pt x="61976" y="115189"/>
                      <a:pt x="62738" y="111379"/>
                    </a:cubicBezTo>
                    <a:cubicBezTo>
                      <a:pt x="63500" y="107569"/>
                      <a:pt x="66421" y="106045"/>
                      <a:pt x="66421" y="106045"/>
                    </a:cubicBezTo>
                    <a:lnTo>
                      <a:pt x="66421" y="106045"/>
                    </a:lnTo>
                    <a:cubicBezTo>
                      <a:pt x="66929" y="104775"/>
                      <a:pt x="66167" y="100965"/>
                      <a:pt x="64262" y="89154"/>
                    </a:cubicBezTo>
                    <a:cubicBezTo>
                      <a:pt x="63373" y="84328"/>
                      <a:pt x="54864" y="68453"/>
                      <a:pt x="54483" y="65659"/>
                    </a:cubicBezTo>
                    <a:cubicBezTo>
                      <a:pt x="53340" y="58166"/>
                      <a:pt x="56642" y="49403"/>
                      <a:pt x="55372" y="46609"/>
                    </a:cubicBezTo>
                    <a:cubicBezTo>
                      <a:pt x="54991" y="45466"/>
                      <a:pt x="53848" y="42926"/>
                      <a:pt x="53721" y="42418"/>
                    </a:cubicBezTo>
                    <a:cubicBezTo>
                      <a:pt x="53340" y="40513"/>
                      <a:pt x="51054" y="35433"/>
                      <a:pt x="51054" y="35433"/>
                    </a:cubicBezTo>
                    <a:lnTo>
                      <a:pt x="49530" y="31242"/>
                    </a:lnTo>
                    <a:cubicBezTo>
                      <a:pt x="49530" y="31242"/>
                      <a:pt x="48006" y="31242"/>
                      <a:pt x="46863" y="30607"/>
                    </a:cubicBezTo>
                    <a:cubicBezTo>
                      <a:pt x="45212" y="23749"/>
                      <a:pt x="37592" y="0"/>
                      <a:pt x="37592" y="0"/>
                    </a:cubicBezTo>
                    <a:cubicBezTo>
                      <a:pt x="34544" y="2794"/>
                      <a:pt x="27305" y="25527"/>
                      <a:pt x="24892" y="30099"/>
                    </a:cubicBezTo>
                    <a:cubicBezTo>
                      <a:pt x="24892" y="30099"/>
                      <a:pt x="23749" y="30226"/>
                      <a:pt x="22606" y="30099"/>
                    </a:cubicBezTo>
                    <a:cubicBezTo>
                      <a:pt x="22098" y="31115"/>
                      <a:pt x="16891" y="42418"/>
                      <a:pt x="15367" y="48133"/>
                    </a:cubicBezTo>
                    <a:cubicBezTo>
                      <a:pt x="12700" y="57531"/>
                      <a:pt x="21717" y="59055"/>
                      <a:pt x="8255" y="82931"/>
                    </a:cubicBezTo>
                    <a:cubicBezTo>
                      <a:pt x="6350" y="86360"/>
                      <a:pt x="3556" y="101854"/>
                      <a:pt x="2413" y="108839"/>
                    </a:cubicBezTo>
                    <a:lnTo>
                      <a:pt x="3429" y="108839"/>
                    </a:lnTo>
                    <a:cubicBezTo>
                      <a:pt x="5207" y="110236"/>
                      <a:pt x="4699" y="111760"/>
                      <a:pt x="4699" y="114173"/>
                    </a:cubicBezTo>
                    <a:cubicBezTo>
                      <a:pt x="4699" y="123444"/>
                      <a:pt x="7493" y="120015"/>
                      <a:pt x="6858" y="125857"/>
                    </a:cubicBezTo>
                    <a:cubicBezTo>
                      <a:pt x="5969" y="133223"/>
                      <a:pt x="4064" y="131318"/>
                      <a:pt x="3429" y="134493"/>
                    </a:cubicBezTo>
                    <a:cubicBezTo>
                      <a:pt x="2794" y="140462"/>
                      <a:pt x="4953" y="141224"/>
                      <a:pt x="3429" y="147447"/>
                    </a:cubicBezTo>
                    <a:cubicBezTo>
                      <a:pt x="2921" y="149606"/>
                      <a:pt x="1778" y="151384"/>
                      <a:pt x="381" y="152781"/>
                    </a:cubicBezTo>
                  </a:path>
                </a:pathLst>
              </a:custGeom>
              <a:solidFill>
                <a:srgbClr val="008248"/>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9EF33CA-1390-C2D3-23D6-28B798967137}"/>
                  </a:ext>
                </a:extLst>
              </p:cNvPr>
              <p:cNvSpPr/>
              <p:nvPr/>
            </p:nvSpPr>
            <p:spPr>
              <a:xfrm>
                <a:off x="2119940" y="6128671"/>
                <a:ext cx="80263" cy="361822"/>
              </a:xfrm>
              <a:custGeom>
                <a:avLst/>
                <a:gdLst>
                  <a:gd name="connsiteX0" fmla="*/ 68707 w 80263"/>
                  <a:gd name="connsiteY0" fmla="*/ 14097 h 361822"/>
                  <a:gd name="connsiteX1" fmla="*/ 68707 w 80263"/>
                  <a:gd name="connsiteY1" fmla="*/ 13589 h 361822"/>
                  <a:gd name="connsiteX2" fmla="*/ 68961 w 80263"/>
                  <a:gd name="connsiteY2" fmla="*/ 12827 h 361822"/>
                  <a:gd name="connsiteX3" fmla="*/ 69088 w 80263"/>
                  <a:gd name="connsiteY3" fmla="*/ 12192 h 361822"/>
                  <a:gd name="connsiteX4" fmla="*/ 69342 w 80263"/>
                  <a:gd name="connsiteY4" fmla="*/ 11557 h 361822"/>
                  <a:gd name="connsiteX5" fmla="*/ 69596 w 80263"/>
                  <a:gd name="connsiteY5" fmla="*/ 10922 h 361822"/>
                  <a:gd name="connsiteX6" fmla="*/ 69850 w 80263"/>
                  <a:gd name="connsiteY6" fmla="*/ 10414 h 361822"/>
                  <a:gd name="connsiteX7" fmla="*/ 70231 w 80263"/>
                  <a:gd name="connsiteY7" fmla="*/ 9779 h 361822"/>
                  <a:gd name="connsiteX8" fmla="*/ 70485 w 80263"/>
                  <a:gd name="connsiteY8" fmla="*/ 9398 h 361822"/>
                  <a:gd name="connsiteX9" fmla="*/ 70866 w 80263"/>
                  <a:gd name="connsiteY9" fmla="*/ 8636 h 361822"/>
                  <a:gd name="connsiteX10" fmla="*/ 71120 w 80263"/>
                  <a:gd name="connsiteY10" fmla="*/ 8255 h 361822"/>
                  <a:gd name="connsiteX11" fmla="*/ 71628 w 80263"/>
                  <a:gd name="connsiteY11" fmla="*/ 7493 h 361822"/>
                  <a:gd name="connsiteX12" fmla="*/ 71755 w 80263"/>
                  <a:gd name="connsiteY12" fmla="*/ 7239 h 361822"/>
                  <a:gd name="connsiteX13" fmla="*/ 72263 w 80263"/>
                  <a:gd name="connsiteY13" fmla="*/ 6477 h 361822"/>
                  <a:gd name="connsiteX14" fmla="*/ 72390 w 80263"/>
                  <a:gd name="connsiteY14" fmla="*/ 6223 h 361822"/>
                  <a:gd name="connsiteX15" fmla="*/ 73025 w 80263"/>
                  <a:gd name="connsiteY15" fmla="*/ 5461 h 361822"/>
                  <a:gd name="connsiteX16" fmla="*/ 73152 w 80263"/>
                  <a:gd name="connsiteY16" fmla="*/ 5334 h 361822"/>
                  <a:gd name="connsiteX17" fmla="*/ 73914 w 80263"/>
                  <a:gd name="connsiteY17" fmla="*/ 4572 h 361822"/>
                  <a:gd name="connsiteX18" fmla="*/ 73914 w 80263"/>
                  <a:gd name="connsiteY18" fmla="*/ 4572 h 361822"/>
                  <a:gd name="connsiteX19" fmla="*/ 74676 w 80263"/>
                  <a:gd name="connsiteY19" fmla="*/ 3810 h 361822"/>
                  <a:gd name="connsiteX20" fmla="*/ 74676 w 80263"/>
                  <a:gd name="connsiteY20" fmla="*/ 3810 h 361822"/>
                  <a:gd name="connsiteX21" fmla="*/ 75565 w 80263"/>
                  <a:gd name="connsiteY21" fmla="*/ 3048 h 361822"/>
                  <a:gd name="connsiteX22" fmla="*/ 75565 w 80263"/>
                  <a:gd name="connsiteY22" fmla="*/ 3048 h 361822"/>
                  <a:gd name="connsiteX23" fmla="*/ 76454 w 80263"/>
                  <a:gd name="connsiteY23" fmla="*/ 2286 h 361822"/>
                  <a:gd name="connsiteX24" fmla="*/ 76454 w 80263"/>
                  <a:gd name="connsiteY24" fmla="*/ 2286 h 361822"/>
                  <a:gd name="connsiteX25" fmla="*/ 77470 w 80263"/>
                  <a:gd name="connsiteY25" fmla="*/ 1524 h 361822"/>
                  <a:gd name="connsiteX26" fmla="*/ 77470 w 80263"/>
                  <a:gd name="connsiteY26" fmla="*/ 1524 h 361822"/>
                  <a:gd name="connsiteX27" fmla="*/ 78486 w 80263"/>
                  <a:gd name="connsiteY27" fmla="*/ 889 h 361822"/>
                  <a:gd name="connsiteX28" fmla="*/ 79629 w 80263"/>
                  <a:gd name="connsiteY28" fmla="*/ 254 h 361822"/>
                  <a:gd name="connsiteX29" fmla="*/ 80264 w 80263"/>
                  <a:gd name="connsiteY29" fmla="*/ 0 h 361822"/>
                  <a:gd name="connsiteX30" fmla="*/ 34544 w 80263"/>
                  <a:gd name="connsiteY30" fmla="*/ 0 h 361822"/>
                  <a:gd name="connsiteX31" fmla="*/ 33401 w 80263"/>
                  <a:gd name="connsiteY31" fmla="*/ 0 h 361822"/>
                  <a:gd name="connsiteX32" fmla="*/ 33274 w 80263"/>
                  <a:gd name="connsiteY32" fmla="*/ 0 h 361822"/>
                  <a:gd name="connsiteX33" fmla="*/ 32131 w 80263"/>
                  <a:gd name="connsiteY33" fmla="*/ 127 h 361822"/>
                  <a:gd name="connsiteX34" fmla="*/ 31877 w 80263"/>
                  <a:gd name="connsiteY34" fmla="*/ 127 h 361822"/>
                  <a:gd name="connsiteX35" fmla="*/ 30734 w 80263"/>
                  <a:gd name="connsiteY35" fmla="*/ 381 h 361822"/>
                  <a:gd name="connsiteX36" fmla="*/ 30607 w 80263"/>
                  <a:gd name="connsiteY36" fmla="*/ 381 h 361822"/>
                  <a:gd name="connsiteX37" fmla="*/ 29464 w 80263"/>
                  <a:gd name="connsiteY37" fmla="*/ 762 h 361822"/>
                  <a:gd name="connsiteX38" fmla="*/ 28448 w 80263"/>
                  <a:gd name="connsiteY38" fmla="*/ 1143 h 361822"/>
                  <a:gd name="connsiteX39" fmla="*/ 28321 w 80263"/>
                  <a:gd name="connsiteY39" fmla="*/ 1143 h 361822"/>
                  <a:gd name="connsiteX40" fmla="*/ 27305 w 80263"/>
                  <a:gd name="connsiteY40" fmla="*/ 1651 h 361822"/>
                  <a:gd name="connsiteX41" fmla="*/ 27305 w 80263"/>
                  <a:gd name="connsiteY41" fmla="*/ 1651 h 361822"/>
                  <a:gd name="connsiteX42" fmla="*/ 26416 w 80263"/>
                  <a:gd name="connsiteY42" fmla="*/ 2159 h 361822"/>
                  <a:gd name="connsiteX43" fmla="*/ 26289 w 80263"/>
                  <a:gd name="connsiteY43" fmla="*/ 2159 h 361822"/>
                  <a:gd name="connsiteX44" fmla="*/ 25400 w 80263"/>
                  <a:gd name="connsiteY44" fmla="*/ 2794 h 361822"/>
                  <a:gd name="connsiteX45" fmla="*/ 25273 w 80263"/>
                  <a:gd name="connsiteY45" fmla="*/ 2794 h 361822"/>
                  <a:gd name="connsiteX46" fmla="*/ 24384 w 80263"/>
                  <a:gd name="connsiteY46" fmla="*/ 3429 h 361822"/>
                  <a:gd name="connsiteX47" fmla="*/ 24384 w 80263"/>
                  <a:gd name="connsiteY47" fmla="*/ 3429 h 361822"/>
                  <a:gd name="connsiteX48" fmla="*/ 23495 w 80263"/>
                  <a:gd name="connsiteY48" fmla="*/ 4064 h 361822"/>
                  <a:gd name="connsiteX49" fmla="*/ 23368 w 80263"/>
                  <a:gd name="connsiteY49" fmla="*/ 4191 h 361822"/>
                  <a:gd name="connsiteX50" fmla="*/ 22606 w 80263"/>
                  <a:gd name="connsiteY50" fmla="*/ 4953 h 361822"/>
                  <a:gd name="connsiteX51" fmla="*/ 22606 w 80263"/>
                  <a:gd name="connsiteY51" fmla="*/ 4953 h 361822"/>
                  <a:gd name="connsiteX52" fmla="*/ 21844 w 80263"/>
                  <a:gd name="connsiteY52" fmla="*/ 5715 h 361822"/>
                  <a:gd name="connsiteX53" fmla="*/ 21717 w 80263"/>
                  <a:gd name="connsiteY53" fmla="*/ 5842 h 361822"/>
                  <a:gd name="connsiteX54" fmla="*/ 20955 w 80263"/>
                  <a:gd name="connsiteY54" fmla="*/ 6604 h 361822"/>
                  <a:gd name="connsiteX55" fmla="*/ 20955 w 80263"/>
                  <a:gd name="connsiteY55" fmla="*/ 6604 h 361822"/>
                  <a:gd name="connsiteX56" fmla="*/ 20320 w 80263"/>
                  <a:gd name="connsiteY56" fmla="*/ 7366 h 361822"/>
                  <a:gd name="connsiteX57" fmla="*/ 20193 w 80263"/>
                  <a:gd name="connsiteY57" fmla="*/ 7493 h 361822"/>
                  <a:gd name="connsiteX58" fmla="*/ 19558 w 80263"/>
                  <a:gd name="connsiteY58" fmla="*/ 8382 h 361822"/>
                  <a:gd name="connsiteX59" fmla="*/ 19558 w 80263"/>
                  <a:gd name="connsiteY59" fmla="*/ 8509 h 361822"/>
                  <a:gd name="connsiteX60" fmla="*/ 19050 w 80263"/>
                  <a:gd name="connsiteY60" fmla="*/ 9271 h 361822"/>
                  <a:gd name="connsiteX61" fmla="*/ 19050 w 80263"/>
                  <a:gd name="connsiteY61" fmla="*/ 9398 h 361822"/>
                  <a:gd name="connsiteX62" fmla="*/ 18542 w 80263"/>
                  <a:gd name="connsiteY62" fmla="*/ 10287 h 361822"/>
                  <a:gd name="connsiteX63" fmla="*/ 18542 w 80263"/>
                  <a:gd name="connsiteY63" fmla="*/ 10541 h 361822"/>
                  <a:gd name="connsiteX64" fmla="*/ 18161 w 80263"/>
                  <a:gd name="connsiteY64" fmla="*/ 11430 h 361822"/>
                  <a:gd name="connsiteX65" fmla="*/ 18161 w 80263"/>
                  <a:gd name="connsiteY65" fmla="*/ 11557 h 361822"/>
                  <a:gd name="connsiteX66" fmla="*/ 17780 w 80263"/>
                  <a:gd name="connsiteY66" fmla="*/ 12573 h 361822"/>
                  <a:gd name="connsiteX67" fmla="*/ 17780 w 80263"/>
                  <a:gd name="connsiteY67" fmla="*/ 12827 h 361822"/>
                  <a:gd name="connsiteX68" fmla="*/ 17526 w 80263"/>
                  <a:gd name="connsiteY68" fmla="*/ 13843 h 361822"/>
                  <a:gd name="connsiteX69" fmla="*/ 17526 w 80263"/>
                  <a:gd name="connsiteY69" fmla="*/ 347218 h 361822"/>
                  <a:gd name="connsiteX70" fmla="*/ 35179 w 80263"/>
                  <a:gd name="connsiteY70" fmla="*/ 361823 h 361822"/>
                  <a:gd name="connsiteX71" fmla="*/ 33528 w 80263"/>
                  <a:gd name="connsiteY71" fmla="*/ 357632 h 361822"/>
                  <a:gd name="connsiteX72" fmla="*/ 34290 w 80263"/>
                  <a:gd name="connsiteY72" fmla="*/ 344551 h 361822"/>
                  <a:gd name="connsiteX73" fmla="*/ 36703 w 80263"/>
                  <a:gd name="connsiteY73" fmla="*/ 336042 h 361822"/>
                  <a:gd name="connsiteX74" fmla="*/ 37211 w 80263"/>
                  <a:gd name="connsiteY74" fmla="*/ 328676 h 361822"/>
                  <a:gd name="connsiteX75" fmla="*/ 38227 w 80263"/>
                  <a:gd name="connsiteY75" fmla="*/ 319024 h 361822"/>
                  <a:gd name="connsiteX76" fmla="*/ 39624 w 80263"/>
                  <a:gd name="connsiteY76" fmla="*/ 318008 h 361822"/>
                  <a:gd name="connsiteX77" fmla="*/ 40005 w 80263"/>
                  <a:gd name="connsiteY77" fmla="*/ 318008 h 361822"/>
                  <a:gd name="connsiteX78" fmla="*/ 41148 w 80263"/>
                  <a:gd name="connsiteY78" fmla="*/ 303149 h 361822"/>
                  <a:gd name="connsiteX79" fmla="*/ 41656 w 80263"/>
                  <a:gd name="connsiteY79" fmla="*/ 272415 h 361822"/>
                  <a:gd name="connsiteX80" fmla="*/ 47371 w 80263"/>
                  <a:gd name="connsiteY80" fmla="*/ 257683 h 361822"/>
                  <a:gd name="connsiteX81" fmla="*/ 48768 w 80263"/>
                  <a:gd name="connsiteY81" fmla="*/ 244602 h 361822"/>
                  <a:gd name="connsiteX82" fmla="*/ 49149 w 80263"/>
                  <a:gd name="connsiteY82" fmla="*/ 233426 h 361822"/>
                  <a:gd name="connsiteX83" fmla="*/ 47371 w 80263"/>
                  <a:gd name="connsiteY83" fmla="*/ 232156 h 361822"/>
                  <a:gd name="connsiteX84" fmla="*/ 56515 w 80263"/>
                  <a:gd name="connsiteY84" fmla="*/ 191516 h 361822"/>
                  <a:gd name="connsiteX85" fmla="*/ 63373 w 80263"/>
                  <a:gd name="connsiteY85" fmla="*/ 173863 h 361822"/>
                  <a:gd name="connsiteX86" fmla="*/ 66929 w 80263"/>
                  <a:gd name="connsiteY86" fmla="*/ 164592 h 361822"/>
                  <a:gd name="connsiteX87" fmla="*/ 71755 w 80263"/>
                  <a:gd name="connsiteY87" fmla="*/ 157480 h 361822"/>
                  <a:gd name="connsiteX88" fmla="*/ 72898 w 80263"/>
                  <a:gd name="connsiteY88" fmla="*/ 150495 h 361822"/>
                  <a:gd name="connsiteX89" fmla="*/ 70993 w 80263"/>
                  <a:gd name="connsiteY89" fmla="*/ 141859 h 361822"/>
                  <a:gd name="connsiteX90" fmla="*/ 68326 w 80263"/>
                  <a:gd name="connsiteY90" fmla="*/ 118237 h 361822"/>
                  <a:gd name="connsiteX91" fmla="*/ 67691 w 80263"/>
                  <a:gd name="connsiteY91" fmla="*/ 102616 h 361822"/>
                  <a:gd name="connsiteX92" fmla="*/ 66802 w 80263"/>
                  <a:gd name="connsiteY92" fmla="*/ 98679 h 361822"/>
                  <a:gd name="connsiteX93" fmla="*/ 66548 w 80263"/>
                  <a:gd name="connsiteY93" fmla="*/ 97790 h 361822"/>
                  <a:gd name="connsiteX94" fmla="*/ 63500 w 80263"/>
                  <a:gd name="connsiteY94" fmla="*/ 89535 h 361822"/>
                  <a:gd name="connsiteX95" fmla="*/ 60706 w 80263"/>
                  <a:gd name="connsiteY95" fmla="*/ 88519 h 361822"/>
                  <a:gd name="connsiteX96" fmla="*/ 44831 w 80263"/>
                  <a:gd name="connsiteY96" fmla="*/ 78359 h 361822"/>
                  <a:gd name="connsiteX97" fmla="*/ 29972 w 80263"/>
                  <a:gd name="connsiteY97" fmla="*/ 63627 h 361822"/>
                  <a:gd name="connsiteX98" fmla="*/ 27305 w 80263"/>
                  <a:gd name="connsiteY98" fmla="*/ 56134 h 361822"/>
                  <a:gd name="connsiteX99" fmla="*/ 27813 w 80263"/>
                  <a:gd name="connsiteY99" fmla="*/ 54991 h 361822"/>
                  <a:gd name="connsiteX100" fmla="*/ 28702 w 80263"/>
                  <a:gd name="connsiteY100" fmla="*/ 54102 h 361822"/>
                  <a:gd name="connsiteX101" fmla="*/ 45720 w 80263"/>
                  <a:gd name="connsiteY101" fmla="*/ 41275 h 361822"/>
                  <a:gd name="connsiteX102" fmla="*/ 61214 w 80263"/>
                  <a:gd name="connsiteY102" fmla="*/ 33401 h 361822"/>
                  <a:gd name="connsiteX103" fmla="*/ 65786 w 80263"/>
                  <a:gd name="connsiteY103" fmla="*/ 29845 h 361822"/>
                  <a:gd name="connsiteX104" fmla="*/ 69596 w 80263"/>
                  <a:gd name="connsiteY104" fmla="*/ 26670 h 361822"/>
                  <a:gd name="connsiteX105" fmla="*/ 70485 w 80263"/>
                  <a:gd name="connsiteY105" fmla="*/ 26416 h 361822"/>
                  <a:gd name="connsiteX106" fmla="*/ 69088 w 80263"/>
                  <a:gd name="connsiteY106" fmla="*/ 14478 h 361822"/>
                  <a:gd name="connsiteX107" fmla="*/ 69342 w 80263"/>
                  <a:gd name="connsiteY107" fmla="*/ 13208 h 36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0263" h="361822">
                    <a:moveTo>
                      <a:pt x="68707" y="14097"/>
                    </a:moveTo>
                    <a:cubicBezTo>
                      <a:pt x="68707" y="14097"/>
                      <a:pt x="68707" y="13843"/>
                      <a:pt x="68707" y="13589"/>
                    </a:cubicBezTo>
                    <a:cubicBezTo>
                      <a:pt x="68707" y="13335"/>
                      <a:pt x="68707" y="13081"/>
                      <a:pt x="68961" y="12827"/>
                    </a:cubicBezTo>
                    <a:cubicBezTo>
                      <a:pt x="68961" y="12573"/>
                      <a:pt x="69088" y="12446"/>
                      <a:pt x="69088" y="12192"/>
                    </a:cubicBezTo>
                    <a:cubicBezTo>
                      <a:pt x="69088" y="11938"/>
                      <a:pt x="69215" y="11811"/>
                      <a:pt x="69342" y="11557"/>
                    </a:cubicBezTo>
                    <a:cubicBezTo>
                      <a:pt x="69342" y="11303"/>
                      <a:pt x="69469" y="11176"/>
                      <a:pt x="69596" y="10922"/>
                    </a:cubicBezTo>
                    <a:cubicBezTo>
                      <a:pt x="69596" y="10795"/>
                      <a:pt x="69723" y="10541"/>
                      <a:pt x="69850" y="10414"/>
                    </a:cubicBezTo>
                    <a:cubicBezTo>
                      <a:pt x="69850" y="10160"/>
                      <a:pt x="70104" y="9906"/>
                      <a:pt x="70231" y="9779"/>
                    </a:cubicBezTo>
                    <a:cubicBezTo>
                      <a:pt x="70231" y="9652"/>
                      <a:pt x="70231" y="9525"/>
                      <a:pt x="70485" y="9398"/>
                    </a:cubicBezTo>
                    <a:cubicBezTo>
                      <a:pt x="70612" y="9144"/>
                      <a:pt x="70739" y="8890"/>
                      <a:pt x="70866" y="8636"/>
                    </a:cubicBezTo>
                    <a:cubicBezTo>
                      <a:pt x="70866" y="8636"/>
                      <a:pt x="70866" y="8382"/>
                      <a:pt x="71120" y="8255"/>
                    </a:cubicBezTo>
                    <a:cubicBezTo>
                      <a:pt x="71247" y="8001"/>
                      <a:pt x="71374" y="7747"/>
                      <a:pt x="71628" y="7493"/>
                    </a:cubicBezTo>
                    <a:cubicBezTo>
                      <a:pt x="71628" y="7493"/>
                      <a:pt x="71628" y="7366"/>
                      <a:pt x="71755" y="7239"/>
                    </a:cubicBezTo>
                    <a:cubicBezTo>
                      <a:pt x="71882" y="6985"/>
                      <a:pt x="72136" y="6731"/>
                      <a:pt x="72263" y="6477"/>
                    </a:cubicBezTo>
                    <a:cubicBezTo>
                      <a:pt x="72263" y="6477"/>
                      <a:pt x="72263" y="6350"/>
                      <a:pt x="72390" y="6223"/>
                    </a:cubicBezTo>
                    <a:cubicBezTo>
                      <a:pt x="72644" y="5969"/>
                      <a:pt x="72771" y="5715"/>
                      <a:pt x="73025" y="5461"/>
                    </a:cubicBezTo>
                    <a:cubicBezTo>
                      <a:pt x="73025" y="5461"/>
                      <a:pt x="73025" y="5461"/>
                      <a:pt x="73152" y="5334"/>
                    </a:cubicBezTo>
                    <a:cubicBezTo>
                      <a:pt x="73406" y="5080"/>
                      <a:pt x="73660" y="4826"/>
                      <a:pt x="73914" y="4572"/>
                    </a:cubicBezTo>
                    <a:cubicBezTo>
                      <a:pt x="73914" y="4572"/>
                      <a:pt x="73914" y="4572"/>
                      <a:pt x="73914" y="4572"/>
                    </a:cubicBezTo>
                    <a:cubicBezTo>
                      <a:pt x="74168" y="4318"/>
                      <a:pt x="74422" y="4064"/>
                      <a:pt x="74676" y="3810"/>
                    </a:cubicBezTo>
                    <a:cubicBezTo>
                      <a:pt x="74676" y="3810"/>
                      <a:pt x="74676" y="3810"/>
                      <a:pt x="74676" y="3810"/>
                    </a:cubicBezTo>
                    <a:cubicBezTo>
                      <a:pt x="74930" y="3556"/>
                      <a:pt x="75184" y="3302"/>
                      <a:pt x="75565" y="3048"/>
                    </a:cubicBezTo>
                    <a:cubicBezTo>
                      <a:pt x="75565" y="3048"/>
                      <a:pt x="75565" y="3048"/>
                      <a:pt x="75565" y="3048"/>
                    </a:cubicBezTo>
                    <a:cubicBezTo>
                      <a:pt x="75819" y="2794"/>
                      <a:pt x="76200" y="2540"/>
                      <a:pt x="76454" y="2286"/>
                    </a:cubicBezTo>
                    <a:cubicBezTo>
                      <a:pt x="76454" y="2286"/>
                      <a:pt x="76454" y="2286"/>
                      <a:pt x="76454" y="2286"/>
                    </a:cubicBezTo>
                    <a:cubicBezTo>
                      <a:pt x="76835" y="2032"/>
                      <a:pt x="77089" y="1778"/>
                      <a:pt x="77470" y="1524"/>
                    </a:cubicBezTo>
                    <a:lnTo>
                      <a:pt x="77470" y="1524"/>
                    </a:lnTo>
                    <a:cubicBezTo>
                      <a:pt x="77470" y="1524"/>
                      <a:pt x="78105" y="1143"/>
                      <a:pt x="78486" y="889"/>
                    </a:cubicBezTo>
                    <a:cubicBezTo>
                      <a:pt x="78867" y="635"/>
                      <a:pt x="79248" y="508"/>
                      <a:pt x="79629" y="254"/>
                    </a:cubicBezTo>
                    <a:cubicBezTo>
                      <a:pt x="79883" y="254"/>
                      <a:pt x="80010" y="0"/>
                      <a:pt x="80264" y="0"/>
                    </a:cubicBezTo>
                    <a:lnTo>
                      <a:pt x="34544" y="0"/>
                    </a:lnTo>
                    <a:cubicBezTo>
                      <a:pt x="34544" y="0"/>
                      <a:pt x="33782" y="0"/>
                      <a:pt x="33401" y="0"/>
                    </a:cubicBezTo>
                    <a:cubicBezTo>
                      <a:pt x="33401" y="0"/>
                      <a:pt x="33401" y="0"/>
                      <a:pt x="33274" y="0"/>
                    </a:cubicBezTo>
                    <a:cubicBezTo>
                      <a:pt x="32893" y="0"/>
                      <a:pt x="32512" y="0"/>
                      <a:pt x="32131" y="127"/>
                    </a:cubicBezTo>
                    <a:cubicBezTo>
                      <a:pt x="32131" y="127"/>
                      <a:pt x="32004" y="127"/>
                      <a:pt x="31877" y="127"/>
                    </a:cubicBezTo>
                    <a:cubicBezTo>
                      <a:pt x="31496" y="127"/>
                      <a:pt x="31115" y="254"/>
                      <a:pt x="30734" y="381"/>
                    </a:cubicBezTo>
                    <a:cubicBezTo>
                      <a:pt x="30734" y="381"/>
                      <a:pt x="30734" y="381"/>
                      <a:pt x="30607" y="381"/>
                    </a:cubicBezTo>
                    <a:cubicBezTo>
                      <a:pt x="30226" y="381"/>
                      <a:pt x="29845" y="635"/>
                      <a:pt x="29464" y="762"/>
                    </a:cubicBezTo>
                    <a:cubicBezTo>
                      <a:pt x="29083" y="762"/>
                      <a:pt x="28829" y="1016"/>
                      <a:pt x="28448" y="1143"/>
                    </a:cubicBezTo>
                    <a:cubicBezTo>
                      <a:pt x="28448" y="1143"/>
                      <a:pt x="28321" y="1143"/>
                      <a:pt x="28321" y="1143"/>
                    </a:cubicBezTo>
                    <a:cubicBezTo>
                      <a:pt x="27940" y="1270"/>
                      <a:pt x="27686" y="1397"/>
                      <a:pt x="27305" y="1651"/>
                    </a:cubicBezTo>
                    <a:cubicBezTo>
                      <a:pt x="27305" y="1651"/>
                      <a:pt x="27305" y="1651"/>
                      <a:pt x="27305" y="1651"/>
                    </a:cubicBezTo>
                    <a:cubicBezTo>
                      <a:pt x="27051" y="1778"/>
                      <a:pt x="26670" y="1905"/>
                      <a:pt x="26416" y="2159"/>
                    </a:cubicBezTo>
                    <a:cubicBezTo>
                      <a:pt x="26416" y="2159"/>
                      <a:pt x="26416" y="2159"/>
                      <a:pt x="26289" y="2159"/>
                    </a:cubicBezTo>
                    <a:cubicBezTo>
                      <a:pt x="25908" y="2286"/>
                      <a:pt x="25654" y="2540"/>
                      <a:pt x="25400" y="2794"/>
                    </a:cubicBezTo>
                    <a:cubicBezTo>
                      <a:pt x="25400" y="2794"/>
                      <a:pt x="25400" y="2794"/>
                      <a:pt x="25273" y="2794"/>
                    </a:cubicBezTo>
                    <a:cubicBezTo>
                      <a:pt x="25019" y="2921"/>
                      <a:pt x="24765" y="3175"/>
                      <a:pt x="24384" y="3429"/>
                    </a:cubicBezTo>
                    <a:cubicBezTo>
                      <a:pt x="24384" y="3429"/>
                      <a:pt x="24384" y="3429"/>
                      <a:pt x="24384" y="3429"/>
                    </a:cubicBezTo>
                    <a:cubicBezTo>
                      <a:pt x="24130" y="3683"/>
                      <a:pt x="23749" y="3810"/>
                      <a:pt x="23495" y="4064"/>
                    </a:cubicBezTo>
                    <a:cubicBezTo>
                      <a:pt x="23495" y="4064"/>
                      <a:pt x="23495" y="4064"/>
                      <a:pt x="23368" y="4191"/>
                    </a:cubicBezTo>
                    <a:cubicBezTo>
                      <a:pt x="23114" y="4445"/>
                      <a:pt x="22860" y="4699"/>
                      <a:pt x="22606" y="4953"/>
                    </a:cubicBezTo>
                    <a:cubicBezTo>
                      <a:pt x="22606" y="4953"/>
                      <a:pt x="22606" y="4953"/>
                      <a:pt x="22606" y="4953"/>
                    </a:cubicBezTo>
                    <a:cubicBezTo>
                      <a:pt x="22352" y="5207"/>
                      <a:pt x="22098" y="5461"/>
                      <a:pt x="21844" y="5715"/>
                    </a:cubicBezTo>
                    <a:cubicBezTo>
                      <a:pt x="21844" y="5715"/>
                      <a:pt x="21844" y="5715"/>
                      <a:pt x="21717" y="5842"/>
                    </a:cubicBezTo>
                    <a:cubicBezTo>
                      <a:pt x="21463" y="6096"/>
                      <a:pt x="21209" y="6350"/>
                      <a:pt x="20955" y="6604"/>
                    </a:cubicBezTo>
                    <a:cubicBezTo>
                      <a:pt x="20955" y="6604"/>
                      <a:pt x="20955" y="6604"/>
                      <a:pt x="20955" y="6604"/>
                    </a:cubicBezTo>
                    <a:cubicBezTo>
                      <a:pt x="20701" y="6858"/>
                      <a:pt x="20574" y="7112"/>
                      <a:pt x="20320" y="7366"/>
                    </a:cubicBezTo>
                    <a:cubicBezTo>
                      <a:pt x="20320" y="7366"/>
                      <a:pt x="20320" y="7493"/>
                      <a:pt x="20193" y="7493"/>
                    </a:cubicBezTo>
                    <a:cubicBezTo>
                      <a:pt x="19939" y="7747"/>
                      <a:pt x="19812" y="8128"/>
                      <a:pt x="19558" y="8382"/>
                    </a:cubicBezTo>
                    <a:cubicBezTo>
                      <a:pt x="19558" y="8382"/>
                      <a:pt x="19558" y="8382"/>
                      <a:pt x="19558" y="8509"/>
                    </a:cubicBezTo>
                    <a:lnTo>
                      <a:pt x="19050" y="9271"/>
                    </a:lnTo>
                    <a:cubicBezTo>
                      <a:pt x="19050" y="9271"/>
                      <a:pt x="19050" y="9271"/>
                      <a:pt x="19050" y="9398"/>
                    </a:cubicBezTo>
                    <a:cubicBezTo>
                      <a:pt x="18923" y="9652"/>
                      <a:pt x="18669" y="10033"/>
                      <a:pt x="18542" y="10287"/>
                    </a:cubicBezTo>
                    <a:cubicBezTo>
                      <a:pt x="18542" y="10287"/>
                      <a:pt x="18542" y="10414"/>
                      <a:pt x="18542" y="10541"/>
                    </a:cubicBezTo>
                    <a:cubicBezTo>
                      <a:pt x="18415" y="10795"/>
                      <a:pt x="18288" y="11049"/>
                      <a:pt x="18161" y="11430"/>
                    </a:cubicBezTo>
                    <a:cubicBezTo>
                      <a:pt x="18161" y="11430"/>
                      <a:pt x="18161" y="11430"/>
                      <a:pt x="18161" y="11557"/>
                    </a:cubicBezTo>
                    <a:cubicBezTo>
                      <a:pt x="18161" y="11811"/>
                      <a:pt x="17907" y="12192"/>
                      <a:pt x="17780" y="12573"/>
                    </a:cubicBezTo>
                    <a:cubicBezTo>
                      <a:pt x="17780" y="12573"/>
                      <a:pt x="17780" y="12700"/>
                      <a:pt x="17780" y="12827"/>
                    </a:cubicBezTo>
                    <a:cubicBezTo>
                      <a:pt x="17780" y="13208"/>
                      <a:pt x="17526" y="13462"/>
                      <a:pt x="17526" y="13843"/>
                    </a:cubicBezTo>
                    <a:cubicBezTo>
                      <a:pt x="-5842" y="124460"/>
                      <a:pt x="-5842" y="236728"/>
                      <a:pt x="17526" y="347218"/>
                    </a:cubicBezTo>
                    <a:cubicBezTo>
                      <a:pt x="19304" y="354838"/>
                      <a:pt x="27432" y="361569"/>
                      <a:pt x="35179" y="361823"/>
                    </a:cubicBezTo>
                    <a:cubicBezTo>
                      <a:pt x="34544" y="360807"/>
                      <a:pt x="34036" y="359537"/>
                      <a:pt x="33528" y="357632"/>
                    </a:cubicBezTo>
                    <a:cubicBezTo>
                      <a:pt x="32512" y="352933"/>
                      <a:pt x="33147" y="347980"/>
                      <a:pt x="34290" y="344551"/>
                    </a:cubicBezTo>
                    <a:cubicBezTo>
                      <a:pt x="35052" y="342392"/>
                      <a:pt x="36195" y="339090"/>
                      <a:pt x="36703" y="336042"/>
                    </a:cubicBezTo>
                    <a:cubicBezTo>
                      <a:pt x="37211" y="333121"/>
                      <a:pt x="37211" y="330454"/>
                      <a:pt x="37211" y="328676"/>
                    </a:cubicBezTo>
                    <a:cubicBezTo>
                      <a:pt x="37211" y="324739"/>
                      <a:pt x="37211" y="319913"/>
                      <a:pt x="38227" y="319024"/>
                    </a:cubicBezTo>
                    <a:cubicBezTo>
                      <a:pt x="39116" y="318135"/>
                      <a:pt x="39624" y="318008"/>
                      <a:pt x="39624" y="318008"/>
                    </a:cubicBezTo>
                    <a:lnTo>
                      <a:pt x="40005" y="318008"/>
                    </a:lnTo>
                    <a:cubicBezTo>
                      <a:pt x="40005" y="318008"/>
                      <a:pt x="41148" y="303149"/>
                      <a:pt x="41148" y="303149"/>
                    </a:cubicBezTo>
                    <a:cubicBezTo>
                      <a:pt x="41148" y="303149"/>
                      <a:pt x="40259" y="282956"/>
                      <a:pt x="41656" y="272415"/>
                    </a:cubicBezTo>
                    <a:cubicBezTo>
                      <a:pt x="42418" y="266192"/>
                      <a:pt x="47371" y="257683"/>
                      <a:pt x="47371" y="257683"/>
                    </a:cubicBezTo>
                    <a:lnTo>
                      <a:pt x="48768" y="244602"/>
                    </a:lnTo>
                    <a:cubicBezTo>
                      <a:pt x="49403" y="238379"/>
                      <a:pt x="49149" y="233426"/>
                      <a:pt x="49149" y="233426"/>
                    </a:cubicBezTo>
                    <a:cubicBezTo>
                      <a:pt x="48006" y="232664"/>
                      <a:pt x="47371" y="232156"/>
                      <a:pt x="47371" y="232156"/>
                    </a:cubicBezTo>
                    <a:cubicBezTo>
                      <a:pt x="47371" y="232156"/>
                      <a:pt x="50165" y="212217"/>
                      <a:pt x="56515" y="191516"/>
                    </a:cubicBezTo>
                    <a:cubicBezTo>
                      <a:pt x="58039" y="186436"/>
                      <a:pt x="62738" y="175768"/>
                      <a:pt x="63373" y="173863"/>
                    </a:cubicBezTo>
                    <a:cubicBezTo>
                      <a:pt x="64008" y="171196"/>
                      <a:pt x="65913" y="167005"/>
                      <a:pt x="66929" y="164592"/>
                    </a:cubicBezTo>
                    <a:cubicBezTo>
                      <a:pt x="69977" y="157734"/>
                      <a:pt x="71755" y="157480"/>
                      <a:pt x="71755" y="157480"/>
                    </a:cubicBezTo>
                    <a:cubicBezTo>
                      <a:pt x="72771" y="154813"/>
                      <a:pt x="72263" y="152527"/>
                      <a:pt x="72898" y="150495"/>
                    </a:cubicBezTo>
                    <a:cubicBezTo>
                      <a:pt x="72136" y="149987"/>
                      <a:pt x="71247" y="147828"/>
                      <a:pt x="70993" y="141859"/>
                    </a:cubicBezTo>
                    <a:cubicBezTo>
                      <a:pt x="70739" y="137414"/>
                      <a:pt x="68961" y="124206"/>
                      <a:pt x="68326" y="118237"/>
                    </a:cubicBezTo>
                    <a:cubicBezTo>
                      <a:pt x="67437" y="111125"/>
                      <a:pt x="66929" y="103124"/>
                      <a:pt x="67691" y="102616"/>
                    </a:cubicBezTo>
                    <a:cubicBezTo>
                      <a:pt x="67691" y="101981"/>
                      <a:pt x="66675" y="100457"/>
                      <a:pt x="66802" y="98679"/>
                    </a:cubicBezTo>
                    <a:lnTo>
                      <a:pt x="66548" y="97790"/>
                    </a:lnTo>
                    <a:cubicBezTo>
                      <a:pt x="65913" y="95631"/>
                      <a:pt x="67056" y="91694"/>
                      <a:pt x="63500" y="89535"/>
                    </a:cubicBezTo>
                    <a:cubicBezTo>
                      <a:pt x="62611" y="89154"/>
                      <a:pt x="61722" y="88773"/>
                      <a:pt x="60706" y="88519"/>
                    </a:cubicBezTo>
                    <a:cubicBezTo>
                      <a:pt x="53848" y="86741"/>
                      <a:pt x="47371" y="81153"/>
                      <a:pt x="44831" y="78359"/>
                    </a:cubicBezTo>
                    <a:cubicBezTo>
                      <a:pt x="36449" y="69215"/>
                      <a:pt x="32385" y="68707"/>
                      <a:pt x="29972" y="63627"/>
                    </a:cubicBezTo>
                    <a:cubicBezTo>
                      <a:pt x="28321" y="60071"/>
                      <a:pt x="27305" y="58166"/>
                      <a:pt x="27305" y="56134"/>
                    </a:cubicBezTo>
                    <a:cubicBezTo>
                      <a:pt x="27305" y="56134"/>
                      <a:pt x="27559" y="55245"/>
                      <a:pt x="27813" y="54991"/>
                    </a:cubicBezTo>
                    <a:cubicBezTo>
                      <a:pt x="28067" y="54610"/>
                      <a:pt x="28321" y="54356"/>
                      <a:pt x="28702" y="54102"/>
                    </a:cubicBezTo>
                    <a:cubicBezTo>
                      <a:pt x="32258" y="52451"/>
                      <a:pt x="35814" y="46736"/>
                      <a:pt x="45720" y="41275"/>
                    </a:cubicBezTo>
                    <a:cubicBezTo>
                      <a:pt x="52832" y="37338"/>
                      <a:pt x="57404" y="35560"/>
                      <a:pt x="61214" y="33401"/>
                    </a:cubicBezTo>
                    <a:cubicBezTo>
                      <a:pt x="63119" y="32004"/>
                      <a:pt x="64643" y="30861"/>
                      <a:pt x="65786" y="29845"/>
                    </a:cubicBezTo>
                    <a:cubicBezTo>
                      <a:pt x="66802" y="29083"/>
                      <a:pt x="68580" y="27305"/>
                      <a:pt x="69596" y="26670"/>
                    </a:cubicBezTo>
                    <a:cubicBezTo>
                      <a:pt x="69850" y="26670"/>
                      <a:pt x="70231" y="26416"/>
                      <a:pt x="70485" y="26416"/>
                    </a:cubicBezTo>
                    <a:cubicBezTo>
                      <a:pt x="68961" y="22860"/>
                      <a:pt x="68326" y="18923"/>
                      <a:pt x="69088" y="14478"/>
                    </a:cubicBezTo>
                    <a:cubicBezTo>
                      <a:pt x="69088" y="14097"/>
                      <a:pt x="69215" y="13589"/>
                      <a:pt x="69342" y="13208"/>
                    </a:cubicBezTo>
                  </a:path>
                </a:pathLst>
              </a:custGeom>
              <a:solidFill>
                <a:srgbClr val="1D4289"/>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61A5DB3-76A5-DF81-6A27-32689AF75CC3}"/>
                  </a:ext>
                </a:extLst>
              </p:cNvPr>
              <p:cNvSpPr/>
              <p:nvPr/>
            </p:nvSpPr>
            <p:spPr>
              <a:xfrm>
                <a:off x="2218747" y="6128417"/>
                <a:ext cx="58419" cy="361060"/>
              </a:xfrm>
              <a:custGeom>
                <a:avLst/>
                <a:gdLst>
                  <a:gd name="connsiteX0" fmla="*/ 41148 w 58419"/>
                  <a:gd name="connsiteY0" fmla="*/ 14605 h 361060"/>
                  <a:gd name="connsiteX1" fmla="*/ 23114 w 58419"/>
                  <a:gd name="connsiteY1" fmla="*/ 0 h 361060"/>
                  <a:gd name="connsiteX2" fmla="*/ 0 w 58419"/>
                  <a:gd name="connsiteY2" fmla="*/ 0 h 361060"/>
                  <a:gd name="connsiteX3" fmla="*/ 762 w 58419"/>
                  <a:gd name="connsiteY3" fmla="*/ 0 h 361060"/>
                  <a:gd name="connsiteX4" fmla="*/ 762 w 58419"/>
                  <a:gd name="connsiteY4" fmla="*/ 0 h 361060"/>
                  <a:gd name="connsiteX5" fmla="*/ 1397 w 58419"/>
                  <a:gd name="connsiteY5" fmla="*/ 127 h 361060"/>
                  <a:gd name="connsiteX6" fmla="*/ 2413 w 58419"/>
                  <a:gd name="connsiteY6" fmla="*/ 508 h 361060"/>
                  <a:gd name="connsiteX7" fmla="*/ 3683 w 58419"/>
                  <a:gd name="connsiteY7" fmla="*/ 1143 h 361060"/>
                  <a:gd name="connsiteX8" fmla="*/ 3683 w 58419"/>
                  <a:gd name="connsiteY8" fmla="*/ 1143 h 361060"/>
                  <a:gd name="connsiteX9" fmla="*/ 3937 w 58419"/>
                  <a:gd name="connsiteY9" fmla="*/ 1143 h 361060"/>
                  <a:gd name="connsiteX10" fmla="*/ 4064 w 58419"/>
                  <a:gd name="connsiteY10" fmla="*/ 1143 h 361060"/>
                  <a:gd name="connsiteX11" fmla="*/ 4191 w 58419"/>
                  <a:gd name="connsiteY11" fmla="*/ 1143 h 361060"/>
                  <a:gd name="connsiteX12" fmla="*/ 4445 w 58419"/>
                  <a:gd name="connsiteY12" fmla="*/ 1143 h 361060"/>
                  <a:gd name="connsiteX13" fmla="*/ 4572 w 58419"/>
                  <a:gd name="connsiteY13" fmla="*/ 1143 h 361060"/>
                  <a:gd name="connsiteX14" fmla="*/ 4826 w 58419"/>
                  <a:gd name="connsiteY14" fmla="*/ 1143 h 361060"/>
                  <a:gd name="connsiteX15" fmla="*/ 4953 w 58419"/>
                  <a:gd name="connsiteY15" fmla="*/ 1143 h 361060"/>
                  <a:gd name="connsiteX16" fmla="*/ 5461 w 58419"/>
                  <a:gd name="connsiteY16" fmla="*/ 1270 h 361060"/>
                  <a:gd name="connsiteX17" fmla="*/ 6477 w 58419"/>
                  <a:gd name="connsiteY17" fmla="*/ 1651 h 361060"/>
                  <a:gd name="connsiteX18" fmla="*/ 8763 w 58419"/>
                  <a:gd name="connsiteY18" fmla="*/ 3937 h 361060"/>
                  <a:gd name="connsiteX19" fmla="*/ 9271 w 58419"/>
                  <a:gd name="connsiteY19" fmla="*/ 4318 h 361060"/>
                  <a:gd name="connsiteX20" fmla="*/ 9779 w 58419"/>
                  <a:gd name="connsiteY20" fmla="*/ 5588 h 361060"/>
                  <a:gd name="connsiteX21" fmla="*/ 11430 w 58419"/>
                  <a:gd name="connsiteY21" fmla="*/ 10922 h 361060"/>
                  <a:gd name="connsiteX22" fmla="*/ 12446 w 58419"/>
                  <a:gd name="connsiteY22" fmla="*/ 12954 h 361060"/>
                  <a:gd name="connsiteX23" fmla="*/ 13208 w 58419"/>
                  <a:gd name="connsiteY23" fmla="*/ 14478 h 361060"/>
                  <a:gd name="connsiteX24" fmla="*/ 12446 w 58419"/>
                  <a:gd name="connsiteY24" fmla="*/ 16637 h 361060"/>
                  <a:gd name="connsiteX25" fmla="*/ 15748 w 58419"/>
                  <a:gd name="connsiteY25" fmla="*/ 25654 h 361060"/>
                  <a:gd name="connsiteX26" fmla="*/ 19431 w 58419"/>
                  <a:gd name="connsiteY26" fmla="*/ 33274 h 361060"/>
                  <a:gd name="connsiteX27" fmla="*/ 24511 w 58419"/>
                  <a:gd name="connsiteY27" fmla="*/ 55753 h 361060"/>
                  <a:gd name="connsiteX28" fmla="*/ 29210 w 58419"/>
                  <a:gd name="connsiteY28" fmla="*/ 76327 h 361060"/>
                  <a:gd name="connsiteX29" fmla="*/ 30861 w 58419"/>
                  <a:gd name="connsiteY29" fmla="*/ 93091 h 361060"/>
                  <a:gd name="connsiteX30" fmla="*/ 27305 w 58419"/>
                  <a:gd name="connsiteY30" fmla="*/ 102743 h 361060"/>
                  <a:gd name="connsiteX31" fmla="*/ 25400 w 58419"/>
                  <a:gd name="connsiteY31" fmla="*/ 113919 h 361060"/>
                  <a:gd name="connsiteX32" fmla="*/ 25654 w 58419"/>
                  <a:gd name="connsiteY32" fmla="*/ 114173 h 361060"/>
                  <a:gd name="connsiteX33" fmla="*/ 24003 w 58419"/>
                  <a:gd name="connsiteY33" fmla="*/ 124841 h 361060"/>
                  <a:gd name="connsiteX34" fmla="*/ 20701 w 58419"/>
                  <a:gd name="connsiteY34" fmla="*/ 134874 h 361060"/>
                  <a:gd name="connsiteX35" fmla="*/ 18034 w 58419"/>
                  <a:gd name="connsiteY35" fmla="*/ 142875 h 361060"/>
                  <a:gd name="connsiteX36" fmla="*/ 15367 w 58419"/>
                  <a:gd name="connsiteY36" fmla="*/ 152273 h 361060"/>
                  <a:gd name="connsiteX37" fmla="*/ 14097 w 58419"/>
                  <a:gd name="connsiteY37" fmla="*/ 154305 h 361060"/>
                  <a:gd name="connsiteX38" fmla="*/ 15113 w 58419"/>
                  <a:gd name="connsiteY38" fmla="*/ 160528 h 361060"/>
                  <a:gd name="connsiteX39" fmla="*/ 21844 w 58419"/>
                  <a:gd name="connsiteY39" fmla="*/ 182372 h 361060"/>
                  <a:gd name="connsiteX40" fmla="*/ 23114 w 58419"/>
                  <a:gd name="connsiteY40" fmla="*/ 219710 h 361060"/>
                  <a:gd name="connsiteX41" fmla="*/ 22479 w 58419"/>
                  <a:gd name="connsiteY41" fmla="*/ 233680 h 361060"/>
                  <a:gd name="connsiteX42" fmla="*/ 19939 w 58419"/>
                  <a:gd name="connsiteY42" fmla="*/ 235077 h 361060"/>
                  <a:gd name="connsiteX43" fmla="*/ 19685 w 58419"/>
                  <a:gd name="connsiteY43" fmla="*/ 237998 h 361060"/>
                  <a:gd name="connsiteX44" fmla="*/ 19685 w 58419"/>
                  <a:gd name="connsiteY44" fmla="*/ 239522 h 361060"/>
                  <a:gd name="connsiteX45" fmla="*/ 19685 w 58419"/>
                  <a:gd name="connsiteY45" fmla="*/ 247396 h 361060"/>
                  <a:gd name="connsiteX46" fmla="*/ 24892 w 58419"/>
                  <a:gd name="connsiteY46" fmla="*/ 270891 h 361060"/>
                  <a:gd name="connsiteX47" fmla="*/ 25781 w 58419"/>
                  <a:gd name="connsiteY47" fmla="*/ 316230 h 361060"/>
                  <a:gd name="connsiteX48" fmla="*/ 25781 w 58419"/>
                  <a:gd name="connsiteY48" fmla="*/ 316230 h 361060"/>
                  <a:gd name="connsiteX49" fmla="*/ 27686 w 58419"/>
                  <a:gd name="connsiteY49" fmla="*/ 321691 h 361060"/>
                  <a:gd name="connsiteX50" fmla="*/ 26924 w 58419"/>
                  <a:gd name="connsiteY50" fmla="*/ 338836 h 361060"/>
                  <a:gd name="connsiteX51" fmla="*/ 27813 w 58419"/>
                  <a:gd name="connsiteY51" fmla="*/ 355981 h 361060"/>
                  <a:gd name="connsiteX52" fmla="*/ 23876 w 58419"/>
                  <a:gd name="connsiteY52" fmla="*/ 361061 h 361060"/>
                  <a:gd name="connsiteX53" fmla="*/ 40894 w 58419"/>
                  <a:gd name="connsiteY53" fmla="*/ 346583 h 361060"/>
                  <a:gd name="connsiteX54" fmla="*/ 40894 w 58419"/>
                  <a:gd name="connsiteY54" fmla="*/ 13208 h 3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419" h="361060">
                    <a:moveTo>
                      <a:pt x="41148" y="14605"/>
                    </a:moveTo>
                    <a:cubicBezTo>
                      <a:pt x="39370" y="6858"/>
                      <a:pt x="30988" y="0"/>
                      <a:pt x="23114" y="0"/>
                    </a:cubicBezTo>
                    <a:lnTo>
                      <a:pt x="0" y="0"/>
                    </a:lnTo>
                    <a:cubicBezTo>
                      <a:pt x="0" y="0"/>
                      <a:pt x="508" y="0"/>
                      <a:pt x="762" y="0"/>
                    </a:cubicBezTo>
                    <a:cubicBezTo>
                      <a:pt x="762" y="0"/>
                      <a:pt x="762" y="0"/>
                      <a:pt x="762" y="0"/>
                    </a:cubicBezTo>
                    <a:cubicBezTo>
                      <a:pt x="1016" y="0"/>
                      <a:pt x="1143" y="0"/>
                      <a:pt x="1397" y="127"/>
                    </a:cubicBezTo>
                    <a:cubicBezTo>
                      <a:pt x="1778" y="127"/>
                      <a:pt x="2032" y="381"/>
                      <a:pt x="2413" y="508"/>
                    </a:cubicBezTo>
                    <a:cubicBezTo>
                      <a:pt x="2794" y="762"/>
                      <a:pt x="3302" y="889"/>
                      <a:pt x="3683" y="1143"/>
                    </a:cubicBezTo>
                    <a:lnTo>
                      <a:pt x="3683" y="1143"/>
                    </a:lnTo>
                    <a:cubicBezTo>
                      <a:pt x="3683" y="1143"/>
                      <a:pt x="3810" y="1143"/>
                      <a:pt x="3937" y="1143"/>
                    </a:cubicBezTo>
                    <a:cubicBezTo>
                      <a:pt x="3937" y="1143"/>
                      <a:pt x="3937" y="1143"/>
                      <a:pt x="4064" y="1143"/>
                    </a:cubicBezTo>
                    <a:cubicBezTo>
                      <a:pt x="4064" y="1143"/>
                      <a:pt x="4064" y="1143"/>
                      <a:pt x="4191" y="1143"/>
                    </a:cubicBezTo>
                    <a:cubicBezTo>
                      <a:pt x="4191" y="1143"/>
                      <a:pt x="4318" y="1143"/>
                      <a:pt x="4445" y="1143"/>
                    </a:cubicBezTo>
                    <a:cubicBezTo>
                      <a:pt x="4445" y="1143"/>
                      <a:pt x="4445" y="1143"/>
                      <a:pt x="4572" y="1143"/>
                    </a:cubicBezTo>
                    <a:cubicBezTo>
                      <a:pt x="4572" y="1143"/>
                      <a:pt x="4699" y="1143"/>
                      <a:pt x="4826" y="1143"/>
                    </a:cubicBezTo>
                    <a:cubicBezTo>
                      <a:pt x="4826" y="1143"/>
                      <a:pt x="4826" y="1143"/>
                      <a:pt x="4953" y="1143"/>
                    </a:cubicBezTo>
                    <a:cubicBezTo>
                      <a:pt x="5080" y="1143"/>
                      <a:pt x="5207" y="1143"/>
                      <a:pt x="5461" y="1270"/>
                    </a:cubicBezTo>
                    <a:cubicBezTo>
                      <a:pt x="5842" y="1270"/>
                      <a:pt x="6223" y="1397"/>
                      <a:pt x="6477" y="1651"/>
                    </a:cubicBezTo>
                    <a:cubicBezTo>
                      <a:pt x="7493" y="2159"/>
                      <a:pt x="7874" y="3302"/>
                      <a:pt x="8763" y="3937"/>
                    </a:cubicBezTo>
                    <a:cubicBezTo>
                      <a:pt x="8890" y="3937"/>
                      <a:pt x="9144" y="4191"/>
                      <a:pt x="9271" y="4318"/>
                    </a:cubicBezTo>
                    <a:cubicBezTo>
                      <a:pt x="9525" y="4699"/>
                      <a:pt x="9652" y="5080"/>
                      <a:pt x="9779" y="5588"/>
                    </a:cubicBezTo>
                    <a:cubicBezTo>
                      <a:pt x="10287" y="7493"/>
                      <a:pt x="10795" y="9017"/>
                      <a:pt x="11430" y="10922"/>
                    </a:cubicBezTo>
                    <a:cubicBezTo>
                      <a:pt x="11684" y="11557"/>
                      <a:pt x="11938" y="12446"/>
                      <a:pt x="12446" y="12954"/>
                    </a:cubicBezTo>
                    <a:cubicBezTo>
                      <a:pt x="12700" y="13208"/>
                      <a:pt x="13081" y="13843"/>
                      <a:pt x="13208" y="14478"/>
                    </a:cubicBezTo>
                    <a:cubicBezTo>
                      <a:pt x="13208" y="15240"/>
                      <a:pt x="12827" y="16383"/>
                      <a:pt x="12446" y="16637"/>
                    </a:cubicBezTo>
                    <a:cubicBezTo>
                      <a:pt x="13462" y="19558"/>
                      <a:pt x="15748" y="25654"/>
                      <a:pt x="15748" y="25654"/>
                    </a:cubicBezTo>
                    <a:cubicBezTo>
                      <a:pt x="15748" y="25654"/>
                      <a:pt x="17907" y="30353"/>
                      <a:pt x="19431" y="33274"/>
                    </a:cubicBezTo>
                    <a:cubicBezTo>
                      <a:pt x="23749" y="42037"/>
                      <a:pt x="24765" y="45847"/>
                      <a:pt x="24511" y="55753"/>
                    </a:cubicBezTo>
                    <a:cubicBezTo>
                      <a:pt x="24384" y="63627"/>
                      <a:pt x="29718" y="65405"/>
                      <a:pt x="29210" y="76327"/>
                    </a:cubicBezTo>
                    <a:cubicBezTo>
                      <a:pt x="29210" y="77597"/>
                      <a:pt x="33655" y="84582"/>
                      <a:pt x="30861" y="93091"/>
                    </a:cubicBezTo>
                    <a:cubicBezTo>
                      <a:pt x="29718" y="96647"/>
                      <a:pt x="28194" y="100457"/>
                      <a:pt x="27305" y="102743"/>
                    </a:cubicBezTo>
                    <a:cubicBezTo>
                      <a:pt x="27178" y="106934"/>
                      <a:pt x="26289" y="110617"/>
                      <a:pt x="25400" y="113919"/>
                    </a:cubicBezTo>
                    <a:cubicBezTo>
                      <a:pt x="25400" y="113919"/>
                      <a:pt x="25400" y="114046"/>
                      <a:pt x="25654" y="114173"/>
                    </a:cubicBezTo>
                    <a:cubicBezTo>
                      <a:pt x="25908" y="116332"/>
                      <a:pt x="24511" y="123063"/>
                      <a:pt x="24003" y="124841"/>
                    </a:cubicBezTo>
                    <a:cubicBezTo>
                      <a:pt x="23495" y="126619"/>
                      <a:pt x="21463" y="132334"/>
                      <a:pt x="20701" y="134874"/>
                    </a:cubicBezTo>
                    <a:cubicBezTo>
                      <a:pt x="20320" y="136017"/>
                      <a:pt x="19177" y="139700"/>
                      <a:pt x="18034" y="142875"/>
                    </a:cubicBezTo>
                    <a:cubicBezTo>
                      <a:pt x="17145" y="147193"/>
                      <a:pt x="16383" y="150495"/>
                      <a:pt x="15367" y="152273"/>
                    </a:cubicBezTo>
                    <a:cubicBezTo>
                      <a:pt x="15367" y="152527"/>
                      <a:pt x="14097" y="154051"/>
                      <a:pt x="14097" y="154305"/>
                    </a:cubicBezTo>
                    <a:cubicBezTo>
                      <a:pt x="14097" y="154813"/>
                      <a:pt x="14605" y="157988"/>
                      <a:pt x="15113" y="160528"/>
                    </a:cubicBezTo>
                    <a:cubicBezTo>
                      <a:pt x="17145" y="163322"/>
                      <a:pt x="20955" y="171958"/>
                      <a:pt x="21844" y="182372"/>
                    </a:cubicBezTo>
                    <a:cubicBezTo>
                      <a:pt x="22733" y="192278"/>
                      <a:pt x="25146" y="198882"/>
                      <a:pt x="23114" y="219710"/>
                    </a:cubicBezTo>
                    <a:cubicBezTo>
                      <a:pt x="22860" y="226568"/>
                      <a:pt x="22733" y="232029"/>
                      <a:pt x="22479" y="233680"/>
                    </a:cubicBezTo>
                    <a:cubicBezTo>
                      <a:pt x="21463" y="234696"/>
                      <a:pt x="19939" y="235077"/>
                      <a:pt x="19939" y="235077"/>
                    </a:cubicBezTo>
                    <a:lnTo>
                      <a:pt x="19685" y="237998"/>
                    </a:lnTo>
                    <a:lnTo>
                      <a:pt x="19685" y="239522"/>
                    </a:lnTo>
                    <a:cubicBezTo>
                      <a:pt x="19685" y="239522"/>
                      <a:pt x="19685" y="247396"/>
                      <a:pt x="19685" y="247396"/>
                    </a:cubicBezTo>
                    <a:cubicBezTo>
                      <a:pt x="20828" y="253365"/>
                      <a:pt x="25019" y="264414"/>
                      <a:pt x="24892" y="270891"/>
                    </a:cubicBezTo>
                    <a:cubicBezTo>
                      <a:pt x="24892" y="275336"/>
                      <a:pt x="25654" y="314071"/>
                      <a:pt x="25781" y="316230"/>
                    </a:cubicBezTo>
                    <a:lnTo>
                      <a:pt x="25781" y="316230"/>
                    </a:lnTo>
                    <a:cubicBezTo>
                      <a:pt x="25781" y="316230"/>
                      <a:pt x="28702" y="318897"/>
                      <a:pt x="27686" y="321691"/>
                    </a:cubicBezTo>
                    <a:cubicBezTo>
                      <a:pt x="26670" y="324485"/>
                      <a:pt x="28829" y="329565"/>
                      <a:pt x="26924" y="338836"/>
                    </a:cubicBezTo>
                    <a:cubicBezTo>
                      <a:pt x="25146" y="348107"/>
                      <a:pt x="29464" y="348615"/>
                      <a:pt x="27813" y="355981"/>
                    </a:cubicBezTo>
                    <a:cubicBezTo>
                      <a:pt x="27305" y="358521"/>
                      <a:pt x="25781" y="360172"/>
                      <a:pt x="23876" y="361061"/>
                    </a:cubicBezTo>
                    <a:cubicBezTo>
                      <a:pt x="31369" y="360553"/>
                      <a:pt x="39243" y="353949"/>
                      <a:pt x="40894" y="346583"/>
                    </a:cubicBezTo>
                    <a:cubicBezTo>
                      <a:pt x="64262" y="235966"/>
                      <a:pt x="64262" y="123698"/>
                      <a:pt x="40894" y="13208"/>
                    </a:cubicBezTo>
                  </a:path>
                </a:pathLst>
              </a:custGeom>
              <a:solidFill>
                <a:srgbClr val="C7102E"/>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E55ACB7-0F75-5ED5-81E4-93F681E3F814}"/>
                  </a:ext>
                </a:extLst>
              </p:cNvPr>
              <p:cNvSpPr/>
              <p:nvPr/>
            </p:nvSpPr>
            <p:spPr>
              <a:xfrm>
                <a:off x="2166169" y="6161436"/>
                <a:ext cx="59563" cy="45339"/>
              </a:xfrm>
              <a:custGeom>
                <a:avLst/>
                <a:gdLst>
                  <a:gd name="connsiteX0" fmla="*/ 59182 w 59563"/>
                  <a:gd name="connsiteY0" fmla="*/ 3556 h 45339"/>
                  <a:gd name="connsiteX1" fmla="*/ 58674 w 59563"/>
                  <a:gd name="connsiteY1" fmla="*/ 0 h 45339"/>
                  <a:gd name="connsiteX2" fmla="*/ 45339 w 59563"/>
                  <a:gd name="connsiteY2" fmla="*/ 6985 h 45339"/>
                  <a:gd name="connsiteX3" fmla="*/ 39878 w 59563"/>
                  <a:gd name="connsiteY3" fmla="*/ 8382 h 45339"/>
                  <a:gd name="connsiteX4" fmla="*/ 32893 w 59563"/>
                  <a:gd name="connsiteY4" fmla="*/ 8001 h 45339"/>
                  <a:gd name="connsiteX5" fmla="*/ 30734 w 59563"/>
                  <a:gd name="connsiteY5" fmla="*/ 7493 h 45339"/>
                  <a:gd name="connsiteX6" fmla="*/ 27813 w 59563"/>
                  <a:gd name="connsiteY6" fmla="*/ 6223 h 45339"/>
                  <a:gd name="connsiteX7" fmla="*/ 23368 w 59563"/>
                  <a:gd name="connsiteY7" fmla="*/ 6223 h 45339"/>
                  <a:gd name="connsiteX8" fmla="*/ 9525 w 59563"/>
                  <a:gd name="connsiteY8" fmla="*/ 20955 h 45339"/>
                  <a:gd name="connsiteX9" fmla="*/ 0 w 59563"/>
                  <a:gd name="connsiteY9" fmla="*/ 28829 h 45339"/>
                  <a:gd name="connsiteX10" fmla="*/ 1270 w 59563"/>
                  <a:gd name="connsiteY10" fmla="*/ 28956 h 45339"/>
                  <a:gd name="connsiteX11" fmla="*/ 1651 w 59563"/>
                  <a:gd name="connsiteY11" fmla="*/ 28956 h 45339"/>
                  <a:gd name="connsiteX12" fmla="*/ 2413 w 59563"/>
                  <a:gd name="connsiteY12" fmla="*/ 29083 h 45339"/>
                  <a:gd name="connsiteX13" fmla="*/ 2921 w 59563"/>
                  <a:gd name="connsiteY13" fmla="*/ 29083 h 45339"/>
                  <a:gd name="connsiteX14" fmla="*/ 3556 w 59563"/>
                  <a:gd name="connsiteY14" fmla="*/ 29210 h 45339"/>
                  <a:gd name="connsiteX15" fmla="*/ 3937 w 59563"/>
                  <a:gd name="connsiteY15" fmla="*/ 29210 h 45339"/>
                  <a:gd name="connsiteX16" fmla="*/ 4572 w 59563"/>
                  <a:gd name="connsiteY16" fmla="*/ 29337 h 45339"/>
                  <a:gd name="connsiteX17" fmla="*/ 4953 w 59563"/>
                  <a:gd name="connsiteY17" fmla="*/ 29464 h 45339"/>
                  <a:gd name="connsiteX18" fmla="*/ 5588 w 59563"/>
                  <a:gd name="connsiteY18" fmla="*/ 29591 h 45339"/>
                  <a:gd name="connsiteX19" fmla="*/ 5969 w 59563"/>
                  <a:gd name="connsiteY19" fmla="*/ 29718 h 45339"/>
                  <a:gd name="connsiteX20" fmla="*/ 6604 w 59563"/>
                  <a:gd name="connsiteY20" fmla="*/ 29972 h 45339"/>
                  <a:gd name="connsiteX21" fmla="*/ 6985 w 59563"/>
                  <a:gd name="connsiteY21" fmla="*/ 30099 h 45339"/>
                  <a:gd name="connsiteX22" fmla="*/ 7620 w 59563"/>
                  <a:gd name="connsiteY22" fmla="*/ 30353 h 45339"/>
                  <a:gd name="connsiteX23" fmla="*/ 8001 w 59563"/>
                  <a:gd name="connsiteY23" fmla="*/ 30480 h 45339"/>
                  <a:gd name="connsiteX24" fmla="*/ 8636 w 59563"/>
                  <a:gd name="connsiteY24" fmla="*/ 30734 h 45339"/>
                  <a:gd name="connsiteX25" fmla="*/ 8890 w 59563"/>
                  <a:gd name="connsiteY25" fmla="*/ 30861 h 45339"/>
                  <a:gd name="connsiteX26" fmla="*/ 9525 w 59563"/>
                  <a:gd name="connsiteY26" fmla="*/ 31115 h 45339"/>
                  <a:gd name="connsiteX27" fmla="*/ 9779 w 59563"/>
                  <a:gd name="connsiteY27" fmla="*/ 31242 h 45339"/>
                  <a:gd name="connsiteX28" fmla="*/ 10541 w 59563"/>
                  <a:gd name="connsiteY28" fmla="*/ 31623 h 45339"/>
                  <a:gd name="connsiteX29" fmla="*/ 10541 w 59563"/>
                  <a:gd name="connsiteY29" fmla="*/ 31623 h 45339"/>
                  <a:gd name="connsiteX30" fmla="*/ 12065 w 59563"/>
                  <a:gd name="connsiteY30" fmla="*/ 32639 h 45339"/>
                  <a:gd name="connsiteX31" fmla="*/ 12065 w 59563"/>
                  <a:gd name="connsiteY31" fmla="*/ 32639 h 45339"/>
                  <a:gd name="connsiteX32" fmla="*/ 12700 w 59563"/>
                  <a:gd name="connsiteY32" fmla="*/ 33020 h 45339"/>
                  <a:gd name="connsiteX33" fmla="*/ 12827 w 59563"/>
                  <a:gd name="connsiteY33" fmla="*/ 33020 h 45339"/>
                  <a:gd name="connsiteX34" fmla="*/ 13335 w 59563"/>
                  <a:gd name="connsiteY34" fmla="*/ 33401 h 45339"/>
                  <a:gd name="connsiteX35" fmla="*/ 13462 w 59563"/>
                  <a:gd name="connsiteY35" fmla="*/ 33528 h 45339"/>
                  <a:gd name="connsiteX36" fmla="*/ 13970 w 59563"/>
                  <a:gd name="connsiteY36" fmla="*/ 33909 h 45339"/>
                  <a:gd name="connsiteX37" fmla="*/ 14097 w 59563"/>
                  <a:gd name="connsiteY37" fmla="*/ 34036 h 45339"/>
                  <a:gd name="connsiteX38" fmla="*/ 14478 w 59563"/>
                  <a:gd name="connsiteY38" fmla="*/ 34417 h 45339"/>
                  <a:gd name="connsiteX39" fmla="*/ 14605 w 59563"/>
                  <a:gd name="connsiteY39" fmla="*/ 34544 h 45339"/>
                  <a:gd name="connsiteX40" fmla="*/ 14986 w 59563"/>
                  <a:gd name="connsiteY40" fmla="*/ 34925 h 45339"/>
                  <a:gd name="connsiteX41" fmla="*/ 15113 w 59563"/>
                  <a:gd name="connsiteY41" fmla="*/ 35052 h 45339"/>
                  <a:gd name="connsiteX42" fmla="*/ 15494 w 59563"/>
                  <a:gd name="connsiteY42" fmla="*/ 35433 h 45339"/>
                  <a:gd name="connsiteX43" fmla="*/ 15494 w 59563"/>
                  <a:gd name="connsiteY43" fmla="*/ 35433 h 45339"/>
                  <a:gd name="connsiteX44" fmla="*/ 15875 w 59563"/>
                  <a:gd name="connsiteY44" fmla="*/ 35814 h 45339"/>
                  <a:gd name="connsiteX45" fmla="*/ 15875 w 59563"/>
                  <a:gd name="connsiteY45" fmla="*/ 35814 h 45339"/>
                  <a:gd name="connsiteX46" fmla="*/ 16256 w 59563"/>
                  <a:gd name="connsiteY46" fmla="*/ 36322 h 45339"/>
                  <a:gd name="connsiteX47" fmla="*/ 16256 w 59563"/>
                  <a:gd name="connsiteY47" fmla="*/ 36322 h 45339"/>
                  <a:gd name="connsiteX48" fmla="*/ 17399 w 59563"/>
                  <a:gd name="connsiteY48" fmla="*/ 37719 h 45339"/>
                  <a:gd name="connsiteX49" fmla="*/ 17399 w 59563"/>
                  <a:gd name="connsiteY49" fmla="*/ 37719 h 45339"/>
                  <a:gd name="connsiteX50" fmla="*/ 17653 w 59563"/>
                  <a:gd name="connsiteY50" fmla="*/ 38100 h 45339"/>
                  <a:gd name="connsiteX51" fmla="*/ 17653 w 59563"/>
                  <a:gd name="connsiteY51" fmla="*/ 38100 h 45339"/>
                  <a:gd name="connsiteX52" fmla="*/ 17780 w 59563"/>
                  <a:gd name="connsiteY52" fmla="*/ 38354 h 45339"/>
                  <a:gd name="connsiteX53" fmla="*/ 17780 w 59563"/>
                  <a:gd name="connsiteY53" fmla="*/ 38354 h 45339"/>
                  <a:gd name="connsiteX54" fmla="*/ 17907 w 59563"/>
                  <a:gd name="connsiteY54" fmla="*/ 38608 h 45339"/>
                  <a:gd name="connsiteX55" fmla="*/ 17907 w 59563"/>
                  <a:gd name="connsiteY55" fmla="*/ 38608 h 45339"/>
                  <a:gd name="connsiteX56" fmla="*/ 17907 w 59563"/>
                  <a:gd name="connsiteY56" fmla="*/ 38735 h 45339"/>
                  <a:gd name="connsiteX57" fmla="*/ 17907 w 59563"/>
                  <a:gd name="connsiteY57" fmla="*/ 38735 h 45339"/>
                  <a:gd name="connsiteX58" fmla="*/ 17907 w 59563"/>
                  <a:gd name="connsiteY58" fmla="*/ 38735 h 45339"/>
                  <a:gd name="connsiteX59" fmla="*/ 17907 w 59563"/>
                  <a:gd name="connsiteY59" fmla="*/ 38735 h 45339"/>
                  <a:gd name="connsiteX60" fmla="*/ 17907 w 59563"/>
                  <a:gd name="connsiteY60" fmla="*/ 38735 h 45339"/>
                  <a:gd name="connsiteX61" fmla="*/ 17907 w 59563"/>
                  <a:gd name="connsiteY61" fmla="*/ 38862 h 45339"/>
                  <a:gd name="connsiteX62" fmla="*/ 18034 w 59563"/>
                  <a:gd name="connsiteY62" fmla="*/ 39116 h 45339"/>
                  <a:gd name="connsiteX63" fmla="*/ 18796 w 59563"/>
                  <a:gd name="connsiteY63" fmla="*/ 39116 h 45339"/>
                  <a:gd name="connsiteX64" fmla="*/ 19812 w 59563"/>
                  <a:gd name="connsiteY64" fmla="*/ 39116 h 45339"/>
                  <a:gd name="connsiteX65" fmla="*/ 19812 w 59563"/>
                  <a:gd name="connsiteY65" fmla="*/ 39116 h 45339"/>
                  <a:gd name="connsiteX66" fmla="*/ 20447 w 59563"/>
                  <a:gd name="connsiteY66" fmla="*/ 39116 h 45339"/>
                  <a:gd name="connsiteX67" fmla="*/ 20574 w 59563"/>
                  <a:gd name="connsiteY67" fmla="*/ 39116 h 45339"/>
                  <a:gd name="connsiteX68" fmla="*/ 21209 w 59563"/>
                  <a:gd name="connsiteY68" fmla="*/ 39116 h 45339"/>
                  <a:gd name="connsiteX69" fmla="*/ 21336 w 59563"/>
                  <a:gd name="connsiteY69" fmla="*/ 39116 h 45339"/>
                  <a:gd name="connsiteX70" fmla="*/ 22098 w 59563"/>
                  <a:gd name="connsiteY70" fmla="*/ 39116 h 45339"/>
                  <a:gd name="connsiteX71" fmla="*/ 22225 w 59563"/>
                  <a:gd name="connsiteY71" fmla="*/ 39116 h 45339"/>
                  <a:gd name="connsiteX72" fmla="*/ 22987 w 59563"/>
                  <a:gd name="connsiteY72" fmla="*/ 39116 h 45339"/>
                  <a:gd name="connsiteX73" fmla="*/ 22987 w 59563"/>
                  <a:gd name="connsiteY73" fmla="*/ 39116 h 45339"/>
                  <a:gd name="connsiteX74" fmla="*/ 23876 w 59563"/>
                  <a:gd name="connsiteY74" fmla="*/ 39116 h 45339"/>
                  <a:gd name="connsiteX75" fmla="*/ 24003 w 59563"/>
                  <a:gd name="connsiteY75" fmla="*/ 39116 h 45339"/>
                  <a:gd name="connsiteX76" fmla="*/ 24765 w 59563"/>
                  <a:gd name="connsiteY76" fmla="*/ 39116 h 45339"/>
                  <a:gd name="connsiteX77" fmla="*/ 25019 w 59563"/>
                  <a:gd name="connsiteY77" fmla="*/ 39116 h 45339"/>
                  <a:gd name="connsiteX78" fmla="*/ 25781 w 59563"/>
                  <a:gd name="connsiteY78" fmla="*/ 39116 h 45339"/>
                  <a:gd name="connsiteX79" fmla="*/ 25908 w 59563"/>
                  <a:gd name="connsiteY79" fmla="*/ 39116 h 45339"/>
                  <a:gd name="connsiteX80" fmla="*/ 26797 w 59563"/>
                  <a:gd name="connsiteY80" fmla="*/ 39116 h 45339"/>
                  <a:gd name="connsiteX81" fmla="*/ 26797 w 59563"/>
                  <a:gd name="connsiteY81" fmla="*/ 39116 h 45339"/>
                  <a:gd name="connsiteX82" fmla="*/ 27686 w 59563"/>
                  <a:gd name="connsiteY82" fmla="*/ 39243 h 45339"/>
                  <a:gd name="connsiteX83" fmla="*/ 27686 w 59563"/>
                  <a:gd name="connsiteY83" fmla="*/ 39243 h 45339"/>
                  <a:gd name="connsiteX84" fmla="*/ 28448 w 59563"/>
                  <a:gd name="connsiteY84" fmla="*/ 39370 h 45339"/>
                  <a:gd name="connsiteX85" fmla="*/ 28575 w 59563"/>
                  <a:gd name="connsiteY85" fmla="*/ 39370 h 45339"/>
                  <a:gd name="connsiteX86" fmla="*/ 29337 w 59563"/>
                  <a:gd name="connsiteY86" fmla="*/ 39497 h 45339"/>
                  <a:gd name="connsiteX87" fmla="*/ 29464 w 59563"/>
                  <a:gd name="connsiteY87" fmla="*/ 39497 h 45339"/>
                  <a:gd name="connsiteX88" fmla="*/ 30099 w 59563"/>
                  <a:gd name="connsiteY88" fmla="*/ 39624 h 45339"/>
                  <a:gd name="connsiteX89" fmla="*/ 30099 w 59563"/>
                  <a:gd name="connsiteY89" fmla="*/ 39624 h 45339"/>
                  <a:gd name="connsiteX90" fmla="*/ 30734 w 59563"/>
                  <a:gd name="connsiteY90" fmla="*/ 39878 h 45339"/>
                  <a:gd name="connsiteX91" fmla="*/ 37211 w 59563"/>
                  <a:gd name="connsiteY91" fmla="*/ 44196 h 45339"/>
                  <a:gd name="connsiteX92" fmla="*/ 38608 w 59563"/>
                  <a:gd name="connsiteY92" fmla="*/ 45339 h 45339"/>
                  <a:gd name="connsiteX93" fmla="*/ 40005 w 59563"/>
                  <a:gd name="connsiteY93" fmla="*/ 45212 h 45339"/>
                  <a:gd name="connsiteX94" fmla="*/ 40640 w 59563"/>
                  <a:gd name="connsiteY94" fmla="*/ 40513 h 45339"/>
                  <a:gd name="connsiteX95" fmla="*/ 38989 w 59563"/>
                  <a:gd name="connsiteY95" fmla="*/ 31496 h 45339"/>
                  <a:gd name="connsiteX96" fmla="*/ 41148 w 59563"/>
                  <a:gd name="connsiteY96" fmla="*/ 26416 h 45339"/>
                  <a:gd name="connsiteX97" fmla="*/ 41656 w 59563"/>
                  <a:gd name="connsiteY97" fmla="*/ 21590 h 45339"/>
                  <a:gd name="connsiteX98" fmla="*/ 55499 w 59563"/>
                  <a:gd name="connsiteY98" fmla="*/ 14351 h 45339"/>
                  <a:gd name="connsiteX99" fmla="*/ 59563 w 59563"/>
                  <a:gd name="connsiteY99" fmla="*/ 15748 h 45339"/>
                  <a:gd name="connsiteX100" fmla="*/ 57785 w 59563"/>
                  <a:gd name="connsiteY100" fmla="*/ 1143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9563" h="45339">
                    <a:moveTo>
                      <a:pt x="59182" y="3556"/>
                    </a:moveTo>
                    <a:lnTo>
                      <a:pt x="58674" y="0"/>
                    </a:lnTo>
                    <a:cubicBezTo>
                      <a:pt x="55372" y="3810"/>
                      <a:pt x="50673" y="6350"/>
                      <a:pt x="45339" y="6985"/>
                    </a:cubicBezTo>
                    <a:cubicBezTo>
                      <a:pt x="44196" y="7874"/>
                      <a:pt x="41656" y="8382"/>
                      <a:pt x="39878" y="8382"/>
                    </a:cubicBezTo>
                    <a:cubicBezTo>
                      <a:pt x="36195" y="8382"/>
                      <a:pt x="33782" y="8001"/>
                      <a:pt x="32893" y="8001"/>
                    </a:cubicBezTo>
                    <a:cubicBezTo>
                      <a:pt x="32004" y="8001"/>
                      <a:pt x="31242" y="7747"/>
                      <a:pt x="30734" y="7493"/>
                    </a:cubicBezTo>
                    <a:cubicBezTo>
                      <a:pt x="29464" y="7112"/>
                      <a:pt x="28702" y="6477"/>
                      <a:pt x="27813" y="6223"/>
                    </a:cubicBezTo>
                    <a:cubicBezTo>
                      <a:pt x="26924" y="5969"/>
                      <a:pt x="25146" y="5461"/>
                      <a:pt x="23368" y="6223"/>
                    </a:cubicBezTo>
                    <a:cubicBezTo>
                      <a:pt x="20955" y="7493"/>
                      <a:pt x="12954" y="16510"/>
                      <a:pt x="9525" y="20955"/>
                    </a:cubicBezTo>
                    <a:cubicBezTo>
                      <a:pt x="7112" y="24003"/>
                      <a:pt x="2032" y="27305"/>
                      <a:pt x="0" y="28829"/>
                    </a:cubicBezTo>
                    <a:cubicBezTo>
                      <a:pt x="381" y="28829"/>
                      <a:pt x="762" y="28829"/>
                      <a:pt x="1270" y="28956"/>
                    </a:cubicBezTo>
                    <a:cubicBezTo>
                      <a:pt x="1397" y="28956"/>
                      <a:pt x="1524" y="28956"/>
                      <a:pt x="1651" y="28956"/>
                    </a:cubicBezTo>
                    <a:cubicBezTo>
                      <a:pt x="1905" y="28956"/>
                      <a:pt x="2159" y="28956"/>
                      <a:pt x="2413" y="29083"/>
                    </a:cubicBezTo>
                    <a:cubicBezTo>
                      <a:pt x="2540" y="29083"/>
                      <a:pt x="2667" y="29083"/>
                      <a:pt x="2921" y="29083"/>
                    </a:cubicBezTo>
                    <a:cubicBezTo>
                      <a:pt x="3175" y="29083"/>
                      <a:pt x="3429" y="29083"/>
                      <a:pt x="3556" y="29210"/>
                    </a:cubicBezTo>
                    <a:cubicBezTo>
                      <a:pt x="3683" y="29210"/>
                      <a:pt x="3810" y="29210"/>
                      <a:pt x="3937" y="29210"/>
                    </a:cubicBezTo>
                    <a:cubicBezTo>
                      <a:pt x="4191" y="29210"/>
                      <a:pt x="4318" y="29210"/>
                      <a:pt x="4572" y="29337"/>
                    </a:cubicBezTo>
                    <a:cubicBezTo>
                      <a:pt x="4699" y="29337"/>
                      <a:pt x="4826" y="29337"/>
                      <a:pt x="4953" y="29464"/>
                    </a:cubicBezTo>
                    <a:cubicBezTo>
                      <a:pt x="5207" y="29464"/>
                      <a:pt x="5334" y="29464"/>
                      <a:pt x="5588" y="29591"/>
                    </a:cubicBezTo>
                    <a:cubicBezTo>
                      <a:pt x="5715" y="29591"/>
                      <a:pt x="5842" y="29591"/>
                      <a:pt x="5969" y="29718"/>
                    </a:cubicBezTo>
                    <a:cubicBezTo>
                      <a:pt x="6096" y="29718"/>
                      <a:pt x="6350" y="29845"/>
                      <a:pt x="6604" y="29972"/>
                    </a:cubicBezTo>
                    <a:cubicBezTo>
                      <a:pt x="6731" y="29972"/>
                      <a:pt x="6858" y="29972"/>
                      <a:pt x="6985" y="30099"/>
                    </a:cubicBezTo>
                    <a:cubicBezTo>
                      <a:pt x="7112" y="30099"/>
                      <a:pt x="7366" y="30226"/>
                      <a:pt x="7620" y="30353"/>
                    </a:cubicBezTo>
                    <a:cubicBezTo>
                      <a:pt x="7620" y="30353"/>
                      <a:pt x="7874" y="30353"/>
                      <a:pt x="8001" y="30480"/>
                    </a:cubicBezTo>
                    <a:cubicBezTo>
                      <a:pt x="8255" y="30480"/>
                      <a:pt x="8382" y="30607"/>
                      <a:pt x="8636" y="30734"/>
                    </a:cubicBezTo>
                    <a:cubicBezTo>
                      <a:pt x="8636" y="30734"/>
                      <a:pt x="8890" y="30734"/>
                      <a:pt x="8890" y="30861"/>
                    </a:cubicBezTo>
                    <a:cubicBezTo>
                      <a:pt x="9144" y="30861"/>
                      <a:pt x="9271" y="31115"/>
                      <a:pt x="9525" y="31115"/>
                    </a:cubicBezTo>
                    <a:cubicBezTo>
                      <a:pt x="9525" y="31115"/>
                      <a:pt x="9652" y="31115"/>
                      <a:pt x="9779" y="31242"/>
                    </a:cubicBezTo>
                    <a:cubicBezTo>
                      <a:pt x="10033" y="31369"/>
                      <a:pt x="10287" y="31496"/>
                      <a:pt x="10541" y="31623"/>
                    </a:cubicBezTo>
                    <a:cubicBezTo>
                      <a:pt x="10541" y="31623"/>
                      <a:pt x="10541" y="31623"/>
                      <a:pt x="10541" y="31623"/>
                    </a:cubicBezTo>
                    <a:cubicBezTo>
                      <a:pt x="11049" y="32004"/>
                      <a:pt x="11557" y="32258"/>
                      <a:pt x="12065" y="32639"/>
                    </a:cubicBezTo>
                    <a:cubicBezTo>
                      <a:pt x="12065" y="32639"/>
                      <a:pt x="12065" y="32639"/>
                      <a:pt x="12065" y="32639"/>
                    </a:cubicBezTo>
                    <a:cubicBezTo>
                      <a:pt x="12319" y="32766"/>
                      <a:pt x="12446" y="32893"/>
                      <a:pt x="12700" y="33020"/>
                    </a:cubicBezTo>
                    <a:cubicBezTo>
                      <a:pt x="12700" y="33020"/>
                      <a:pt x="12700" y="33020"/>
                      <a:pt x="12827" y="33020"/>
                    </a:cubicBezTo>
                    <a:cubicBezTo>
                      <a:pt x="12954" y="33147"/>
                      <a:pt x="13208" y="33274"/>
                      <a:pt x="13335" y="33401"/>
                    </a:cubicBezTo>
                    <a:cubicBezTo>
                      <a:pt x="13335" y="33401"/>
                      <a:pt x="13335" y="33401"/>
                      <a:pt x="13462" y="33528"/>
                    </a:cubicBezTo>
                    <a:cubicBezTo>
                      <a:pt x="13589" y="33655"/>
                      <a:pt x="13716" y="33782"/>
                      <a:pt x="13970" y="33909"/>
                    </a:cubicBezTo>
                    <a:cubicBezTo>
                      <a:pt x="13970" y="33909"/>
                      <a:pt x="13970" y="33909"/>
                      <a:pt x="14097" y="34036"/>
                    </a:cubicBezTo>
                    <a:cubicBezTo>
                      <a:pt x="14224" y="34163"/>
                      <a:pt x="14351" y="34290"/>
                      <a:pt x="14478" y="34417"/>
                    </a:cubicBezTo>
                    <a:cubicBezTo>
                      <a:pt x="14478" y="34417"/>
                      <a:pt x="14478" y="34417"/>
                      <a:pt x="14605" y="34544"/>
                    </a:cubicBezTo>
                    <a:cubicBezTo>
                      <a:pt x="14732" y="34544"/>
                      <a:pt x="14859" y="34798"/>
                      <a:pt x="14986" y="34925"/>
                    </a:cubicBezTo>
                    <a:cubicBezTo>
                      <a:pt x="14986" y="34925"/>
                      <a:pt x="14986" y="34925"/>
                      <a:pt x="15113" y="35052"/>
                    </a:cubicBezTo>
                    <a:cubicBezTo>
                      <a:pt x="15240" y="35179"/>
                      <a:pt x="15367" y="35306"/>
                      <a:pt x="15494" y="35433"/>
                    </a:cubicBezTo>
                    <a:cubicBezTo>
                      <a:pt x="15494" y="35433"/>
                      <a:pt x="15494" y="35433"/>
                      <a:pt x="15494" y="35433"/>
                    </a:cubicBezTo>
                    <a:cubicBezTo>
                      <a:pt x="15494" y="35560"/>
                      <a:pt x="15748" y="35687"/>
                      <a:pt x="15875" y="35814"/>
                    </a:cubicBezTo>
                    <a:cubicBezTo>
                      <a:pt x="15875" y="35814"/>
                      <a:pt x="15875" y="35814"/>
                      <a:pt x="15875" y="35814"/>
                    </a:cubicBezTo>
                    <a:cubicBezTo>
                      <a:pt x="16002" y="35941"/>
                      <a:pt x="16129" y="36195"/>
                      <a:pt x="16256" y="36322"/>
                    </a:cubicBezTo>
                    <a:lnTo>
                      <a:pt x="16256" y="36322"/>
                    </a:lnTo>
                    <a:cubicBezTo>
                      <a:pt x="16256" y="36322"/>
                      <a:pt x="17018" y="37211"/>
                      <a:pt x="17399" y="37719"/>
                    </a:cubicBezTo>
                    <a:cubicBezTo>
                      <a:pt x="17399" y="37719"/>
                      <a:pt x="17399" y="37719"/>
                      <a:pt x="17399" y="37719"/>
                    </a:cubicBezTo>
                    <a:cubicBezTo>
                      <a:pt x="17399" y="37719"/>
                      <a:pt x="17526" y="37973"/>
                      <a:pt x="17653" y="38100"/>
                    </a:cubicBezTo>
                    <a:cubicBezTo>
                      <a:pt x="17653" y="38100"/>
                      <a:pt x="17653" y="38100"/>
                      <a:pt x="17653" y="38100"/>
                    </a:cubicBezTo>
                    <a:cubicBezTo>
                      <a:pt x="17653" y="38100"/>
                      <a:pt x="17653" y="38227"/>
                      <a:pt x="17780" y="38354"/>
                    </a:cubicBezTo>
                    <a:cubicBezTo>
                      <a:pt x="17780" y="38354"/>
                      <a:pt x="17780" y="38354"/>
                      <a:pt x="17780" y="38354"/>
                    </a:cubicBezTo>
                    <a:cubicBezTo>
                      <a:pt x="17780" y="38354"/>
                      <a:pt x="17780" y="38481"/>
                      <a:pt x="17907" y="38608"/>
                    </a:cubicBezTo>
                    <a:cubicBezTo>
                      <a:pt x="17907" y="38608"/>
                      <a:pt x="17907" y="38608"/>
                      <a:pt x="17907" y="38608"/>
                    </a:cubicBezTo>
                    <a:cubicBezTo>
                      <a:pt x="17907" y="38608"/>
                      <a:pt x="17907" y="38608"/>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862"/>
                    </a:cubicBezTo>
                    <a:cubicBezTo>
                      <a:pt x="17907" y="38989"/>
                      <a:pt x="18034" y="39116"/>
                      <a:pt x="18034" y="39116"/>
                    </a:cubicBezTo>
                    <a:lnTo>
                      <a:pt x="18796" y="39116"/>
                    </a:lnTo>
                    <a:cubicBezTo>
                      <a:pt x="18796" y="39116"/>
                      <a:pt x="19431" y="39116"/>
                      <a:pt x="19812" y="39116"/>
                    </a:cubicBezTo>
                    <a:lnTo>
                      <a:pt x="19812" y="39116"/>
                    </a:lnTo>
                    <a:cubicBezTo>
                      <a:pt x="19812" y="39116"/>
                      <a:pt x="20193" y="39116"/>
                      <a:pt x="20447" y="39116"/>
                    </a:cubicBezTo>
                    <a:lnTo>
                      <a:pt x="20574" y="39116"/>
                    </a:lnTo>
                    <a:cubicBezTo>
                      <a:pt x="20574" y="39116"/>
                      <a:pt x="20955" y="39116"/>
                      <a:pt x="21209" y="39116"/>
                    </a:cubicBezTo>
                    <a:lnTo>
                      <a:pt x="21336" y="39116"/>
                    </a:lnTo>
                    <a:cubicBezTo>
                      <a:pt x="21336" y="39116"/>
                      <a:pt x="21844" y="39116"/>
                      <a:pt x="22098" y="39116"/>
                    </a:cubicBezTo>
                    <a:cubicBezTo>
                      <a:pt x="22098" y="39116"/>
                      <a:pt x="22098" y="39116"/>
                      <a:pt x="22225" y="39116"/>
                    </a:cubicBezTo>
                    <a:cubicBezTo>
                      <a:pt x="22479" y="39116"/>
                      <a:pt x="22733" y="39116"/>
                      <a:pt x="22987" y="39116"/>
                    </a:cubicBezTo>
                    <a:lnTo>
                      <a:pt x="22987" y="39116"/>
                    </a:lnTo>
                    <a:cubicBezTo>
                      <a:pt x="22987" y="39116"/>
                      <a:pt x="23495" y="39116"/>
                      <a:pt x="23876" y="39116"/>
                    </a:cubicBezTo>
                    <a:cubicBezTo>
                      <a:pt x="23876" y="39116"/>
                      <a:pt x="23876" y="39116"/>
                      <a:pt x="24003" y="39116"/>
                    </a:cubicBezTo>
                    <a:cubicBezTo>
                      <a:pt x="24257" y="39116"/>
                      <a:pt x="24511" y="39116"/>
                      <a:pt x="24765" y="39116"/>
                    </a:cubicBezTo>
                    <a:cubicBezTo>
                      <a:pt x="24765" y="39116"/>
                      <a:pt x="24765" y="39116"/>
                      <a:pt x="25019" y="39116"/>
                    </a:cubicBezTo>
                    <a:cubicBezTo>
                      <a:pt x="25273" y="39116"/>
                      <a:pt x="25527" y="39116"/>
                      <a:pt x="25781" y="39116"/>
                    </a:cubicBezTo>
                    <a:cubicBezTo>
                      <a:pt x="25781" y="39116"/>
                      <a:pt x="25781" y="39116"/>
                      <a:pt x="25908" y="39116"/>
                    </a:cubicBezTo>
                    <a:cubicBezTo>
                      <a:pt x="26162" y="39116"/>
                      <a:pt x="26416" y="39116"/>
                      <a:pt x="26797" y="39116"/>
                    </a:cubicBezTo>
                    <a:cubicBezTo>
                      <a:pt x="26797" y="39116"/>
                      <a:pt x="26797" y="39116"/>
                      <a:pt x="26797" y="39116"/>
                    </a:cubicBezTo>
                    <a:cubicBezTo>
                      <a:pt x="27051" y="39116"/>
                      <a:pt x="27305" y="39116"/>
                      <a:pt x="27686" y="39243"/>
                    </a:cubicBezTo>
                    <a:cubicBezTo>
                      <a:pt x="27686" y="39243"/>
                      <a:pt x="27686" y="39243"/>
                      <a:pt x="27686" y="39243"/>
                    </a:cubicBezTo>
                    <a:cubicBezTo>
                      <a:pt x="27940" y="39243"/>
                      <a:pt x="28194" y="39243"/>
                      <a:pt x="28448" y="39370"/>
                    </a:cubicBezTo>
                    <a:cubicBezTo>
                      <a:pt x="28448" y="39370"/>
                      <a:pt x="28448" y="39370"/>
                      <a:pt x="28575" y="39370"/>
                    </a:cubicBezTo>
                    <a:cubicBezTo>
                      <a:pt x="28829" y="39370"/>
                      <a:pt x="29083" y="39370"/>
                      <a:pt x="29337" y="39497"/>
                    </a:cubicBezTo>
                    <a:cubicBezTo>
                      <a:pt x="29337" y="39497"/>
                      <a:pt x="29337" y="39497"/>
                      <a:pt x="29464" y="39497"/>
                    </a:cubicBezTo>
                    <a:cubicBezTo>
                      <a:pt x="29718" y="39497"/>
                      <a:pt x="29972" y="39497"/>
                      <a:pt x="30099" y="39624"/>
                    </a:cubicBezTo>
                    <a:cubicBezTo>
                      <a:pt x="30099" y="39624"/>
                      <a:pt x="30099" y="39624"/>
                      <a:pt x="30099" y="39624"/>
                    </a:cubicBezTo>
                    <a:cubicBezTo>
                      <a:pt x="30353" y="39624"/>
                      <a:pt x="30607" y="39751"/>
                      <a:pt x="30734" y="39878"/>
                    </a:cubicBezTo>
                    <a:cubicBezTo>
                      <a:pt x="33401" y="40894"/>
                      <a:pt x="36195" y="43180"/>
                      <a:pt x="37211" y="44196"/>
                    </a:cubicBezTo>
                    <a:lnTo>
                      <a:pt x="38608" y="45339"/>
                    </a:lnTo>
                    <a:cubicBezTo>
                      <a:pt x="38608" y="45339"/>
                      <a:pt x="39497" y="45339"/>
                      <a:pt x="40005" y="45212"/>
                    </a:cubicBezTo>
                    <a:cubicBezTo>
                      <a:pt x="40259" y="44450"/>
                      <a:pt x="40767" y="41910"/>
                      <a:pt x="40640" y="40513"/>
                    </a:cubicBezTo>
                    <a:cubicBezTo>
                      <a:pt x="38989" y="40005"/>
                      <a:pt x="38735" y="34798"/>
                      <a:pt x="38989" y="31496"/>
                    </a:cubicBezTo>
                    <a:cubicBezTo>
                      <a:pt x="39116" y="29591"/>
                      <a:pt x="40259" y="27178"/>
                      <a:pt x="41148" y="26416"/>
                    </a:cubicBezTo>
                    <a:cubicBezTo>
                      <a:pt x="42037" y="25654"/>
                      <a:pt x="40640" y="22733"/>
                      <a:pt x="41656" y="21590"/>
                    </a:cubicBezTo>
                    <a:cubicBezTo>
                      <a:pt x="42545" y="20574"/>
                      <a:pt x="46736" y="12827"/>
                      <a:pt x="55499" y="14351"/>
                    </a:cubicBezTo>
                    <a:cubicBezTo>
                      <a:pt x="57023" y="14605"/>
                      <a:pt x="58293" y="15113"/>
                      <a:pt x="59563" y="15748"/>
                    </a:cubicBezTo>
                    <a:cubicBezTo>
                      <a:pt x="58674" y="12446"/>
                      <a:pt x="57785" y="7493"/>
                      <a:pt x="57785" y="1143"/>
                    </a:cubicBezTo>
                  </a:path>
                </a:pathLst>
              </a:custGeom>
              <a:solidFill>
                <a:srgbClr val="FCB827"/>
              </a:solidFill>
              <a:ln w="0" cap="flat">
                <a:noFill/>
                <a:prstDash val="solid"/>
                <a:miter/>
              </a:ln>
            </p:spPr>
            <p:txBody>
              <a:bodyPr rtlCol="0" anchor="ctr"/>
              <a:lstStyle/>
              <a:p>
                <a:endParaRPr lang="en-US"/>
              </a:p>
            </p:txBody>
          </p:sp>
        </p:grpSp>
        <p:grpSp>
          <p:nvGrpSpPr>
            <p:cNvPr id="66" name="Graphic 22">
              <a:extLst>
                <a:ext uri="{FF2B5EF4-FFF2-40B4-BE49-F238E27FC236}">
                  <a16:creationId xmlns:a16="http://schemas.microsoft.com/office/drawing/2014/main" id="{89961F02-A275-FB31-76A2-2C1A14980BF3}"/>
                </a:ext>
              </a:extLst>
            </p:cNvPr>
            <p:cNvGrpSpPr/>
            <p:nvPr/>
          </p:nvGrpSpPr>
          <p:grpSpPr>
            <a:xfrm>
              <a:off x="1261293" y="6119146"/>
              <a:ext cx="585978" cy="381507"/>
              <a:chOff x="1261293" y="6119146"/>
              <a:chExt cx="585978" cy="381507"/>
            </a:xfrm>
          </p:grpSpPr>
          <p:sp>
            <p:nvSpPr>
              <p:cNvPr id="67" name="Freeform 66">
                <a:extLst>
                  <a:ext uri="{FF2B5EF4-FFF2-40B4-BE49-F238E27FC236}">
                    <a16:creationId xmlns:a16="http://schemas.microsoft.com/office/drawing/2014/main" id="{E68133C6-AC4A-AE66-9652-DC41EFA3B1A8}"/>
                  </a:ext>
                </a:extLst>
              </p:cNvPr>
              <p:cNvSpPr/>
              <p:nvPr/>
            </p:nvSpPr>
            <p:spPr>
              <a:xfrm>
                <a:off x="1261293" y="6119146"/>
                <a:ext cx="168021" cy="381507"/>
              </a:xfrm>
              <a:custGeom>
                <a:avLst/>
                <a:gdLst>
                  <a:gd name="connsiteX0" fmla="*/ 128651 w 168021"/>
                  <a:gd name="connsiteY0" fmla="*/ 0 h 381507"/>
                  <a:gd name="connsiteX1" fmla="*/ 39370 w 168021"/>
                  <a:gd name="connsiteY1" fmla="*/ 0 h 381507"/>
                  <a:gd name="connsiteX2" fmla="*/ 0 w 168021"/>
                  <a:gd name="connsiteY2" fmla="*/ 39370 h 381507"/>
                  <a:gd name="connsiteX3" fmla="*/ 0 w 168021"/>
                  <a:gd name="connsiteY3" fmla="*/ 342138 h 381507"/>
                  <a:gd name="connsiteX4" fmla="*/ 39370 w 168021"/>
                  <a:gd name="connsiteY4" fmla="*/ 381508 h 381507"/>
                  <a:gd name="connsiteX5" fmla="*/ 128651 w 168021"/>
                  <a:gd name="connsiteY5" fmla="*/ 381508 h 381507"/>
                  <a:gd name="connsiteX6" fmla="*/ 168021 w 168021"/>
                  <a:gd name="connsiteY6" fmla="*/ 342138 h 381507"/>
                  <a:gd name="connsiteX7" fmla="*/ 168021 w 168021"/>
                  <a:gd name="connsiteY7" fmla="*/ 39497 h 381507"/>
                  <a:gd name="connsiteX8" fmla="*/ 128651 w 168021"/>
                  <a:gd name="connsiteY8" fmla="*/ 127 h 38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1" h="381507">
                    <a:moveTo>
                      <a:pt x="128651" y="0"/>
                    </a:moveTo>
                    <a:lnTo>
                      <a:pt x="39370" y="0"/>
                    </a:lnTo>
                    <a:cubicBezTo>
                      <a:pt x="17653" y="0"/>
                      <a:pt x="0" y="17653"/>
                      <a:pt x="0" y="39370"/>
                    </a:cubicBezTo>
                    <a:lnTo>
                      <a:pt x="0" y="342138"/>
                    </a:lnTo>
                    <a:cubicBezTo>
                      <a:pt x="0" y="363855"/>
                      <a:pt x="17653" y="381508"/>
                      <a:pt x="39370" y="381508"/>
                    </a:cubicBezTo>
                    <a:lnTo>
                      <a:pt x="128651" y="381508"/>
                    </a:lnTo>
                    <a:cubicBezTo>
                      <a:pt x="150368" y="381508"/>
                      <a:pt x="168021" y="363855"/>
                      <a:pt x="168021" y="342138"/>
                    </a:cubicBezTo>
                    <a:lnTo>
                      <a:pt x="168021" y="39497"/>
                    </a:lnTo>
                    <a:cubicBezTo>
                      <a:pt x="168021" y="17780"/>
                      <a:pt x="150368" y="127"/>
                      <a:pt x="128651" y="127"/>
                    </a:cubicBezTo>
                  </a:path>
                </a:pathLst>
              </a:custGeom>
              <a:solidFill>
                <a:srgbClr val="FFFFFF"/>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ADC018-CCD2-ACE1-BDC5-E0DF5DC863D7}"/>
                  </a:ext>
                </a:extLst>
              </p:cNvPr>
              <p:cNvSpPr/>
              <p:nvPr/>
            </p:nvSpPr>
            <p:spPr>
              <a:xfrm>
                <a:off x="1301045" y="6128924"/>
                <a:ext cx="119125" cy="362839"/>
              </a:xfrm>
              <a:custGeom>
                <a:avLst/>
                <a:gdLst>
                  <a:gd name="connsiteX0" fmla="*/ 115697 w 119125"/>
                  <a:gd name="connsiteY0" fmla="*/ 213106 h 362839"/>
                  <a:gd name="connsiteX1" fmla="*/ 116205 w 119125"/>
                  <a:gd name="connsiteY1" fmla="*/ 212471 h 362839"/>
                  <a:gd name="connsiteX2" fmla="*/ 115570 w 119125"/>
                  <a:gd name="connsiteY2" fmla="*/ 211201 h 362839"/>
                  <a:gd name="connsiteX3" fmla="*/ 114300 w 119125"/>
                  <a:gd name="connsiteY3" fmla="*/ 206121 h 362839"/>
                  <a:gd name="connsiteX4" fmla="*/ 112395 w 119125"/>
                  <a:gd name="connsiteY4" fmla="*/ 190373 h 362839"/>
                  <a:gd name="connsiteX5" fmla="*/ 111760 w 119125"/>
                  <a:gd name="connsiteY5" fmla="*/ 185674 h 362839"/>
                  <a:gd name="connsiteX6" fmla="*/ 108712 w 119125"/>
                  <a:gd name="connsiteY6" fmla="*/ 174244 h 362839"/>
                  <a:gd name="connsiteX7" fmla="*/ 105156 w 119125"/>
                  <a:gd name="connsiteY7" fmla="*/ 158877 h 362839"/>
                  <a:gd name="connsiteX8" fmla="*/ 95631 w 119125"/>
                  <a:gd name="connsiteY8" fmla="*/ 139700 h 362839"/>
                  <a:gd name="connsiteX9" fmla="*/ 85979 w 119125"/>
                  <a:gd name="connsiteY9" fmla="*/ 115189 h 362839"/>
                  <a:gd name="connsiteX10" fmla="*/ 81280 w 119125"/>
                  <a:gd name="connsiteY10" fmla="*/ 100838 h 362839"/>
                  <a:gd name="connsiteX11" fmla="*/ 71120 w 119125"/>
                  <a:gd name="connsiteY11" fmla="*/ 94361 h 362839"/>
                  <a:gd name="connsiteX12" fmla="*/ 69723 w 119125"/>
                  <a:gd name="connsiteY12" fmla="*/ 93853 h 362839"/>
                  <a:gd name="connsiteX13" fmla="*/ 69088 w 119125"/>
                  <a:gd name="connsiteY13" fmla="*/ 92710 h 362839"/>
                  <a:gd name="connsiteX14" fmla="*/ 64389 w 119125"/>
                  <a:gd name="connsiteY14" fmla="*/ 91313 h 362839"/>
                  <a:gd name="connsiteX15" fmla="*/ 62230 w 119125"/>
                  <a:gd name="connsiteY15" fmla="*/ 84201 h 362839"/>
                  <a:gd name="connsiteX16" fmla="*/ 67183 w 119125"/>
                  <a:gd name="connsiteY16" fmla="*/ 81407 h 362839"/>
                  <a:gd name="connsiteX17" fmla="*/ 67564 w 119125"/>
                  <a:gd name="connsiteY17" fmla="*/ 78359 h 362839"/>
                  <a:gd name="connsiteX18" fmla="*/ 66929 w 119125"/>
                  <a:gd name="connsiteY18" fmla="*/ 76581 h 362839"/>
                  <a:gd name="connsiteX19" fmla="*/ 67183 w 119125"/>
                  <a:gd name="connsiteY19" fmla="*/ 74803 h 362839"/>
                  <a:gd name="connsiteX20" fmla="*/ 65913 w 119125"/>
                  <a:gd name="connsiteY20" fmla="*/ 73406 h 362839"/>
                  <a:gd name="connsiteX21" fmla="*/ 65532 w 119125"/>
                  <a:gd name="connsiteY21" fmla="*/ 72771 h 362839"/>
                  <a:gd name="connsiteX22" fmla="*/ 66040 w 119125"/>
                  <a:gd name="connsiteY22" fmla="*/ 71120 h 362839"/>
                  <a:gd name="connsiteX23" fmla="*/ 65405 w 119125"/>
                  <a:gd name="connsiteY23" fmla="*/ 69723 h 362839"/>
                  <a:gd name="connsiteX24" fmla="*/ 64008 w 119125"/>
                  <a:gd name="connsiteY24" fmla="*/ 68707 h 362839"/>
                  <a:gd name="connsiteX25" fmla="*/ 64008 w 119125"/>
                  <a:gd name="connsiteY25" fmla="*/ 68707 h 362839"/>
                  <a:gd name="connsiteX26" fmla="*/ 65278 w 119125"/>
                  <a:gd name="connsiteY26" fmla="*/ 66802 h 362839"/>
                  <a:gd name="connsiteX27" fmla="*/ 64643 w 119125"/>
                  <a:gd name="connsiteY27" fmla="*/ 64643 h 362839"/>
                  <a:gd name="connsiteX28" fmla="*/ 59055 w 119125"/>
                  <a:gd name="connsiteY28" fmla="*/ 62230 h 362839"/>
                  <a:gd name="connsiteX29" fmla="*/ 58039 w 119125"/>
                  <a:gd name="connsiteY29" fmla="*/ 58293 h 362839"/>
                  <a:gd name="connsiteX30" fmla="*/ 52197 w 119125"/>
                  <a:gd name="connsiteY30" fmla="*/ 52832 h 362839"/>
                  <a:gd name="connsiteX31" fmla="*/ 43942 w 119125"/>
                  <a:gd name="connsiteY31" fmla="*/ 50546 h 362839"/>
                  <a:gd name="connsiteX32" fmla="*/ 34290 w 119125"/>
                  <a:gd name="connsiteY32" fmla="*/ 53086 h 362839"/>
                  <a:gd name="connsiteX33" fmla="*/ 26162 w 119125"/>
                  <a:gd name="connsiteY33" fmla="*/ 61595 h 362839"/>
                  <a:gd name="connsiteX34" fmla="*/ 33020 w 119125"/>
                  <a:gd name="connsiteY34" fmla="*/ 80137 h 362839"/>
                  <a:gd name="connsiteX35" fmla="*/ 38354 w 119125"/>
                  <a:gd name="connsiteY35" fmla="*/ 87376 h 362839"/>
                  <a:gd name="connsiteX36" fmla="*/ 37719 w 119125"/>
                  <a:gd name="connsiteY36" fmla="*/ 87630 h 362839"/>
                  <a:gd name="connsiteX37" fmla="*/ 31369 w 119125"/>
                  <a:gd name="connsiteY37" fmla="*/ 85344 h 362839"/>
                  <a:gd name="connsiteX38" fmla="*/ 22098 w 119125"/>
                  <a:gd name="connsiteY38" fmla="*/ 84836 h 362839"/>
                  <a:gd name="connsiteX39" fmla="*/ 14732 w 119125"/>
                  <a:gd name="connsiteY39" fmla="*/ 79121 h 362839"/>
                  <a:gd name="connsiteX40" fmla="*/ 0 w 119125"/>
                  <a:gd name="connsiteY40" fmla="*/ 72517 h 362839"/>
                  <a:gd name="connsiteX41" fmla="*/ 1016 w 119125"/>
                  <a:gd name="connsiteY41" fmla="*/ 58547 h 362839"/>
                  <a:gd name="connsiteX42" fmla="*/ 3683 w 119125"/>
                  <a:gd name="connsiteY42" fmla="*/ 37719 h 362839"/>
                  <a:gd name="connsiteX43" fmla="*/ 19558 w 119125"/>
                  <a:gd name="connsiteY43" fmla="*/ 42291 h 362839"/>
                  <a:gd name="connsiteX44" fmla="*/ 38227 w 119125"/>
                  <a:gd name="connsiteY44" fmla="*/ 23495 h 362839"/>
                  <a:gd name="connsiteX45" fmla="*/ 22733 w 119125"/>
                  <a:gd name="connsiteY45" fmla="*/ 0 h 362839"/>
                  <a:gd name="connsiteX46" fmla="*/ 89154 w 119125"/>
                  <a:gd name="connsiteY46" fmla="*/ 0 h 362839"/>
                  <a:gd name="connsiteX47" fmla="*/ 119126 w 119125"/>
                  <a:gd name="connsiteY47" fmla="*/ 29972 h 362839"/>
                  <a:gd name="connsiteX48" fmla="*/ 119126 w 119125"/>
                  <a:gd name="connsiteY48" fmla="*/ 332867 h 362839"/>
                  <a:gd name="connsiteX49" fmla="*/ 89154 w 119125"/>
                  <a:gd name="connsiteY49" fmla="*/ 362839 h 362839"/>
                  <a:gd name="connsiteX50" fmla="*/ 18415 w 119125"/>
                  <a:gd name="connsiteY50" fmla="*/ 362839 h 362839"/>
                  <a:gd name="connsiteX51" fmla="*/ 20955 w 119125"/>
                  <a:gd name="connsiteY51" fmla="*/ 361188 h 362839"/>
                  <a:gd name="connsiteX52" fmla="*/ 22733 w 119125"/>
                  <a:gd name="connsiteY52" fmla="*/ 347091 h 362839"/>
                  <a:gd name="connsiteX53" fmla="*/ 27178 w 119125"/>
                  <a:gd name="connsiteY53" fmla="*/ 333883 h 362839"/>
                  <a:gd name="connsiteX54" fmla="*/ 32131 w 119125"/>
                  <a:gd name="connsiteY54" fmla="*/ 326517 h 362839"/>
                  <a:gd name="connsiteX55" fmla="*/ 32512 w 119125"/>
                  <a:gd name="connsiteY55" fmla="*/ 323596 h 362839"/>
                  <a:gd name="connsiteX56" fmla="*/ 66294 w 119125"/>
                  <a:gd name="connsiteY56" fmla="*/ 279146 h 362839"/>
                  <a:gd name="connsiteX57" fmla="*/ 70993 w 119125"/>
                  <a:gd name="connsiteY57" fmla="*/ 274955 h 362839"/>
                  <a:gd name="connsiteX58" fmla="*/ 75692 w 119125"/>
                  <a:gd name="connsiteY58" fmla="*/ 261493 h 362839"/>
                  <a:gd name="connsiteX59" fmla="*/ 79883 w 119125"/>
                  <a:gd name="connsiteY59" fmla="*/ 239014 h 362839"/>
                  <a:gd name="connsiteX60" fmla="*/ 83439 w 119125"/>
                  <a:gd name="connsiteY60" fmla="*/ 236347 h 362839"/>
                  <a:gd name="connsiteX61" fmla="*/ 87249 w 119125"/>
                  <a:gd name="connsiteY61" fmla="*/ 208026 h 362839"/>
                  <a:gd name="connsiteX62" fmla="*/ 87884 w 119125"/>
                  <a:gd name="connsiteY62" fmla="*/ 171196 h 362839"/>
                  <a:gd name="connsiteX63" fmla="*/ 88138 w 119125"/>
                  <a:gd name="connsiteY63" fmla="*/ 167132 h 362839"/>
                  <a:gd name="connsiteX64" fmla="*/ 86868 w 119125"/>
                  <a:gd name="connsiteY64" fmla="*/ 155194 h 362839"/>
                  <a:gd name="connsiteX65" fmla="*/ 93345 w 119125"/>
                  <a:gd name="connsiteY65" fmla="*/ 167767 h 362839"/>
                  <a:gd name="connsiteX66" fmla="*/ 102743 w 119125"/>
                  <a:gd name="connsiteY66" fmla="*/ 185801 h 362839"/>
                  <a:gd name="connsiteX67" fmla="*/ 102743 w 119125"/>
                  <a:gd name="connsiteY67" fmla="*/ 187706 h 362839"/>
                  <a:gd name="connsiteX68" fmla="*/ 99441 w 119125"/>
                  <a:gd name="connsiteY68" fmla="*/ 195453 h 362839"/>
                  <a:gd name="connsiteX69" fmla="*/ 97790 w 119125"/>
                  <a:gd name="connsiteY69" fmla="*/ 200152 h 362839"/>
                  <a:gd name="connsiteX70" fmla="*/ 96647 w 119125"/>
                  <a:gd name="connsiteY70" fmla="*/ 202438 h 362839"/>
                  <a:gd name="connsiteX71" fmla="*/ 95250 w 119125"/>
                  <a:gd name="connsiteY71" fmla="*/ 204470 h 362839"/>
                  <a:gd name="connsiteX72" fmla="*/ 98425 w 119125"/>
                  <a:gd name="connsiteY72" fmla="*/ 205105 h 362839"/>
                  <a:gd name="connsiteX73" fmla="*/ 101219 w 119125"/>
                  <a:gd name="connsiteY73" fmla="*/ 201930 h 362839"/>
                  <a:gd name="connsiteX74" fmla="*/ 104267 w 119125"/>
                  <a:gd name="connsiteY74" fmla="*/ 198755 h 362839"/>
                  <a:gd name="connsiteX75" fmla="*/ 105918 w 119125"/>
                  <a:gd name="connsiteY75" fmla="*/ 199263 h 362839"/>
                  <a:gd name="connsiteX76" fmla="*/ 107569 w 119125"/>
                  <a:gd name="connsiteY76" fmla="*/ 204343 h 362839"/>
                  <a:gd name="connsiteX77" fmla="*/ 108585 w 119125"/>
                  <a:gd name="connsiteY77" fmla="*/ 207899 h 362839"/>
                  <a:gd name="connsiteX78" fmla="*/ 111379 w 119125"/>
                  <a:gd name="connsiteY78" fmla="*/ 215265 h 362839"/>
                  <a:gd name="connsiteX79" fmla="*/ 112395 w 119125"/>
                  <a:gd name="connsiteY79" fmla="*/ 217805 h 362839"/>
                  <a:gd name="connsiteX80" fmla="*/ 114300 w 119125"/>
                  <a:gd name="connsiteY80" fmla="*/ 219583 h 362839"/>
                  <a:gd name="connsiteX81" fmla="*/ 115316 w 119125"/>
                  <a:gd name="connsiteY81" fmla="*/ 218821 h 362839"/>
                  <a:gd name="connsiteX82" fmla="*/ 114808 w 119125"/>
                  <a:gd name="connsiteY82" fmla="*/ 217170 h 362839"/>
                  <a:gd name="connsiteX83" fmla="*/ 117094 w 119125"/>
                  <a:gd name="connsiteY83" fmla="*/ 216789 h 362839"/>
                  <a:gd name="connsiteX84" fmla="*/ 116459 w 119125"/>
                  <a:gd name="connsiteY84" fmla="*/ 215392 h 362839"/>
                  <a:gd name="connsiteX85" fmla="*/ 115824 w 119125"/>
                  <a:gd name="connsiteY85" fmla="*/ 213868 h 3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9125" h="362839">
                    <a:moveTo>
                      <a:pt x="115697" y="213106"/>
                    </a:moveTo>
                    <a:cubicBezTo>
                      <a:pt x="115697" y="213106"/>
                      <a:pt x="116205" y="212852"/>
                      <a:pt x="116205" y="212471"/>
                    </a:cubicBezTo>
                    <a:cubicBezTo>
                      <a:pt x="116205" y="212344"/>
                      <a:pt x="115824" y="211582"/>
                      <a:pt x="115570" y="211201"/>
                    </a:cubicBezTo>
                    <a:cubicBezTo>
                      <a:pt x="114554" y="209042"/>
                      <a:pt x="114300" y="206375"/>
                      <a:pt x="114300" y="206121"/>
                    </a:cubicBezTo>
                    <a:cubicBezTo>
                      <a:pt x="114300" y="206121"/>
                      <a:pt x="113792" y="197612"/>
                      <a:pt x="112395" y="190373"/>
                    </a:cubicBezTo>
                    <a:cubicBezTo>
                      <a:pt x="112141" y="188468"/>
                      <a:pt x="112014" y="186690"/>
                      <a:pt x="111760" y="185674"/>
                    </a:cubicBezTo>
                    <a:cubicBezTo>
                      <a:pt x="111379" y="184023"/>
                      <a:pt x="109474" y="177292"/>
                      <a:pt x="108712" y="174244"/>
                    </a:cubicBezTo>
                    <a:cubicBezTo>
                      <a:pt x="108712" y="174244"/>
                      <a:pt x="106807" y="164973"/>
                      <a:pt x="105156" y="158877"/>
                    </a:cubicBezTo>
                    <a:cubicBezTo>
                      <a:pt x="102997" y="149987"/>
                      <a:pt x="98171" y="144272"/>
                      <a:pt x="95631" y="139700"/>
                    </a:cubicBezTo>
                    <a:cubicBezTo>
                      <a:pt x="93726" y="131318"/>
                      <a:pt x="89916" y="119634"/>
                      <a:pt x="85979" y="115189"/>
                    </a:cubicBezTo>
                    <a:cubicBezTo>
                      <a:pt x="84836" y="110109"/>
                      <a:pt x="84074" y="104775"/>
                      <a:pt x="81280" y="100838"/>
                    </a:cubicBezTo>
                    <a:cubicBezTo>
                      <a:pt x="78232" y="96647"/>
                      <a:pt x="75819" y="95504"/>
                      <a:pt x="71120" y="94361"/>
                    </a:cubicBezTo>
                    <a:cubicBezTo>
                      <a:pt x="70612" y="94234"/>
                      <a:pt x="70104" y="93980"/>
                      <a:pt x="69723" y="93853"/>
                    </a:cubicBezTo>
                    <a:cubicBezTo>
                      <a:pt x="69342" y="92964"/>
                      <a:pt x="69088" y="92710"/>
                      <a:pt x="69088" y="92710"/>
                    </a:cubicBezTo>
                    <a:cubicBezTo>
                      <a:pt x="69088" y="92710"/>
                      <a:pt x="65786" y="90932"/>
                      <a:pt x="64389" y="91313"/>
                    </a:cubicBezTo>
                    <a:cubicBezTo>
                      <a:pt x="61087" y="89916"/>
                      <a:pt x="60706" y="85217"/>
                      <a:pt x="62230" y="84201"/>
                    </a:cubicBezTo>
                    <a:cubicBezTo>
                      <a:pt x="63500" y="83439"/>
                      <a:pt x="66548" y="82677"/>
                      <a:pt x="67183" y="81407"/>
                    </a:cubicBezTo>
                    <a:cubicBezTo>
                      <a:pt x="67818" y="80391"/>
                      <a:pt x="67945" y="79629"/>
                      <a:pt x="67564" y="78359"/>
                    </a:cubicBezTo>
                    <a:cubicBezTo>
                      <a:pt x="67310" y="77470"/>
                      <a:pt x="67056" y="77597"/>
                      <a:pt x="66929" y="76581"/>
                    </a:cubicBezTo>
                    <a:cubicBezTo>
                      <a:pt x="66802" y="75692"/>
                      <a:pt x="67310" y="75565"/>
                      <a:pt x="67183" y="74803"/>
                    </a:cubicBezTo>
                    <a:cubicBezTo>
                      <a:pt x="67056" y="73787"/>
                      <a:pt x="66421" y="73533"/>
                      <a:pt x="65913" y="73406"/>
                    </a:cubicBezTo>
                    <a:cubicBezTo>
                      <a:pt x="65659" y="73406"/>
                      <a:pt x="65405" y="73025"/>
                      <a:pt x="65532" y="72771"/>
                    </a:cubicBezTo>
                    <a:cubicBezTo>
                      <a:pt x="65532" y="72771"/>
                      <a:pt x="66040" y="71628"/>
                      <a:pt x="66040" y="71120"/>
                    </a:cubicBezTo>
                    <a:cubicBezTo>
                      <a:pt x="66040" y="70612"/>
                      <a:pt x="66040" y="70231"/>
                      <a:pt x="65405" y="69723"/>
                    </a:cubicBezTo>
                    <a:cubicBezTo>
                      <a:pt x="64389" y="68961"/>
                      <a:pt x="64516" y="69088"/>
                      <a:pt x="64008" y="68707"/>
                    </a:cubicBezTo>
                    <a:cubicBezTo>
                      <a:pt x="64008" y="68707"/>
                      <a:pt x="64008" y="68707"/>
                      <a:pt x="64008" y="68707"/>
                    </a:cubicBezTo>
                    <a:cubicBezTo>
                      <a:pt x="64643" y="68199"/>
                      <a:pt x="65151" y="67437"/>
                      <a:pt x="65278" y="66802"/>
                    </a:cubicBezTo>
                    <a:cubicBezTo>
                      <a:pt x="65405" y="66040"/>
                      <a:pt x="65278" y="65151"/>
                      <a:pt x="64643" y="64643"/>
                    </a:cubicBezTo>
                    <a:cubicBezTo>
                      <a:pt x="63500" y="63754"/>
                      <a:pt x="59436" y="62484"/>
                      <a:pt x="59055" y="62230"/>
                    </a:cubicBezTo>
                    <a:cubicBezTo>
                      <a:pt x="58166" y="61468"/>
                      <a:pt x="59182" y="60325"/>
                      <a:pt x="58039" y="58293"/>
                    </a:cubicBezTo>
                    <a:cubicBezTo>
                      <a:pt x="57277" y="56896"/>
                      <a:pt x="54864" y="54610"/>
                      <a:pt x="52197" y="52832"/>
                    </a:cubicBezTo>
                    <a:cubicBezTo>
                      <a:pt x="51943" y="51562"/>
                      <a:pt x="47371" y="50419"/>
                      <a:pt x="43942" y="50546"/>
                    </a:cubicBezTo>
                    <a:cubicBezTo>
                      <a:pt x="40513" y="50546"/>
                      <a:pt x="36957" y="51562"/>
                      <a:pt x="34290" y="53086"/>
                    </a:cubicBezTo>
                    <a:cubicBezTo>
                      <a:pt x="31242" y="54737"/>
                      <a:pt x="27686" y="57531"/>
                      <a:pt x="26162" y="61595"/>
                    </a:cubicBezTo>
                    <a:cubicBezTo>
                      <a:pt x="23876" y="68707"/>
                      <a:pt x="25781" y="74041"/>
                      <a:pt x="33020" y="80137"/>
                    </a:cubicBezTo>
                    <a:cubicBezTo>
                      <a:pt x="35560" y="82296"/>
                      <a:pt x="36449" y="83185"/>
                      <a:pt x="38354" y="87376"/>
                    </a:cubicBezTo>
                    <a:cubicBezTo>
                      <a:pt x="38227" y="87376"/>
                      <a:pt x="37846" y="87503"/>
                      <a:pt x="37719" y="87630"/>
                    </a:cubicBezTo>
                    <a:cubicBezTo>
                      <a:pt x="35687" y="86614"/>
                      <a:pt x="33528" y="85598"/>
                      <a:pt x="31369" y="85344"/>
                    </a:cubicBezTo>
                    <a:cubicBezTo>
                      <a:pt x="25908" y="84709"/>
                      <a:pt x="22352" y="85344"/>
                      <a:pt x="22098" y="84836"/>
                    </a:cubicBezTo>
                    <a:cubicBezTo>
                      <a:pt x="21463" y="83820"/>
                      <a:pt x="16637" y="80264"/>
                      <a:pt x="14732" y="79121"/>
                    </a:cubicBezTo>
                    <a:cubicBezTo>
                      <a:pt x="6858" y="74549"/>
                      <a:pt x="2286" y="73406"/>
                      <a:pt x="0" y="72517"/>
                    </a:cubicBezTo>
                    <a:cubicBezTo>
                      <a:pt x="762" y="68580"/>
                      <a:pt x="1143" y="62484"/>
                      <a:pt x="1016" y="58547"/>
                    </a:cubicBezTo>
                    <a:cubicBezTo>
                      <a:pt x="635" y="50546"/>
                      <a:pt x="2540" y="41021"/>
                      <a:pt x="3683" y="37719"/>
                    </a:cubicBezTo>
                    <a:cubicBezTo>
                      <a:pt x="8001" y="41148"/>
                      <a:pt x="13589" y="42926"/>
                      <a:pt x="19558" y="42291"/>
                    </a:cubicBezTo>
                    <a:cubicBezTo>
                      <a:pt x="29210" y="41148"/>
                      <a:pt x="37084" y="33274"/>
                      <a:pt x="38227" y="23495"/>
                    </a:cubicBezTo>
                    <a:cubicBezTo>
                      <a:pt x="39497" y="12446"/>
                      <a:pt x="32639" y="2794"/>
                      <a:pt x="22733" y="0"/>
                    </a:cubicBezTo>
                    <a:lnTo>
                      <a:pt x="89154" y="0"/>
                    </a:lnTo>
                    <a:cubicBezTo>
                      <a:pt x="105664" y="0"/>
                      <a:pt x="119126" y="13335"/>
                      <a:pt x="119126" y="29972"/>
                    </a:cubicBezTo>
                    <a:lnTo>
                      <a:pt x="119126" y="332867"/>
                    </a:lnTo>
                    <a:cubicBezTo>
                      <a:pt x="119126" y="349377"/>
                      <a:pt x="105791" y="362839"/>
                      <a:pt x="89154" y="362839"/>
                    </a:cubicBezTo>
                    <a:lnTo>
                      <a:pt x="18415" y="362839"/>
                    </a:lnTo>
                    <a:cubicBezTo>
                      <a:pt x="18415" y="362839"/>
                      <a:pt x="19939" y="362839"/>
                      <a:pt x="20955" y="361188"/>
                    </a:cubicBezTo>
                    <a:cubicBezTo>
                      <a:pt x="22479" y="358394"/>
                      <a:pt x="22225" y="352552"/>
                      <a:pt x="22733" y="347091"/>
                    </a:cubicBezTo>
                    <a:cubicBezTo>
                      <a:pt x="23241" y="345567"/>
                      <a:pt x="26543" y="335661"/>
                      <a:pt x="27178" y="333883"/>
                    </a:cubicBezTo>
                    <a:cubicBezTo>
                      <a:pt x="29083" y="330835"/>
                      <a:pt x="30607" y="328295"/>
                      <a:pt x="32131" y="326517"/>
                    </a:cubicBezTo>
                    <a:cubicBezTo>
                      <a:pt x="33655" y="324739"/>
                      <a:pt x="32512" y="323596"/>
                      <a:pt x="32512" y="323596"/>
                    </a:cubicBezTo>
                    <a:cubicBezTo>
                      <a:pt x="32512" y="323596"/>
                      <a:pt x="54483" y="289941"/>
                      <a:pt x="66294" y="279146"/>
                    </a:cubicBezTo>
                    <a:cubicBezTo>
                      <a:pt x="66294" y="279146"/>
                      <a:pt x="68707" y="276860"/>
                      <a:pt x="70993" y="274955"/>
                    </a:cubicBezTo>
                    <a:cubicBezTo>
                      <a:pt x="75946" y="270129"/>
                      <a:pt x="75692" y="263398"/>
                      <a:pt x="75692" y="261493"/>
                    </a:cubicBezTo>
                    <a:cubicBezTo>
                      <a:pt x="78740" y="245999"/>
                      <a:pt x="79883" y="239141"/>
                      <a:pt x="79883" y="239014"/>
                    </a:cubicBezTo>
                    <a:cubicBezTo>
                      <a:pt x="81915" y="237998"/>
                      <a:pt x="83439" y="236347"/>
                      <a:pt x="83439" y="236347"/>
                    </a:cubicBezTo>
                    <a:cubicBezTo>
                      <a:pt x="83312" y="230886"/>
                      <a:pt x="85090" y="219837"/>
                      <a:pt x="87249" y="208026"/>
                    </a:cubicBezTo>
                    <a:cubicBezTo>
                      <a:pt x="91313" y="185801"/>
                      <a:pt x="87884" y="171196"/>
                      <a:pt x="87884" y="171196"/>
                    </a:cubicBezTo>
                    <a:cubicBezTo>
                      <a:pt x="88519" y="170053"/>
                      <a:pt x="88519" y="169291"/>
                      <a:pt x="88138" y="167132"/>
                    </a:cubicBezTo>
                    <a:cubicBezTo>
                      <a:pt x="87503" y="163449"/>
                      <a:pt x="87249" y="157988"/>
                      <a:pt x="86868" y="155194"/>
                    </a:cubicBezTo>
                    <a:cubicBezTo>
                      <a:pt x="87757" y="157480"/>
                      <a:pt x="89281" y="162814"/>
                      <a:pt x="93345" y="167767"/>
                    </a:cubicBezTo>
                    <a:cubicBezTo>
                      <a:pt x="98425" y="173990"/>
                      <a:pt x="100965" y="180848"/>
                      <a:pt x="102743" y="185801"/>
                    </a:cubicBezTo>
                    <a:cubicBezTo>
                      <a:pt x="102743" y="185801"/>
                      <a:pt x="103251" y="186944"/>
                      <a:pt x="102743" y="187706"/>
                    </a:cubicBezTo>
                    <a:cubicBezTo>
                      <a:pt x="102743" y="187706"/>
                      <a:pt x="99568" y="191389"/>
                      <a:pt x="99441" y="195453"/>
                    </a:cubicBezTo>
                    <a:cubicBezTo>
                      <a:pt x="99441" y="195961"/>
                      <a:pt x="99187" y="197993"/>
                      <a:pt x="97790" y="200152"/>
                    </a:cubicBezTo>
                    <a:cubicBezTo>
                      <a:pt x="97536" y="200533"/>
                      <a:pt x="97282" y="201295"/>
                      <a:pt x="96647" y="202438"/>
                    </a:cubicBezTo>
                    <a:cubicBezTo>
                      <a:pt x="96012" y="203581"/>
                      <a:pt x="95250" y="204216"/>
                      <a:pt x="95250" y="204470"/>
                    </a:cubicBezTo>
                    <a:cubicBezTo>
                      <a:pt x="95250" y="205740"/>
                      <a:pt x="96774" y="206375"/>
                      <a:pt x="98425" y="205105"/>
                    </a:cubicBezTo>
                    <a:cubicBezTo>
                      <a:pt x="99314" y="204343"/>
                      <a:pt x="100584" y="202946"/>
                      <a:pt x="101219" y="201930"/>
                    </a:cubicBezTo>
                    <a:cubicBezTo>
                      <a:pt x="101727" y="201041"/>
                      <a:pt x="102997" y="198755"/>
                      <a:pt x="104267" y="198755"/>
                    </a:cubicBezTo>
                    <a:cubicBezTo>
                      <a:pt x="105410" y="198755"/>
                      <a:pt x="105664" y="199009"/>
                      <a:pt x="105918" y="199263"/>
                    </a:cubicBezTo>
                    <a:cubicBezTo>
                      <a:pt x="106553" y="199898"/>
                      <a:pt x="106807" y="201295"/>
                      <a:pt x="107569" y="204343"/>
                    </a:cubicBezTo>
                    <a:cubicBezTo>
                      <a:pt x="107823" y="205359"/>
                      <a:pt x="108204" y="206629"/>
                      <a:pt x="108585" y="207899"/>
                    </a:cubicBezTo>
                    <a:cubicBezTo>
                      <a:pt x="109728" y="211201"/>
                      <a:pt x="111125" y="214757"/>
                      <a:pt x="111379" y="215265"/>
                    </a:cubicBezTo>
                    <a:cubicBezTo>
                      <a:pt x="111379" y="215646"/>
                      <a:pt x="112014" y="217043"/>
                      <a:pt x="112395" y="217805"/>
                    </a:cubicBezTo>
                    <a:cubicBezTo>
                      <a:pt x="112903" y="218821"/>
                      <a:pt x="113792" y="219583"/>
                      <a:pt x="114300" y="219583"/>
                    </a:cubicBezTo>
                    <a:cubicBezTo>
                      <a:pt x="114681" y="219583"/>
                      <a:pt x="115316" y="219202"/>
                      <a:pt x="115316" y="218821"/>
                    </a:cubicBezTo>
                    <a:cubicBezTo>
                      <a:pt x="115316" y="218821"/>
                      <a:pt x="114808" y="217170"/>
                      <a:pt x="114808" y="217170"/>
                    </a:cubicBezTo>
                    <a:cubicBezTo>
                      <a:pt x="115570" y="217805"/>
                      <a:pt x="116713" y="217678"/>
                      <a:pt x="117094" y="216789"/>
                    </a:cubicBezTo>
                    <a:cubicBezTo>
                      <a:pt x="117221" y="216408"/>
                      <a:pt x="116586" y="215519"/>
                      <a:pt x="116459" y="215392"/>
                    </a:cubicBezTo>
                    <a:cubicBezTo>
                      <a:pt x="115951" y="214630"/>
                      <a:pt x="115824" y="213868"/>
                      <a:pt x="115824" y="213868"/>
                    </a:cubicBezTo>
                  </a:path>
                </a:pathLst>
              </a:custGeom>
              <a:solidFill>
                <a:srgbClr val="252524"/>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65605C-5E35-90CE-459F-D8D95B8D1EFF}"/>
                  </a:ext>
                </a:extLst>
              </p:cNvPr>
              <p:cNvSpPr/>
              <p:nvPr/>
            </p:nvSpPr>
            <p:spPr>
              <a:xfrm>
                <a:off x="1270184" y="6128417"/>
                <a:ext cx="80676" cy="283844"/>
              </a:xfrm>
              <a:custGeom>
                <a:avLst/>
                <a:gdLst>
                  <a:gd name="connsiteX0" fmla="*/ 70104 w 80676"/>
                  <a:gd name="connsiteY0" fmla="*/ 243586 h 283844"/>
                  <a:gd name="connsiteX1" fmla="*/ 71501 w 80676"/>
                  <a:gd name="connsiteY1" fmla="*/ 241808 h 283844"/>
                  <a:gd name="connsiteX2" fmla="*/ 70485 w 80676"/>
                  <a:gd name="connsiteY2" fmla="*/ 229616 h 283844"/>
                  <a:gd name="connsiteX3" fmla="*/ 67691 w 80676"/>
                  <a:gd name="connsiteY3" fmla="*/ 227965 h 283844"/>
                  <a:gd name="connsiteX4" fmla="*/ 68834 w 80676"/>
                  <a:gd name="connsiteY4" fmla="*/ 209550 h 283844"/>
                  <a:gd name="connsiteX5" fmla="*/ 80645 w 80676"/>
                  <a:gd name="connsiteY5" fmla="*/ 161671 h 283844"/>
                  <a:gd name="connsiteX6" fmla="*/ 80518 w 80676"/>
                  <a:gd name="connsiteY6" fmla="*/ 160909 h 283844"/>
                  <a:gd name="connsiteX7" fmla="*/ 78232 w 80676"/>
                  <a:gd name="connsiteY7" fmla="*/ 154813 h 283844"/>
                  <a:gd name="connsiteX8" fmla="*/ 60071 w 80676"/>
                  <a:gd name="connsiteY8" fmla="*/ 125984 h 283844"/>
                  <a:gd name="connsiteX9" fmla="*/ 41783 w 80676"/>
                  <a:gd name="connsiteY9" fmla="*/ 101600 h 283844"/>
                  <a:gd name="connsiteX10" fmla="*/ 25400 w 80676"/>
                  <a:gd name="connsiteY10" fmla="*/ 88519 h 283844"/>
                  <a:gd name="connsiteX11" fmla="*/ 14986 w 80676"/>
                  <a:gd name="connsiteY11" fmla="*/ 78867 h 283844"/>
                  <a:gd name="connsiteX12" fmla="*/ 13716 w 80676"/>
                  <a:gd name="connsiteY12" fmla="*/ 66040 h 283844"/>
                  <a:gd name="connsiteX13" fmla="*/ 22352 w 80676"/>
                  <a:gd name="connsiteY13" fmla="*/ 38227 h 283844"/>
                  <a:gd name="connsiteX14" fmla="*/ 25146 w 80676"/>
                  <a:gd name="connsiteY14" fmla="*/ 25908 h 283844"/>
                  <a:gd name="connsiteX15" fmla="*/ 24765 w 80676"/>
                  <a:gd name="connsiteY15" fmla="*/ 20701 h 283844"/>
                  <a:gd name="connsiteX16" fmla="*/ 27305 w 80676"/>
                  <a:gd name="connsiteY16" fmla="*/ 13081 h 283844"/>
                  <a:gd name="connsiteX17" fmla="*/ 28321 w 80676"/>
                  <a:gd name="connsiteY17" fmla="*/ 10795 h 283844"/>
                  <a:gd name="connsiteX18" fmla="*/ 40005 w 80676"/>
                  <a:gd name="connsiteY18" fmla="*/ 0 h 283844"/>
                  <a:gd name="connsiteX19" fmla="*/ 29972 w 80676"/>
                  <a:gd name="connsiteY19" fmla="*/ 0 h 283844"/>
                  <a:gd name="connsiteX20" fmla="*/ 0 w 80676"/>
                  <a:gd name="connsiteY20" fmla="*/ 29972 h 283844"/>
                  <a:gd name="connsiteX21" fmla="*/ 0 w 80676"/>
                  <a:gd name="connsiteY21" fmla="*/ 283845 h 283844"/>
                  <a:gd name="connsiteX22" fmla="*/ 7620 w 80676"/>
                  <a:gd name="connsiteY22" fmla="*/ 266446 h 283844"/>
                  <a:gd name="connsiteX23" fmla="*/ 14986 w 80676"/>
                  <a:gd name="connsiteY23" fmla="*/ 256159 h 283844"/>
                  <a:gd name="connsiteX24" fmla="*/ 18669 w 80676"/>
                  <a:gd name="connsiteY24" fmla="*/ 256540 h 283844"/>
                  <a:gd name="connsiteX25" fmla="*/ 28321 w 80676"/>
                  <a:gd name="connsiteY25" fmla="*/ 260350 h 283844"/>
                  <a:gd name="connsiteX26" fmla="*/ 29337 w 80676"/>
                  <a:gd name="connsiteY26" fmla="*/ 261366 h 283844"/>
                  <a:gd name="connsiteX27" fmla="*/ 51054 w 80676"/>
                  <a:gd name="connsiteY27" fmla="*/ 251714 h 283844"/>
                  <a:gd name="connsiteX28" fmla="*/ 69977 w 80676"/>
                  <a:gd name="connsiteY28" fmla="*/ 24384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676" h="283844">
                    <a:moveTo>
                      <a:pt x="70104" y="243586"/>
                    </a:moveTo>
                    <a:cubicBezTo>
                      <a:pt x="70993" y="243459"/>
                      <a:pt x="71628" y="242697"/>
                      <a:pt x="71501" y="241808"/>
                    </a:cubicBezTo>
                    <a:lnTo>
                      <a:pt x="70485" y="229616"/>
                    </a:lnTo>
                    <a:cubicBezTo>
                      <a:pt x="70485" y="229616"/>
                      <a:pt x="69723" y="229616"/>
                      <a:pt x="67691" y="227965"/>
                    </a:cubicBezTo>
                    <a:cubicBezTo>
                      <a:pt x="68199" y="223520"/>
                      <a:pt x="68326" y="218821"/>
                      <a:pt x="68834" y="209550"/>
                    </a:cubicBezTo>
                    <a:cubicBezTo>
                      <a:pt x="68834" y="187198"/>
                      <a:pt x="70612" y="177927"/>
                      <a:pt x="80645" y="161671"/>
                    </a:cubicBezTo>
                    <a:cubicBezTo>
                      <a:pt x="80645" y="161671"/>
                      <a:pt x="80772" y="161290"/>
                      <a:pt x="80518" y="160909"/>
                    </a:cubicBezTo>
                    <a:cubicBezTo>
                      <a:pt x="79883" y="160147"/>
                      <a:pt x="78486" y="156972"/>
                      <a:pt x="78232" y="154813"/>
                    </a:cubicBezTo>
                    <a:cubicBezTo>
                      <a:pt x="77851" y="151892"/>
                      <a:pt x="75057" y="146812"/>
                      <a:pt x="60071" y="125984"/>
                    </a:cubicBezTo>
                    <a:cubicBezTo>
                      <a:pt x="45847" y="110871"/>
                      <a:pt x="47879" y="105156"/>
                      <a:pt x="41783" y="101600"/>
                    </a:cubicBezTo>
                    <a:cubicBezTo>
                      <a:pt x="37211" y="98933"/>
                      <a:pt x="29972" y="93472"/>
                      <a:pt x="25400" y="88519"/>
                    </a:cubicBezTo>
                    <a:cubicBezTo>
                      <a:pt x="21082" y="83820"/>
                      <a:pt x="17018" y="81153"/>
                      <a:pt x="14986" y="78867"/>
                    </a:cubicBezTo>
                    <a:cubicBezTo>
                      <a:pt x="12192" y="75692"/>
                      <a:pt x="13208" y="76708"/>
                      <a:pt x="13716" y="66040"/>
                    </a:cubicBezTo>
                    <a:cubicBezTo>
                      <a:pt x="14224" y="55372"/>
                      <a:pt x="18669" y="46228"/>
                      <a:pt x="22352" y="38227"/>
                    </a:cubicBezTo>
                    <a:cubicBezTo>
                      <a:pt x="24892" y="32512"/>
                      <a:pt x="25527" y="32004"/>
                      <a:pt x="25146" y="25908"/>
                    </a:cubicBezTo>
                    <a:cubicBezTo>
                      <a:pt x="25146" y="25781"/>
                      <a:pt x="24892" y="23368"/>
                      <a:pt x="24765" y="20701"/>
                    </a:cubicBezTo>
                    <a:cubicBezTo>
                      <a:pt x="24638" y="18288"/>
                      <a:pt x="25908" y="15367"/>
                      <a:pt x="27305" y="13081"/>
                    </a:cubicBezTo>
                    <a:cubicBezTo>
                      <a:pt x="27686" y="12319"/>
                      <a:pt x="27940" y="11557"/>
                      <a:pt x="28321" y="10795"/>
                    </a:cubicBezTo>
                    <a:cubicBezTo>
                      <a:pt x="30734" y="6096"/>
                      <a:pt x="34925" y="2413"/>
                      <a:pt x="40005" y="0"/>
                    </a:cubicBezTo>
                    <a:lnTo>
                      <a:pt x="29972" y="0"/>
                    </a:lnTo>
                    <a:cubicBezTo>
                      <a:pt x="13462" y="0"/>
                      <a:pt x="0" y="13462"/>
                      <a:pt x="0" y="29972"/>
                    </a:cubicBezTo>
                    <a:lnTo>
                      <a:pt x="0" y="283845"/>
                    </a:lnTo>
                    <a:cubicBezTo>
                      <a:pt x="2159" y="274701"/>
                      <a:pt x="6223" y="272669"/>
                      <a:pt x="7620" y="266446"/>
                    </a:cubicBezTo>
                    <a:cubicBezTo>
                      <a:pt x="8890" y="261112"/>
                      <a:pt x="11684" y="257175"/>
                      <a:pt x="14986" y="256159"/>
                    </a:cubicBezTo>
                    <a:cubicBezTo>
                      <a:pt x="16002" y="255778"/>
                      <a:pt x="17780" y="256159"/>
                      <a:pt x="18669" y="256540"/>
                    </a:cubicBezTo>
                    <a:cubicBezTo>
                      <a:pt x="20193" y="257302"/>
                      <a:pt x="23495" y="259207"/>
                      <a:pt x="28321" y="260350"/>
                    </a:cubicBezTo>
                    <a:cubicBezTo>
                      <a:pt x="28829" y="260477"/>
                      <a:pt x="29083" y="260985"/>
                      <a:pt x="29337" y="261366"/>
                    </a:cubicBezTo>
                    <a:cubicBezTo>
                      <a:pt x="31242" y="261747"/>
                      <a:pt x="43434" y="258572"/>
                      <a:pt x="51054" y="251714"/>
                    </a:cubicBezTo>
                    <a:cubicBezTo>
                      <a:pt x="55372" y="247904"/>
                      <a:pt x="58674" y="244602"/>
                      <a:pt x="69977" y="243840"/>
                    </a:cubicBezTo>
                  </a:path>
                </a:pathLst>
              </a:custGeom>
              <a:solidFill>
                <a:srgbClr val="252524"/>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CC84C3B-9B39-EB4F-7AD7-C25662BD3465}"/>
                  </a:ext>
                </a:extLst>
              </p:cNvPr>
              <p:cNvSpPr/>
              <p:nvPr/>
            </p:nvSpPr>
            <p:spPr>
              <a:xfrm>
                <a:off x="1270184" y="6389529"/>
                <a:ext cx="82930" cy="101600"/>
              </a:xfrm>
              <a:custGeom>
                <a:avLst/>
                <a:gdLst>
                  <a:gd name="connsiteX0" fmla="*/ 82804 w 82930"/>
                  <a:gd name="connsiteY0" fmla="*/ 0 h 101600"/>
                  <a:gd name="connsiteX1" fmla="*/ 30607 w 82930"/>
                  <a:gd name="connsiteY1" fmla="*/ 14478 h 101600"/>
                  <a:gd name="connsiteX2" fmla="*/ 21590 w 82930"/>
                  <a:gd name="connsiteY2" fmla="*/ 20447 h 101600"/>
                  <a:gd name="connsiteX3" fmla="*/ 10033 w 82930"/>
                  <a:gd name="connsiteY3" fmla="*/ 33147 h 101600"/>
                  <a:gd name="connsiteX4" fmla="*/ 1397 w 82930"/>
                  <a:gd name="connsiteY4" fmla="*/ 43307 h 101600"/>
                  <a:gd name="connsiteX5" fmla="*/ 0 w 82930"/>
                  <a:gd name="connsiteY5" fmla="*/ 41910 h 101600"/>
                  <a:gd name="connsiteX6" fmla="*/ 0 w 82930"/>
                  <a:gd name="connsiteY6" fmla="*/ 71755 h 101600"/>
                  <a:gd name="connsiteX7" fmla="*/ 29972 w 82930"/>
                  <a:gd name="connsiteY7" fmla="*/ 101600 h 101600"/>
                  <a:gd name="connsiteX8" fmla="*/ 46355 w 82930"/>
                  <a:gd name="connsiteY8" fmla="*/ 101600 h 101600"/>
                  <a:gd name="connsiteX9" fmla="*/ 39370 w 82930"/>
                  <a:gd name="connsiteY9" fmla="*/ 91567 h 101600"/>
                  <a:gd name="connsiteX10" fmla="*/ 38608 w 82930"/>
                  <a:gd name="connsiteY10" fmla="*/ 81026 h 101600"/>
                  <a:gd name="connsiteX11" fmla="*/ 37973 w 82930"/>
                  <a:gd name="connsiteY11" fmla="*/ 70739 h 101600"/>
                  <a:gd name="connsiteX12" fmla="*/ 37465 w 82930"/>
                  <a:gd name="connsiteY12" fmla="*/ 56515 h 101600"/>
                  <a:gd name="connsiteX13" fmla="*/ 41148 w 82930"/>
                  <a:gd name="connsiteY13" fmla="*/ 53721 h 101600"/>
                  <a:gd name="connsiteX14" fmla="*/ 51689 w 82930"/>
                  <a:gd name="connsiteY14" fmla="*/ 51943 h 101600"/>
                  <a:gd name="connsiteX15" fmla="*/ 52832 w 82930"/>
                  <a:gd name="connsiteY15" fmla="*/ 52197 h 101600"/>
                  <a:gd name="connsiteX16" fmla="*/ 54737 w 82930"/>
                  <a:gd name="connsiteY16" fmla="*/ 50800 h 101600"/>
                  <a:gd name="connsiteX17" fmla="*/ 64516 w 82930"/>
                  <a:gd name="connsiteY17" fmla="*/ 32639 h 101600"/>
                  <a:gd name="connsiteX18" fmla="*/ 66421 w 82930"/>
                  <a:gd name="connsiteY18" fmla="*/ 27432 h 101600"/>
                  <a:gd name="connsiteX19" fmla="*/ 82931 w 82930"/>
                  <a:gd name="connsiteY19" fmla="*/ 12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930" h="101600">
                    <a:moveTo>
                      <a:pt x="82804" y="0"/>
                    </a:moveTo>
                    <a:cubicBezTo>
                      <a:pt x="67564" y="5461"/>
                      <a:pt x="55118" y="6223"/>
                      <a:pt x="30607" y="14478"/>
                    </a:cubicBezTo>
                    <a:cubicBezTo>
                      <a:pt x="30988" y="17145"/>
                      <a:pt x="28067" y="17018"/>
                      <a:pt x="21590" y="20447"/>
                    </a:cubicBezTo>
                    <a:cubicBezTo>
                      <a:pt x="21590" y="20447"/>
                      <a:pt x="11049" y="30353"/>
                      <a:pt x="10033" y="33147"/>
                    </a:cubicBezTo>
                    <a:cubicBezTo>
                      <a:pt x="6858" y="41402"/>
                      <a:pt x="4191" y="44323"/>
                      <a:pt x="1397" y="43307"/>
                    </a:cubicBezTo>
                    <a:cubicBezTo>
                      <a:pt x="889" y="43180"/>
                      <a:pt x="381" y="42545"/>
                      <a:pt x="0" y="41910"/>
                    </a:cubicBezTo>
                    <a:lnTo>
                      <a:pt x="0" y="71755"/>
                    </a:lnTo>
                    <a:cubicBezTo>
                      <a:pt x="0" y="88265"/>
                      <a:pt x="13462" y="101600"/>
                      <a:pt x="29972" y="101600"/>
                    </a:cubicBezTo>
                    <a:lnTo>
                      <a:pt x="46355" y="101600"/>
                    </a:lnTo>
                    <a:cubicBezTo>
                      <a:pt x="42291" y="99822"/>
                      <a:pt x="41021" y="97155"/>
                      <a:pt x="39370" y="91567"/>
                    </a:cubicBezTo>
                    <a:cubicBezTo>
                      <a:pt x="38354" y="88011"/>
                      <a:pt x="38354" y="84074"/>
                      <a:pt x="38608" y="81026"/>
                    </a:cubicBezTo>
                    <a:cubicBezTo>
                      <a:pt x="39116" y="75819"/>
                      <a:pt x="38608" y="73660"/>
                      <a:pt x="37973" y="70739"/>
                    </a:cubicBezTo>
                    <a:cubicBezTo>
                      <a:pt x="36576" y="64897"/>
                      <a:pt x="35687" y="60706"/>
                      <a:pt x="37465" y="56515"/>
                    </a:cubicBezTo>
                    <a:cubicBezTo>
                      <a:pt x="37719" y="56007"/>
                      <a:pt x="39116" y="53721"/>
                      <a:pt x="41148" y="53721"/>
                    </a:cubicBezTo>
                    <a:cubicBezTo>
                      <a:pt x="43434" y="53721"/>
                      <a:pt x="46736" y="53721"/>
                      <a:pt x="51689" y="51943"/>
                    </a:cubicBezTo>
                    <a:cubicBezTo>
                      <a:pt x="52070" y="51943"/>
                      <a:pt x="52451" y="51943"/>
                      <a:pt x="52832" y="52197"/>
                    </a:cubicBezTo>
                    <a:cubicBezTo>
                      <a:pt x="53213" y="52197"/>
                      <a:pt x="54102" y="51435"/>
                      <a:pt x="54737" y="50800"/>
                    </a:cubicBezTo>
                    <a:cubicBezTo>
                      <a:pt x="57912" y="46355"/>
                      <a:pt x="62230" y="37338"/>
                      <a:pt x="64516" y="32639"/>
                    </a:cubicBezTo>
                    <a:cubicBezTo>
                      <a:pt x="65659" y="30226"/>
                      <a:pt x="65913" y="29845"/>
                      <a:pt x="66421" y="27432"/>
                    </a:cubicBezTo>
                    <a:cubicBezTo>
                      <a:pt x="69469" y="15621"/>
                      <a:pt x="70739" y="10414"/>
                      <a:pt x="82931" y="127"/>
                    </a:cubicBezTo>
                  </a:path>
                </a:pathLst>
              </a:custGeom>
              <a:solidFill>
                <a:srgbClr val="252524"/>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18FBA4-60E6-A916-A297-967213E3F823}"/>
                  </a:ext>
                </a:extLst>
              </p:cNvPr>
              <p:cNvSpPr/>
              <p:nvPr/>
            </p:nvSpPr>
            <p:spPr>
              <a:xfrm>
                <a:off x="1473765" y="6317647"/>
                <a:ext cx="43814" cy="174625"/>
              </a:xfrm>
              <a:custGeom>
                <a:avLst/>
                <a:gdLst>
                  <a:gd name="connsiteX0" fmla="*/ 0 w 43814"/>
                  <a:gd name="connsiteY0" fmla="*/ 174625 h 174625"/>
                  <a:gd name="connsiteX1" fmla="*/ 0 w 43814"/>
                  <a:gd name="connsiteY1" fmla="*/ 0 h 174625"/>
                  <a:gd name="connsiteX2" fmla="*/ 21590 w 43814"/>
                  <a:gd name="connsiteY2" fmla="*/ 0 h 174625"/>
                  <a:gd name="connsiteX3" fmla="*/ 21590 w 43814"/>
                  <a:gd name="connsiteY3" fmla="*/ 152654 h 174625"/>
                  <a:gd name="connsiteX4" fmla="*/ 43815 w 43814"/>
                  <a:gd name="connsiteY4" fmla="*/ 152654 h 174625"/>
                  <a:gd name="connsiteX5" fmla="*/ 43815 w 43814"/>
                  <a:gd name="connsiteY5" fmla="*/ 174625 h 174625"/>
                  <a:gd name="connsiteX6" fmla="*/ 0 w 43814"/>
                  <a:gd name="connsiteY6"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4" h="174625">
                    <a:moveTo>
                      <a:pt x="0" y="174625"/>
                    </a:moveTo>
                    <a:lnTo>
                      <a:pt x="0" y="0"/>
                    </a:lnTo>
                    <a:lnTo>
                      <a:pt x="21590" y="0"/>
                    </a:lnTo>
                    <a:lnTo>
                      <a:pt x="21590" y="152654"/>
                    </a:lnTo>
                    <a:lnTo>
                      <a:pt x="43815" y="152654"/>
                    </a:lnTo>
                    <a:lnTo>
                      <a:pt x="43815" y="174625"/>
                    </a:lnTo>
                    <a:lnTo>
                      <a:pt x="0" y="174625"/>
                    </a:lnTo>
                    <a:close/>
                  </a:path>
                </a:pathLst>
              </a:custGeom>
              <a:solidFill>
                <a:srgbClr val="252524"/>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8F9F6B2-E32F-E459-2BC5-CACA02B45530}"/>
                  </a:ext>
                </a:extLst>
              </p:cNvPr>
              <p:cNvSpPr/>
              <p:nvPr/>
            </p:nvSpPr>
            <p:spPr>
              <a:xfrm>
                <a:off x="1525834"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352 w 45338"/>
                  <a:gd name="connsiteY5" fmla="*/ 21971 h 174625"/>
                  <a:gd name="connsiteX6" fmla="*/ 22352 w 45338"/>
                  <a:gd name="connsiteY6" fmla="*/ 75819 h 174625"/>
                  <a:gd name="connsiteX7" fmla="*/ 42418 w 45338"/>
                  <a:gd name="connsiteY7" fmla="*/ 75819 h 174625"/>
                  <a:gd name="connsiteX8" fmla="*/ 42418 w 45338"/>
                  <a:gd name="connsiteY8" fmla="*/ 94869 h 174625"/>
                  <a:gd name="connsiteX9" fmla="*/ 22352 w 45338"/>
                  <a:gd name="connsiteY9" fmla="*/ 94869 h 174625"/>
                  <a:gd name="connsiteX10" fmla="*/ 22352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352" y="21971"/>
                    </a:lnTo>
                    <a:lnTo>
                      <a:pt x="22352" y="75819"/>
                    </a:lnTo>
                    <a:lnTo>
                      <a:pt x="42418" y="75819"/>
                    </a:lnTo>
                    <a:lnTo>
                      <a:pt x="42418" y="94869"/>
                    </a:lnTo>
                    <a:lnTo>
                      <a:pt x="22352" y="94869"/>
                    </a:lnTo>
                    <a:lnTo>
                      <a:pt x="22352"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736FD1D-FBC8-A693-C203-3646E072BAD5}"/>
                  </a:ext>
                </a:extLst>
              </p:cNvPr>
              <p:cNvSpPr/>
              <p:nvPr/>
            </p:nvSpPr>
            <p:spPr>
              <a:xfrm>
                <a:off x="1651438" y="6316123"/>
                <a:ext cx="60451" cy="177545"/>
              </a:xfrm>
              <a:custGeom>
                <a:avLst/>
                <a:gdLst>
                  <a:gd name="connsiteX0" fmla="*/ 43053 w 60451"/>
                  <a:gd name="connsiteY0" fmla="*/ 164846 h 177545"/>
                  <a:gd name="connsiteX1" fmla="*/ 23495 w 60451"/>
                  <a:gd name="connsiteY1" fmla="*/ 177546 h 177545"/>
                  <a:gd name="connsiteX2" fmla="*/ 0 w 60451"/>
                  <a:gd name="connsiteY2" fmla="*/ 144018 h 177545"/>
                  <a:gd name="connsiteX3" fmla="*/ 0 w 60451"/>
                  <a:gd name="connsiteY3" fmla="*/ 35433 h 177545"/>
                  <a:gd name="connsiteX4" fmla="*/ 30353 w 60451"/>
                  <a:gd name="connsiteY4" fmla="*/ 0 h 177545"/>
                  <a:gd name="connsiteX5" fmla="*/ 60452 w 60451"/>
                  <a:gd name="connsiteY5" fmla="*/ 35433 h 177545"/>
                  <a:gd name="connsiteX6" fmla="*/ 60452 w 60451"/>
                  <a:gd name="connsiteY6" fmla="*/ 72644 h 177545"/>
                  <a:gd name="connsiteX7" fmla="*/ 36957 w 60451"/>
                  <a:gd name="connsiteY7" fmla="*/ 72644 h 177545"/>
                  <a:gd name="connsiteX8" fmla="*/ 36957 w 60451"/>
                  <a:gd name="connsiteY8" fmla="*/ 33274 h 177545"/>
                  <a:gd name="connsiteX9" fmla="*/ 30353 w 60451"/>
                  <a:gd name="connsiteY9" fmla="*/ 21971 h 177545"/>
                  <a:gd name="connsiteX10" fmla="*/ 23495 w 60451"/>
                  <a:gd name="connsiteY10" fmla="*/ 33274 h 177545"/>
                  <a:gd name="connsiteX11" fmla="*/ 23495 w 60451"/>
                  <a:gd name="connsiteY11" fmla="*/ 144272 h 177545"/>
                  <a:gd name="connsiteX12" fmla="*/ 32004 w 60451"/>
                  <a:gd name="connsiteY12" fmla="*/ 155575 h 177545"/>
                  <a:gd name="connsiteX13" fmla="*/ 36830 w 60451"/>
                  <a:gd name="connsiteY13" fmla="*/ 153670 h 177545"/>
                  <a:gd name="connsiteX14" fmla="*/ 36830 w 60451"/>
                  <a:gd name="connsiteY14" fmla="*/ 107188 h 177545"/>
                  <a:gd name="connsiteX15" fmla="*/ 30480 w 60451"/>
                  <a:gd name="connsiteY15" fmla="*/ 107188 h 177545"/>
                  <a:gd name="connsiteX16" fmla="*/ 30480 w 60451"/>
                  <a:gd name="connsiteY16" fmla="*/ 84963 h 177545"/>
                  <a:gd name="connsiteX17" fmla="*/ 60325 w 60451"/>
                  <a:gd name="connsiteY17" fmla="*/ 84963 h 177545"/>
                  <a:gd name="connsiteX18" fmla="*/ 60325 w 60451"/>
                  <a:gd name="connsiteY18" fmla="*/ 176149 h 177545"/>
                  <a:gd name="connsiteX19" fmla="*/ 48133 w 60451"/>
                  <a:gd name="connsiteY19" fmla="*/ 176149 h 177545"/>
                  <a:gd name="connsiteX20" fmla="*/ 43053 w 60451"/>
                  <a:gd name="connsiteY20" fmla="*/ 164846 h 1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451" h="177545">
                    <a:moveTo>
                      <a:pt x="43053" y="164846"/>
                    </a:moveTo>
                    <a:cubicBezTo>
                      <a:pt x="39370" y="172212"/>
                      <a:pt x="32258" y="177546"/>
                      <a:pt x="23495" y="177546"/>
                    </a:cubicBezTo>
                    <a:cubicBezTo>
                      <a:pt x="11303" y="177546"/>
                      <a:pt x="0" y="169037"/>
                      <a:pt x="0" y="144018"/>
                    </a:cubicBezTo>
                    <a:lnTo>
                      <a:pt x="0" y="35433"/>
                    </a:lnTo>
                    <a:cubicBezTo>
                      <a:pt x="0" y="10033"/>
                      <a:pt x="9779" y="0"/>
                      <a:pt x="30353" y="0"/>
                    </a:cubicBezTo>
                    <a:cubicBezTo>
                      <a:pt x="50927" y="0"/>
                      <a:pt x="60452" y="10033"/>
                      <a:pt x="60452" y="35433"/>
                    </a:cubicBezTo>
                    <a:lnTo>
                      <a:pt x="60452" y="72644"/>
                    </a:lnTo>
                    <a:lnTo>
                      <a:pt x="36957" y="72644"/>
                    </a:lnTo>
                    <a:lnTo>
                      <a:pt x="36957" y="33274"/>
                    </a:lnTo>
                    <a:cubicBezTo>
                      <a:pt x="36957" y="25654"/>
                      <a:pt x="34798" y="21971"/>
                      <a:pt x="30353" y="21971"/>
                    </a:cubicBezTo>
                    <a:cubicBezTo>
                      <a:pt x="25654" y="21971"/>
                      <a:pt x="23495" y="25654"/>
                      <a:pt x="23495" y="33274"/>
                    </a:cubicBezTo>
                    <a:lnTo>
                      <a:pt x="23495" y="144272"/>
                    </a:lnTo>
                    <a:cubicBezTo>
                      <a:pt x="23495" y="151892"/>
                      <a:pt x="26416" y="155575"/>
                      <a:pt x="32004" y="155575"/>
                    </a:cubicBezTo>
                    <a:cubicBezTo>
                      <a:pt x="33655" y="155575"/>
                      <a:pt x="35433" y="154813"/>
                      <a:pt x="36830" y="153670"/>
                    </a:cubicBezTo>
                    <a:lnTo>
                      <a:pt x="36830" y="107188"/>
                    </a:lnTo>
                    <a:lnTo>
                      <a:pt x="30480" y="107188"/>
                    </a:lnTo>
                    <a:lnTo>
                      <a:pt x="30480" y="84963"/>
                    </a:lnTo>
                    <a:lnTo>
                      <a:pt x="60325" y="84963"/>
                    </a:lnTo>
                    <a:lnTo>
                      <a:pt x="60325" y="176149"/>
                    </a:lnTo>
                    <a:lnTo>
                      <a:pt x="48133" y="176149"/>
                    </a:lnTo>
                    <a:lnTo>
                      <a:pt x="43053" y="164846"/>
                    </a:lnTo>
                    <a:close/>
                  </a:path>
                </a:pathLst>
              </a:custGeom>
              <a:solidFill>
                <a:srgbClr val="252524"/>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65BBC89-820D-0629-500A-E3FCA89B306F}"/>
                  </a:ext>
                </a:extLst>
              </p:cNvPr>
              <p:cNvSpPr/>
              <p:nvPr/>
            </p:nvSpPr>
            <p:spPr>
              <a:xfrm>
                <a:off x="1724463" y="6317647"/>
                <a:ext cx="60451" cy="176148"/>
              </a:xfrm>
              <a:custGeom>
                <a:avLst/>
                <a:gdLst>
                  <a:gd name="connsiteX0" fmla="*/ 60452 w 60451"/>
                  <a:gd name="connsiteY0" fmla="*/ 0 h 176148"/>
                  <a:gd name="connsiteX1" fmla="*/ 60452 w 60451"/>
                  <a:gd name="connsiteY1" fmla="*/ 140716 h 176148"/>
                  <a:gd name="connsiteX2" fmla="*/ 30353 w 60451"/>
                  <a:gd name="connsiteY2" fmla="*/ 176149 h 176148"/>
                  <a:gd name="connsiteX3" fmla="*/ 0 w 60451"/>
                  <a:gd name="connsiteY3" fmla="*/ 140716 h 176148"/>
                  <a:gd name="connsiteX4" fmla="*/ 0 w 60451"/>
                  <a:gd name="connsiteY4" fmla="*/ 0 h 176148"/>
                  <a:gd name="connsiteX5" fmla="*/ 23495 w 60451"/>
                  <a:gd name="connsiteY5" fmla="*/ 0 h 176148"/>
                  <a:gd name="connsiteX6" fmla="*/ 23495 w 60451"/>
                  <a:gd name="connsiteY6" fmla="*/ 142875 h 176148"/>
                  <a:gd name="connsiteX7" fmla="*/ 30353 w 60451"/>
                  <a:gd name="connsiteY7" fmla="*/ 154178 h 176148"/>
                  <a:gd name="connsiteX8" fmla="*/ 36957 w 60451"/>
                  <a:gd name="connsiteY8" fmla="*/ 142875 h 176148"/>
                  <a:gd name="connsiteX9" fmla="*/ 36957 w 60451"/>
                  <a:gd name="connsiteY9" fmla="*/ 0 h 176148"/>
                  <a:gd name="connsiteX10" fmla="*/ 60452 w 60451"/>
                  <a:gd name="connsiteY10" fmla="*/ 0 h 17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51" h="176148">
                    <a:moveTo>
                      <a:pt x="60452" y="0"/>
                    </a:moveTo>
                    <a:lnTo>
                      <a:pt x="60452" y="140716"/>
                    </a:lnTo>
                    <a:cubicBezTo>
                      <a:pt x="60452" y="167386"/>
                      <a:pt x="50927" y="176149"/>
                      <a:pt x="30353" y="176149"/>
                    </a:cubicBezTo>
                    <a:cubicBezTo>
                      <a:pt x="9779" y="176149"/>
                      <a:pt x="0" y="167386"/>
                      <a:pt x="0" y="140716"/>
                    </a:cubicBezTo>
                    <a:lnTo>
                      <a:pt x="0" y="0"/>
                    </a:lnTo>
                    <a:lnTo>
                      <a:pt x="23495" y="0"/>
                    </a:lnTo>
                    <a:lnTo>
                      <a:pt x="23495" y="142875"/>
                    </a:lnTo>
                    <a:cubicBezTo>
                      <a:pt x="23495" y="151384"/>
                      <a:pt x="25654" y="154178"/>
                      <a:pt x="30353" y="154178"/>
                    </a:cubicBezTo>
                    <a:cubicBezTo>
                      <a:pt x="34798" y="154178"/>
                      <a:pt x="36957" y="151511"/>
                      <a:pt x="36957" y="142875"/>
                    </a:cubicBezTo>
                    <a:lnTo>
                      <a:pt x="36957" y="0"/>
                    </a:lnTo>
                    <a:lnTo>
                      <a:pt x="60452" y="0"/>
                    </a:lnTo>
                    <a:close/>
                  </a:path>
                </a:pathLst>
              </a:custGeom>
              <a:solidFill>
                <a:srgbClr val="252524"/>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125E125-19DD-1740-0B48-6218C380AF29}"/>
                  </a:ext>
                </a:extLst>
              </p:cNvPr>
              <p:cNvSpPr/>
              <p:nvPr/>
            </p:nvSpPr>
            <p:spPr>
              <a:xfrm>
                <a:off x="1797615"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479 w 45338"/>
                  <a:gd name="connsiteY5" fmla="*/ 21971 h 174625"/>
                  <a:gd name="connsiteX6" fmla="*/ 22479 w 45338"/>
                  <a:gd name="connsiteY6" fmla="*/ 75819 h 174625"/>
                  <a:gd name="connsiteX7" fmla="*/ 42418 w 45338"/>
                  <a:gd name="connsiteY7" fmla="*/ 75819 h 174625"/>
                  <a:gd name="connsiteX8" fmla="*/ 42418 w 45338"/>
                  <a:gd name="connsiteY8" fmla="*/ 94869 h 174625"/>
                  <a:gd name="connsiteX9" fmla="*/ 22479 w 45338"/>
                  <a:gd name="connsiteY9" fmla="*/ 94869 h 174625"/>
                  <a:gd name="connsiteX10" fmla="*/ 22479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479" y="21971"/>
                    </a:lnTo>
                    <a:lnTo>
                      <a:pt x="22479" y="75819"/>
                    </a:lnTo>
                    <a:lnTo>
                      <a:pt x="42418" y="75819"/>
                    </a:lnTo>
                    <a:lnTo>
                      <a:pt x="42418" y="94869"/>
                    </a:lnTo>
                    <a:lnTo>
                      <a:pt x="22479" y="94869"/>
                    </a:lnTo>
                    <a:lnTo>
                      <a:pt x="22479"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2D7232D-720E-FBA7-348B-522532528775}"/>
                  </a:ext>
                </a:extLst>
              </p:cNvPr>
              <p:cNvSpPr/>
              <p:nvPr/>
            </p:nvSpPr>
            <p:spPr>
              <a:xfrm>
                <a:off x="1577904" y="6317519"/>
                <a:ext cx="67055" cy="174752"/>
              </a:xfrm>
              <a:custGeom>
                <a:avLst/>
                <a:gdLst>
                  <a:gd name="connsiteX0" fmla="*/ 40386 w 67055"/>
                  <a:gd name="connsiteY0" fmla="*/ 141986 h 174752"/>
                  <a:gd name="connsiteX1" fmla="*/ 25654 w 67055"/>
                  <a:gd name="connsiteY1" fmla="*/ 141986 h 174752"/>
                  <a:gd name="connsiteX2" fmla="*/ 23749 w 67055"/>
                  <a:gd name="connsiteY2" fmla="*/ 174752 h 174752"/>
                  <a:gd name="connsiteX3" fmla="*/ 0 w 67055"/>
                  <a:gd name="connsiteY3" fmla="*/ 174752 h 174752"/>
                  <a:gd name="connsiteX4" fmla="*/ 17145 w 67055"/>
                  <a:gd name="connsiteY4" fmla="*/ 0 h 174752"/>
                  <a:gd name="connsiteX5" fmla="*/ 50419 w 67055"/>
                  <a:gd name="connsiteY5" fmla="*/ 0 h 174752"/>
                  <a:gd name="connsiteX6" fmla="*/ 67056 w 67055"/>
                  <a:gd name="connsiteY6" fmla="*/ 174752 h 174752"/>
                  <a:gd name="connsiteX7" fmla="*/ 42291 w 67055"/>
                  <a:gd name="connsiteY7" fmla="*/ 174752 h 174752"/>
                  <a:gd name="connsiteX8" fmla="*/ 40386 w 67055"/>
                  <a:gd name="connsiteY8" fmla="*/ 141986 h 174752"/>
                  <a:gd name="connsiteX9" fmla="*/ 26797 w 67055"/>
                  <a:gd name="connsiteY9" fmla="*/ 122174 h 174752"/>
                  <a:gd name="connsiteX10" fmla="*/ 39243 w 67055"/>
                  <a:gd name="connsiteY10" fmla="*/ 122174 h 174752"/>
                  <a:gd name="connsiteX11" fmla="*/ 37338 w 67055"/>
                  <a:gd name="connsiteY11" fmla="*/ 90170 h 174752"/>
                  <a:gd name="connsiteX12" fmla="*/ 33147 w 67055"/>
                  <a:gd name="connsiteY12" fmla="*/ 15240 h 174752"/>
                  <a:gd name="connsiteX13" fmla="*/ 32131 w 67055"/>
                  <a:gd name="connsiteY13" fmla="*/ 15240 h 174752"/>
                  <a:gd name="connsiteX14" fmla="*/ 28702 w 67055"/>
                  <a:gd name="connsiteY14" fmla="*/ 90170 h 174752"/>
                  <a:gd name="connsiteX15" fmla="*/ 26797 w 67055"/>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5"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797" y="122174"/>
                    </a:moveTo>
                    <a:lnTo>
                      <a:pt x="39243" y="122174"/>
                    </a:lnTo>
                    <a:lnTo>
                      <a:pt x="37338" y="90170"/>
                    </a:lnTo>
                    <a:cubicBezTo>
                      <a:pt x="36576" y="77470"/>
                      <a:pt x="34671" y="37084"/>
                      <a:pt x="33147" y="15240"/>
                    </a:cubicBezTo>
                    <a:lnTo>
                      <a:pt x="32131" y="15240"/>
                    </a:lnTo>
                    <a:lnTo>
                      <a:pt x="28702" y="90170"/>
                    </a:lnTo>
                    <a:lnTo>
                      <a:pt x="26797" y="122174"/>
                    </a:lnTo>
                    <a:close/>
                  </a:path>
                </a:pathLst>
              </a:custGeom>
              <a:solidFill>
                <a:srgbClr val="252524"/>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7DFCF03-78A8-2E2C-65CC-84340ABFAD91}"/>
                  </a:ext>
                </a:extLst>
              </p:cNvPr>
              <p:cNvSpPr/>
              <p:nvPr/>
            </p:nvSpPr>
            <p:spPr>
              <a:xfrm>
                <a:off x="1473892" y="6128417"/>
                <a:ext cx="68452" cy="174625"/>
              </a:xfrm>
              <a:custGeom>
                <a:avLst/>
                <a:gdLst>
                  <a:gd name="connsiteX0" fmla="*/ 21590 w 68452"/>
                  <a:gd name="connsiteY0" fmla="*/ 174625 h 174625"/>
                  <a:gd name="connsiteX1" fmla="*/ 0 w 68452"/>
                  <a:gd name="connsiteY1" fmla="*/ 174625 h 174625"/>
                  <a:gd name="connsiteX2" fmla="*/ 0 w 68452"/>
                  <a:gd name="connsiteY2" fmla="*/ 0 h 174625"/>
                  <a:gd name="connsiteX3" fmla="*/ 32893 w 68452"/>
                  <a:gd name="connsiteY3" fmla="*/ 0 h 174625"/>
                  <a:gd name="connsiteX4" fmla="*/ 54229 w 68452"/>
                  <a:gd name="connsiteY4" fmla="*/ 144018 h 174625"/>
                  <a:gd name="connsiteX5" fmla="*/ 46863 w 68452"/>
                  <a:gd name="connsiteY5" fmla="*/ 25400 h 174625"/>
                  <a:gd name="connsiteX6" fmla="*/ 46863 w 68452"/>
                  <a:gd name="connsiteY6" fmla="*/ 0 h 174625"/>
                  <a:gd name="connsiteX7" fmla="*/ 68453 w 68452"/>
                  <a:gd name="connsiteY7" fmla="*/ 0 h 174625"/>
                  <a:gd name="connsiteX8" fmla="*/ 68453 w 68452"/>
                  <a:gd name="connsiteY8" fmla="*/ 174625 h 174625"/>
                  <a:gd name="connsiteX9" fmla="*/ 38227 w 68452"/>
                  <a:gd name="connsiteY9" fmla="*/ 174625 h 174625"/>
                  <a:gd name="connsiteX10" fmla="*/ 18669 w 68452"/>
                  <a:gd name="connsiteY10" fmla="*/ 34671 h 174625"/>
                  <a:gd name="connsiteX11" fmla="*/ 21590 w 68452"/>
                  <a:gd name="connsiteY11" fmla="*/ 124460 h 174625"/>
                  <a:gd name="connsiteX12" fmla="*/ 21590 w 68452"/>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52" h="174625">
                    <a:moveTo>
                      <a:pt x="21590" y="174625"/>
                    </a:moveTo>
                    <a:lnTo>
                      <a:pt x="0" y="174625"/>
                    </a:lnTo>
                    <a:lnTo>
                      <a:pt x="0" y="0"/>
                    </a:lnTo>
                    <a:lnTo>
                      <a:pt x="32893" y="0"/>
                    </a:lnTo>
                    <a:lnTo>
                      <a:pt x="54229" y="144018"/>
                    </a:lnTo>
                    <a:cubicBezTo>
                      <a:pt x="51054" y="109728"/>
                      <a:pt x="46863" y="54483"/>
                      <a:pt x="46863" y="25400"/>
                    </a:cubicBezTo>
                    <a:lnTo>
                      <a:pt x="46863" y="0"/>
                    </a:lnTo>
                    <a:lnTo>
                      <a:pt x="68453" y="0"/>
                    </a:lnTo>
                    <a:lnTo>
                      <a:pt x="68453" y="174625"/>
                    </a:lnTo>
                    <a:lnTo>
                      <a:pt x="38227" y="174625"/>
                    </a:lnTo>
                    <a:lnTo>
                      <a:pt x="18669" y="34671"/>
                    </a:lnTo>
                    <a:cubicBezTo>
                      <a:pt x="20447" y="66040"/>
                      <a:pt x="21590" y="103378"/>
                      <a:pt x="21590" y="124460"/>
                    </a:cubicBezTo>
                    <a:lnTo>
                      <a:pt x="21590" y="174625"/>
                    </a:lnTo>
                    <a:close/>
                  </a:path>
                </a:pathLst>
              </a:custGeom>
              <a:solidFill>
                <a:srgbClr val="252524"/>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973C776-53EA-FC97-07A0-AE7043DAFC44}"/>
                  </a:ext>
                </a:extLst>
              </p:cNvPr>
              <p:cNvSpPr/>
              <p:nvPr/>
            </p:nvSpPr>
            <p:spPr>
              <a:xfrm>
                <a:off x="1554029" y="6128417"/>
                <a:ext cx="60452" cy="174625"/>
              </a:xfrm>
              <a:custGeom>
                <a:avLst/>
                <a:gdLst>
                  <a:gd name="connsiteX0" fmla="*/ 23495 w 60452"/>
                  <a:gd name="connsiteY0" fmla="*/ 21971 h 174625"/>
                  <a:gd name="connsiteX1" fmla="*/ 23495 w 60452"/>
                  <a:gd name="connsiteY1" fmla="*/ 79756 h 174625"/>
                  <a:gd name="connsiteX2" fmla="*/ 26416 w 60452"/>
                  <a:gd name="connsiteY2" fmla="*/ 79756 h 174625"/>
                  <a:gd name="connsiteX3" fmla="*/ 36957 w 60452"/>
                  <a:gd name="connsiteY3" fmla="*/ 67056 h 174625"/>
                  <a:gd name="connsiteX4" fmla="*/ 36957 w 60452"/>
                  <a:gd name="connsiteY4" fmla="*/ 33782 h 174625"/>
                  <a:gd name="connsiteX5" fmla="*/ 27432 w 60452"/>
                  <a:gd name="connsiteY5" fmla="*/ 22098 h 174625"/>
                  <a:gd name="connsiteX6" fmla="*/ 23495 w 60452"/>
                  <a:gd name="connsiteY6" fmla="*/ 22098 h 174625"/>
                  <a:gd name="connsiteX7" fmla="*/ 0 w 60452"/>
                  <a:gd name="connsiteY7" fmla="*/ 174625 h 174625"/>
                  <a:gd name="connsiteX8" fmla="*/ 0 w 60452"/>
                  <a:gd name="connsiteY8" fmla="*/ 0 h 174625"/>
                  <a:gd name="connsiteX9" fmla="*/ 29083 w 60452"/>
                  <a:gd name="connsiteY9" fmla="*/ 0 h 174625"/>
                  <a:gd name="connsiteX10" fmla="*/ 60452 w 60452"/>
                  <a:gd name="connsiteY10" fmla="*/ 34925 h 174625"/>
                  <a:gd name="connsiteX11" fmla="*/ 60452 w 60452"/>
                  <a:gd name="connsiteY11" fmla="*/ 60579 h 174625"/>
                  <a:gd name="connsiteX12" fmla="*/ 48768 w 60452"/>
                  <a:gd name="connsiteY12" fmla="*/ 88646 h 174625"/>
                  <a:gd name="connsiteX13" fmla="*/ 60452 w 60452"/>
                  <a:gd name="connsiteY13" fmla="*/ 114300 h 174625"/>
                  <a:gd name="connsiteX14" fmla="*/ 60452 w 60452"/>
                  <a:gd name="connsiteY14" fmla="*/ 139700 h 174625"/>
                  <a:gd name="connsiteX15" fmla="*/ 29083 w 60452"/>
                  <a:gd name="connsiteY15" fmla="*/ 174498 h 174625"/>
                  <a:gd name="connsiteX16" fmla="*/ 0 w 60452"/>
                  <a:gd name="connsiteY16" fmla="*/ 174498 h 174625"/>
                  <a:gd name="connsiteX17" fmla="*/ 23495 w 60452"/>
                  <a:gd name="connsiteY17" fmla="*/ 98806 h 174625"/>
                  <a:gd name="connsiteX18" fmla="*/ 23495 w 60452"/>
                  <a:gd name="connsiteY18" fmla="*/ 152654 h 174625"/>
                  <a:gd name="connsiteX19" fmla="*/ 27432 w 60452"/>
                  <a:gd name="connsiteY19" fmla="*/ 152654 h 174625"/>
                  <a:gd name="connsiteX20" fmla="*/ 36957 w 60452"/>
                  <a:gd name="connsiteY20" fmla="*/ 140208 h 174625"/>
                  <a:gd name="connsiteX21" fmla="*/ 36957 w 60452"/>
                  <a:gd name="connsiteY21" fmla="*/ 110617 h 174625"/>
                  <a:gd name="connsiteX22" fmla="*/ 26416 w 60452"/>
                  <a:gd name="connsiteY22" fmla="*/ 98806 h 174625"/>
                  <a:gd name="connsiteX23" fmla="*/ 23495 w 60452"/>
                  <a:gd name="connsiteY23" fmla="*/ 98806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452" h="174625">
                    <a:moveTo>
                      <a:pt x="23495" y="21971"/>
                    </a:moveTo>
                    <a:lnTo>
                      <a:pt x="23495" y="79756"/>
                    </a:lnTo>
                    <a:lnTo>
                      <a:pt x="26416" y="79756"/>
                    </a:lnTo>
                    <a:cubicBezTo>
                      <a:pt x="34671" y="79756"/>
                      <a:pt x="36957" y="76581"/>
                      <a:pt x="36957" y="67056"/>
                    </a:cubicBezTo>
                    <a:lnTo>
                      <a:pt x="36957" y="33782"/>
                    </a:lnTo>
                    <a:cubicBezTo>
                      <a:pt x="36957" y="25654"/>
                      <a:pt x="34544" y="22098"/>
                      <a:pt x="27432" y="22098"/>
                    </a:cubicBezTo>
                    <a:lnTo>
                      <a:pt x="23495" y="22098"/>
                    </a:lnTo>
                    <a:close/>
                    <a:moveTo>
                      <a:pt x="0" y="174625"/>
                    </a:moveTo>
                    <a:lnTo>
                      <a:pt x="0" y="0"/>
                    </a:lnTo>
                    <a:lnTo>
                      <a:pt x="29083" y="0"/>
                    </a:lnTo>
                    <a:cubicBezTo>
                      <a:pt x="48387" y="0"/>
                      <a:pt x="60452" y="10541"/>
                      <a:pt x="60452" y="34925"/>
                    </a:cubicBezTo>
                    <a:lnTo>
                      <a:pt x="60452" y="60579"/>
                    </a:lnTo>
                    <a:cubicBezTo>
                      <a:pt x="60452" y="76454"/>
                      <a:pt x="55499" y="84582"/>
                      <a:pt x="48768" y="88646"/>
                    </a:cubicBezTo>
                    <a:cubicBezTo>
                      <a:pt x="55626" y="93091"/>
                      <a:pt x="60452" y="100838"/>
                      <a:pt x="60452" y="114300"/>
                    </a:cubicBezTo>
                    <a:lnTo>
                      <a:pt x="60452" y="139700"/>
                    </a:lnTo>
                    <a:cubicBezTo>
                      <a:pt x="60452" y="163703"/>
                      <a:pt x="47752" y="174498"/>
                      <a:pt x="29083" y="174498"/>
                    </a:cubicBezTo>
                    <a:lnTo>
                      <a:pt x="0" y="174498"/>
                    </a:lnTo>
                    <a:close/>
                    <a:moveTo>
                      <a:pt x="23495" y="98806"/>
                    </a:moveTo>
                    <a:lnTo>
                      <a:pt x="23495" y="152654"/>
                    </a:lnTo>
                    <a:lnTo>
                      <a:pt x="27432" y="152654"/>
                    </a:lnTo>
                    <a:cubicBezTo>
                      <a:pt x="34798" y="152654"/>
                      <a:pt x="36957" y="148463"/>
                      <a:pt x="36957" y="140208"/>
                    </a:cubicBezTo>
                    <a:lnTo>
                      <a:pt x="36957" y="110617"/>
                    </a:lnTo>
                    <a:cubicBezTo>
                      <a:pt x="36957" y="102108"/>
                      <a:pt x="34290" y="98806"/>
                      <a:pt x="26416" y="98806"/>
                    </a:cubicBezTo>
                    <a:lnTo>
                      <a:pt x="23495" y="98806"/>
                    </a:lnTo>
                    <a:close/>
                  </a:path>
                </a:pathLst>
              </a:custGeom>
              <a:solidFill>
                <a:srgbClr val="252524"/>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FA26E361-48CA-936C-FA72-F14939F5F2B7}"/>
                  </a:ext>
                </a:extLst>
              </p:cNvPr>
              <p:cNvSpPr/>
              <p:nvPr/>
            </p:nvSpPr>
            <p:spPr>
              <a:xfrm>
                <a:off x="1619687" y="6128290"/>
                <a:ext cx="67056" cy="174752"/>
              </a:xfrm>
              <a:custGeom>
                <a:avLst/>
                <a:gdLst>
                  <a:gd name="connsiteX0" fmla="*/ 40386 w 67056"/>
                  <a:gd name="connsiteY0" fmla="*/ 141986 h 174752"/>
                  <a:gd name="connsiteX1" fmla="*/ 25654 w 67056"/>
                  <a:gd name="connsiteY1" fmla="*/ 141986 h 174752"/>
                  <a:gd name="connsiteX2" fmla="*/ 23749 w 67056"/>
                  <a:gd name="connsiteY2" fmla="*/ 174752 h 174752"/>
                  <a:gd name="connsiteX3" fmla="*/ 0 w 67056"/>
                  <a:gd name="connsiteY3" fmla="*/ 174752 h 174752"/>
                  <a:gd name="connsiteX4" fmla="*/ 17145 w 67056"/>
                  <a:gd name="connsiteY4" fmla="*/ 0 h 174752"/>
                  <a:gd name="connsiteX5" fmla="*/ 50419 w 67056"/>
                  <a:gd name="connsiteY5" fmla="*/ 0 h 174752"/>
                  <a:gd name="connsiteX6" fmla="*/ 67056 w 67056"/>
                  <a:gd name="connsiteY6" fmla="*/ 174752 h 174752"/>
                  <a:gd name="connsiteX7" fmla="*/ 42291 w 67056"/>
                  <a:gd name="connsiteY7" fmla="*/ 174752 h 174752"/>
                  <a:gd name="connsiteX8" fmla="*/ 40386 w 67056"/>
                  <a:gd name="connsiteY8" fmla="*/ 141986 h 174752"/>
                  <a:gd name="connsiteX9" fmla="*/ 26670 w 67056"/>
                  <a:gd name="connsiteY9" fmla="*/ 122174 h 174752"/>
                  <a:gd name="connsiteX10" fmla="*/ 39116 w 67056"/>
                  <a:gd name="connsiteY10" fmla="*/ 122174 h 174752"/>
                  <a:gd name="connsiteX11" fmla="*/ 37211 w 67056"/>
                  <a:gd name="connsiteY11" fmla="*/ 90170 h 174752"/>
                  <a:gd name="connsiteX12" fmla="*/ 33020 w 67056"/>
                  <a:gd name="connsiteY12" fmla="*/ 15240 h 174752"/>
                  <a:gd name="connsiteX13" fmla="*/ 32004 w 67056"/>
                  <a:gd name="connsiteY13" fmla="*/ 15240 h 174752"/>
                  <a:gd name="connsiteX14" fmla="*/ 28575 w 67056"/>
                  <a:gd name="connsiteY14" fmla="*/ 90170 h 174752"/>
                  <a:gd name="connsiteX15" fmla="*/ 26670 w 67056"/>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6"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670" y="122174"/>
                    </a:moveTo>
                    <a:lnTo>
                      <a:pt x="39116" y="122174"/>
                    </a:lnTo>
                    <a:lnTo>
                      <a:pt x="37211" y="90170"/>
                    </a:lnTo>
                    <a:cubicBezTo>
                      <a:pt x="36449" y="77470"/>
                      <a:pt x="34544" y="37084"/>
                      <a:pt x="33020" y="15240"/>
                    </a:cubicBezTo>
                    <a:lnTo>
                      <a:pt x="32004" y="15240"/>
                    </a:lnTo>
                    <a:lnTo>
                      <a:pt x="28575" y="90170"/>
                    </a:lnTo>
                    <a:lnTo>
                      <a:pt x="26670" y="122174"/>
                    </a:lnTo>
                    <a:close/>
                  </a:path>
                </a:pathLst>
              </a:custGeom>
              <a:solidFill>
                <a:srgbClr val="252524"/>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0C44FD8-B200-FD46-74A9-9BA37B4E234F}"/>
                  </a:ext>
                </a:extLst>
              </p:cNvPr>
              <p:cNvSpPr/>
              <p:nvPr/>
            </p:nvSpPr>
            <p:spPr>
              <a:xfrm>
                <a:off x="1693982" y="6128798"/>
                <a:ext cx="153289" cy="173101"/>
              </a:xfrm>
              <a:custGeom>
                <a:avLst/>
                <a:gdLst>
                  <a:gd name="connsiteX0" fmla="*/ 112776 w 153289"/>
                  <a:gd name="connsiteY0" fmla="*/ 77470 h 173101"/>
                  <a:gd name="connsiteX1" fmla="*/ 82677 w 153289"/>
                  <a:gd name="connsiteY1" fmla="*/ 108331 h 173101"/>
                  <a:gd name="connsiteX2" fmla="*/ 110617 w 153289"/>
                  <a:gd name="connsiteY2" fmla="*/ 108331 h 173101"/>
                  <a:gd name="connsiteX3" fmla="*/ 110617 w 153289"/>
                  <a:gd name="connsiteY3" fmla="*/ 132080 h 173101"/>
                  <a:gd name="connsiteX4" fmla="*/ 93345 w 153289"/>
                  <a:gd name="connsiteY4" fmla="*/ 135763 h 173101"/>
                  <a:gd name="connsiteX5" fmla="*/ 65151 w 153289"/>
                  <a:gd name="connsiteY5" fmla="*/ 126365 h 173101"/>
                  <a:gd name="connsiteX6" fmla="*/ 47244 w 153289"/>
                  <a:gd name="connsiteY6" fmla="*/ 144272 h 173101"/>
                  <a:gd name="connsiteX7" fmla="*/ 57150 w 153289"/>
                  <a:gd name="connsiteY7" fmla="*/ 118618 h 173101"/>
                  <a:gd name="connsiteX8" fmla="*/ 47244 w 153289"/>
                  <a:gd name="connsiteY8" fmla="*/ 86614 h 173101"/>
                  <a:gd name="connsiteX9" fmla="*/ 89408 w 153289"/>
                  <a:gd name="connsiteY9" fmla="*/ 41148 h 173101"/>
                  <a:gd name="connsiteX10" fmla="*/ 106553 w 153289"/>
                  <a:gd name="connsiteY10" fmla="*/ 44069 h 173101"/>
                  <a:gd name="connsiteX11" fmla="*/ 141224 w 153289"/>
                  <a:gd name="connsiteY11" fmla="*/ 32766 h 173101"/>
                  <a:gd name="connsiteX12" fmla="*/ 129032 w 153289"/>
                  <a:gd name="connsiteY12" fmla="*/ 48133 h 173101"/>
                  <a:gd name="connsiteX13" fmla="*/ 147574 w 153289"/>
                  <a:gd name="connsiteY13" fmla="*/ 41402 h 173101"/>
                  <a:gd name="connsiteX14" fmla="*/ 135509 w 153289"/>
                  <a:gd name="connsiteY14" fmla="*/ 53848 h 173101"/>
                  <a:gd name="connsiteX15" fmla="*/ 133985 w 153289"/>
                  <a:gd name="connsiteY15" fmla="*/ 55372 h 173101"/>
                  <a:gd name="connsiteX16" fmla="*/ 150495 w 153289"/>
                  <a:gd name="connsiteY16" fmla="*/ 55372 h 173101"/>
                  <a:gd name="connsiteX17" fmla="*/ 150495 w 153289"/>
                  <a:gd name="connsiteY17" fmla="*/ 0 h 173101"/>
                  <a:gd name="connsiteX18" fmla="*/ 124333 w 153289"/>
                  <a:gd name="connsiteY18" fmla="*/ 0 h 173101"/>
                  <a:gd name="connsiteX19" fmla="*/ 124333 w 153289"/>
                  <a:gd name="connsiteY19" fmla="*/ 8255 h 173101"/>
                  <a:gd name="connsiteX20" fmla="*/ 89662 w 153289"/>
                  <a:gd name="connsiteY20" fmla="*/ 2286 h 173101"/>
                  <a:gd name="connsiteX21" fmla="*/ 0 w 153289"/>
                  <a:gd name="connsiteY21" fmla="*/ 89408 h 173101"/>
                  <a:gd name="connsiteX22" fmla="*/ 87884 w 153289"/>
                  <a:gd name="connsiteY22" fmla="*/ 173101 h 173101"/>
                  <a:gd name="connsiteX23" fmla="*/ 153289 w 153289"/>
                  <a:gd name="connsiteY23" fmla="*/ 153289 h 173101"/>
                  <a:gd name="connsiteX24" fmla="*/ 153289 w 153289"/>
                  <a:gd name="connsiteY24" fmla="*/ 77470 h 173101"/>
                  <a:gd name="connsiteX25" fmla="*/ 112649 w 153289"/>
                  <a:gd name="connsiteY25" fmla="*/ 77470 h 17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289" h="173101">
                    <a:moveTo>
                      <a:pt x="112776" y="77470"/>
                    </a:moveTo>
                    <a:lnTo>
                      <a:pt x="82677" y="108331"/>
                    </a:lnTo>
                    <a:lnTo>
                      <a:pt x="110617" y="108331"/>
                    </a:lnTo>
                    <a:lnTo>
                      <a:pt x="110617" y="132080"/>
                    </a:lnTo>
                    <a:cubicBezTo>
                      <a:pt x="104140" y="134747"/>
                      <a:pt x="99949" y="135763"/>
                      <a:pt x="93345" y="135763"/>
                    </a:cubicBezTo>
                    <a:cubicBezTo>
                      <a:pt x="82550" y="135763"/>
                      <a:pt x="72771" y="132334"/>
                      <a:pt x="65151" y="126365"/>
                    </a:cubicBezTo>
                    <a:lnTo>
                      <a:pt x="47244" y="144272"/>
                    </a:lnTo>
                    <a:lnTo>
                      <a:pt x="57150" y="118618"/>
                    </a:lnTo>
                    <a:cubicBezTo>
                      <a:pt x="51181" y="110363"/>
                      <a:pt x="47244" y="98679"/>
                      <a:pt x="47244" y="86614"/>
                    </a:cubicBezTo>
                    <a:cubicBezTo>
                      <a:pt x="47244" y="60452"/>
                      <a:pt x="65024" y="41148"/>
                      <a:pt x="89408" y="41148"/>
                    </a:cubicBezTo>
                    <a:cubicBezTo>
                      <a:pt x="95504" y="41148"/>
                      <a:pt x="101092" y="42037"/>
                      <a:pt x="106553" y="44069"/>
                    </a:cubicBezTo>
                    <a:lnTo>
                      <a:pt x="141224" y="32766"/>
                    </a:lnTo>
                    <a:lnTo>
                      <a:pt x="129032" y="48133"/>
                    </a:lnTo>
                    <a:lnTo>
                      <a:pt x="147574" y="41402"/>
                    </a:lnTo>
                    <a:lnTo>
                      <a:pt x="135509" y="53848"/>
                    </a:lnTo>
                    <a:lnTo>
                      <a:pt x="133985" y="55372"/>
                    </a:lnTo>
                    <a:lnTo>
                      <a:pt x="150495" y="55372"/>
                    </a:lnTo>
                    <a:lnTo>
                      <a:pt x="150495" y="0"/>
                    </a:lnTo>
                    <a:lnTo>
                      <a:pt x="124333" y="0"/>
                    </a:lnTo>
                    <a:lnTo>
                      <a:pt x="124333" y="8255"/>
                    </a:lnTo>
                    <a:cubicBezTo>
                      <a:pt x="113919" y="4191"/>
                      <a:pt x="102362" y="2286"/>
                      <a:pt x="89662" y="2286"/>
                    </a:cubicBezTo>
                    <a:cubicBezTo>
                      <a:pt x="37592" y="2286"/>
                      <a:pt x="0" y="38608"/>
                      <a:pt x="0" y="89408"/>
                    </a:cubicBezTo>
                    <a:cubicBezTo>
                      <a:pt x="0" y="140208"/>
                      <a:pt x="36068" y="173101"/>
                      <a:pt x="87884" y="173101"/>
                    </a:cubicBezTo>
                    <a:cubicBezTo>
                      <a:pt x="112268" y="173101"/>
                      <a:pt x="134239" y="166370"/>
                      <a:pt x="153289" y="153289"/>
                    </a:cubicBezTo>
                    <a:lnTo>
                      <a:pt x="153289" y="77470"/>
                    </a:lnTo>
                    <a:lnTo>
                      <a:pt x="112649" y="77470"/>
                    </a:lnTo>
                    <a:close/>
                  </a:path>
                </a:pathLst>
              </a:custGeom>
              <a:solidFill>
                <a:srgbClr val="252524"/>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7DF39A8-9EDD-7299-F27C-6946429534A3}"/>
                  </a:ext>
                </a:extLst>
              </p:cNvPr>
              <p:cNvSpPr/>
              <p:nvPr/>
            </p:nvSpPr>
            <p:spPr>
              <a:xfrm>
                <a:off x="1749100" y="6167532"/>
                <a:ext cx="80772" cy="93472"/>
              </a:xfrm>
              <a:custGeom>
                <a:avLst/>
                <a:gdLst>
                  <a:gd name="connsiteX0" fmla="*/ 29845 w 80772"/>
                  <a:gd name="connsiteY0" fmla="*/ 18542 h 93472"/>
                  <a:gd name="connsiteX1" fmla="*/ 16002 w 80772"/>
                  <a:gd name="connsiteY1" fmla="*/ 39497 h 93472"/>
                  <a:gd name="connsiteX2" fmla="*/ 25527 w 80772"/>
                  <a:gd name="connsiteY2" fmla="*/ 35814 h 93472"/>
                  <a:gd name="connsiteX3" fmla="*/ 8763 w 80772"/>
                  <a:gd name="connsiteY3" fmla="*/ 77978 h 93472"/>
                  <a:gd name="connsiteX4" fmla="*/ 67564 w 80772"/>
                  <a:gd name="connsiteY4" fmla="*/ 17399 h 93472"/>
                  <a:gd name="connsiteX5" fmla="*/ 53086 w 80772"/>
                  <a:gd name="connsiteY5" fmla="*/ 22352 h 93472"/>
                  <a:gd name="connsiteX6" fmla="*/ 66421 w 80772"/>
                  <a:gd name="connsiteY6" fmla="*/ 6350 h 93472"/>
                  <a:gd name="connsiteX7" fmla="*/ 0 w 80772"/>
                  <a:gd name="connsiteY7" fmla="*/ 93472 h 93472"/>
                  <a:gd name="connsiteX8" fmla="*/ 20574 w 80772"/>
                  <a:gd name="connsiteY8" fmla="*/ 41402 h 93472"/>
                  <a:gd name="connsiteX9" fmla="*/ 8763 w 80772"/>
                  <a:gd name="connsiteY9" fmla="*/ 45974 h 93472"/>
                  <a:gd name="connsiteX10" fmla="*/ 28194 w 80772"/>
                  <a:gd name="connsiteY10" fmla="*/ 16383 h 93472"/>
                  <a:gd name="connsiteX11" fmla="*/ 77470 w 80772"/>
                  <a:gd name="connsiteY11" fmla="*/ 0 h 93472"/>
                  <a:gd name="connsiteX12" fmla="*/ 64262 w 80772"/>
                  <a:gd name="connsiteY12" fmla="*/ 16002 h 93472"/>
                  <a:gd name="connsiteX13" fmla="*/ 80772 w 80772"/>
                  <a:gd name="connsiteY13" fmla="*/ 10287 h 93472"/>
                  <a:gd name="connsiteX14" fmla="*/ 0 w 80772"/>
                  <a:gd name="connsiteY14" fmla="*/ 93472 h 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772" h="93472">
                    <a:moveTo>
                      <a:pt x="29845" y="18542"/>
                    </a:moveTo>
                    <a:lnTo>
                      <a:pt x="16002" y="39497"/>
                    </a:lnTo>
                    <a:lnTo>
                      <a:pt x="25527" y="35814"/>
                    </a:lnTo>
                    <a:lnTo>
                      <a:pt x="8763" y="77978"/>
                    </a:lnTo>
                    <a:lnTo>
                      <a:pt x="67564" y="17399"/>
                    </a:lnTo>
                    <a:lnTo>
                      <a:pt x="53086" y="22352"/>
                    </a:lnTo>
                    <a:lnTo>
                      <a:pt x="66421" y="6350"/>
                    </a:lnTo>
                    <a:moveTo>
                      <a:pt x="0" y="93472"/>
                    </a:moveTo>
                    <a:cubicBezTo>
                      <a:pt x="2667" y="86741"/>
                      <a:pt x="20574" y="41402"/>
                      <a:pt x="20574" y="41402"/>
                    </a:cubicBezTo>
                    <a:lnTo>
                      <a:pt x="8763" y="45974"/>
                    </a:lnTo>
                    <a:lnTo>
                      <a:pt x="28194" y="16383"/>
                    </a:lnTo>
                    <a:lnTo>
                      <a:pt x="77470" y="0"/>
                    </a:lnTo>
                    <a:lnTo>
                      <a:pt x="64262" y="16002"/>
                    </a:lnTo>
                    <a:lnTo>
                      <a:pt x="80772" y="10287"/>
                    </a:lnTo>
                    <a:lnTo>
                      <a:pt x="0" y="93472"/>
                    </a:lnTo>
                    <a:close/>
                  </a:path>
                </a:pathLst>
              </a:custGeom>
              <a:solidFill>
                <a:srgbClr val="252524"/>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69ED9BE-13FF-12BD-34B5-5F5B8792C117}"/>
                  </a:ext>
                </a:extLst>
              </p:cNvPr>
              <p:cNvSpPr/>
              <p:nvPr/>
            </p:nvSpPr>
            <p:spPr>
              <a:xfrm>
                <a:off x="1757991" y="6173882"/>
                <a:ext cx="58800" cy="71754"/>
              </a:xfrm>
              <a:custGeom>
                <a:avLst/>
                <a:gdLst>
                  <a:gd name="connsiteX0" fmla="*/ 20955 w 58800"/>
                  <a:gd name="connsiteY0" fmla="*/ 12192 h 71754"/>
                  <a:gd name="connsiteX1" fmla="*/ 57658 w 58800"/>
                  <a:gd name="connsiteY1" fmla="*/ 0 h 71754"/>
                  <a:gd name="connsiteX2" fmla="*/ 44323 w 58800"/>
                  <a:gd name="connsiteY2" fmla="*/ 16129 h 71754"/>
                  <a:gd name="connsiteX3" fmla="*/ 58801 w 58800"/>
                  <a:gd name="connsiteY3" fmla="*/ 11176 h 71754"/>
                  <a:gd name="connsiteX4" fmla="*/ 0 w 58800"/>
                  <a:gd name="connsiteY4" fmla="*/ 71755 h 71754"/>
                  <a:gd name="connsiteX5" fmla="*/ 16637 w 58800"/>
                  <a:gd name="connsiteY5" fmla="*/ 29591 h 71754"/>
                  <a:gd name="connsiteX6" fmla="*/ 7112 w 58800"/>
                  <a:gd name="connsiteY6" fmla="*/ 33147 h 71754"/>
                  <a:gd name="connsiteX7" fmla="*/ 20955 w 58800"/>
                  <a:gd name="connsiteY7" fmla="*/ 12192 h 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00" h="71754">
                    <a:moveTo>
                      <a:pt x="20955" y="12192"/>
                    </a:moveTo>
                    <a:lnTo>
                      <a:pt x="57658" y="0"/>
                    </a:lnTo>
                    <a:lnTo>
                      <a:pt x="44323" y="16129"/>
                    </a:lnTo>
                    <a:lnTo>
                      <a:pt x="58801" y="11176"/>
                    </a:lnTo>
                    <a:lnTo>
                      <a:pt x="0" y="71755"/>
                    </a:lnTo>
                    <a:lnTo>
                      <a:pt x="16637" y="29591"/>
                    </a:lnTo>
                    <a:lnTo>
                      <a:pt x="7112" y="33147"/>
                    </a:lnTo>
                    <a:lnTo>
                      <a:pt x="20955" y="12192"/>
                    </a:lnTo>
                    <a:close/>
                  </a:path>
                </a:pathLst>
              </a:custGeom>
              <a:solidFill>
                <a:srgbClr val="E37B3F"/>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BA248EC-A3F7-DB39-F319-E64FC761A5FE}"/>
                  </a:ext>
                </a:extLst>
              </p:cNvPr>
              <p:cNvSpPr/>
              <p:nvPr/>
            </p:nvSpPr>
            <p:spPr>
              <a:xfrm>
                <a:off x="1765103" y="6198521"/>
                <a:ext cx="11557" cy="8509"/>
              </a:xfrm>
              <a:custGeom>
                <a:avLst/>
                <a:gdLst>
                  <a:gd name="connsiteX0" fmla="*/ 3683 w 11557"/>
                  <a:gd name="connsiteY0" fmla="*/ 2921 h 8509"/>
                  <a:gd name="connsiteX1" fmla="*/ 0 w 11557"/>
                  <a:gd name="connsiteY1" fmla="*/ 8509 h 8509"/>
                  <a:gd name="connsiteX2" fmla="*/ 9525 w 11557"/>
                  <a:gd name="connsiteY2" fmla="*/ 4953 h 8509"/>
                  <a:gd name="connsiteX3" fmla="*/ 11557 w 11557"/>
                  <a:gd name="connsiteY3" fmla="*/ 0 h 8509"/>
                  <a:gd name="connsiteX4" fmla="*/ 3683 w 11557"/>
                  <a:gd name="connsiteY4" fmla="*/ 2921 h 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7" h="8509">
                    <a:moveTo>
                      <a:pt x="3683" y="2921"/>
                    </a:moveTo>
                    <a:lnTo>
                      <a:pt x="0" y="8509"/>
                    </a:lnTo>
                    <a:lnTo>
                      <a:pt x="9525" y="4953"/>
                    </a:lnTo>
                    <a:lnTo>
                      <a:pt x="11557" y="0"/>
                    </a:lnTo>
                    <a:lnTo>
                      <a:pt x="3683" y="2921"/>
                    </a:lnTo>
                    <a:close/>
                  </a:path>
                </a:pathLst>
              </a:custGeom>
              <a:solidFill>
                <a:srgbClr val="DA3A41"/>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C0A73B4-1266-669C-7FCC-440458C1AF6B}"/>
                  </a:ext>
                </a:extLst>
              </p:cNvPr>
              <p:cNvSpPr/>
              <p:nvPr/>
            </p:nvSpPr>
            <p:spPr>
              <a:xfrm>
                <a:off x="1795201" y="6173882"/>
                <a:ext cx="20447" cy="18541"/>
              </a:xfrm>
              <a:custGeom>
                <a:avLst/>
                <a:gdLst>
                  <a:gd name="connsiteX0" fmla="*/ 13335 w 20447"/>
                  <a:gd name="connsiteY0" fmla="*/ 2413 h 18541"/>
                  <a:gd name="connsiteX1" fmla="*/ 0 w 20447"/>
                  <a:gd name="connsiteY1" fmla="*/ 18542 h 18541"/>
                  <a:gd name="connsiteX2" fmla="*/ 7112 w 20447"/>
                  <a:gd name="connsiteY2" fmla="*/ 16129 h 18541"/>
                  <a:gd name="connsiteX3" fmla="*/ 20447 w 20447"/>
                  <a:gd name="connsiteY3" fmla="*/ 0 h 18541"/>
                  <a:gd name="connsiteX4" fmla="*/ 13335 w 20447"/>
                  <a:gd name="connsiteY4" fmla="*/ 2413 h 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 h="18541">
                    <a:moveTo>
                      <a:pt x="13335" y="2413"/>
                    </a:moveTo>
                    <a:lnTo>
                      <a:pt x="0" y="18542"/>
                    </a:lnTo>
                    <a:lnTo>
                      <a:pt x="7112" y="16129"/>
                    </a:lnTo>
                    <a:lnTo>
                      <a:pt x="20447" y="0"/>
                    </a:lnTo>
                    <a:lnTo>
                      <a:pt x="13335" y="2413"/>
                    </a:lnTo>
                    <a:close/>
                  </a:path>
                </a:pathLst>
              </a:custGeom>
              <a:solidFill>
                <a:srgbClr val="DA3A41"/>
              </a:solid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1AA13D-61A4-E591-EC89-2246A5845CDB}"/>
                  </a:ext>
                </a:extLst>
              </p:cNvPr>
              <p:cNvSpPr/>
              <p:nvPr/>
            </p:nvSpPr>
            <p:spPr>
              <a:xfrm>
                <a:off x="1757991" y="6185059"/>
                <a:ext cx="58800" cy="60578"/>
              </a:xfrm>
              <a:custGeom>
                <a:avLst/>
                <a:gdLst>
                  <a:gd name="connsiteX0" fmla="*/ 50419 w 58800"/>
                  <a:gd name="connsiteY0" fmla="*/ 2794 h 60578"/>
                  <a:gd name="connsiteX1" fmla="*/ 3810 w 58800"/>
                  <a:gd name="connsiteY1" fmla="*/ 50927 h 60578"/>
                  <a:gd name="connsiteX2" fmla="*/ 3683 w 58800"/>
                  <a:gd name="connsiteY2" fmla="*/ 50927 h 60578"/>
                  <a:gd name="connsiteX3" fmla="*/ 0 w 58800"/>
                  <a:gd name="connsiteY3" fmla="*/ 60579 h 60578"/>
                  <a:gd name="connsiteX4" fmla="*/ 58801 w 58800"/>
                  <a:gd name="connsiteY4" fmla="*/ 0 h 60578"/>
                  <a:gd name="connsiteX5" fmla="*/ 50419 w 58800"/>
                  <a:gd name="connsiteY5" fmla="*/ 2794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00" h="60578">
                    <a:moveTo>
                      <a:pt x="50419" y="2794"/>
                    </a:moveTo>
                    <a:lnTo>
                      <a:pt x="3810" y="50927"/>
                    </a:lnTo>
                    <a:lnTo>
                      <a:pt x="3683" y="50927"/>
                    </a:lnTo>
                    <a:lnTo>
                      <a:pt x="0" y="60579"/>
                    </a:lnTo>
                    <a:lnTo>
                      <a:pt x="58801" y="0"/>
                    </a:lnTo>
                    <a:lnTo>
                      <a:pt x="50419" y="2794"/>
                    </a:lnTo>
                    <a:close/>
                  </a:path>
                </a:pathLst>
              </a:custGeom>
              <a:solidFill>
                <a:srgbClr val="DA3A41"/>
              </a:solidFill>
              <a:ln w="0"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C0287EE7-265E-9029-1DA7-29A31674C2B4}"/>
                </a:ext>
              </a:extLst>
            </p:cNvPr>
            <p:cNvSpPr/>
            <p:nvPr/>
          </p:nvSpPr>
          <p:spPr>
            <a:xfrm>
              <a:off x="4426514" y="6350286"/>
              <a:ext cx="64389" cy="84327"/>
            </a:xfrm>
            <a:custGeom>
              <a:avLst/>
              <a:gdLst>
                <a:gd name="connsiteX0" fmla="*/ 64389 w 64389"/>
                <a:gd name="connsiteY0" fmla="*/ 84328 h 84327"/>
                <a:gd name="connsiteX1" fmla="*/ 64389 w 64389"/>
                <a:gd name="connsiteY1" fmla="*/ 64643 h 84327"/>
                <a:gd name="connsiteX2" fmla="*/ 21209 w 64389"/>
                <a:gd name="connsiteY2" fmla="*/ 64643 h 84327"/>
                <a:gd name="connsiteX3" fmla="*/ 21209 w 64389"/>
                <a:gd name="connsiteY3" fmla="*/ 50419 h 84327"/>
                <a:gd name="connsiteX4" fmla="*/ 58420 w 64389"/>
                <a:gd name="connsiteY4" fmla="*/ 50419 h 84327"/>
                <a:gd name="connsiteX5" fmla="*/ 58420 w 64389"/>
                <a:gd name="connsiteY5" fmla="*/ 33782 h 84327"/>
                <a:gd name="connsiteX6" fmla="*/ 21209 w 64389"/>
                <a:gd name="connsiteY6" fmla="*/ 33782 h 84327"/>
                <a:gd name="connsiteX7" fmla="*/ 21209 w 64389"/>
                <a:gd name="connsiteY7" fmla="*/ 19558 h 84327"/>
                <a:gd name="connsiteX8" fmla="*/ 64389 w 64389"/>
                <a:gd name="connsiteY8" fmla="*/ 19558 h 84327"/>
                <a:gd name="connsiteX9" fmla="*/ 64389 w 64389"/>
                <a:gd name="connsiteY9" fmla="*/ 0 h 84327"/>
                <a:gd name="connsiteX10" fmla="*/ 12319 w 64389"/>
                <a:gd name="connsiteY10" fmla="*/ 0 h 84327"/>
                <a:gd name="connsiteX11" fmla="*/ 0 w 64389"/>
                <a:gd name="connsiteY11" fmla="*/ 12192 h 84327"/>
                <a:gd name="connsiteX12" fmla="*/ 0 w 64389"/>
                <a:gd name="connsiteY12" fmla="*/ 72009 h 84327"/>
                <a:gd name="connsiteX13" fmla="*/ 12319 w 64389"/>
                <a:gd name="connsiteY13" fmla="*/ 84328 h 84327"/>
                <a:gd name="connsiteX14" fmla="*/ 64389 w 64389"/>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89" h="84327">
                  <a:moveTo>
                    <a:pt x="64389" y="84328"/>
                  </a:moveTo>
                  <a:lnTo>
                    <a:pt x="64389" y="64643"/>
                  </a:lnTo>
                  <a:lnTo>
                    <a:pt x="21209" y="64643"/>
                  </a:lnTo>
                  <a:lnTo>
                    <a:pt x="21209" y="50419"/>
                  </a:lnTo>
                  <a:lnTo>
                    <a:pt x="58420" y="50419"/>
                  </a:lnTo>
                  <a:lnTo>
                    <a:pt x="58420" y="33782"/>
                  </a:lnTo>
                  <a:lnTo>
                    <a:pt x="21209" y="33782"/>
                  </a:lnTo>
                  <a:lnTo>
                    <a:pt x="21209" y="19558"/>
                  </a:lnTo>
                  <a:lnTo>
                    <a:pt x="64389" y="19558"/>
                  </a:lnTo>
                  <a:lnTo>
                    <a:pt x="64389" y="0"/>
                  </a:lnTo>
                  <a:lnTo>
                    <a:pt x="12319" y="0"/>
                  </a:lnTo>
                  <a:lnTo>
                    <a:pt x="0" y="12192"/>
                  </a:lnTo>
                  <a:lnTo>
                    <a:pt x="0" y="72009"/>
                  </a:lnTo>
                  <a:lnTo>
                    <a:pt x="12319" y="84328"/>
                  </a:lnTo>
                  <a:lnTo>
                    <a:pt x="64389" y="84328"/>
                  </a:lnTo>
                  <a:close/>
                </a:path>
              </a:pathLst>
            </a:custGeom>
            <a:solidFill>
              <a:srgbClr val="1D4289"/>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D107AD0-6C15-5672-FE39-2D2EE9274748}"/>
                </a:ext>
              </a:extLst>
            </p:cNvPr>
            <p:cNvSpPr/>
            <p:nvPr/>
          </p:nvSpPr>
          <p:spPr>
            <a:xfrm>
              <a:off x="4852600" y="6350286"/>
              <a:ext cx="64515" cy="84327"/>
            </a:xfrm>
            <a:custGeom>
              <a:avLst/>
              <a:gdLst>
                <a:gd name="connsiteX0" fmla="*/ 64516 w 64515"/>
                <a:gd name="connsiteY0" fmla="*/ 84328 h 84327"/>
                <a:gd name="connsiteX1" fmla="*/ 64516 w 64515"/>
                <a:gd name="connsiteY1" fmla="*/ 64643 h 84327"/>
                <a:gd name="connsiteX2" fmla="*/ 21209 w 64515"/>
                <a:gd name="connsiteY2" fmla="*/ 64643 h 84327"/>
                <a:gd name="connsiteX3" fmla="*/ 21209 w 64515"/>
                <a:gd name="connsiteY3" fmla="*/ 50419 h 84327"/>
                <a:gd name="connsiteX4" fmla="*/ 58420 w 64515"/>
                <a:gd name="connsiteY4" fmla="*/ 50419 h 84327"/>
                <a:gd name="connsiteX5" fmla="*/ 58420 w 64515"/>
                <a:gd name="connsiteY5" fmla="*/ 33782 h 84327"/>
                <a:gd name="connsiteX6" fmla="*/ 21209 w 64515"/>
                <a:gd name="connsiteY6" fmla="*/ 33782 h 84327"/>
                <a:gd name="connsiteX7" fmla="*/ 21209 w 64515"/>
                <a:gd name="connsiteY7" fmla="*/ 19558 h 84327"/>
                <a:gd name="connsiteX8" fmla="*/ 64516 w 64515"/>
                <a:gd name="connsiteY8" fmla="*/ 19558 h 84327"/>
                <a:gd name="connsiteX9" fmla="*/ 64516 w 64515"/>
                <a:gd name="connsiteY9" fmla="*/ 0 h 84327"/>
                <a:gd name="connsiteX10" fmla="*/ 12319 w 64515"/>
                <a:gd name="connsiteY10" fmla="*/ 0 h 84327"/>
                <a:gd name="connsiteX11" fmla="*/ 0 w 64515"/>
                <a:gd name="connsiteY11" fmla="*/ 12192 h 84327"/>
                <a:gd name="connsiteX12" fmla="*/ 0 w 64515"/>
                <a:gd name="connsiteY12" fmla="*/ 72009 h 84327"/>
                <a:gd name="connsiteX13" fmla="*/ 12319 w 64515"/>
                <a:gd name="connsiteY13" fmla="*/ 84328 h 84327"/>
                <a:gd name="connsiteX14" fmla="*/ 64516 w 64515"/>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15" h="84327">
                  <a:moveTo>
                    <a:pt x="64516" y="84328"/>
                  </a:moveTo>
                  <a:lnTo>
                    <a:pt x="64516" y="64643"/>
                  </a:lnTo>
                  <a:lnTo>
                    <a:pt x="21209" y="64643"/>
                  </a:lnTo>
                  <a:lnTo>
                    <a:pt x="21209" y="50419"/>
                  </a:lnTo>
                  <a:lnTo>
                    <a:pt x="58420" y="50419"/>
                  </a:lnTo>
                  <a:lnTo>
                    <a:pt x="58420" y="33782"/>
                  </a:lnTo>
                  <a:lnTo>
                    <a:pt x="21209" y="33782"/>
                  </a:lnTo>
                  <a:lnTo>
                    <a:pt x="21209" y="19558"/>
                  </a:lnTo>
                  <a:lnTo>
                    <a:pt x="64516" y="19558"/>
                  </a:lnTo>
                  <a:lnTo>
                    <a:pt x="64516" y="0"/>
                  </a:lnTo>
                  <a:lnTo>
                    <a:pt x="12319" y="0"/>
                  </a:lnTo>
                  <a:lnTo>
                    <a:pt x="0" y="12192"/>
                  </a:lnTo>
                  <a:lnTo>
                    <a:pt x="0" y="72009"/>
                  </a:lnTo>
                  <a:lnTo>
                    <a:pt x="12319" y="84328"/>
                  </a:lnTo>
                  <a:lnTo>
                    <a:pt x="64516" y="84328"/>
                  </a:lnTo>
                  <a:close/>
                </a:path>
              </a:pathLst>
            </a:custGeom>
            <a:solidFill>
              <a:srgbClr val="1D4289"/>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AF84FAA-369B-AF1B-28C5-69F05DFA10E1}"/>
                </a:ext>
              </a:extLst>
            </p:cNvPr>
            <p:cNvSpPr/>
            <p:nvPr/>
          </p:nvSpPr>
          <p:spPr>
            <a:xfrm>
              <a:off x="4530527" y="6350031"/>
              <a:ext cx="70866" cy="84454"/>
            </a:xfrm>
            <a:custGeom>
              <a:avLst/>
              <a:gdLst>
                <a:gd name="connsiteX0" fmla="*/ 21209 w 70866"/>
                <a:gd name="connsiteY0" fmla="*/ 58420 h 84454"/>
                <a:gd name="connsiteX1" fmla="*/ 49657 w 70866"/>
                <a:gd name="connsiteY1" fmla="*/ 58420 h 84454"/>
                <a:gd name="connsiteX2" fmla="*/ 49657 w 70866"/>
                <a:gd name="connsiteY2" fmla="*/ 84455 h 84454"/>
                <a:gd name="connsiteX3" fmla="*/ 70866 w 70866"/>
                <a:gd name="connsiteY3" fmla="*/ 84455 h 84454"/>
                <a:gd name="connsiteX4" fmla="*/ 70866 w 70866"/>
                <a:gd name="connsiteY4" fmla="*/ 12319 h 84454"/>
                <a:gd name="connsiteX5" fmla="*/ 58547 w 70866"/>
                <a:gd name="connsiteY5" fmla="*/ 0 h 84454"/>
                <a:gd name="connsiteX6" fmla="*/ 12319 w 70866"/>
                <a:gd name="connsiteY6" fmla="*/ 0 h 84454"/>
                <a:gd name="connsiteX7" fmla="*/ 0 w 70866"/>
                <a:gd name="connsiteY7" fmla="*/ 12319 h 84454"/>
                <a:gd name="connsiteX8" fmla="*/ 0 w 70866"/>
                <a:gd name="connsiteY8" fmla="*/ 84455 h 84454"/>
                <a:gd name="connsiteX9" fmla="*/ 21209 w 70866"/>
                <a:gd name="connsiteY9" fmla="*/ 84455 h 84454"/>
                <a:gd name="connsiteX10" fmla="*/ 21209 w 70866"/>
                <a:gd name="connsiteY10" fmla="*/ 58420 h 84454"/>
                <a:gd name="connsiteX11" fmla="*/ 49530 w 70866"/>
                <a:gd name="connsiteY11" fmla="*/ 40386 h 84454"/>
                <a:gd name="connsiteX12" fmla="*/ 21082 w 70866"/>
                <a:gd name="connsiteY12" fmla="*/ 40386 h 84454"/>
                <a:gd name="connsiteX13" fmla="*/ 21082 w 70866"/>
                <a:gd name="connsiteY13" fmla="*/ 19050 h 84454"/>
                <a:gd name="connsiteX14" fmla="*/ 49530 w 70866"/>
                <a:gd name="connsiteY14" fmla="*/ 19050 h 84454"/>
                <a:gd name="connsiteX15" fmla="*/ 49530 w 70866"/>
                <a:gd name="connsiteY15" fmla="*/ 40386 h 8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66" h="84454">
                  <a:moveTo>
                    <a:pt x="21209" y="58420"/>
                  </a:moveTo>
                  <a:lnTo>
                    <a:pt x="49657" y="58420"/>
                  </a:lnTo>
                  <a:lnTo>
                    <a:pt x="49657" y="84455"/>
                  </a:lnTo>
                  <a:lnTo>
                    <a:pt x="70866" y="84455"/>
                  </a:lnTo>
                  <a:lnTo>
                    <a:pt x="70866" y="12319"/>
                  </a:lnTo>
                  <a:lnTo>
                    <a:pt x="58547" y="0"/>
                  </a:lnTo>
                  <a:lnTo>
                    <a:pt x="12319" y="0"/>
                  </a:lnTo>
                  <a:lnTo>
                    <a:pt x="0" y="12319"/>
                  </a:lnTo>
                  <a:lnTo>
                    <a:pt x="0" y="84455"/>
                  </a:lnTo>
                  <a:lnTo>
                    <a:pt x="21209" y="84455"/>
                  </a:lnTo>
                  <a:lnTo>
                    <a:pt x="21209" y="58420"/>
                  </a:lnTo>
                  <a:close/>
                  <a:moveTo>
                    <a:pt x="49530" y="40386"/>
                  </a:moveTo>
                  <a:lnTo>
                    <a:pt x="21082" y="40386"/>
                  </a:lnTo>
                  <a:lnTo>
                    <a:pt x="21082" y="19050"/>
                  </a:lnTo>
                  <a:lnTo>
                    <a:pt x="49530" y="19050"/>
                  </a:lnTo>
                  <a:lnTo>
                    <a:pt x="49530" y="40386"/>
                  </a:lnTo>
                  <a:close/>
                </a:path>
              </a:pathLst>
            </a:custGeom>
            <a:solidFill>
              <a:srgbClr val="1D4289"/>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BF7C7C-DABD-4B8F-6031-1BEF04124178}"/>
                </a:ext>
              </a:extLst>
            </p:cNvPr>
            <p:cNvSpPr/>
            <p:nvPr/>
          </p:nvSpPr>
          <p:spPr>
            <a:xfrm>
              <a:off x="4637589" y="6350286"/>
              <a:ext cx="70865" cy="84327"/>
            </a:xfrm>
            <a:custGeom>
              <a:avLst/>
              <a:gdLst>
                <a:gd name="connsiteX0" fmla="*/ 58674 w 70865"/>
                <a:gd name="connsiteY0" fmla="*/ 84328 h 84327"/>
                <a:gd name="connsiteX1" fmla="*/ 70866 w 70865"/>
                <a:gd name="connsiteY1" fmla="*/ 72009 h 84327"/>
                <a:gd name="connsiteX2" fmla="*/ 70866 w 70865"/>
                <a:gd name="connsiteY2" fmla="*/ 38227 h 84327"/>
                <a:gd name="connsiteX3" fmla="*/ 49530 w 70865"/>
                <a:gd name="connsiteY3" fmla="*/ 38227 h 84327"/>
                <a:gd name="connsiteX4" fmla="*/ 49530 w 70865"/>
                <a:gd name="connsiteY4" fmla="*/ 64008 h 84327"/>
                <a:gd name="connsiteX5" fmla="*/ 21209 w 70865"/>
                <a:gd name="connsiteY5" fmla="*/ 64008 h 84327"/>
                <a:gd name="connsiteX6" fmla="*/ 21209 w 70865"/>
                <a:gd name="connsiteY6" fmla="*/ 20447 h 84327"/>
                <a:gd name="connsiteX7" fmla="*/ 66167 w 70865"/>
                <a:gd name="connsiteY7" fmla="*/ 20447 h 84327"/>
                <a:gd name="connsiteX8" fmla="*/ 66167 w 70865"/>
                <a:gd name="connsiteY8" fmla="*/ 0 h 84327"/>
                <a:gd name="connsiteX9" fmla="*/ 12319 w 70865"/>
                <a:gd name="connsiteY9" fmla="*/ 0 h 84327"/>
                <a:gd name="connsiteX10" fmla="*/ 0 w 70865"/>
                <a:gd name="connsiteY10" fmla="*/ 12192 h 84327"/>
                <a:gd name="connsiteX11" fmla="*/ 0 w 70865"/>
                <a:gd name="connsiteY11" fmla="*/ 72009 h 84327"/>
                <a:gd name="connsiteX12" fmla="*/ 12319 w 70865"/>
                <a:gd name="connsiteY12" fmla="*/ 84328 h 84327"/>
                <a:gd name="connsiteX13" fmla="*/ 58674 w 70865"/>
                <a:gd name="connsiteY13"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65" h="84327">
                  <a:moveTo>
                    <a:pt x="58674" y="84328"/>
                  </a:moveTo>
                  <a:lnTo>
                    <a:pt x="70866" y="72009"/>
                  </a:lnTo>
                  <a:lnTo>
                    <a:pt x="70866" y="38227"/>
                  </a:lnTo>
                  <a:lnTo>
                    <a:pt x="49530" y="38227"/>
                  </a:lnTo>
                  <a:lnTo>
                    <a:pt x="49530" y="64008"/>
                  </a:lnTo>
                  <a:lnTo>
                    <a:pt x="21209" y="64008"/>
                  </a:lnTo>
                  <a:lnTo>
                    <a:pt x="21209" y="20447"/>
                  </a:lnTo>
                  <a:lnTo>
                    <a:pt x="66167" y="20447"/>
                  </a:lnTo>
                  <a:lnTo>
                    <a:pt x="66167" y="0"/>
                  </a:lnTo>
                  <a:lnTo>
                    <a:pt x="12319" y="0"/>
                  </a:lnTo>
                  <a:lnTo>
                    <a:pt x="0" y="12192"/>
                  </a:lnTo>
                  <a:lnTo>
                    <a:pt x="0" y="72009"/>
                  </a:lnTo>
                  <a:lnTo>
                    <a:pt x="12319" y="84328"/>
                  </a:lnTo>
                  <a:lnTo>
                    <a:pt x="58674" y="84328"/>
                  </a:lnTo>
                  <a:close/>
                </a:path>
              </a:pathLst>
            </a:custGeom>
            <a:solidFill>
              <a:srgbClr val="1D4289"/>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245054C-A578-40B8-B05D-A26EA7D5289D}"/>
                </a:ext>
              </a:extLst>
            </p:cNvPr>
            <p:cNvSpPr/>
            <p:nvPr/>
          </p:nvSpPr>
          <p:spPr>
            <a:xfrm>
              <a:off x="4339139" y="6350286"/>
              <a:ext cx="56514" cy="84327"/>
            </a:xfrm>
            <a:custGeom>
              <a:avLst/>
              <a:gdLst>
                <a:gd name="connsiteX0" fmla="*/ 21209 w 56514"/>
                <a:gd name="connsiteY0" fmla="*/ 63881 h 84327"/>
                <a:gd name="connsiteX1" fmla="*/ 21209 w 56514"/>
                <a:gd name="connsiteY1" fmla="*/ 0 h 84327"/>
                <a:gd name="connsiteX2" fmla="*/ 0 w 56514"/>
                <a:gd name="connsiteY2" fmla="*/ 0 h 84327"/>
                <a:gd name="connsiteX3" fmla="*/ 0 w 56514"/>
                <a:gd name="connsiteY3" fmla="*/ 84328 h 84327"/>
                <a:gd name="connsiteX4" fmla="*/ 56515 w 56514"/>
                <a:gd name="connsiteY4" fmla="*/ 84328 h 84327"/>
                <a:gd name="connsiteX5" fmla="*/ 56515 w 56514"/>
                <a:gd name="connsiteY5" fmla="*/ 63881 h 84327"/>
                <a:gd name="connsiteX6" fmla="*/ 21209 w 56514"/>
                <a:gd name="connsiteY6" fmla="*/ 63881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4" h="84327">
                  <a:moveTo>
                    <a:pt x="21209" y="63881"/>
                  </a:moveTo>
                  <a:lnTo>
                    <a:pt x="21209" y="0"/>
                  </a:lnTo>
                  <a:lnTo>
                    <a:pt x="0" y="0"/>
                  </a:lnTo>
                  <a:lnTo>
                    <a:pt x="0" y="84328"/>
                  </a:lnTo>
                  <a:lnTo>
                    <a:pt x="56515" y="84328"/>
                  </a:lnTo>
                  <a:lnTo>
                    <a:pt x="56515" y="63881"/>
                  </a:lnTo>
                  <a:lnTo>
                    <a:pt x="21209" y="63881"/>
                  </a:lnTo>
                  <a:close/>
                </a:path>
              </a:pathLst>
            </a:custGeom>
            <a:solidFill>
              <a:srgbClr val="1D428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D8667CE-0201-8BEE-A853-670D9B291458}"/>
                </a:ext>
              </a:extLst>
            </p:cNvPr>
            <p:cNvSpPr/>
            <p:nvPr/>
          </p:nvSpPr>
          <p:spPr>
            <a:xfrm>
              <a:off x="4744777" y="6350286"/>
              <a:ext cx="70865" cy="84327"/>
            </a:xfrm>
            <a:custGeom>
              <a:avLst/>
              <a:gdLst>
                <a:gd name="connsiteX0" fmla="*/ 49530 w 70865"/>
                <a:gd name="connsiteY0" fmla="*/ 0 h 84327"/>
                <a:gd name="connsiteX1" fmla="*/ 49530 w 70865"/>
                <a:gd name="connsiteY1" fmla="*/ 64008 h 84327"/>
                <a:gd name="connsiteX2" fmla="*/ 21209 w 70865"/>
                <a:gd name="connsiteY2" fmla="*/ 64008 h 84327"/>
                <a:gd name="connsiteX3" fmla="*/ 21209 w 70865"/>
                <a:gd name="connsiteY3" fmla="*/ 0 h 84327"/>
                <a:gd name="connsiteX4" fmla="*/ 0 w 70865"/>
                <a:gd name="connsiteY4" fmla="*/ 0 h 84327"/>
                <a:gd name="connsiteX5" fmla="*/ 0 w 70865"/>
                <a:gd name="connsiteY5" fmla="*/ 84328 h 84327"/>
                <a:gd name="connsiteX6" fmla="*/ 58547 w 70865"/>
                <a:gd name="connsiteY6" fmla="*/ 84328 h 84327"/>
                <a:gd name="connsiteX7" fmla="*/ 70866 w 70865"/>
                <a:gd name="connsiteY7" fmla="*/ 72009 h 84327"/>
                <a:gd name="connsiteX8" fmla="*/ 70866 w 70865"/>
                <a:gd name="connsiteY8" fmla="*/ 0 h 84327"/>
                <a:gd name="connsiteX9" fmla="*/ 49530 w 70865"/>
                <a:gd name="connsiteY9" fmla="*/ 0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5" h="84327">
                  <a:moveTo>
                    <a:pt x="49530" y="0"/>
                  </a:moveTo>
                  <a:lnTo>
                    <a:pt x="49530" y="64008"/>
                  </a:lnTo>
                  <a:lnTo>
                    <a:pt x="21209" y="64008"/>
                  </a:lnTo>
                  <a:lnTo>
                    <a:pt x="21209" y="0"/>
                  </a:lnTo>
                  <a:lnTo>
                    <a:pt x="0" y="0"/>
                  </a:lnTo>
                  <a:lnTo>
                    <a:pt x="0" y="84328"/>
                  </a:lnTo>
                  <a:lnTo>
                    <a:pt x="58547" y="84328"/>
                  </a:lnTo>
                  <a:lnTo>
                    <a:pt x="70866" y="72009"/>
                  </a:lnTo>
                  <a:lnTo>
                    <a:pt x="70866" y="0"/>
                  </a:lnTo>
                  <a:lnTo>
                    <a:pt x="49530" y="0"/>
                  </a:lnTo>
                  <a:close/>
                </a:path>
              </a:pathLst>
            </a:custGeom>
            <a:solidFill>
              <a:srgbClr val="1D4289"/>
            </a:solidFill>
            <a:ln w="0" cap="flat">
              <a:noFill/>
              <a:prstDash val="solid"/>
              <a:miter/>
            </a:ln>
          </p:spPr>
          <p:txBody>
            <a:bodyPr rtlCol="0" anchor="ctr"/>
            <a:lstStyle/>
            <a:p>
              <a:endParaRPr lang="en-US"/>
            </a:p>
          </p:txBody>
        </p:sp>
        <p:grpSp>
          <p:nvGrpSpPr>
            <p:cNvPr id="92" name="Graphic 22">
              <a:extLst>
                <a:ext uri="{FF2B5EF4-FFF2-40B4-BE49-F238E27FC236}">
                  <a16:creationId xmlns:a16="http://schemas.microsoft.com/office/drawing/2014/main" id="{462F8BCF-343F-FDCF-CDC6-F18330345A65}"/>
                </a:ext>
              </a:extLst>
            </p:cNvPr>
            <p:cNvGrpSpPr/>
            <p:nvPr/>
          </p:nvGrpSpPr>
          <p:grpSpPr>
            <a:xfrm>
              <a:off x="4082345" y="6127147"/>
              <a:ext cx="893444" cy="364997"/>
              <a:chOff x="4082345" y="6127147"/>
              <a:chExt cx="893444" cy="364997"/>
            </a:xfrm>
          </p:grpSpPr>
          <p:sp>
            <p:nvSpPr>
              <p:cNvPr id="93" name="Freeform 92">
                <a:extLst>
                  <a:ext uri="{FF2B5EF4-FFF2-40B4-BE49-F238E27FC236}">
                    <a16:creationId xmlns:a16="http://schemas.microsoft.com/office/drawing/2014/main" id="{0872FADF-ACB2-0A2F-4B40-D822227B638D}"/>
                  </a:ext>
                </a:extLst>
              </p:cNvPr>
              <p:cNvSpPr/>
              <p:nvPr/>
            </p:nvSpPr>
            <p:spPr>
              <a:xfrm>
                <a:off x="4689404" y="6185059"/>
                <a:ext cx="145879" cy="144907"/>
              </a:xfrm>
              <a:custGeom>
                <a:avLst/>
                <a:gdLst>
                  <a:gd name="connsiteX0" fmla="*/ 50038 w 145879"/>
                  <a:gd name="connsiteY0" fmla="*/ 106426 h 144907"/>
                  <a:gd name="connsiteX1" fmla="*/ 48641 w 145879"/>
                  <a:gd name="connsiteY1" fmla="*/ 109220 h 144907"/>
                  <a:gd name="connsiteX2" fmla="*/ 136525 w 145879"/>
                  <a:gd name="connsiteY2" fmla="*/ 109220 h 144907"/>
                  <a:gd name="connsiteX3" fmla="*/ 131064 w 145879"/>
                  <a:gd name="connsiteY3" fmla="*/ 144907 h 144907"/>
                  <a:gd name="connsiteX4" fmla="*/ 0 w 145879"/>
                  <a:gd name="connsiteY4" fmla="*/ 144907 h 144907"/>
                  <a:gd name="connsiteX5" fmla="*/ 8382 w 145879"/>
                  <a:gd name="connsiteY5" fmla="*/ 96393 h 144907"/>
                  <a:gd name="connsiteX6" fmla="*/ 33909 w 145879"/>
                  <a:gd name="connsiteY6" fmla="*/ 73787 h 144907"/>
                  <a:gd name="connsiteX7" fmla="*/ 98171 w 145879"/>
                  <a:gd name="connsiteY7" fmla="*/ 54356 h 144907"/>
                  <a:gd name="connsiteX8" fmla="*/ 101092 w 145879"/>
                  <a:gd name="connsiteY8" fmla="*/ 35687 h 144907"/>
                  <a:gd name="connsiteX9" fmla="*/ 58801 w 145879"/>
                  <a:gd name="connsiteY9" fmla="*/ 35687 h 144907"/>
                  <a:gd name="connsiteX10" fmla="*/ 56642 w 145879"/>
                  <a:gd name="connsiteY10" fmla="*/ 49403 h 144907"/>
                  <a:gd name="connsiteX11" fmla="*/ 13589 w 145879"/>
                  <a:gd name="connsiteY11" fmla="*/ 49403 h 144907"/>
                  <a:gd name="connsiteX12" fmla="*/ 17399 w 145879"/>
                  <a:gd name="connsiteY12" fmla="*/ 24892 h 144907"/>
                  <a:gd name="connsiteX13" fmla="*/ 49911 w 145879"/>
                  <a:gd name="connsiteY13" fmla="*/ 0 h 144907"/>
                  <a:gd name="connsiteX14" fmla="*/ 118618 w 145879"/>
                  <a:gd name="connsiteY14" fmla="*/ 0 h 144907"/>
                  <a:gd name="connsiteX15" fmla="*/ 140208 w 145879"/>
                  <a:gd name="connsiteY15" fmla="*/ 9144 h 144907"/>
                  <a:gd name="connsiteX16" fmla="*/ 145796 w 145879"/>
                  <a:gd name="connsiteY16" fmla="*/ 21717 h 144907"/>
                  <a:gd name="connsiteX17" fmla="*/ 145669 w 145879"/>
                  <a:gd name="connsiteY17" fmla="*/ 27432 h 144907"/>
                  <a:gd name="connsiteX18" fmla="*/ 140081 w 145879"/>
                  <a:gd name="connsiteY18" fmla="*/ 63627 h 144907"/>
                  <a:gd name="connsiteX19" fmla="*/ 120650 w 145879"/>
                  <a:gd name="connsiteY19" fmla="*/ 83947 h 144907"/>
                  <a:gd name="connsiteX20" fmla="*/ 50038 w 145879"/>
                  <a:gd name="connsiteY20" fmla="*/ 10655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79" h="144907">
                    <a:moveTo>
                      <a:pt x="50038" y="106426"/>
                    </a:moveTo>
                    <a:cubicBezTo>
                      <a:pt x="49911" y="107315"/>
                      <a:pt x="49276" y="105283"/>
                      <a:pt x="48641" y="109220"/>
                    </a:cubicBezTo>
                    <a:lnTo>
                      <a:pt x="136525" y="109220"/>
                    </a:lnTo>
                    <a:lnTo>
                      <a:pt x="131064" y="144907"/>
                    </a:lnTo>
                    <a:lnTo>
                      <a:pt x="0" y="144907"/>
                    </a:lnTo>
                    <a:lnTo>
                      <a:pt x="8382" y="96393"/>
                    </a:lnTo>
                    <a:cubicBezTo>
                      <a:pt x="10668" y="81915"/>
                      <a:pt x="21463" y="78105"/>
                      <a:pt x="33909" y="73787"/>
                    </a:cubicBezTo>
                    <a:lnTo>
                      <a:pt x="98171" y="54356"/>
                    </a:lnTo>
                    <a:cubicBezTo>
                      <a:pt x="98552" y="51562"/>
                      <a:pt x="100076" y="41529"/>
                      <a:pt x="101092" y="35687"/>
                    </a:cubicBezTo>
                    <a:lnTo>
                      <a:pt x="58801" y="35687"/>
                    </a:lnTo>
                    <a:cubicBezTo>
                      <a:pt x="58420" y="38227"/>
                      <a:pt x="56642" y="49403"/>
                      <a:pt x="56642" y="49403"/>
                    </a:cubicBezTo>
                    <a:lnTo>
                      <a:pt x="13589" y="49403"/>
                    </a:lnTo>
                    <a:lnTo>
                      <a:pt x="17399" y="24892"/>
                    </a:lnTo>
                    <a:cubicBezTo>
                      <a:pt x="19558" y="11176"/>
                      <a:pt x="34036" y="0"/>
                      <a:pt x="49911" y="0"/>
                    </a:cubicBezTo>
                    <a:lnTo>
                      <a:pt x="118618" y="0"/>
                    </a:lnTo>
                    <a:cubicBezTo>
                      <a:pt x="127254" y="0"/>
                      <a:pt x="135128" y="3302"/>
                      <a:pt x="140208" y="9144"/>
                    </a:cubicBezTo>
                    <a:cubicBezTo>
                      <a:pt x="143383" y="12827"/>
                      <a:pt x="145288" y="17145"/>
                      <a:pt x="145796" y="21717"/>
                    </a:cubicBezTo>
                    <a:cubicBezTo>
                      <a:pt x="145923" y="23622"/>
                      <a:pt x="145923" y="25527"/>
                      <a:pt x="145669" y="27432"/>
                    </a:cubicBezTo>
                    <a:lnTo>
                      <a:pt x="140081" y="63627"/>
                    </a:lnTo>
                    <a:cubicBezTo>
                      <a:pt x="138176" y="76073"/>
                      <a:pt x="129159" y="80899"/>
                      <a:pt x="120650" y="83947"/>
                    </a:cubicBezTo>
                    <a:lnTo>
                      <a:pt x="50038" y="106553"/>
                    </a:lnTo>
                    <a:close/>
                  </a:path>
                </a:pathLst>
              </a:custGeom>
              <a:solidFill>
                <a:srgbClr val="C7102E"/>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08C5B09-6A5D-A639-A43B-B4CEB415A627}"/>
                  </a:ext>
                </a:extLst>
              </p:cNvPr>
              <p:cNvSpPr/>
              <p:nvPr/>
            </p:nvSpPr>
            <p:spPr>
              <a:xfrm>
                <a:off x="4827453" y="6184678"/>
                <a:ext cx="148335" cy="144907"/>
              </a:xfrm>
              <a:custGeom>
                <a:avLst/>
                <a:gdLst>
                  <a:gd name="connsiteX0" fmla="*/ 131064 w 148335"/>
                  <a:gd name="connsiteY0" fmla="*/ 139446 h 144907"/>
                  <a:gd name="connsiteX1" fmla="*/ 90805 w 148335"/>
                  <a:gd name="connsiteY1" fmla="*/ 73406 h 144907"/>
                  <a:gd name="connsiteX2" fmla="*/ 148336 w 148335"/>
                  <a:gd name="connsiteY2" fmla="*/ 4445 h 144907"/>
                  <a:gd name="connsiteX3" fmla="*/ 148336 w 148335"/>
                  <a:gd name="connsiteY3" fmla="*/ 0 h 144907"/>
                  <a:gd name="connsiteX4" fmla="*/ 98425 w 148335"/>
                  <a:gd name="connsiteY4" fmla="*/ 0 h 144907"/>
                  <a:gd name="connsiteX5" fmla="*/ 57531 w 148335"/>
                  <a:gd name="connsiteY5" fmla="*/ 49911 h 144907"/>
                  <a:gd name="connsiteX6" fmla="*/ 64262 w 148335"/>
                  <a:gd name="connsiteY6" fmla="*/ 0 h 144907"/>
                  <a:gd name="connsiteX7" fmla="*/ 19431 w 148335"/>
                  <a:gd name="connsiteY7" fmla="*/ 0 h 144907"/>
                  <a:gd name="connsiteX8" fmla="*/ 0 w 148335"/>
                  <a:gd name="connsiteY8" fmla="*/ 144907 h 144907"/>
                  <a:gd name="connsiteX9" fmla="*/ 44831 w 148335"/>
                  <a:gd name="connsiteY9" fmla="*/ 144907 h 144907"/>
                  <a:gd name="connsiteX10" fmla="*/ 51943 w 148335"/>
                  <a:gd name="connsiteY10" fmla="*/ 92329 h 144907"/>
                  <a:gd name="connsiteX11" fmla="*/ 82423 w 148335"/>
                  <a:gd name="connsiteY11" fmla="*/ 144907 h 144907"/>
                  <a:gd name="connsiteX12" fmla="*/ 131064 w 148335"/>
                  <a:gd name="connsiteY12" fmla="*/ 144907 h 144907"/>
                  <a:gd name="connsiteX13" fmla="*/ 131064 w 148335"/>
                  <a:gd name="connsiteY13" fmla="*/ 13957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35" h="144907">
                    <a:moveTo>
                      <a:pt x="131064" y="139446"/>
                    </a:moveTo>
                    <a:cubicBezTo>
                      <a:pt x="121412" y="123698"/>
                      <a:pt x="93726" y="78105"/>
                      <a:pt x="90805" y="73406"/>
                    </a:cubicBezTo>
                    <a:cubicBezTo>
                      <a:pt x="94107" y="69469"/>
                      <a:pt x="135636" y="19685"/>
                      <a:pt x="148336" y="4445"/>
                    </a:cubicBezTo>
                    <a:lnTo>
                      <a:pt x="148336" y="0"/>
                    </a:lnTo>
                    <a:lnTo>
                      <a:pt x="98425" y="0"/>
                    </a:lnTo>
                    <a:cubicBezTo>
                      <a:pt x="98425" y="0"/>
                      <a:pt x="71501" y="32893"/>
                      <a:pt x="57531" y="49911"/>
                    </a:cubicBezTo>
                    <a:cubicBezTo>
                      <a:pt x="60071" y="31496"/>
                      <a:pt x="64262" y="0"/>
                      <a:pt x="64262" y="0"/>
                    </a:cubicBezTo>
                    <a:lnTo>
                      <a:pt x="19431" y="0"/>
                    </a:lnTo>
                    <a:lnTo>
                      <a:pt x="0" y="144907"/>
                    </a:lnTo>
                    <a:lnTo>
                      <a:pt x="44831" y="144907"/>
                    </a:lnTo>
                    <a:cubicBezTo>
                      <a:pt x="44831" y="144907"/>
                      <a:pt x="49657" y="109093"/>
                      <a:pt x="51943" y="92329"/>
                    </a:cubicBezTo>
                    <a:cubicBezTo>
                      <a:pt x="61468" y="108712"/>
                      <a:pt x="82423" y="144907"/>
                      <a:pt x="82423" y="144907"/>
                    </a:cubicBezTo>
                    <a:lnTo>
                      <a:pt x="131064" y="144907"/>
                    </a:lnTo>
                    <a:lnTo>
                      <a:pt x="131064" y="139573"/>
                    </a:lnTo>
                    <a:close/>
                  </a:path>
                </a:pathLst>
              </a:custGeom>
              <a:solidFill>
                <a:srgbClr val="C7102E"/>
              </a:solidFill>
              <a:ln w="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FFBF1CB-87AE-1644-2B53-2B28D4FBF1F0}"/>
                  </a:ext>
                </a:extLst>
              </p:cNvPr>
              <p:cNvSpPr/>
              <p:nvPr/>
            </p:nvSpPr>
            <p:spPr>
              <a:xfrm>
                <a:off x="4416354" y="6185693"/>
                <a:ext cx="121158" cy="144780"/>
              </a:xfrm>
              <a:custGeom>
                <a:avLst/>
                <a:gdLst>
                  <a:gd name="connsiteX0" fmla="*/ 99187 w 121158"/>
                  <a:gd name="connsiteY0" fmla="*/ 144653 h 144780"/>
                  <a:gd name="connsiteX1" fmla="*/ 121158 w 121158"/>
                  <a:gd name="connsiteY1" fmla="*/ 122682 h 144780"/>
                  <a:gd name="connsiteX2" fmla="*/ 121158 w 121158"/>
                  <a:gd name="connsiteY2" fmla="*/ 87503 h 144780"/>
                  <a:gd name="connsiteX3" fmla="*/ 105791 w 121158"/>
                  <a:gd name="connsiteY3" fmla="*/ 72263 h 144780"/>
                  <a:gd name="connsiteX4" fmla="*/ 121158 w 121158"/>
                  <a:gd name="connsiteY4" fmla="*/ 57023 h 144780"/>
                  <a:gd name="connsiteX5" fmla="*/ 121158 w 121158"/>
                  <a:gd name="connsiteY5" fmla="*/ 21844 h 144780"/>
                  <a:gd name="connsiteX6" fmla="*/ 99187 w 121158"/>
                  <a:gd name="connsiteY6" fmla="*/ 0 h 144780"/>
                  <a:gd name="connsiteX7" fmla="*/ 0 w 121158"/>
                  <a:gd name="connsiteY7" fmla="*/ 0 h 144780"/>
                  <a:gd name="connsiteX8" fmla="*/ 0 w 121158"/>
                  <a:gd name="connsiteY8" fmla="*/ 144780 h 144780"/>
                  <a:gd name="connsiteX9" fmla="*/ 99187 w 121158"/>
                  <a:gd name="connsiteY9" fmla="*/ 144780 h 144780"/>
                  <a:gd name="connsiteX10" fmla="*/ 85090 w 121158"/>
                  <a:gd name="connsiteY10" fmla="*/ 112649 h 144780"/>
                  <a:gd name="connsiteX11" fmla="*/ 36068 w 121158"/>
                  <a:gd name="connsiteY11" fmla="*/ 112649 h 144780"/>
                  <a:gd name="connsiteX12" fmla="*/ 36068 w 121158"/>
                  <a:gd name="connsiteY12" fmla="*/ 84836 h 144780"/>
                  <a:gd name="connsiteX13" fmla="*/ 85090 w 121158"/>
                  <a:gd name="connsiteY13" fmla="*/ 84836 h 144780"/>
                  <a:gd name="connsiteX14" fmla="*/ 85090 w 121158"/>
                  <a:gd name="connsiteY14" fmla="*/ 112649 h 144780"/>
                  <a:gd name="connsiteX15" fmla="*/ 85090 w 121158"/>
                  <a:gd name="connsiteY15" fmla="*/ 57277 h 144780"/>
                  <a:gd name="connsiteX16" fmla="*/ 36068 w 121158"/>
                  <a:gd name="connsiteY16" fmla="*/ 57277 h 144780"/>
                  <a:gd name="connsiteX17" fmla="*/ 36068 w 121158"/>
                  <a:gd name="connsiteY17" fmla="*/ 31877 h 144780"/>
                  <a:gd name="connsiteX18" fmla="*/ 85090 w 121158"/>
                  <a:gd name="connsiteY18" fmla="*/ 31877 h 144780"/>
                  <a:gd name="connsiteX19" fmla="*/ 85090 w 121158"/>
                  <a:gd name="connsiteY19" fmla="*/ 57277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 h="144780">
                    <a:moveTo>
                      <a:pt x="99187" y="144653"/>
                    </a:moveTo>
                    <a:lnTo>
                      <a:pt x="121158" y="122682"/>
                    </a:lnTo>
                    <a:lnTo>
                      <a:pt x="121158" y="87503"/>
                    </a:lnTo>
                    <a:lnTo>
                      <a:pt x="105791" y="72263"/>
                    </a:lnTo>
                    <a:lnTo>
                      <a:pt x="121158" y="57023"/>
                    </a:lnTo>
                    <a:lnTo>
                      <a:pt x="121158" y="21844"/>
                    </a:lnTo>
                    <a:lnTo>
                      <a:pt x="99187" y="0"/>
                    </a:lnTo>
                    <a:lnTo>
                      <a:pt x="0" y="0"/>
                    </a:lnTo>
                    <a:lnTo>
                      <a:pt x="0" y="144780"/>
                    </a:lnTo>
                    <a:lnTo>
                      <a:pt x="99187" y="144780"/>
                    </a:lnTo>
                    <a:close/>
                    <a:moveTo>
                      <a:pt x="85090" y="112649"/>
                    </a:moveTo>
                    <a:lnTo>
                      <a:pt x="36068" y="112649"/>
                    </a:lnTo>
                    <a:lnTo>
                      <a:pt x="36068" y="84836"/>
                    </a:lnTo>
                    <a:lnTo>
                      <a:pt x="85090" y="84836"/>
                    </a:lnTo>
                    <a:lnTo>
                      <a:pt x="85090" y="112649"/>
                    </a:lnTo>
                    <a:close/>
                    <a:moveTo>
                      <a:pt x="85090" y="57277"/>
                    </a:moveTo>
                    <a:lnTo>
                      <a:pt x="36068" y="57277"/>
                    </a:lnTo>
                    <a:lnTo>
                      <a:pt x="36068" y="31877"/>
                    </a:lnTo>
                    <a:lnTo>
                      <a:pt x="85090" y="31877"/>
                    </a:lnTo>
                    <a:lnTo>
                      <a:pt x="85090" y="57277"/>
                    </a:lnTo>
                    <a:close/>
                  </a:path>
                </a:pathLst>
              </a:custGeom>
              <a:solidFill>
                <a:srgbClr val="1D4289"/>
              </a:solidFill>
              <a:ln w="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DF5ECE4-7C0C-259E-66BD-2A5FB6F103A3}"/>
                  </a:ext>
                </a:extLst>
              </p:cNvPr>
              <p:cNvSpPr/>
              <p:nvPr/>
            </p:nvSpPr>
            <p:spPr>
              <a:xfrm>
                <a:off x="4552371" y="6185567"/>
                <a:ext cx="121158" cy="144779"/>
              </a:xfrm>
              <a:custGeom>
                <a:avLst/>
                <a:gdLst>
                  <a:gd name="connsiteX0" fmla="*/ 99441 w 121158"/>
                  <a:gd name="connsiteY0" fmla="*/ 0 h 144779"/>
                  <a:gd name="connsiteX1" fmla="*/ 21717 w 121158"/>
                  <a:gd name="connsiteY1" fmla="*/ 0 h 144779"/>
                  <a:gd name="connsiteX2" fmla="*/ 0 w 121158"/>
                  <a:gd name="connsiteY2" fmla="*/ 21717 h 144779"/>
                  <a:gd name="connsiteX3" fmla="*/ 0 w 121158"/>
                  <a:gd name="connsiteY3" fmla="*/ 144780 h 144779"/>
                  <a:gd name="connsiteX4" fmla="*/ 36068 w 121158"/>
                  <a:gd name="connsiteY4" fmla="*/ 144780 h 144779"/>
                  <a:gd name="connsiteX5" fmla="*/ 36068 w 121158"/>
                  <a:gd name="connsiteY5" fmla="*/ 100330 h 144779"/>
                  <a:gd name="connsiteX6" fmla="*/ 85090 w 121158"/>
                  <a:gd name="connsiteY6" fmla="*/ 100330 h 144779"/>
                  <a:gd name="connsiteX7" fmla="*/ 85090 w 121158"/>
                  <a:gd name="connsiteY7" fmla="*/ 144780 h 144779"/>
                  <a:gd name="connsiteX8" fmla="*/ 121158 w 121158"/>
                  <a:gd name="connsiteY8" fmla="*/ 144780 h 144779"/>
                  <a:gd name="connsiteX9" fmla="*/ 121158 w 121158"/>
                  <a:gd name="connsiteY9" fmla="*/ 21717 h 144779"/>
                  <a:gd name="connsiteX10" fmla="*/ 99441 w 121158"/>
                  <a:gd name="connsiteY10" fmla="*/ 0 h 144779"/>
                  <a:gd name="connsiteX11" fmla="*/ 85090 w 121158"/>
                  <a:gd name="connsiteY11" fmla="*/ 68707 h 144779"/>
                  <a:gd name="connsiteX12" fmla="*/ 36068 w 121158"/>
                  <a:gd name="connsiteY12" fmla="*/ 68707 h 144779"/>
                  <a:gd name="connsiteX13" fmla="*/ 36068 w 121158"/>
                  <a:gd name="connsiteY13" fmla="*/ 31877 h 144779"/>
                  <a:gd name="connsiteX14" fmla="*/ 85090 w 121158"/>
                  <a:gd name="connsiteY14" fmla="*/ 31877 h 144779"/>
                  <a:gd name="connsiteX15" fmla="*/ 85090 w 121158"/>
                  <a:gd name="connsiteY15" fmla="*/ 68707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158" h="144779">
                    <a:moveTo>
                      <a:pt x="99441" y="0"/>
                    </a:moveTo>
                    <a:lnTo>
                      <a:pt x="21717" y="0"/>
                    </a:lnTo>
                    <a:lnTo>
                      <a:pt x="0" y="21717"/>
                    </a:lnTo>
                    <a:lnTo>
                      <a:pt x="0" y="144780"/>
                    </a:lnTo>
                    <a:lnTo>
                      <a:pt x="36068" y="144780"/>
                    </a:lnTo>
                    <a:lnTo>
                      <a:pt x="36068" y="100330"/>
                    </a:lnTo>
                    <a:lnTo>
                      <a:pt x="85090" y="100330"/>
                    </a:lnTo>
                    <a:lnTo>
                      <a:pt x="85090" y="144780"/>
                    </a:lnTo>
                    <a:lnTo>
                      <a:pt x="121158" y="144780"/>
                    </a:lnTo>
                    <a:lnTo>
                      <a:pt x="121158" y="21717"/>
                    </a:lnTo>
                    <a:lnTo>
                      <a:pt x="99441" y="0"/>
                    </a:lnTo>
                    <a:close/>
                    <a:moveTo>
                      <a:pt x="85090" y="68707"/>
                    </a:moveTo>
                    <a:lnTo>
                      <a:pt x="36068" y="68707"/>
                    </a:lnTo>
                    <a:lnTo>
                      <a:pt x="36068" y="31877"/>
                    </a:lnTo>
                    <a:lnTo>
                      <a:pt x="85090" y="31877"/>
                    </a:lnTo>
                    <a:lnTo>
                      <a:pt x="85090" y="68707"/>
                    </a:lnTo>
                    <a:close/>
                  </a:path>
                </a:pathLst>
              </a:custGeom>
              <a:solidFill>
                <a:srgbClr val="1D4289"/>
              </a:solidFill>
              <a:ln w="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4C6B5CC-7AEC-9F7D-A823-2D284B2300CE}"/>
                  </a:ext>
                </a:extLst>
              </p:cNvPr>
              <p:cNvSpPr/>
              <p:nvPr/>
            </p:nvSpPr>
            <p:spPr>
              <a:xfrm>
                <a:off x="4280338" y="6185567"/>
                <a:ext cx="121158" cy="144779"/>
              </a:xfrm>
              <a:custGeom>
                <a:avLst/>
                <a:gdLst>
                  <a:gd name="connsiteX0" fmla="*/ 99441 w 121158"/>
                  <a:gd name="connsiteY0" fmla="*/ 0 h 144779"/>
                  <a:gd name="connsiteX1" fmla="*/ 85090 w 121158"/>
                  <a:gd name="connsiteY1" fmla="*/ 0 h 144779"/>
                  <a:gd name="connsiteX2" fmla="*/ 36068 w 121158"/>
                  <a:gd name="connsiteY2" fmla="*/ 0 h 144779"/>
                  <a:gd name="connsiteX3" fmla="*/ 13843 w 121158"/>
                  <a:gd name="connsiteY3" fmla="*/ 0 h 144779"/>
                  <a:gd name="connsiteX4" fmla="*/ 0 w 121158"/>
                  <a:gd name="connsiteY4" fmla="*/ 0 h 144779"/>
                  <a:gd name="connsiteX5" fmla="*/ 0 w 121158"/>
                  <a:gd name="connsiteY5" fmla="*/ 144780 h 144779"/>
                  <a:gd name="connsiteX6" fmla="*/ 36068 w 121158"/>
                  <a:gd name="connsiteY6" fmla="*/ 144780 h 144779"/>
                  <a:gd name="connsiteX7" fmla="*/ 36068 w 121158"/>
                  <a:gd name="connsiteY7" fmla="*/ 31877 h 144779"/>
                  <a:gd name="connsiteX8" fmla="*/ 85090 w 121158"/>
                  <a:gd name="connsiteY8" fmla="*/ 31877 h 144779"/>
                  <a:gd name="connsiteX9" fmla="*/ 85090 w 121158"/>
                  <a:gd name="connsiteY9" fmla="*/ 144780 h 144779"/>
                  <a:gd name="connsiteX10" fmla="*/ 121158 w 121158"/>
                  <a:gd name="connsiteY10" fmla="*/ 144780 h 144779"/>
                  <a:gd name="connsiteX11" fmla="*/ 121158 w 121158"/>
                  <a:gd name="connsiteY11" fmla="*/ 21717 h 144779"/>
                  <a:gd name="connsiteX12" fmla="*/ 99441 w 121158"/>
                  <a:gd name="connsiteY12" fmla="*/ 0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58" h="144779">
                    <a:moveTo>
                      <a:pt x="99441" y="0"/>
                    </a:moveTo>
                    <a:lnTo>
                      <a:pt x="85090" y="0"/>
                    </a:lnTo>
                    <a:lnTo>
                      <a:pt x="36068" y="0"/>
                    </a:lnTo>
                    <a:lnTo>
                      <a:pt x="13843" y="0"/>
                    </a:lnTo>
                    <a:lnTo>
                      <a:pt x="0" y="0"/>
                    </a:lnTo>
                    <a:lnTo>
                      <a:pt x="0" y="144780"/>
                    </a:lnTo>
                    <a:lnTo>
                      <a:pt x="36068" y="144780"/>
                    </a:lnTo>
                    <a:lnTo>
                      <a:pt x="36068" y="31877"/>
                    </a:lnTo>
                    <a:lnTo>
                      <a:pt x="85090" y="31877"/>
                    </a:lnTo>
                    <a:lnTo>
                      <a:pt x="85090" y="144780"/>
                    </a:lnTo>
                    <a:lnTo>
                      <a:pt x="121158" y="144780"/>
                    </a:lnTo>
                    <a:lnTo>
                      <a:pt x="121158" y="21717"/>
                    </a:lnTo>
                    <a:lnTo>
                      <a:pt x="99441" y="0"/>
                    </a:lnTo>
                    <a:close/>
                  </a:path>
                </a:pathLst>
              </a:custGeom>
              <a:solidFill>
                <a:srgbClr val="1D4289"/>
              </a:solidFill>
              <a:ln w="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9ACE149-7C19-ED81-8BF0-007406762F3E}"/>
                  </a:ext>
                </a:extLst>
              </p:cNvPr>
              <p:cNvSpPr/>
              <p:nvPr/>
            </p:nvSpPr>
            <p:spPr>
              <a:xfrm>
                <a:off x="4082345" y="6127147"/>
                <a:ext cx="160527" cy="364997"/>
              </a:xfrm>
              <a:custGeom>
                <a:avLst/>
                <a:gdLst>
                  <a:gd name="connsiteX0" fmla="*/ 160528 w 160527"/>
                  <a:gd name="connsiteY0" fmla="*/ 35433 h 364997"/>
                  <a:gd name="connsiteX1" fmla="*/ 129286 w 160527"/>
                  <a:gd name="connsiteY1" fmla="*/ 0 h 364997"/>
                  <a:gd name="connsiteX2" fmla="*/ 31242 w 160527"/>
                  <a:gd name="connsiteY2" fmla="*/ 0 h 364997"/>
                  <a:gd name="connsiteX3" fmla="*/ 0 w 160527"/>
                  <a:gd name="connsiteY3" fmla="*/ 35433 h 364997"/>
                  <a:gd name="connsiteX4" fmla="*/ 0 w 160527"/>
                  <a:gd name="connsiteY4" fmla="*/ 329565 h 364997"/>
                  <a:gd name="connsiteX5" fmla="*/ 31242 w 160527"/>
                  <a:gd name="connsiteY5" fmla="*/ 364998 h 364997"/>
                  <a:gd name="connsiteX6" fmla="*/ 129286 w 160527"/>
                  <a:gd name="connsiteY6" fmla="*/ 364998 h 364997"/>
                  <a:gd name="connsiteX7" fmla="*/ 160528 w 160527"/>
                  <a:gd name="connsiteY7" fmla="*/ 329565 h 364997"/>
                  <a:gd name="connsiteX8" fmla="*/ 160528 w 160527"/>
                  <a:gd name="connsiteY8" fmla="*/ 35433 h 36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7" h="364997">
                    <a:moveTo>
                      <a:pt x="160528" y="35433"/>
                    </a:moveTo>
                    <a:lnTo>
                      <a:pt x="129286" y="0"/>
                    </a:lnTo>
                    <a:lnTo>
                      <a:pt x="31242" y="0"/>
                    </a:lnTo>
                    <a:lnTo>
                      <a:pt x="0" y="35433"/>
                    </a:lnTo>
                    <a:lnTo>
                      <a:pt x="0" y="329565"/>
                    </a:lnTo>
                    <a:lnTo>
                      <a:pt x="31242" y="364998"/>
                    </a:lnTo>
                    <a:lnTo>
                      <a:pt x="129286" y="364998"/>
                    </a:lnTo>
                    <a:lnTo>
                      <a:pt x="160528" y="329565"/>
                    </a:lnTo>
                    <a:lnTo>
                      <a:pt x="160528" y="35433"/>
                    </a:lnTo>
                    <a:close/>
                  </a:path>
                </a:pathLst>
              </a:custGeom>
              <a:solidFill>
                <a:srgbClr val="FFFFFF"/>
              </a:solid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D9DC04C-CDBA-901A-47DD-CB98795FA994}"/>
                  </a:ext>
                </a:extLst>
              </p:cNvPr>
              <p:cNvSpPr/>
              <p:nvPr/>
            </p:nvSpPr>
            <p:spPr>
              <a:xfrm>
                <a:off x="4093521" y="6139847"/>
                <a:ext cx="63372" cy="339597"/>
              </a:xfrm>
              <a:custGeom>
                <a:avLst/>
                <a:gdLst>
                  <a:gd name="connsiteX0" fmla="*/ 24765 w 63372"/>
                  <a:gd name="connsiteY0" fmla="*/ 0 h 339597"/>
                  <a:gd name="connsiteX1" fmla="*/ 63373 w 63372"/>
                  <a:gd name="connsiteY1" fmla="*/ 0 h 339597"/>
                  <a:gd name="connsiteX2" fmla="*/ 63373 w 63372"/>
                  <a:gd name="connsiteY2" fmla="*/ 163830 h 339597"/>
                  <a:gd name="connsiteX3" fmla="*/ 44323 w 63372"/>
                  <a:gd name="connsiteY3" fmla="*/ 163830 h 339597"/>
                  <a:gd name="connsiteX4" fmla="*/ 127 w 63372"/>
                  <a:gd name="connsiteY4" fmla="*/ 48514 h 339597"/>
                  <a:gd name="connsiteX5" fmla="*/ 127 w 63372"/>
                  <a:gd name="connsiteY5" fmla="*/ 28067 h 339597"/>
                  <a:gd name="connsiteX6" fmla="*/ 24892 w 63372"/>
                  <a:gd name="connsiteY6" fmla="*/ 0 h 339597"/>
                  <a:gd name="connsiteX7" fmla="*/ 0 w 63372"/>
                  <a:gd name="connsiteY7" fmla="*/ 175768 h 339597"/>
                  <a:gd name="connsiteX8" fmla="*/ 32131 w 63372"/>
                  <a:gd name="connsiteY8" fmla="*/ 175768 h 339597"/>
                  <a:gd name="connsiteX9" fmla="*/ 0 w 63372"/>
                  <a:gd name="connsiteY9" fmla="*/ 262763 h 339597"/>
                  <a:gd name="connsiteX10" fmla="*/ 0 w 63372"/>
                  <a:gd name="connsiteY10" fmla="*/ 175768 h 339597"/>
                  <a:gd name="connsiteX11" fmla="*/ 31496 w 63372"/>
                  <a:gd name="connsiteY11" fmla="*/ 163830 h 339597"/>
                  <a:gd name="connsiteX12" fmla="*/ 0 w 63372"/>
                  <a:gd name="connsiteY12" fmla="*/ 163830 h 339597"/>
                  <a:gd name="connsiteX13" fmla="*/ 0 w 63372"/>
                  <a:gd name="connsiteY13" fmla="*/ 81788 h 339597"/>
                  <a:gd name="connsiteX14" fmla="*/ 31496 w 63372"/>
                  <a:gd name="connsiteY14" fmla="*/ 163830 h 339597"/>
                  <a:gd name="connsiteX15" fmla="*/ 24765 w 63372"/>
                  <a:gd name="connsiteY15" fmla="*/ 339598 h 339597"/>
                  <a:gd name="connsiteX16" fmla="*/ 0 w 63372"/>
                  <a:gd name="connsiteY16" fmla="*/ 311531 h 339597"/>
                  <a:gd name="connsiteX17" fmla="*/ 0 w 63372"/>
                  <a:gd name="connsiteY17" fmla="*/ 297180 h 339597"/>
                  <a:gd name="connsiteX18" fmla="*/ 44958 w 63372"/>
                  <a:gd name="connsiteY18" fmla="*/ 175768 h 339597"/>
                  <a:gd name="connsiteX19" fmla="*/ 63373 w 63372"/>
                  <a:gd name="connsiteY19" fmla="*/ 175768 h 339597"/>
                  <a:gd name="connsiteX20" fmla="*/ 63373 w 63372"/>
                  <a:gd name="connsiteY20" fmla="*/ 339598 h 339597"/>
                  <a:gd name="connsiteX21" fmla="*/ 24765 w 63372"/>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72" h="339597">
                    <a:moveTo>
                      <a:pt x="24765" y="0"/>
                    </a:moveTo>
                    <a:lnTo>
                      <a:pt x="63373" y="0"/>
                    </a:lnTo>
                    <a:lnTo>
                      <a:pt x="63373" y="163830"/>
                    </a:lnTo>
                    <a:lnTo>
                      <a:pt x="44323" y="163830"/>
                    </a:lnTo>
                    <a:lnTo>
                      <a:pt x="127" y="48514"/>
                    </a:lnTo>
                    <a:lnTo>
                      <a:pt x="127" y="28067"/>
                    </a:lnTo>
                    <a:lnTo>
                      <a:pt x="24892" y="0"/>
                    </a:lnTo>
                    <a:close/>
                    <a:moveTo>
                      <a:pt x="0" y="175768"/>
                    </a:moveTo>
                    <a:lnTo>
                      <a:pt x="32131" y="175768"/>
                    </a:lnTo>
                    <a:lnTo>
                      <a:pt x="0" y="262763"/>
                    </a:lnTo>
                    <a:lnTo>
                      <a:pt x="0" y="175768"/>
                    </a:lnTo>
                    <a:close/>
                    <a:moveTo>
                      <a:pt x="31496" y="163830"/>
                    </a:moveTo>
                    <a:lnTo>
                      <a:pt x="0" y="163830"/>
                    </a:lnTo>
                    <a:lnTo>
                      <a:pt x="0" y="81788"/>
                    </a:lnTo>
                    <a:lnTo>
                      <a:pt x="31496" y="163830"/>
                    </a:lnTo>
                    <a:close/>
                    <a:moveTo>
                      <a:pt x="24765" y="339598"/>
                    </a:moveTo>
                    <a:lnTo>
                      <a:pt x="0" y="311531"/>
                    </a:lnTo>
                    <a:lnTo>
                      <a:pt x="0" y="297180"/>
                    </a:lnTo>
                    <a:lnTo>
                      <a:pt x="44958" y="175768"/>
                    </a:lnTo>
                    <a:lnTo>
                      <a:pt x="63373" y="175768"/>
                    </a:lnTo>
                    <a:lnTo>
                      <a:pt x="63373" y="339598"/>
                    </a:lnTo>
                    <a:lnTo>
                      <a:pt x="24765" y="339598"/>
                    </a:lnTo>
                    <a:close/>
                  </a:path>
                </a:pathLst>
              </a:custGeom>
              <a:solidFill>
                <a:srgbClr val="1D4289"/>
              </a:solidFill>
              <a:ln w="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2575799-FD34-4181-EBF5-47427BDED3A5}"/>
                  </a:ext>
                </a:extLst>
              </p:cNvPr>
              <p:cNvSpPr/>
              <p:nvPr/>
            </p:nvSpPr>
            <p:spPr>
              <a:xfrm>
                <a:off x="4168323" y="6139847"/>
                <a:ext cx="63500" cy="339597"/>
              </a:xfrm>
              <a:custGeom>
                <a:avLst/>
                <a:gdLst>
                  <a:gd name="connsiteX0" fmla="*/ 63373 w 63500"/>
                  <a:gd name="connsiteY0" fmla="*/ 28067 h 339597"/>
                  <a:gd name="connsiteX1" fmla="*/ 63373 w 63500"/>
                  <a:gd name="connsiteY1" fmla="*/ 48514 h 339597"/>
                  <a:gd name="connsiteX2" fmla="*/ 19177 w 63500"/>
                  <a:gd name="connsiteY2" fmla="*/ 163830 h 339597"/>
                  <a:gd name="connsiteX3" fmla="*/ 127 w 63500"/>
                  <a:gd name="connsiteY3" fmla="*/ 163830 h 339597"/>
                  <a:gd name="connsiteX4" fmla="*/ 127 w 63500"/>
                  <a:gd name="connsiteY4" fmla="*/ 0 h 339597"/>
                  <a:gd name="connsiteX5" fmla="*/ 38735 w 63500"/>
                  <a:gd name="connsiteY5" fmla="*/ 0 h 339597"/>
                  <a:gd name="connsiteX6" fmla="*/ 63500 w 63500"/>
                  <a:gd name="connsiteY6" fmla="*/ 28067 h 339597"/>
                  <a:gd name="connsiteX7" fmla="*/ 63373 w 63500"/>
                  <a:gd name="connsiteY7" fmla="*/ 262763 h 339597"/>
                  <a:gd name="connsiteX8" fmla="*/ 31242 w 63500"/>
                  <a:gd name="connsiteY8" fmla="*/ 175768 h 339597"/>
                  <a:gd name="connsiteX9" fmla="*/ 63373 w 63500"/>
                  <a:gd name="connsiteY9" fmla="*/ 175768 h 339597"/>
                  <a:gd name="connsiteX10" fmla="*/ 63373 w 63500"/>
                  <a:gd name="connsiteY10" fmla="*/ 262763 h 339597"/>
                  <a:gd name="connsiteX11" fmla="*/ 63373 w 63500"/>
                  <a:gd name="connsiteY11" fmla="*/ 81788 h 339597"/>
                  <a:gd name="connsiteX12" fmla="*/ 63373 w 63500"/>
                  <a:gd name="connsiteY12" fmla="*/ 163830 h 339597"/>
                  <a:gd name="connsiteX13" fmla="*/ 31877 w 63500"/>
                  <a:gd name="connsiteY13" fmla="*/ 163830 h 339597"/>
                  <a:gd name="connsiteX14" fmla="*/ 63373 w 63500"/>
                  <a:gd name="connsiteY14" fmla="*/ 81788 h 339597"/>
                  <a:gd name="connsiteX15" fmla="*/ 0 w 63500"/>
                  <a:gd name="connsiteY15" fmla="*/ 339598 h 339597"/>
                  <a:gd name="connsiteX16" fmla="*/ 0 w 63500"/>
                  <a:gd name="connsiteY16" fmla="*/ 175768 h 339597"/>
                  <a:gd name="connsiteX17" fmla="*/ 18415 w 63500"/>
                  <a:gd name="connsiteY17" fmla="*/ 175768 h 339597"/>
                  <a:gd name="connsiteX18" fmla="*/ 63373 w 63500"/>
                  <a:gd name="connsiteY18" fmla="*/ 297180 h 339597"/>
                  <a:gd name="connsiteX19" fmla="*/ 63373 w 63500"/>
                  <a:gd name="connsiteY19" fmla="*/ 311531 h 339597"/>
                  <a:gd name="connsiteX20" fmla="*/ 38608 w 63500"/>
                  <a:gd name="connsiteY20" fmla="*/ 339598 h 339597"/>
                  <a:gd name="connsiteX21" fmla="*/ 0 w 63500"/>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00" h="339597">
                    <a:moveTo>
                      <a:pt x="63373" y="28067"/>
                    </a:moveTo>
                    <a:lnTo>
                      <a:pt x="63373" y="48514"/>
                    </a:lnTo>
                    <a:lnTo>
                      <a:pt x="19177" y="163830"/>
                    </a:lnTo>
                    <a:lnTo>
                      <a:pt x="127" y="163830"/>
                    </a:lnTo>
                    <a:lnTo>
                      <a:pt x="127" y="0"/>
                    </a:lnTo>
                    <a:lnTo>
                      <a:pt x="38735" y="0"/>
                    </a:lnTo>
                    <a:lnTo>
                      <a:pt x="63500" y="28067"/>
                    </a:lnTo>
                    <a:close/>
                    <a:moveTo>
                      <a:pt x="63373" y="262763"/>
                    </a:moveTo>
                    <a:lnTo>
                      <a:pt x="31242" y="175768"/>
                    </a:lnTo>
                    <a:lnTo>
                      <a:pt x="63373" y="175768"/>
                    </a:lnTo>
                    <a:lnTo>
                      <a:pt x="63373" y="262763"/>
                    </a:lnTo>
                    <a:close/>
                    <a:moveTo>
                      <a:pt x="63373" y="81788"/>
                    </a:moveTo>
                    <a:lnTo>
                      <a:pt x="63373" y="163830"/>
                    </a:lnTo>
                    <a:lnTo>
                      <a:pt x="31877" y="163830"/>
                    </a:lnTo>
                    <a:lnTo>
                      <a:pt x="63373" y="81788"/>
                    </a:lnTo>
                    <a:close/>
                    <a:moveTo>
                      <a:pt x="0" y="339598"/>
                    </a:moveTo>
                    <a:lnTo>
                      <a:pt x="0" y="175768"/>
                    </a:lnTo>
                    <a:lnTo>
                      <a:pt x="18415" y="175768"/>
                    </a:lnTo>
                    <a:lnTo>
                      <a:pt x="63373" y="297180"/>
                    </a:lnTo>
                    <a:lnTo>
                      <a:pt x="63373" y="311531"/>
                    </a:lnTo>
                    <a:lnTo>
                      <a:pt x="38608" y="339598"/>
                    </a:lnTo>
                    <a:lnTo>
                      <a:pt x="0" y="339598"/>
                    </a:lnTo>
                    <a:close/>
                  </a:path>
                </a:pathLst>
              </a:custGeom>
              <a:solidFill>
                <a:srgbClr val="C7102E"/>
              </a:solidFill>
              <a:ln w="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B1F4B33C-F53A-54F4-A00D-7E69882173AD}"/>
                </a:ext>
              </a:extLst>
            </p:cNvPr>
            <p:cNvSpPr/>
            <p:nvPr/>
          </p:nvSpPr>
          <p:spPr>
            <a:xfrm>
              <a:off x="3033045" y="6119050"/>
              <a:ext cx="786663" cy="381041"/>
            </a:xfrm>
            <a:custGeom>
              <a:avLst/>
              <a:gdLst>
                <a:gd name="connsiteX0" fmla="*/ 295935 w 786663"/>
                <a:gd name="connsiteY0" fmla="*/ 161258 h 381041"/>
                <a:gd name="connsiteX1" fmla="*/ 329336 w 786663"/>
                <a:gd name="connsiteY1" fmla="*/ 161258 h 381041"/>
                <a:gd name="connsiteX2" fmla="*/ 296570 w 786663"/>
                <a:gd name="connsiteY2" fmla="*/ 263620 h 381041"/>
                <a:gd name="connsiteX3" fmla="*/ 254914 w 786663"/>
                <a:gd name="connsiteY3" fmla="*/ 263620 h 381041"/>
                <a:gd name="connsiteX4" fmla="*/ 234848 w 786663"/>
                <a:gd name="connsiteY4" fmla="*/ 191484 h 381041"/>
                <a:gd name="connsiteX5" fmla="*/ 213893 w 786663"/>
                <a:gd name="connsiteY5" fmla="*/ 263620 h 381041"/>
                <a:gd name="connsiteX6" fmla="*/ 172872 w 786663"/>
                <a:gd name="connsiteY6" fmla="*/ 263620 h 381041"/>
                <a:gd name="connsiteX7" fmla="*/ 140106 w 786663"/>
                <a:gd name="connsiteY7" fmla="*/ 161258 h 381041"/>
                <a:gd name="connsiteX8" fmla="*/ 173634 w 786663"/>
                <a:gd name="connsiteY8" fmla="*/ 161258 h 381041"/>
                <a:gd name="connsiteX9" fmla="*/ 193700 w 786663"/>
                <a:gd name="connsiteY9" fmla="*/ 233394 h 381041"/>
                <a:gd name="connsiteX10" fmla="*/ 213893 w 786663"/>
                <a:gd name="connsiteY10" fmla="*/ 161258 h 381041"/>
                <a:gd name="connsiteX11" fmla="*/ 255549 w 786663"/>
                <a:gd name="connsiteY11" fmla="*/ 161258 h 381041"/>
                <a:gd name="connsiteX12" fmla="*/ 275742 w 786663"/>
                <a:gd name="connsiteY12" fmla="*/ 233394 h 381041"/>
                <a:gd name="connsiteX13" fmla="*/ 295808 w 786663"/>
                <a:gd name="connsiteY13" fmla="*/ 161258 h 381041"/>
                <a:gd name="connsiteX14" fmla="*/ 147853 w 786663"/>
                <a:gd name="connsiteY14" fmla="*/ 43656 h 381041"/>
                <a:gd name="connsiteX15" fmla="*/ 153441 w 786663"/>
                <a:gd name="connsiteY15" fmla="*/ 30702 h 381041"/>
                <a:gd name="connsiteX16" fmla="*/ 152806 w 786663"/>
                <a:gd name="connsiteY16" fmla="*/ 24225 h 381041"/>
                <a:gd name="connsiteX17" fmla="*/ 134899 w 786663"/>
                <a:gd name="connsiteY17" fmla="*/ 476 h 381041"/>
                <a:gd name="connsiteX18" fmla="*/ 108356 w 786663"/>
                <a:gd name="connsiteY18" fmla="*/ 18002 h 381041"/>
                <a:gd name="connsiteX19" fmla="*/ 125882 w 786663"/>
                <a:gd name="connsiteY19" fmla="*/ 44545 h 381041"/>
                <a:gd name="connsiteX20" fmla="*/ 130962 w 786663"/>
                <a:gd name="connsiteY20" fmla="*/ 44926 h 381041"/>
                <a:gd name="connsiteX21" fmla="*/ 133121 w 786663"/>
                <a:gd name="connsiteY21" fmla="*/ 46324 h 381041"/>
                <a:gd name="connsiteX22" fmla="*/ 134010 w 786663"/>
                <a:gd name="connsiteY22" fmla="*/ 52674 h 381041"/>
                <a:gd name="connsiteX23" fmla="*/ 123342 w 786663"/>
                <a:gd name="connsiteY23" fmla="*/ 65119 h 381041"/>
                <a:gd name="connsiteX24" fmla="*/ 111404 w 786663"/>
                <a:gd name="connsiteY24" fmla="*/ 77057 h 381041"/>
                <a:gd name="connsiteX25" fmla="*/ 108229 w 786663"/>
                <a:gd name="connsiteY25" fmla="*/ 83026 h 381041"/>
                <a:gd name="connsiteX26" fmla="*/ 100736 w 786663"/>
                <a:gd name="connsiteY26" fmla="*/ 89630 h 381041"/>
                <a:gd name="connsiteX27" fmla="*/ 93497 w 786663"/>
                <a:gd name="connsiteY27" fmla="*/ 102076 h 381041"/>
                <a:gd name="connsiteX28" fmla="*/ 88290 w 786663"/>
                <a:gd name="connsiteY28" fmla="*/ 105378 h 381041"/>
                <a:gd name="connsiteX29" fmla="*/ 82575 w 786663"/>
                <a:gd name="connsiteY29" fmla="*/ 111348 h 381041"/>
                <a:gd name="connsiteX30" fmla="*/ 85496 w 786663"/>
                <a:gd name="connsiteY30" fmla="*/ 105759 h 381041"/>
                <a:gd name="connsiteX31" fmla="*/ 89052 w 786663"/>
                <a:gd name="connsiteY31" fmla="*/ 93694 h 381041"/>
                <a:gd name="connsiteX32" fmla="*/ 93751 w 786663"/>
                <a:gd name="connsiteY32" fmla="*/ 85948 h 381041"/>
                <a:gd name="connsiteX33" fmla="*/ 84988 w 786663"/>
                <a:gd name="connsiteY33" fmla="*/ 77184 h 381041"/>
                <a:gd name="connsiteX34" fmla="*/ 79908 w 786663"/>
                <a:gd name="connsiteY34" fmla="*/ 78708 h 381041"/>
                <a:gd name="connsiteX35" fmla="*/ 67335 w 786663"/>
                <a:gd name="connsiteY35" fmla="*/ 77438 h 381041"/>
                <a:gd name="connsiteX36" fmla="*/ 63525 w 786663"/>
                <a:gd name="connsiteY36" fmla="*/ 79724 h 381041"/>
                <a:gd name="connsiteX37" fmla="*/ 58826 w 786663"/>
                <a:gd name="connsiteY37" fmla="*/ 83661 h 381041"/>
                <a:gd name="connsiteX38" fmla="*/ 57048 w 786663"/>
                <a:gd name="connsiteY38" fmla="*/ 90519 h 381041"/>
                <a:gd name="connsiteX39" fmla="*/ 54635 w 786663"/>
                <a:gd name="connsiteY39" fmla="*/ 101442 h 381041"/>
                <a:gd name="connsiteX40" fmla="*/ 55270 w 786663"/>
                <a:gd name="connsiteY40" fmla="*/ 108045 h 381041"/>
                <a:gd name="connsiteX41" fmla="*/ 57429 w 786663"/>
                <a:gd name="connsiteY41" fmla="*/ 110586 h 381041"/>
                <a:gd name="connsiteX42" fmla="*/ 59842 w 786663"/>
                <a:gd name="connsiteY42" fmla="*/ 111474 h 381041"/>
                <a:gd name="connsiteX43" fmla="*/ 61874 w 786663"/>
                <a:gd name="connsiteY43" fmla="*/ 113380 h 381041"/>
                <a:gd name="connsiteX44" fmla="*/ 61874 w 786663"/>
                <a:gd name="connsiteY44" fmla="*/ 114268 h 381041"/>
                <a:gd name="connsiteX45" fmla="*/ 61874 w 786663"/>
                <a:gd name="connsiteY45" fmla="*/ 116174 h 381041"/>
                <a:gd name="connsiteX46" fmla="*/ 60985 w 786663"/>
                <a:gd name="connsiteY46" fmla="*/ 117317 h 381041"/>
                <a:gd name="connsiteX47" fmla="*/ 52476 w 786663"/>
                <a:gd name="connsiteY47" fmla="*/ 117698 h 381041"/>
                <a:gd name="connsiteX48" fmla="*/ 44729 w 786663"/>
                <a:gd name="connsiteY48" fmla="*/ 119094 h 381041"/>
                <a:gd name="connsiteX49" fmla="*/ 36347 w 786663"/>
                <a:gd name="connsiteY49" fmla="*/ 121507 h 381041"/>
                <a:gd name="connsiteX50" fmla="*/ 27711 w 786663"/>
                <a:gd name="connsiteY50" fmla="*/ 133699 h 381041"/>
                <a:gd name="connsiteX51" fmla="*/ 25679 w 786663"/>
                <a:gd name="connsiteY51" fmla="*/ 138906 h 381041"/>
                <a:gd name="connsiteX52" fmla="*/ 19710 w 786663"/>
                <a:gd name="connsiteY52" fmla="*/ 144240 h 381041"/>
                <a:gd name="connsiteX53" fmla="*/ 16281 w 786663"/>
                <a:gd name="connsiteY53" fmla="*/ 128746 h 381041"/>
                <a:gd name="connsiteX54" fmla="*/ 16281 w 786663"/>
                <a:gd name="connsiteY54" fmla="*/ 127603 h 381041"/>
                <a:gd name="connsiteX55" fmla="*/ 17043 w 786663"/>
                <a:gd name="connsiteY55" fmla="*/ 123539 h 381041"/>
                <a:gd name="connsiteX56" fmla="*/ 19202 w 786663"/>
                <a:gd name="connsiteY56" fmla="*/ 116555 h 381041"/>
                <a:gd name="connsiteX57" fmla="*/ 19964 w 786663"/>
                <a:gd name="connsiteY57" fmla="*/ 111348 h 381041"/>
                <a:gd name="connsiteX58" fmla="*/ 20726 w 786663"/>
                <a:gd name="connsiteY58" fmla="*/ 107918 h 381041"/>
                <a:gd name="connsiteX59" fmla="*/ 21742 w 786663"/>
                <a:gd name="connsiteY59" fmla="*/ 105378 h 381041"/>
                <a:gd name="connsiteX60" fmla="*/ 19329 w 786663"/>
                <a:gd name="connsiteY60" fmla="*/ 104617 h 381041"/>
                <a:gd name="connsiteX61" fmla="*/ 16662 w 786663"/>
                <a:gd name="connsiteY61" fmla="*/ 108680 h 381041"/>
                <a:gd name="connsiteX62" fmla="*/ 15646 w 786663"/>
                <a:gd name="connsiteY62" fmla="*/ 111348 h 381041"/>
                <a:gd name="connsiteX63" fmla="*/ 13360 w 786663"/>
                <a:gd name="connsiteY63" fmla="*/ 110839 h 381041"/>
                <a:gd name="connsiteX64" fmla="*/ 11836 w 786663"/>
                <a:gd name="connsiteY64" fmla="*/ 108045 h 381041"/>
                <a:gd name="connsiteX65" fmla="*/ 7645 w 786663"/>
                <a:gd name="connsiteY65" fmla="*/ 96996 h 381041"/>
                <a:gd name="connsiteX66" fmla="*/ 5740 w 786663"/>
                <a:gd name="connsiteY66" fmla="*/ 95092 h 381041"/>
                <a:gd name="connsiteX67" fmla="*/ 4470 w 786663"/>
                <a:gd name="connsiteY67" fmla="*/ 96107 h 381041"/>
                <a:gd name="connsiteX68" fmla="*/ 6629 w 786663"/>
                <a:gd name="connsiteY68" fmla="*/ 102076 h 381041"/>
                <a:gd name="connsiteX69" fmla="*/ 4089 w 786663"/>
                <a:gd name="connsiteY69" fmla="*/ 98393 h 381041"/>
                <a:gd name="connsiteX70" fmla="*/ 1676 w 786663"/>
                <a:gd name="connsiteY70" fmla="*/ 96234 h 381041"/>
                <a:gd name="connsiteX71" fmla="*/ 25 w 786663"/>
                <a:gd name="connsiteY71" fmla="*/ 96742 h 381041"/>
                <a:gd name="connsiteX72" fmla="*/ 533 w 786663"/>
                <a:gd name="connsiteY72" fmla="*/ 98012 h 381041"/>
                <a:gd name="connsiteX73" fmla="*/ 4089 w 786663"/>
                <a:gd name="connsiteY73" fmla="*/ 103981 h 381041"/>
                <a:gd name="connsiteX74" fmla="*/ 1803 w 786663"/>
                <a:gd name="connsiteY74" fmla="*/ 102457 h 381041"/>
                <a:gd name="connsiteX75" fmla="*/ 406 w 786663"/>
                <a:gd name="connsiteY75" fmla="*/ 102838 h 381041"/>
                <a:gd name="connsiteX76" fmla="*/ 787 w 786663"/>
                <a:gd name="connsiteY76" fmla="*/ 104108 h 381041"/>
                <a:gd name="connsiteX77" fmla="*/ 3835 w 786663"/>
                <a:gd name="connsiteY77" fmla="*/ 108173 h 381041"/>
                <a:gd name="connsiteX78" fmla="*/ 5740 w 786663"/>
                <a:gd name="connsiteY78" fmla="*/ 111474 h 381041"/>
                <a:gd name="connsiteX79" fmla="*/ 4089 w 786663"/>
                <a:gd name="connsiteY79" fmla="*/ 111982 h 381041"/>
                <a:gd name="connsiteX80" fmla="*/ 6629 w 786663"/>
                <a:gd name="connsiteY80" fmla="*/ 116046 h 381041"/>
                <a:gd name="connsiteX81" fmla="*/ 7264 w 786663"/>
                <a:gd name="connsiteY81" fmla="*/ 127349 h 381041"/>
                <a:gd name="connsiteX82" fmla="*/ 6629 w 786663"/>
                <a:gd name="connsiteY82" fmla="*/ 148050 h 381041"/>
                <a:gd name="connsiteX83" fmla="*/ 7264 w 786663"/>
                <a:gd name="connsiteY83" fmla="*/ 168370 h 381041"/>
                <a:gd name="connsiteX84" fmla="*/ 17805 w 786663"/>
                <a:gd name="connsiteY84" fmla="*/ 171037 h 381041"/>
                <a:gd name="connsiteX85" fmla="*/ 33172 w 786663"/>
                <a:gd name="connsiteY85" fmla="*/ 154527 h 381041"/>
                <a:gd name="connsiteX86" fmla="*/ 36728 w 786663"/>
                <a:gd name="connsiteY86" fmla="*/ 150590 h 381041"/>
                <a:gd name="connsiteX87" fmla="*/ 38887 w 786663"/>
                <a:gd name="connsiteY87" fmla="*/ 174212 h 381041"/>
                <a:gd name="connsiteX88" fmla="*/ 37490 w 786663"/>
                <a:gd name="connsiteY88" fmla="*/ 181070 h 381041"/>
                <a:gd name="connsiteX89" fmla="*/ 38760 w 786663"/>
                <a:gd name="connsiteY89" fmla="*/ 183102 h 381041"/>
                <a:gd name="connsiteX90" fmla="*/ 31902 w 786663"/>
                <a:gd name="connsiteY90" fmla="*/ 199739 h 381041"/>
                <a:gd name="connsiteX91" fmla="*/ 32410 w 786663"/>
                <a:gd name="connsiteY91" fmla="*/ 220694 h 381041"/>
                <a:gd name="connsiteX92" fmla="*/ 40538 w 786663"/>
                <a:gd name="connsiteY92" fmla="*/ 242030 h 381041"/>
                <a:gd name="connsiteX93" fmla="*/ 44348 w 786663"/>
                <a:gd name="connsiteY93" fmla="*/ 251936 h 381041"/>
                <a:gd name="connsiteX94" fmla="*/ 47142 w 786663"/>
                <a:gd name="connsiteY94" fmla="*/ 251936 h 381041"/>
                <a:gd name="connsiteX95" fmla="*/ 59715 w 786663"/>
                <a:gd name="connsiteY95" fmla="*/ 281274 h 381041"/>
                <a:gd name="connsiteX96" fmla="*/ 94767 w 786663"/>
                <a:gd name="connsiteY96" fmla="*/ 338550 h 381041"/>
                <a:gd name="connsiteX97" fmla="*/ 94132 w 786663"/>
                <a:gd name="connsiteY97" fmla="*/ 343757 h 381041"/>
                <a:gd name="connsiteX98" fmla="*/ 99593 w 786663"/>
                <a:gd name="connsiteY98" fmla="*/ 349980 h 381041"/>
                <a:gd name="connsiteX99" fmla="*/ 108991 w 786663"/>
                <a:gd name="connsiteY99" fmla="*/ 367125 h 381041"/>
                <a:gd name="connsiteX100" fmla="*/ 121564 w 786663"/>
                <a:gd name="connsiteY100" fmla="*/ 380968 h 381041"/>
                <a:gd name="connsiteX101" fmla="*/ 127660 w 786663"/>
                <a:gd name="connsiteY101" fmla="*/ 364205 h 381041"/>
                <a:gd name="connsiteX102" fmla="*/ 118770 w 786663"/>
                <a:gd name="connsiteY102" fmla="*/ 351124 h 381041"/>
                <a:gd name="connsiteX103" fmla="*/ 113309 w 786663"/>
                <a:gd name="connsiteY103" fmla="*/ 333343 h 381041"/>
                <a:gd name="connsiteX104" fmla="*/ 113563 w 786663"/>
                <a:gd name="connsiteY104" fmla="*/ 329787 h 381041"/>
                <a:gd name="connsiteX105" fmla="*/ 116103 w 786663"/>
                <a:gd name="connsiteY105" fmla="*/ 316325 h 381041"/>
                <a:gd name="connsiteX106" fmla="*/ 105054 w 786663"/>
                <a:gd name="connsiteY106" fmla="*/ 303117 h 381041"/>
                <a:gd name="connsiteX107" fmla="*/ 100990 w 786663"/>
                <a:gd name="connsiteY107" fmla="*/ 291306 h 381041"/>
                <a:gd name="connsiteX108" fmla="*/ 98958 w 786663"/>
                <a:gd name="connsiteY108" fmla="*/ 290925 h 381041"/>
                <a:gd name="connsiteX109" fmla="*/ 94132 w 786663"/>
                <a:gd name="connsiteY109" fmla="*/ 254857 h 381041"/>
                <a:gd name="connsiteX110" fmla="*/ 84734 w 786663"/>
                <a:gd name="connsiteY110" fmla="*/ 240506 h 381041"/>
                <a:gd name="connsiteX111" fmla="*/ 91846 w 786663"/>
                <a:gd name="connsiteY111" fmla="*/ 219932 h 381041"/>
                <a:gd name="connsiteX112" fmla="*/ 87528 w 786663"/>
                <a:gd name="connsiteY112" fmla="*/ 183611 h 381041"/>
                <a:gd name="connsiteX113" fmla="*/ 92862 w 786663"/>
                <a:gd name="connsiteY113" fmla="*/ 151606 h 381041"/>
                <a:gd name="connsiteX114" fmla="*/ 98958 w 786663"/>
                <a:gd name="connsiteY114" fmla="*/ 129127 h 381041"/>
                <a:gd name="connsiteX115" fmla="*/ 103276 w 786663"/>
                <a:gd name="connsiteY115" fmla="*/ 120745 h 381041"/>
                <a:gd name="connsiteX116" fmla="*/ 109372 w 786663"/>
                <a:gd name="connsiteY116" fmla="*/ 109442 h 381041"/>
                <a:gd name="connsiteX117" fmla="*/ 116992 w 786663"/>
                <a:gd name="connsiteY117" fmla="*/ 96996 h 381041"/>
                <a:gd name="connsiteX118" fmla="*/ 119913 w 786663"/>
                <a:gd name="connsiteY118" fmla="*/ 91155 h 381041"/>
                <a:gd name="connsiteX119" fmla="*/ 132740 w 786663"/>
                <a:gd name="connsiteY119" fmla="*/ 76295 h 381041"/>
                <a:gd name="connsiteX120" fmla="*/ 140487 w 786663"/>
                <a:gd name="connsiteY120" fmla="*/ 61055 h 381041"/>
                <a:gd name="connsiteX121" fmla="*/ 144932 w 786663"/>
                <a:gd name="connsiteY121" fmla="*/ 54451 h 381041"/>
                <a:gd name="connsiteX122" fmla="*/ 148234 w 786663"/>
                <a:gd name="connsiteY122" fmla="*/ 43275 h 381041"/>
                <a:gd name="connsiteX123" fmla="*/ 630834 w 786663"/>
                <a:gd name="connsiteY123" fmla="*/ 235173 h 381041"/>
                <a:gd name="connsiteX124" fmla="*/ 588289 w 786663"/>
                <a:gd name="connsiteY124" fmla="*/ 263620 h 381041"/>
                <a:gd name="connsiteX125" fmla="*/ 498373 w 786663"/>
                <a:gd name="connsiteY125" fmla="*/ 263620 h 381041"/>
                <a:gd name="connsiteX126" fmla="*/ 498373 w 786663"/>
                <a:gd name="connsiteY126" fmla="*/ 161258 h 381041"/>
                <a:gd name="connsiteX127" fmla="*/ 579653 w 786663"/>
                <a:gd name="connsiteY127" fmla="*/ 161258 h 381041"/>
                <a:gd name="connsiteX128" fmla="*/ 623087 w 786663"/>
                <a:gd name="connsiteY128" fmla="*/ 188182 h 381041"/>
                <a:gd name="connsiteX129" fmla="*/ 608355 w 786663"/>
                <a:gd name="connsiteY129" fmla="*/ 209773 h 381041"/>
                <a:gd name="connsiteX130" fmla="*/ 607720 w 786663"/>
                <a:gd name="connsiteY130" fmla="*/ 210534 h 381041"/>
                <a:gd name="connsiteX131" fmla="*/ 608355 w 786663"/>
                <a:gd name="connsiteY131" fmla="*/ 211169 h 381041"/>
                <a:gd name="connsiteX132" fmla="*/ 630834 w 786663"/>
                <a:gd name="connsiteY132" fmla="*/ 235299 h 381041"/>
                <a:gd name="connsiteX133" fmla="*/ 528726 w 786663"/>
                <a:gd name="connsiteY133" fmla="*/ 201390 h 381041"/>
                <a:gd name="connsiteX134" fmla="*/ 579780 w 786663"/>
                <a:gd name="connsiteY134" fmla="*/ 201390 h 381041"/>
                <a:gd name="connsiteX135" fmla="*/ 591972 w 786663"/>
                <a:gd name="connsiteY135" fmla="*/ 194532 h 381041"/>
                <a:gd name="connsiteX136" fmla="*/ 579780 w 786663"/>
                <a:gd name="connsiteY136" fmla="*/ 187167 h 381041"/>
                <a:gd name="connsiteX137" fmla="*/ 528726 w 786663"/>
                <a:gd name="connsiteY137" fmla="*/ 187167 h 381041"/>
                <a:gd name="connsiteX138" fmla="*/ 528726 w 786663"/>
                <a:gd name="connsiteY138" fmla="*/ 201390 h 381041"/>
                <a:gd name="connsiteX139" fmla="*/ 599592 w 786663"/>
                <a:gd name="connsiteY139" fmla="*/ 229965 h 381041"/>
                <a:gd name="connsiteX140" fmla="*/ 588416 w 786663"/>
                <a:gd name="connsiteY140" fmla="*/ 223361 h 381041"/>
                <a:gd name="connsiteX141" fmla="*/ 528726 w 786663"/>
                <a:gd name="connsiteY141" fmla="*/ 223361 h 381041"/>
                <a:gd name="connsiteX142" fmla="*/ 528726 w 786663"/>
                <a:gd name="connsiteY142" fmla="*/ 237586 h 381041"/>
                <a:gd name="connsiteX143" fmla="*/ 588416 w 786663"/>
                <a:gd name="connsiteY143" fmla="*/ 237586 h 381041"/>
                <a:gd name="connsiteX144" fmla="*/ 599592 w 786663"/>
                <a:gd name="connsiteY144" fmla="*/ 229965 h 381041"/>
                <a:gd name="connsiteX145" fmla="*/ 786663 w 786663"/>
                <a:gd name="connsiteY145" fmla="*/ 263367 h 381041"/>
                <a:gd name="connsiteX146" fmla="*/ 750468 w 786663"/>
                <a:gd name="connsiteY146" fmla="*/ 263367 h 381041"/>
                <a:gd name="connsiteX147" fmla="*/ 738784 w 786663"/>
                <a:gd name="connsiteY147" fmla="*/ 241268 h 381041"/>
                <a:gd name="connsiteX148" fmla="*/ 681380 w 786663"/>
                <a:gd name="connsiteY148" fmla="*/ 241268 h 381041"/>
                <a:gd name="connsiteX149" fmla="*/ 669950 w 786663"/>
                <a:gd name="connsiteY149" fmla="*/ 263367 h 381041"/>
                <a:gd name="connsiteX150" fmla="*/ 633755 w 786663"/>
                <a:gd name="connsiteY150" fmla="*/ 263367 h 381041"/>
                <a:gd name="connsiteX151" fmla="*/ 688873 w 786663"/>
                <a:gd name="connsiteY151" fmla="*/ 161005 h 381041"/>
                <a:gd name="connsiteX152" fmla="*/ 730402 w 786663"/>
                <a:gd name="connsiteY152" fmla="*/ 161005 h 381041"/>
                <a:gd name="connsiteX153" fmla="*/ 786663 w 786663"/>
                <a:gd name="connsiteY153" fmla="*/ 263367 h 381041"/>
                <a:gd name="connsiteX154" fmla="*/ 725830 w 786663"/>
                <a:gd name="connsiteY154" fmla="*/ 216884 h 381041"/>
                <a:gd name="connsiteX155" fmla="*/ 709701 w 786663"/>
                <a:gd name="connsiteY155" fmla="*/ 186277 h 381041"/>
                <a:gd name="connsiteX156" fmla="*/ 693953 w 786663"/>
                <a:gd name="connsiteY156" fmla="*/ 216884 h 381041"/>
                <a:gd name="connsiteX157" fmla="*/ 725830 w 786663"/>
                <a:gd name="connsiteY157" fmla="*/ 216884 h 381041"/>
                <a:gd name="connsiteX158" fmla="*/ 442493 w 786663"/>
                <a:gd name="connsiteY158" fmla="*/ 230474 h 381041"/>
                <a:gd name="connsiteX159" fmla="*/ 384708 w 786663"/>
                <a:gd name="connsiteY159" fmla="*/ 161258 h 381041"/>
                <a:gd name="connsiteX160" fmla="*/ 341782 w 786663"/>
                <a:gd name="connsiteY160" fmla="*/ 161258 h 381041"/>
                <a:gd name="connsiteX161" fmla="*/ 341782 w 786663"/>
                <a:gd name="connsiteY161" fmla="*/ 263620 h 381041"/>
                <a:gd name="connsiteX162" fmla="*/ 372262 w 786663"/>
                <a:gd name="connsiteY162" fmla="*/ 263620 h 381041"/>
                <a:gd name="connsiteX163" fmla="*/ 372262 w 786663"/>
                <a:gd name="connsiteY163" fmla="*/ 194405 h 381041"/>
                <a:gd name="connsiteX164" fmla="*/ 429920 w 786663"/>
                <a:gd name="connsiteY164" fmla="*/ 263620 h 381041"/>
                <a:gd name="connsiteX165" fmla="*/ 473227 w 786663"/>
                <a:gd name="connsiteY165" fmla="*/ 263620 h 381041"/>
                <a:gd name="connsiteX166" fmla="*/ 473227 w 786663"/>
                <a:gd name="connsiteY166" fmla="*/ 161258 h 381041"/>
                <a:gd name="connsiteX167" fmla="*/ 442620 w 786663"/>
                <a:gd name="connsiteY167" fmla="*/ 161258 h 381041"/>
                <a:gd name="connsiteX168" fmla="*/ 442620 w 786663"/>
                <a:gd name="connsiteY168" fmla="*/ 230474 h 38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86663" h="381041">
                  <a:moveTo>
                    <a:pt x="295935" y="161258"/>
                  </a:moveTo>
                  <a:lnTo>
                    <a:pt x="329336" y="161258"/>
                  </a:lnTo>
                  <a:lnTo>
                    <a:pt x="296570" y="263620"/>
                  </a:lnTo>
                  <a:lnTo>
                    <a:pt x="254914" y="263620"/>
                  </a:lnTo>
                  <a:lnTo>
                    <a:pt x="234848" y="191484"/>
                  </a:lnTo>
                  <a:lnTo>
                    <a:pt x="213893" y="263620"/>
                  </a:lnTo>
                  <a:lnTo>
                    <a:pt x="172872" y="263620"/>
                  </a:lnTo>
                  <a:lnTo>
                    <a:pt x="140106" y="161258"/>
                  </a:lnTo>
                  <a:lnTo>
                    <a:pt x="173634" y="161258"/>
                  </a:lnTo>
                  <a:lnTo>
                    <a:pt x="193700" y="233394"/>
                  </a:lnTo>
                  <a:lnTo>
                    <a:pt x="213893" y="161258"/>
                  </a:lnTo>
                  <a:lnTo>
                    <a:pt x="255549" y="161258"/>
                  </a:lnTo>
                  <a:lnTo>
                    <a:pt x="275742" y="233394"/>
                  </a:lnTo>
                  <a:lnTo>
                    <a:pt x="295808" y="161258"/>
                  </a:lnTo>
                  <a:close/>
                  <a:moveTo>
                    <a:pt x="147853" y="43656"/>
                  </a:moveTo>
                  <a:cubicBezTo>
                    <a:pt x="148869" y="39974"/>
                    <a:pt x="152298" y="34767"/>
                    <a:pt x="153441" y="30702"/>
                  </a:cubicBezTo>
                  <a:cubicBezTo>
                    <a:pt x="154330" y="27400"/>
                    <a:pt x="154076" y="24861"/>
                    <a:pt x="152806" y="24225"/>
                  </a:cubicBezTo>
                  <a:cubicBezTo>
                    <a:pt x="153695" y="13049"/>
                    <a:pt x="146075" y="2762"/>
                    <a:pt x="134899" y="476"/>
                  </a:cubicBezTo>
                  <a:cubicBezTo>
                    <a:pt x="122707" y="-2064"/>
                    <a:pt x="110896" y="5811"/>
                    <a:pt x="108356" y="18002"/>
                  </a:cubicBezTo>
                  <a:cubicBezTo>
                    <a:pt x="105816" y="30194"/>
                    <a:pt x="113690" y="42132"/>
                    <a:pt x="125882" y="44545"/>
                  </a:cubicBezTo>
                  <a:cubicBezTo>
                    <a:pt x="127533" y="44926"/>
                    <a:pt x="129311" y="45053"/>
                    <a:pt x="130962" y="44926"/>
                  </a:cubicBezTo>
                  <a:cubicBezTo>
                    <a:pt x="131851" y="45307"/>
                    <a:pt x="132613" y="45815"/>
                    <a:pt x="133121" y="46324"/>
                  </a:cubicBezTo>
                  <a:cubicBezTo>
                    <a:pt x="134137" y="47467"/>
                    <a:pt x="134772" y="50895"/>
                    <a:pt x="134010" y="52674"/>
                  </a:cubicBezTo>
                  <a:cubicBezTo>
                    <a:pt x="133248" y="54451"/>
                    <a:pt x="128549" y="59405"/>
                    <a:pt x="123342" y="65119"/>
                  </a:cubicBezTo>
                  <a:cubicBezTo>
                    <a:pt x="118135" y="70834"/>
                    <a:pt x="116230" y="71342"/>
                    <a:pt x="111404" y="77057"/>
                  </a:cubicBezTo>
                  <a:cubicBezTo>
                    <a:pt x="109118" y="79851"/>
                    <a:pt x="108229" y="83026"/>
                    <a:pt x="108229" y="83026"/>
                  </a:cubicBezTo>
                  <a:cubicBezTo>
                    <a:pt x="108229" y="83026"/>
                    <a:pt x="103784" y="85439"/>
                    <a:pt x="100736" y="89630"/>
                  </a:cubicBezTo>
                  <a:cubicBezTo>
                    <a:pt x="97688" y="93821"/>
                    <a:pt x="93497" y="102076"/>
                    <a:pt x="93497" y="102076"/>
                  </a:cubicBezTo>
                  <a:cubicBezTo>
                    <a:pt x="93497" y="102076"/>
                    <a:pt x="90068" y="103981"/>
                    <a:pt x="88290" y="105378"/>
                  </a:cubicBezTo>
                  <a:cubicBezTo>
                    <a:pt x="86385" y="106902"/>
                    <a:pt x="85369" y="107918"/>
                    <a:pt x="82575" y="111348"/>
                  </a:cubicBezTo>
                  <a:cubicBezTo>
                    <a:pt x="82575" y="108426"/>
                    <a:pt x="83718" y="107030"/>
                    <a:pt x="85496" y="105759"/>
                  </a:cubicBezTo>
                  <a:cubicBezTo>
                    <a:pt x="86893" y="104743"/>
                    <a:pt x="89052" y="99536"/>
                    <a:pt x="89052" y="93694"/>
                  </a:cubicBezTo>
                  <a:cubicBezTo>
                    <a:pt x="91846" y="92298"/>
                    <a:pt x="93751" y="89249"/>
                    <a:pt x="93751" y="85948"/>
                  </a:cubicBezTo>
                  <a:cubicBezTo>
                    <a:pt x="93751" y="81121"/>
                    <a:pt x="89814" y="77184"/>
                    <a:pt x="84988" y="77184"/>
                  </a:cubicBezTo>
                  <a:cubicBezTo>
                    <a:pt x="83083" y="77184"/>
                    <a:pt x="81432" y="77819"/>
                    <a:pt x="79908" y="78708"/>
                  </a:cubicBezTo>
                  <a:cubicBezTo>
                    <a:pt x="76479" y="77184"/>
                    <a:pt x="72161" y="76423"/>
                    <a:pt x="67335" y="77438"/>
                  </a:cubicBezTo>
                  <a:cubicBezTo>
                    <a:pt x="65557" y="77819"/>
                    <a:pt x="63906" y="78455"/>
                    <a:pt x="63525" y="79724"/>
                  </a:cubicBezTo>
                  <a:cubicBezTo>
                    <a:pt x="62509" y="80105"/>
                    <a:pt x="60858" y="80740"/>
                    <a:pt x="58826" y="83661"/>
                  </a:cubicBezTo>
                  <a:cubicBezTo>
                    <a:pt x="56540" y="87090"/>
                    <a:pt x="57429" y="89249"/>
                    <a:pt x="57048" y="90519"/>
                  </a:cubicBezTo>
                  <a:cubicBezTo>
                    <a:pt x="56667" y="91536"/>
                    <a:pt x="53111" y="93694"/>
                    <a:pt x="54635" y="101442"/>
                  </a:cubicBezTo>
                  <a:cubicBezTo>
                    <a:pt x="55270" y="104617"/>
                    <a:pt x="55016" y="106902"/>
                    <a:pt x="55270" y="108045"/>
                  </a:cubicBezTo>
                  <a:cubicBezTo>
                    <a:pt x="55524" y="109315"/>
                    <a:pt x="56159" y="109950"/>
                    <a:pt x="57429" y="110586"/>
                  </a:cubicBezTo>
                  <a:cubicBezTo>
                    <a:pt x="58191" y="110967"/>
                    <a:pt x="58953" y="111220"/>
                    <a:pt x="59842" y="111474"/>
                  </a:cubicBezTo>
                  <a:cubicBezTo>
                    <a:pt x="61112" y="111855"/>
                    <a:pt x="61620" y="112236"/>
                    <a:pt x="61874" y="113380"/>
                  </a:cubicBezTo>
                  <a:cubicBezTo>
                    <a:pt x="61874" y="113633"/>
                    <a:pt x="61874" y="113887"/>
                    <a:pt x="61874" y="114268"/>
                  </a:cubicBezTo>
                  <a:cubicBezTo>
                    <a:pt x="61874" y="115030"/>
                    <a:pt x="61874" y="115792"/>
                    <a:pt x="61874" y="116174"/>
                  </a:cubicBezTo>
                  <a:cubicBezTo>
                    <a:pt x="61874" y="116681"/>
                    <a:pt x="61493" y="117062"/>
                    <a:pt x="60985" y="117317"/>
                  </a:cubicBezTo>
                  <a:lnTo>
                    <a:pt x="52476" y="117698"/>
                  </a:lnTo>
                  <a:cubicBezTo>
                    <a:pt x="47396" y="117570"/>
                    <a:pt x="44729" y="119094"/>
                    <a:pt x="44729" y="119094"/>
                  </a:cubicBezTo>
                  <a:cubicBezTo>
                    <a:pt x="44729" y="119094"/>
                    <a:pt x="39776" y="119349"/>
                    <a:pt x="36347" y="121507"/>
                  </a:cubicBezTo>
                  <a:cubicBezTo>
                    <a:pt x="33045" y="123539"/>
                    <a:pt x="28600" y="128874"/>
                    <a:pt x="27711" y="133699"/>
                  </a:cubicBezTo>
                  <a:cubicBezTo>
                    <a:pt x="27076" y="135605"/>
                    <a:pt x="26695" y="137001"/>
                    <a:pt x="25679" y="138906"/>
                  </a:cubicBezTo>
                  <a:cubicBezTo>
                    <a:pt x="25044" y="140049"/>
                    <a:pt x="21996" y="141827"/>
                    <a:pt x="19710" y="144240"/>
                  </a:cubicBezTo>
                  <a:cubicBezTo>
                    <a:pt x="18313" y="139287"/>
                    <a:pt x="16408" y="132937"/>
                    <a:pt x="16281" y="128746"/>
                  </a:cubicBezTo>
                  <a:cubicBezTo>
                    <a:pt x="16281" y="128619"/>
                    <a:pt x="16281" y="127857"/>
                    <a:pt x="16281" y="127603"/>
                  </a:cubicBezTo>
                  <a:cubicBezTo>
                    <a:pt x="16281" y="126206"/>
                    <a:pt x="16408" y="124809"/>
                    <a:pt x="17043" y="123539"/>
                  </a:cubicBezTo>
                  <a:cubicBezTo>
                    <a:pt x="18567" y="121507"/>
                    <a:pt x="19329" y="119094"/>
                    <a:pt x="19202" y="116555"/>
                  </a:cubicBezTo>
                  <a:cubicBezTo>
                    <a:pt x="19202" y="114776"/>
                    <a:pt x="19583" y="112999"/>
                    <a:pt x="19964" y="111348"/>
                  </a:cubicBezTo>
                  <a:cubicBezTo>
                    <a:pt x="20345" y="110077"/>
                    <a:pt x="19964" y="109188"/>
                    <a:pt x="20726" y="107918"/>
                  </a:cubicBezTo>
                  <a:cubicBezTo>
                    <a:pt x="21107" y="107030"/>
                    <a:pt x="21742" y="106267"/>
                    <a:pt x="21742" y="105378"/>
                  </a:cubicBezTo>
                  <a:cubicBezTo>
                    <a:pt x="21488" y="104362"/>
                    <a:pt x="20218" y="104236"/>
                    <a:pt x="19329" y="104617"/>
                  </a:cubicBezTo>
                  <a:cubicBezTo>
                    <a:pt x="17805" y="105251"/>
                    <a:pt x="17170" y="107156"/>
                    <a:pt x="16662" y="108680"/>
                  </a:cubicBezTo>
                  <a:cubicBezTo>
                    <a:pt x="16281" y="109824"/>
                    <a:pt x="16408" y="111093"/>
                    <a:pt x="15646" y="111348"/>
                  </a:cubicBezTo>
                  <a:cubicBezTo>
                    <a:pt x="15011" y="111728"/>
                    <a:pt x="13868" y="111601"/>
                    <a:pt x="13360" y="110839"/>
                  </a:cubicBezTo>
                  <a:cubicBezTo>
                    <a:pt x="12598" y="109950"/>
                    <a:pt x="12344" y="109188"/>
                    <a:pt x="11836" y="108045"/>
                  </a:cubicBezTo>
                  <a:cubicBezTo>
                    <a:pt x="11328" y="106902"/>
                    <a:pt x="9550" y="100425"/>
                    <a:pt x="7645" y="96996"/>
                  </a:cubicBezTo>
                  <a:cubicBezTo>
                    <a:pt x="7137" y="96234"/>
                    <a:pt x="6629" y="95345"/>
                    <a:pt x="5740" y="95092"/>
                  </a:cubicBezTo>
                  <a:cubicBezTo>
                    <a:pt x="5105" y="94837"/>
                    <a:pt x="4216" y="95473"/>
                    <a:pt x="4470" y="96107"/>
                  </a:cubicBezTo>
                  <a:cubicBezTo>
                    <a:pt x="5232" y="98012"/>
                    <a:pt x="6121" y="100044"/>
                    <a:pt x="6629" y="102076"/>
                  </a:cubicBezTo>
                  <a:cubicBezTo>
                    <a:pt x="5994" y="100806"/>
                    <a:pt x="4978" y="99536"/>
                    <a:pt x="4089" y="98393"/>
                  </a:cubicBezTo>
                  <a:cubicBezTo>
                    <a:pt x="3454" y="97505"/>
                    <a:pt x="2692" y="96742"/>
                    <a:pt x="1676" y="96234"/>
                  </a:cubicBezTo>
                  <a:cubicBezTo>
                    <a:pt x="1168" y="95980"/>
                    <a:pt x="279" y="96234"/>
                    <a:pt x="25" y="96742"/>
                  </a:cubicBezTo>
                  <a:cubicBezTo>
                    <a:pt x="-102" y="97250"/>
                    <a:pt x="279" y="97631"/>
                    <a:pt x="533" y="98012"/>
                  </a:cubicBezTo>
                  <a:cubicBezTo>
                    <a:pt x="1930" y="99917"/>
                    <a:pt x="3073" y="101823"/>
                    <a:pt x="4089" y="103981"/>
                  </a:cubicBezTo>
                  <a:cubicBezTo>
                    <a:pt x="3454" y="103346"/>
                    <a:pt x="2692" y="102711"/>
                    <a:pt x="1803" y="102457"/>
                  </a:cubicBezTo>
                  <a:cubicBezTo>
                    <a:pt x="1295" y="102457"/>
                    <a:pt x="660" y="102457"/>
                    <a:pt x="406" y="102838"/>
                  </a:cubicBezTo>
                  <a:cubicBezTo>
                    <a:pt x="279" y="103219"/>
                    <a:pt x="533" y="103727"/>
                    <a:pt x="787" y="104108"/>
                  </a:cubicBezTo>
                  <a:cubicBezTo>
                    <a:pt x="1803" y="105378"/>
                    <a:pt x="2946" y="106775"/>
                    <a:pt x="3835" y="108173"/>
                  </a:cubicBezTo>
                  <a:cubicBezTo>
                    <a:pt x="4470" y="109315"/>
                    <a:pt x="5105" y="110458"/>
                    <a:pt x="5740" y="111474"/>
                  </a:cubicBezTo>
                  <a:cubicBezTo>
                    <a:pt x="5232" y="111093"/>
                    <a:pt x="4089" y="111220"/>
                    <a:pt x="4089" y="111982"/>
                  </a:cubicBezTo>
                  <a:cubicBezTo>
                    <a:pt x="4597" y="113506"/>
                    <a:pt x="6248" y="114395"/>
                    <a:pt x="6629" y="116046"/>
                  </a:cubicBezTo>
                  <a:cubicBezTo>
                    <a:pt x="7899" y="119602"/>
                    <a:pt x="7518" y="123158"/>
                    <a:pt x="7264" y="127349"/>
                  </a:cubicBezTo>
                  <a:cubicBezTo>
                    <a:pt x="7010" y="131540"/>
                    <a:pt x="7645" y="142970"/>
                    <a:pt x="6629" y="148050"/>
                  </a:cubicBezTo>
                  <a:cubicBezTo>
                    <a:pt x="5105" y="156051"/>
                    <a:pt x="5232" y="159226"/>
                    <a:pt x="7264" y="168370"/>
                  </a:cubicBezTo>
                  <a:cubicBezTo>
                    <a:pt x="8407" y="173705"/>
                    <a:pt x="13741" y="173705"/>
                    <a:pt x="17805" y="171037"/>
                  </a:cubicBezTo>
                  <a:cubicBezTo>
                    <a:pt x="24536" y="166465"/>
                    <a:pt x="31648" y="156686"/>
                    <a:pt x="33172" y="154527"/>
                  </a:cubicBezTo>
                  <a:cubicBezTo>
                    <a:pt x="34442" y="152876"/>
                    <a:pt x="35331" y="150209"/>
                    <a:pt x="36728" y="150590"/>
                  </a:cubicBezTo>
                  <a:cubicBezTo>
                    <a:pt x="39014" y="153130"/>
                    <a:pt x="40665" y="164433"/>
                    <a:pt x="38887" y="174212"/>
                  </a:cubicBezTo>
                  <a:cubicBezTo>
                    <a:pt x="38506" y="176371"/>
                    <a:pt x="37363" y="179927"/>
                    <a:pt x="37490" y="181070"/>
                  </a:cubicBezTo>
                  <a:cubicBezTo>
                    <a:pt x="37617" y="182213"/>
                    <a:pt x="38760" y="182849"/>
                    <a:pt x="38760" y="183102"/>
                  </a:cubicBezTo>
                  <a:cubicBezTo>
                    <a:pt x="38379" y="190468"/>
                    <a:pt x="33553" y="191992"/>
                    <a:pt x="31902" y="199739"/>
                  </a:cubicBezTo>
                  <a:cubicBezTo>
                    <a:pt x="30124" y="207613"/>
                    <a:pt x="30759" y="212820"/>
                    <a:pt x="32410" y="220694"/>
                  </a:cubicBezTo>
                  <a:cubicBezTo>
                    <a:pt x="33934" y="228442"/>
                    <a:pt x="37363" y="236315"/>
                    <a:pt x="40538" y="242030"/>
                  </a:cubicBezTo>
                  <a:cubicBezTo>
                    <a:pt x="43713" y="247745"/>
                    <a:pt x="44348" y="251936"/>
                    <a:pt x="44348" y="251936"/>
                  </a:cubicBezTo>
                  <a:lnTo>
                    <a:pt x="47142" y="251936"/>
                  </a:lnTo>
                  <a:cubicBezTo>
                    <a:pt x="47142" y="251936"/>
                    <a:pt x="51206" y="268446"/>
                    <a:pt x="59715" y="281274"/>
                  </a:cubicBezTo>
                  <a:cubicBezTo>
                    <a:pt x="84480" y="318357"/>
                    <a:pt x="92862" y="334740"/>
                    <a:pt x="94767" y="338550"/>
                  </a:cubicBezTo>
                  <a:cubicBezTo>
                    <a:pt x="96418" y="341852"/>
                    <a:pt x="94132" y="341980"/>
                    <a:pt x="94132" y="343757"/>
                  </a:cubicBezTo>
                  <a:cubicBezTo>
                    <a:pt x="94132" y="345536"/>
                    <a:pt x="95402" y="347059"/>
                    <a:pt x="99593" y="349980"/>
                  </a:cubicBezTo>
                  <a:cubicBezTo>
                    <a:pt x="103911" y="352901"/>
                    <a:pt x="107467" y="361918"/>
                    <a:pt x="108991" y="367125"/>
                  </a:cubicBezTo>
                  <a:cubicBezTo>
                    <a:pt x="110515" y="372205"/>
                    <a:pt x="113944" y="381984"/>
                    <a:pt x="121564" y="380968"/>
                  </a:cubicBezTo>
                  <a:cubicBezTo>
                    <a:pt x="129184" y="379952"/>
                    <a:pt x="129184" y="370174"/>
                    <a:pt x="127660" y="364205"/>
                  </a:cubicBezTo>
                  <a:cubicBezTo>
                    <a:pt x="126136" y="358108"/>
                    <a:pt x="119913" y="355314"/>
                    <a:pt x="118770" y="351124"/>
                  </a:cubicBezTo>
                  <a:cubicBezTo>
                    <a:pt x="117754" y="347567"/>
                    <a:pt x="113563" y="340963"/>
                    <a:pt x="113309" y="333343"/>
                  </a:cubicBezTo>
                  <a:cubicBezTo>
                    <a:pt x="113309" y="332327"/>
                    <a:pt x="113309" y="331311"/>
                    <a:pt x="113563" y="329787"/>
                  </a:cubicBezTo>
                  <a:cubicBezTo>
                    <a:pt x="114071" y="325469"/>
                    <a:pt x="116484" y="319755"/>
                    <a:pt x="116103" y="316325"/>
                  </a:cubicBezTo>
                  <a:cubicBezTo>
                    <a:pt x="115722" y="312769"/>
                    <a:pt x="107086" y="306800"/>
                    <a:pt x="105054" y="303117"/>
                  </a:cubicBezTo>
                  <a:cubicBezTo>
                    <a:pt x="102895" y="299434"/>
                    <a:pt x="101879" y="291814"/>
                    <a:pt x="100990" y="291306"/>
                  </a:cubicBezTo>
                  <a:cubicBezTo>
                    <a:pt x="100101" y="290925"/>
                    <a:pt x="98958" y="290925"/>
                    <a:pt x="98958" y="290925"/>
                  </a:cubicBezTo>
                  <a:cubicBezTo>
                    <a:pt x="98958" y="290925"/>
                    <a:pt x="97688" y="265399"/>
                    <a:pt x="94132" y="254857"/>
                  </a:cubicBezTo>
                  <a:cubicBezTo>
                    <a:pt x="91465" y="247237"/>
                    <a:pt x="84734" y="240506"/>
                    <a:pt x="84734" y="240506"/>
                  </a:cubicBezTo>
                  <a:cubicBezTo>
                    <a:pt x="84734" y="240506"/>
                    <a:pt x="87909" y="234664"/>
                    <a:pt x="91846" y="219932"/>
                  </a:cubicBezTo>
                  <a:cubicBezTo>
                    <a:pt x="96672" y="202152"/>
                    <a:pt x="89560" y="193517"/>
                    <a:pt x="87528" y="183611"/>
                  </a:cubicBezTo>
                  <a:cubicBezTo>
                    <a:pt x="85877" y="175482"/>
                    <a:pt x="87782" y="163544"/>
                    <a:pt x="92862" y="151606"/>
                  </a:cubicBezTo>
                  <a:cubicBezTo>
                    <a:pt x="94767" y="147034"/>
                    <a:pt x="98704" y="135224"/>
                    <a:pt x="98958" y="129127"/>
                  </a:cubicBezTo>
                  <a:cubicBezTo>
                    <a:pt x="98958" y="126333"/>
                    <a:pt x="100609" y="124428"/>
                    <a:pt x="103276" y="120745"/>
                  </a:cubicBezTo>
                  <a:cubicBezTo>
                    <a:pt x="106070" y="116936"/>
                    <a:pt x="108229" y="112871"/>
                    <a:pt x="109372" y="109442"/>
                  </a:cubicBezTo>
                  <a:cubicBezTo>
                    <a:pt x="110515" y="106013"/>
                    <a:pt x="113055" y="102711"/>
                    <a:pt x="116992" y="96996"/>
                  </a:cubicBezTo>
                  <a:cubicBezTo>
                    <a:pt x="119151" y="93949"/>
                    <a:pt x="119913" y="91155"/>
                    <a:pt x="119913" y="91155"/>
                  </a:cubicBezTo>
                  <a:cubicBezTo>
                    <a:pt x="119913" y="91155"/>
                    <a:pt x="127279" y="83915"/>
                    <a:pt x="132740" y="76295"/>
                  </a:cubicBezTo>
                  <a:cubicBezTo>
                    <a:pt x="139090" y="67659"/>
                    <a:pt x="140106" y="62833"/>
                    <a:pt x="140487" y="61055"/>
                  </a:cubicBezTo>
                  <a:cubicBezTo>
                    <a:pt x="140995" y="59150"/>
                    <a:pt x="143662" y="57245"/>
                    <a:pt x="144932" y="54451"/>
                  </a:cubicBezTo>
                  <a:cubicBezTo>
                    <a:pt x="146202" y="51530"/>
                    <a:pt x="147218" y="46958"/>
                    <a:pt x="148234" y="43275"/>
                  </a:cubicBezTo>
                  <a:moveTo>
                    <a:pt x="630834" y="235173"/>
                  </a:moveTo>
                  <a:cubicBezTo>
                    <a:pt x="630834" y="255492"/>
                    <a:pt x="613943" y="263620"/>
                    <a:pt x="588289" y="263620"/>
                  </a:cubicBezTo>
                  <a:lnTo>
                    <a:pt x="498373" y="263620"/>
                  </a:lnTo>
                  <a:lnTo>
                    <a:pt x="498373" y="161258"/>
                  </a:lnTo>
                  <a:lnTo>
                    <a:pt x="579653" y="161258"/>
                  </a:lnTo>
                  <a:cubicBezTo>
                    <a:pt x="607466" y="161258"/>
                    <a:pt x="623087" y="168751"/>
                    <a:pt x="623087" y="188182"/>
                  </a:cubicBezTo>
                  <a:cubicBezTo>
                    <a:pt x="623087" y="199867"/>
                    <a:pt x="616483" y="206598"/>
                    <a:pt x="608355" y="209773"/>
                  </a:cubicBezTo>
                  <a:cubicBezTo>
                    <a:pt x="607974" y="209899"/>
                    <a:pt x="607720" y="210153"/>
                    <a:pt x="607720" y="210534"/>
                  </a:cubicBezTo>
                  <a:cubicBezTo>
                    <a:pt x="607720" y="210915"/>
                    <a:pt x="607974" y="211169"/>
                    <a:pt x="608355" y="211169"/>
                  </a:cubicBezTo>
                  <a:cubicBezTo>
                    <a:pt x="621182" y="212948"/>
                    <a:pt x="630834" y="220949"/>
                    <a:pt x="630834" y="235299"/>
                  </a:cubicBezTo>
                  <a:moveTo>
                    <a:pt x="528726" y="201390"/>
                  </a:moveTo>
                  <a:lnTo>
                    <a:pt x="579780" y="201390"/>
                  </a:lnTo>
                  <a:cubicBezTo>
                    <a:pt x="588416" y="201390"/>
                    <a:pt x="591972" y="198850"/>
                    <a:pt x="591972" y="194532"/>
                  </a:cubicBezTo>
                  <a:cubicBezTo>
                    <a:pt x="591972" y="189580"/>
                    <a:pt x="588416" y="187167"/>
                    <a:pt x="579780" y="187167"/>
                  </a:cubicBezTo>
                  <a:lnTo>
                    <a:pt x="528726" y="187167"/>
                  </a:lnTo>
                  <a:lnTo>
                    <a:pt x="528726" y="201390"/>
                  </a:lnTo>
                  <a:close/>
                  <a:moveTo>
                    <a:pt x="599592" y="229965"/>
                  </a:moveTo>
                  <a:cubicBezTo>
                    <a:pt x="599592" y="225901"/>
                    <a:pt x="596671" y="223361"/>
                    <a:pt x="588416" y="223361"/>
                  </a:cubicBezTo>
                  <a:lnTo>
                    <a:pt x="528726" y="223361"/>
                  </a:lnTo>
                  <a:lnTo>
                    <a:pt x="528726" y="237586"/>
                  </a:lnTo>
                  <a:lnTo>
                    <a:pt x="588416" y="237586"/>
                  </a:lnTo>
                  <a:cubicBezTo>
                    <a:pt x="596798" y="237586"/>
                    <a:pt x="599592" y="234537"/>
                    <a:pt x="599592" y="229965"/>
                  </a:cubicBezTo>
                  <a:moveTo>
                    <a:pt x="786663" y="263367"/>
                  </a:moveTo>
                  <a:lnTo>
                    <a:pt x="750468" y="263367"/>
                  </a:lnTo>
                  <a:lnTo>
                    <a:pt x="738784" y="241268"/>
                  </a:lnTo>
                  <a:lnTo>
                    <a:pt x="681380" y="241268"/>
                  </a:lnTo>
                  <a:lnTo>
                    <a:pt x="669950" y="263367"/>
                  </a:lnTo>
                  <a:lnTo>
                    <a:pt x="633755" y="263367"/>
                  </a:lnTo>
                  <a:lnTo>
                    <a:pt x="688873" y="161005"/>
                  </a:lnTo>
                  <a:lnTo>
                    <a:pt x="730402" y="161005"/>
                  </a:lnTo>
                  <a:lnTo>
                    <a:pt x="786663" y="263367"/>
                  </a:lnTo>
                  <a:close/>
                  <a:moveTo>
                    <a:pt x="725830" y="216884"/>
                  </a:moveTo>
                  <a:lnTo>
                    <a:pt x="709701" y="186277"/>
                  </a:lnTo>
                  <a:lnTo>
                    <a:pt x="693953" y="216884"/>
                  </a:lnTo>
                  <a:lnTo>
                    <a:pt x="725830" y="216884"/>
                  </a:lnTo>
                  <a:close/>
                  <a:moveTo>
                    <a:pt x="442493" y="230474"/>
                  </a:moveTo>
                  <a:lnTo>
                    <a:pt x="384708" y="161258"/>
                  </a:lnTo>
                  <a:lnTo>
                    <a:pt x="341782" y="161258"/>
                  </a:lnTo>
                  <a:lnTo>
                    <a:pt x="341782" y="263620"/>
                  </a:lnTo>
                  <a:lnTo>
                    <a:pt x="372262" y="263620"/>
                  </a:lnTo>
                  <a:lnTo>
                    <a:pt x="372262" y="194405"/>
                  </a:lnTo>
                  <a:lnTo>
                    <a:pt x="429920" y="263620"/>
                  </a:lnTo>
                  <a:lnTo>
                    <a:pt x="473227" y="263620"/>
                  </a:lnTo>
                  <a:lnTo>
                    <a:pt x="473227" y="161258"/>
                  </a:lnTo>
                  <a:lnTo>
                    <a:pt x="442620" y="161258"/>
                  </a:lnTo>
                  <a:lnTo>
                    <a:pt x="442620" y="230474"/>
                  </a:lnTo>
                  <a:close/>
                </a:path>
              </a:pathLst>
            </a:custGeom>
            <a:solidFill>
              <a:srgbClr val="F94D00"/>
            </a:solidFill>
            <a:ln w="0"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1D22B575-2DBB-3FCF-8C12-A0319B007F60}"/>
              </a:ext>
            </a:extLst>
          </p:cNvPr>
          <p:cNvSpPr/>
          <p:nvPr/>
        </p:nvSpPr>
        <p:spPr>
          <a:xfrm>
            <a:off x="5697019" y="-2252"/>
            <a:ext cx="2069591" cy="5803899"/>
          </a:xfrm>
          <a:custGeom>
            <a:avLst/>
            <a:gdLst>
              <a:gd name="connsiteX0" fmla="*/ 2014855 w 2069591"/>
              <a:gd name="connsiteY0" fmla="*/ 0 h 5803899"/>
              <a:gd name="connsiteX1" fmla="*/ 1925066 w 2069591"/>
              <a:gd name="connsiteY1" fmla="*/ 0 h 5803899"/>
              <a:gd name="connsiteX2" fmla="*/ 1322070 w 2069591"/>
              <a:gd name="connsiteY2" fmla="*/ 2853817 h 5803899"/>
              <a:gd name="connsiteX3" fmla="*/ 0 w 2069591"/>
              <a:gd name="connsiteY3" fmla="*/ 5803899 h 5803899"/>
              <a:gd name="connsiteX4" fmla="*/ 166370 w 2069591"/>
              <a:gd name="connsiteY4" fmla="*/ 5803899 h 5803899"/>
              <a:gd name="connsiteX5" fmla="*/ 1458976 w 2069591"/>
              <a:gd name="connsiteY5" fmla="*/ 2897632 h 5803899"/>
              <a:gd name="connsiteX6" fmla="*/ 2069592 w 2069591"/>
              <a:gd name="connsiteY6" fmla="*/ 0 h 5803899"/>
              <a:gd name="connsiteX7" fmla="*/ 2014982 w 2069591"/>
              <a:gd name="connsiteY7" fmla="*/ 0 h 58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1" h="5803899">
                <a:moveTo>
                  <a:pt x="2014855" y="0"/>
                </a:moveTo>
                <a:lnTo>
                  <a:pt x="1925066" y="0"/>
                </a:lnTo>
                <a:cubicBezTo>
                  <a:pt x="1821815" y="967105"/>
                  <a:pt x="1620266" y="1922272"/>
                  <a:pt x="1322070" y="2853817"/>
                </a:cubicBezTo>
                <a:cubicBezTo>
                  <a:pt x="992632" y="3882771"/>
                  <a:pt x="549402" y="4871212"/>
                  <a:pt x="0" y="5803899"/>
                </a:cubicBezTo>
                <a:lnTo>
                  <a:pt x="166370" y="5803899"/>
                </a:lnTo>
                <a:cubicBezTo>
                  <a:pt x="701548" y="4883403"/>
                  <a:pt x="1134745" y="3909948"/>
                  <a:pt x="1458976" y="2897632"/>
                </a:cubicBezTo>
                <a:cubicBezTo>
                  <a:pt x="1761744" y="1951863"/>
                  <a:pt x="1965833" y="982091"/>
                  <a:pt x="2069592" y="0"/>
                </a:cubicBezTo>
                <a:lnTo>
                  <a:pt x="2014982" y="0"/>
                </a:lnTo>
                <a:close/>
              </a:path>
            </a:pathLst>
          </a:custGeom>
          <a:solidFill>
            <a:schemeClr val="bg1"/>
          </a:solid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47ACF26-B567-1E94-F503-E60260D76704}"/>
              </a:ext>
            </a:extLst>
          </p:cNvPr>
          <p:cNvSpPr/>
          <p:nvPr/>
        </p:nvSpPr>
        <p:spPr>
          <a:xfrm>
            <a:off x="1687253" y="-2378"/>
            <a:ext cx="3201796" cy="2054097"/>
          </a:xfrm>
          <a:custGeom>
            <a:avLst/>
            <a:gdLst>
              <a:gd name="connsiteX0" fmla="*/ 0 w 3201796"/>
              <a:gd name="connsiteY0" fmla="*/ 127 h 2054097"/>
              <a:gd name="connsiteX1" fmla="*/ 0 w 3201796"/>
              <a:gd name="connsiteY1" fmla="*/ 2054098 h 2054097"/>
              <a:gd name="connsiteX2" fmla="*/ 654050 w 3201796"/>
              <a:gd name="connsiteY2" fmla="*/ 1989201 h 2054097"/>
              <a:gd name="connsiteX3" fmla="*/ 654050 w 3201796"/>
              <a:gd name="connsiteY3" fmla="*/ 1988820 h 2054097"/>
              <a:gd name="connsiteX4" fmla="*/ 1359662 w 3201796"/>
              <a:gd name="connsiteY4" fmla="*/ 1773936 h 2054097"/>
              <a:gd name="connsiteX5" fmla="*/ 1359662 w 3201796"/>
              <a:gd name="connsiteY5" fmla="*/ 1774190 h 2054097"/>
              <a:gd name="connsiteX6" fmla="*/ 2020951 w 3201796"/>
              <a:gd name="connsiteY6" fmla="*/ 1406398 h 2054097"/>
              <a:gd name="connsiteX7" fmla="*/ 2026666 w 3201796"/>
              <a:gd name="connsiteY7" fmla="*/ 1402334 h 2054097"/>
              <a:gd name="connsiteX8" fmla="*/ 2495169 w 3201796"/>
              <a:gd name="connsiteY8" fmla="*/ 1006094 h 2054097"/>
              <a:gd name="connsiteX9" fmla="*/ 3013456 w 3201796"/>
              <a:gd name="connsiteY9" fmla="*/ 349758 h 2054097"/>
              <a:gd name="connsiteX10" fmla="*/ 3013202 w 3201796"/>
              <a:gd name="connsiteY10" fmla="*/ 349758 h 2054097"/>
              <a:gd name="connsiteX11" fmla="*/ 3201797 w 3201796"/>
              <a:gd name="connsiteY11" fmla="*/ 0 h 2054097"/>
              <a:gd name="connsiteX12" fmla="*/ 0 w 3201796"/>
              <a:gd name="connsiteY12" fmla="*/ 0 h 205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1796" h="2054097">
                <a:moveTo>
                  <a:pt x="0" y="127"/>
                </a:moveTo>
                <a:lnTo>
                  <a:pt x="0" y="2054098"/>
                </a:lnTo>
                <a:cubicBezTo>
                  <a:pt x="221869" y="2052320"/>
                  <a:pt x="440563" y="2030476"/>
                  <a:pt x="654050" y="1989201"/>
                </a:cubicBezTo>
                <a:lnTo>
                  <a:pt x="654050" y="1988820"/>
                </a:lnTo>
                <a:cubicBezTo>
                  <a:pt x="895858" y="1941957"/>
                  <a:pt x="1133348" y="1869694"/>
                  <a:pt x="1359662" y="1773936"/>
                </a:cubicBezTo>
                <a:lnTo>
                  <a:pt x="1359662" y="1774190"/>
                </a:lnTo>
                <a:cubicBezTo>
                  <a:pt x="1591691" y="1676019"/>
                  <a:pt x="1813306" y="1553083"/>
                  <a:pt x="2020951" y="1406398"/>
                </a:cubicBezTo>
                <a:cubicBezTo>
                  <a:pt x="2022856" y="1405001"/>
                  <a:pt x="2024761" y="1403731"/>
                  <a:pt x="2026666" y="1402334"/>
                </a:cubicBezTo>
                <a:cubicBezTo>
                  <a:pt x="2192147" y="1284986"/>
                  <a:pt x="2348865" y="1152779"/>
                  <a:pt x="2495169" y="1006094"/>
                </a:cubicBezTo>
                <a:cubicBezTo>
                  <a:pt x="2695321" y="805561"/>
                  <a:pt x="2868422" y="585216"/>
                  <a:pt x="3013456" y="349758"/>
                </a:cubicBezTo>
                <a:lnTo>
                  <a:pt x="3013202" y="349758"/>
                </a:lnTo>
                <a:cubicBezTo>
                  <a:pt x="3082544" y="236728"/>
                  <a:pt x="3145282" y="119761"/>
                  <a:pt x="3201797" y="0"/>
                </a:cubicBezTo>
                <a:lnTo>
                  <a:pt x="0" y="0"/>
                </a:lnTo>
                <a:close/>
              </a:path>
            </a:pathLst>
          </a:custGeom>
          <a:solidFill>
            <a:srgbClr val="C8102E"/>
          </a:solid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3FF7572-F135-6F2C-46D8-467B606356E7}"/>
              </a:ext>
            </a:extLst>
          </p:cNvPr>
          <p:cNvSpPr/>
          <p:nvPr/>
        </p:nvSpPr>
        <p:spPr>
          <a:xfrm>
            <a:off x="1687126" y="-4410"/>
            <a:ext cx="3360673" cy="2197734"/>
          </a:xfrm>
          <a:custGeom>
            <a:avLst/>
            <a:gdLst>
              <a:gd name="connsiteX0" fmla="*/ 127 w 3360673"/>
              <a:gd name="connsiteY0" fmla="*/ 2197735 h 2197734"/>
              <a:gd name="connsiteX1" fmla="*/ 2087753 w 3360673"/>
              <a:gd name="connsiteY1" fmla="*/ 1535176 h 2197734"/>
              <a:gd name="connsiteX2" fmla="*/ 2087753 w 3360673"/>
              <a:gd name="connsiteY2" fmla="*/ 1535430 h 2197734"/>
              <a:gd name="connsiteX3" fmla="*/ 2101723 w 3360673"/>
              <a:gd name="connsiteY3" fmla="*/ 1525524 h 2197734"/>
              <a:gd name="connsiteX4" fmla="*/ 2115312 w 3360673"/>
              <a:gd name="connsiteY4" fmla="*/ 1515745 h 2197734"/>
              <a:gd name="connsiteX5" fmla="*/ 2669032 w 3360673"/>
              <a:gd name="connsiteY5" fmla="*/ 1034288 h 2197734"/>
              <a:gd name="connsiteX6" fmla="*/ 2668524 w 3360673"/>
              <a:gd name="connsiteY6" fmla="*/ 1033780 h 2197734"/>
              <a:gd name="connsiteX7" fmla="*/ 3360674 w 3360673"/>
              <a:gd name="connsiteY7" fmla="*/ 0 h 2197734"/>
              <a:gd name="connsiteX8" fmla="*/ 3201797 w 3360673"/>
              <a:gd name="connsiteY8" fmla="*/ 0 h 2197734"/>
              <a:gd name="connsiteX9" fmla="*/ 3013202 w 3360673"/>
              <a:gd name="connsiteY9" fmla="*/ 349631 h 2197734"/>
              <a:gd name="connsiteX10" fmla="*/ 3013456 w 3360673"/>
              <a:gd name="connsiteY10" fmla="*/ 349631 h 2197734"/>
              <a:gd name="connsiteX11" fmla="*/ 2495169 w 3360673"/>
              <a:gd name="connsiteY11" fmla="*/ 1006094 h 2197734"/>
              <a:gd name="connsiteX12" fmla="*/ 2026666 w 3360673"/>
              <a:gd name="connsiteY12" fmla="*/ 1402334 h 2197734"/>
              <a:gd name="connsiteX13" fmla="*/ 2020951 w 3360673"/>
              <a:gd name="connsiteY13" fmla="*/ 1406398 h 2197734"/>
              <a:gd name="connsiteX14" fmla="*/ 1359789 w 3360673"/>
              <a:gd name="connsiteY14" fmla="*/ 1774190 h 2197734"/>
              <a:gd name="connsiteX15" fmla="*/ 1359789 w 3360673"/>
              <a:gd name="connsiteY15" fmla="*/ 1773936 h 2197734"/>
              <a:gd name="connsiteX16" fmla="*/ 653923 w 3360673"/>
              <a:gd name="connsiteY16" fmla="*/ 1988820 h 2197734"/>
              <a:gd name="connsiteX17" fmla="*/ 653923 w 3360673"/>
              <a:gd name="connsiteY17" fmla="*/ 1989201 h 2197734"/>
              <a:gd name="connsiteX18" fmla="*/ 0 w 3360673"/>
              <a:gd name="connsiteY18" fmla="*/ 2054098 h 2197734"/>
              <a:gd name="connsiteX19" fmla="*/ 0 w 3360673"/>
              <a:gd name="connsiteY19" fmla="*/ 2197735 h 219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673" h="2197734">
                <a:moveTo>
                  <a:pt x="127" y="2197735"/>
                </a:moveTo>
                <a:cubicBezTo>
                  <a:pt x="757174" y="2191893"/>
                  <a:pt x="1478534" y="1960499"/>
                  <a:pt x="2087753" y="1535176"/>
                </a:cubicBezTo>
                <a:lnTo>
                  <a:pt x="2087753" y="1535430"/>
                </a:lnTo>
                <a:cubicBezTo>
                  <a:pt x="2092579" y="1532128"/>
                  <a:pt x="2097151" y="1528826"/>
                  <a:pt x="2101723" y="1525524"/>
                </a:cubicBezTo>
                <a:cubicBezTo>
                  <a:pt x="2106295" y="1522349"/>
                  <a:pt x="2110867" y="1519047"/>
                  <a:pt x="2115312" y="1515745"/>
                </a:cubicBezTo>
                <a:cubicBezTo>
                  <a:pt x="2314702" y="1374267"/>
                  <a:pt x="2500884" y="1212469"/>
                  <a:pt x="2669032" y="1034288"/>
                </a:cubicBezTo>
                <a:lnTo>
                  <a:pt x="2668524" y="1033780"/>
                </a:lnTo>
                <a:cubicBezTo>
                  <a:pt x="2959354" y="726059"/>
                  <a:pt x="3191891" y="376936"/>
                  <a:pt x="3360674" y="0"/>
                </a:cubicBezTo>
                <a:lnTo>
                  <a:pt x="3201797" y="0"/>
                </a:lnTo>
                <a:cubicBezTo>
                  <a:pt x="3145409" y="119888"/>
                  <a:pt x="3082544" y="236855"/>
                  <a:pt x="3013202" y="349631"/>
                </a:cubicBezTo>
                <a:lnTo>
                  <a:pt x="3013456" y="349631"/>
                </a:lnTo>
                <a:cubicBezTo>
                  <a:pt x="2868549" y="585216"/>
                  <a:pt x="2695321" y="805561"/>
                  <a:pt x="2495169" y="1006094"/>
                </a:cubicBezTo>
                <a:cubicBezTo>
                  <a:pt x="2348865" y="1152652"/>
                  <a:pt x="2192147" y="1284986"/>
                  <a:pt x="2026666" y="1402334"/>
                </a:cubicBezTo>
                <a:cubicBezTo>
                  <a:pt x="2024761" y="1403731"/>
                  <a:pt x="2022856" y="1405128"/>
                  <a:pt x="2020951" y="1406398"/>
                </a:cubicBezTo>
                <a:cubicBezTo>
                  <a:pt x="1813179" y="1553083"/>
                  <a:pt x="1591691" y="1676019"/>
                  <a:pt x="1359789" y="1774190"/>
                </a:cubicBezTo>
                <a:lnTo>
                  <a:pt x="1359789" y="1773936"/>
                </a:lnTo>
                <a:cubicBezTo>
                  <a:pt x="1133348" y="1869694"/>
                  <a:pt x="895858" y="1941957"/>
                  <a:pt x="653923" y="1988820"/>
                </a:cubicBezTo>
                <a:lnTo>
                  <a:pt x="653923" y="1989201"/>
                </a:lnTo>
                <a:cubicBezTo>
                  <a:pt x="440563" y="2030476"/>
                  <a:pt x="221869" y="2052320"/>
                  <a:pt x="0" y="2054098"/>
                </a:cubicBezTo>
                <a:lnTo>
                  <a:pt x="0" y="2197735"/>
                </a:lnTo>
                <a:close/>
              </a:path>
            </a:pathLst>
          </a:custGeom>
          <a:solidFill>
            <a:schemeClr val="bg1"/>
          </a:solidFill>
          <a:ln w="0" cap="flat">
            <a:noFill/>
            <a:prstDash val="solid"/>
            <a:miter/>
          </a:ln>
        </p:spPr>
        <p:txBody>
          <a:bodyPr rtlCol="0" anchor="ctr"/>
          <a:lstStyle/>
          <a:p>
            <a:endParaRPr lang="en-US"/>
          </a:p>
        </p:txBody>
      </p:sp>
      <p:grpSp>
        <p:nvGrpSpPr>
          <p:cNvPr id="127" name="NBA In the Classroom">
            <a:extLst>
              <a:ext uri="{FF2B5EF4-FFF2-40B4-BE49-F238E27FC236}">
                <a16:creationId xmlns:a16="http://schemas.microsoft.com/office/drawing/2014/main" id="{340B7498-5F81-B846-A683-904E0198F230}"/>
              </a:ext>
            </a:extLst>
          </p:cNvPr>
          <p:cNvGrpSpPr/>
          <p:nvPr userDrawn="1"/>
        </p:nvGrpSpPr>
        <p:grpSpPr>
          <a:xfrm>
            <a:off x="2047748" y="360172"/>
            <a:ext cx="1509013" cy="894460"/>
            <a:chOff x="2047748" y="360172"/>
            <a:chExt cx="1509013" cy="894460"/>
          </a:xfrm>
        </p:grpSpPr>
        <p:sp>
          <p:nvSpPr>
            <p:cNvPr id="128" name="Freeform 127">
              <a:extLst>
                <a:ext uri="{FF2B5EF4-FFF2-40B4-BE49-F238E27FC236}">
                  <a16:creationId xmlns:a16="http://schemas.microsoft.com/office/drawing/2014/main" id="{2830F170-7C92-2C83-7253-D7F793D5441D}"/>
                </a:ext>
              </a:extLst>
            </p:cNvPr>
            <p:cNvSpPr/>
            <p:nvPr/>
          </p:nvSpPr>
          <p:spPr>
            <a:xfrm>
              <a:off x="2050542" y="360172"/>
              <a:ext cx="154812" cy="380745"/>
            </a:xfrm>
            <a:custGeom>
              <a:avLst/>
              <a:gdLst>
                <a:gd name="connsiteX0" fmla="*/ 106299 w 154812"/>
                <a:gd name="connsiteY0" fmla="*/ 380619 h 380745"/>
                <a:gd name="connsiteX1" fmla="*/ 63373 w 154812"/>
                <a:gd name="connsiteY1" fmla="*/ 208661 h 380745"/>
                <a:gd name="connsiteX2" fmla="*/ 50292 w 154812"/>
                <a:gd name="connsiteY2" fmla="*/ 156718 h 380745"/>
                <a:gd name="connsiteX3" fmla="*/ 50292 w 154812"/>
                <a:gd name="connsiteY3" fmla="*/ 380746 h 380745"/>
                <a:gd name="connsiteX4" fmla="*/ 0 w 154812"/>
                <a:gd name="connsiteY4" fmla="*/ 380746 h 380745"/>
                <a:gd name="connsiteX5" fmla="*/ 0 w 154812"/>
                <a:gd name="connsiteY5" fmla="*/ 127 h 380745"/>
                <a:gd name="connsiteX6" fmla="*/ 56007 w 154812"/>
                <a:gd name="connsiteY6" fmla="*/ 127 h 380745"/>
                <a:gd name="connsiteX7" fmla="*/ 93726 w 154812"/>
                <a:gd name="connsiteY7" fmla="*/ 170942 h 380745"/>
                <a:gd name="connsiteX8" fmla="*/ 105156 w 154812"/>
                <a:gd name="connsiteY8" fmla="*/ 224028 h 380745"/>
                <a:gd name="connsiteX9" fmla="*/ 105156 w 154812"/>
                <a:gd name="connsiteY9" fmla="*/ 0 h 380745"/>
                <a:gd name="connsiteX10" fmla="*/ 154813 w 154812"/>
                <a:gd name="connsiteY10" fmla="*/ 0 h 380745"/>
                <a:gd name="connsiteX11" fmla="*/ 154813 w 154812"/>
                <a:gd name="connsiteY11" fmla="*/ 380619 h 380745"/>
                <a:gd name="connsiteX12" fmla="*/ 106299 w 154812"/>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2"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04F1501A-F404-0E6C-CEAA-26BC0D49511F}"/>
                </a:ext>
              </a:extLst>
            </p:cNvPr>
            <p:cNvSpPr/>
            <p:nvPr/>
          </p:nvSpPr>
          <p:spPr>
            <a:xfrm>
              <a:off x="2234564" y="360172"/>
              <a:ext cx="141224" cy="380618"/>
            </a:xfrm>
            <a:custGeom>
              <a:avLst/>
              <a:gdLst>
                <a:gd name="connsiteX0" fmla="*/ 81153 w 141224"/>
                <a:gd name="connsiteY0" fmla="*/ 380619 h 380618"/>
                <a:gd name="connsiteX1" fmla="*/ 0 w 141224"/>
                <a:gd name="connsiteY1" fmla="*/ 380619 h 380618"/>
                <a:gd name="connsiteX2" fmla="*/ 0 w 141224"/>
                <a:gd name="connsiteY2" fmla="*/ 0 h 380618"/>
                <a:gd name="connsiteX3" fmla="*/ 81153 w 141224"/>
                <a:gd name="connsiteY3" fmla="*/ 0 h 380618"/>
                <a:gd name="connsiteX4" fmla="*/ 141224 w 141224"/>
                <a:gd name="connsiteY4" fmla="*/ 65659 h 380618"/>
                <a:gd name="connsiteX5" fmla="*/ 141224 w 141224"/>
                <a:gd name="connsiteY5" fmla="*/ 140462 h 380618"/>
                <a:gd name="connsiteX6" fmla="*/ 113157 w 141224"/>
                <a:gd name="connsiteY6" fmla="*/ 186817 h 380618"/>
                <a:gd name="connsiteX7" fmla="*/ 141224 w 141224"/>
                <a:gd name="connsiteY7" fmla="*/ 233172 h 380618"/>
                <a:gd name="connsiteX8" fmla="*/ 141224 w 141224"/>
                <a:gd name="connsiteY8" fmla="*/ 314833 h 380618"/>
                <a:gd name="connsiteX9" fmla="*/ 81153 w 141224"/>
                <a:gd name="connsiteY9" fmla="*/ 380492 h 380618"/>
                <a:gd name="connsiteX10" fmla="*/ 84582 w 141224"/>
                <a:gd name="connsiteY10" fmla="*/ 69723 h 380618"/>
                <a:gd name="connsiteX11" fmla="*/ 73787 w 141224"/>
                <a:gd name="connsiteY11" fmla="*/ 53721 h 380618"/>
                <a:gd name="connsiteX12" fmla="*/ 58928 w 141224"/>
                <a:gd name="connsiteY12" fmla="*/ 53721 h 380618"/>
                <a:gd name="connsiteX13" fmla="*/ 58928 w 141224"/>
                <a:gd name="connsiteY13" fmla="*/ 164592 h 380618"/>
                <a:gd name="connsiteX14" fmla="*/ 73787 w 141224"/>
                <a:gd name="connsiteY14" fmla="*/ 164592 h 380618"/>
                <a:gd name="connsiteX15" fmla="*/ 84582 w 141224"/>
                <a:gd name="connsiteY15" fmla="*/ 147955 h 380618"/>
                <a:gd name="connsiteX16" fmla="*/ 84582 w 141224"/>
                <a:gd name="connsiteY16" fmla="*/ 69723 h 380618"/>
                <a:gd name="connsiteX17" fmla="*/ 84582 w 141224"/>
                <a:gd name="connsiteY17" fmla="*/ 229743 h 380618"/>
                <a:gd name="connsiteX18" fmla="*/ 73787 w 141224"/>
                <a:gd name="connsiteY18" fmla="*/ 213106 h 380618"/>
                <a:gd name="connsiteX19" fmla="*/ 58928 w 141224"/>
                <a:gd name="connsiteY19" fmla="*/ 213106 h 380618"/>
                <a:gd name="connsiteX20" fmla="*/ 58928 w 141224"/>
                <a:gd name="connsiteY20" fmla="*/ 327406 h 380618"/>
                <a:gd name="connsiteX21" fmla="*/ 73787 w 141224"/>
                <a:gd name="connsiteY21" fmla="*/ 327406 h 380618"/>
                <a:gd name="connsiteX22" fmla="*/ 84582 w 141224"/>
                <a:gd name="connsiteY22" fmla="*/ 311404 h 380618"/>
                <a:gd name="connsiteX23" fmla="*/ 84582 w 141224"/>
                <a:gd name="connsiteY23" fmla="*/ 229743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224" h="380618">
                  <a:moveTo>
                    <a:pt x="81153" y="380619"/>
                  </a:moveTo>
                  <a:lnTo>
                    <a:pt x="0" y="380619"/>
                  </a:lnTo>
                  <a:lnTo>
                    <a:pt x="0" y="0"/>
                  </a:lnTo>
                  <a:lnTo>
                    <a:pt x="81153" y="0"/>
                  </a:lnTo>
                  <a:cubicBezTo>
                    <a:pt x="109728" y="0"/>
                    <a:pt x="141224" y="16002"/>
                    <a:pt x="141224" y="65659"/>
                  </a:cubicBezTo>
                  <a:lnTo>
                    <a:pt x="141224" y="140462"/>
                  </a:lnTo>
                  <a:cubicBezTo>
                    <a:pt x="141224" y="161036"/>
                    <a:pt x="132588" y="177673"/>
                    <a:pt x="113157" y="186817"/>
                  </a:cubicBezTo>
                  <a:cubicBezTo>
                    <a:pt x="132588" y="197104"/>
                    <a:pt x="141224" y="211963"/>
                    <a:pt x="141224" y="233172"/>
                  </a:cubicBezTo>
                  <a:lnTo>
                    <a:pt x="141224" y="314833"/>
                  </a:lnTo>
                  <a:cubicBezTo>
                    <a:pt x="141224" y="364617"/>
                    <a:pt x="109728" y="380492"/>
                    <a:pt x="81153" y="380492"/>
                  </a:cubicBezTo>
                  <a:close/>
                  <a:moveTo>
                    <a:pt x="84582" y="69723"/>
                  </a:moveTo>
                  <a:cubicBezTo>
                    <a:pt x="84582" y="58293"/>
                    <a:pt x="81153" y="53721"/>
                    <a:pt x="73787" y="53721"/>
                  </a:cubicBezTo>
                  <a:lnTo>
                    <a:pt x="58928" y="53721"/>
                  </a:lnTo>
                  <a:lnTo>
                    <a:pt x="58928" y="164592"/>
                  </a:lnTo>
                  <a:lnTo>
                    <a:pt x="73787" y="164592"/>
                  </a:lnTo>
                  <a:cubicBezTo>
                    <a:pt x="81153" y="164592"/>
                    <a:pt x="84582" y="159512"/>
                    <a:pt x="84582" y="147955"/>
                  </a:cubicBezTo>
                  <a:lnTo>
                    <a:pt x="84582" y="69723"/>
                  </a:lnTo>
                  <a:close/>
                  <a:moveTo>
                    <a:pt x="84582" y="229743"/>
                  </a:moveTo>
                  <a:cubicBezTo>
                    <a:pt x="84582" y="218313"/>
                    <a:pt x="81153" y="213106"/>
                    <a:pt x="73787" y="213106"/>
                  </a:cubicBezTo>
                  <a:lnTo>
                    <a:pt x="58928" y="213106"/>
                  </a:lnTo>
                  <a:lnTo>
                    <a:pt x="58928" y="327406"/>
                  </a:lnTo>
                  <a:lnTo>
                    <a:pt x="73787" y="327406"/>
                  </a:lnTo>
                  <a:cubicBezTo>
                    <a:pt x="81153" y="327406"/>
                    <a:pt x="84582" y="322834"/>
                    <a:pt x="84582" y="311404"/>
                  </a:cubicBezTo>
                  <a:lnTo>
                    <a:pt x="84582" y="229743"/>
                  </a:lnTo>
                  <a:close/>
                </a:path>
              </a:pathLst>
            </a:custGeom>
            <a:solidFill>
              <a:srgbClr val="FFFFFF"/>
            </a:solidFill>
            <a:ln w="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BA347BC-EA81-3DD3-DEA0-7C430AF4A339}"/>
                </a:ext>
              </a:extLst>
            </p:cNvPr>
            <p:cNvSpPr/>
            <p:nvPr/>
          </p:nvSpPr>
          <p:spPr>
            <a:xfrm>
              <a:off x="2386710" y="360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E075C75-6EAB-5916-185D-7B26CF2A3CDA}"/>
                </a:ext>
              </a:extLst>
            </p:cNvPr>
            <p:cNvSpPr/>
            <p:nvPr/>
          </p:nvSpPr>
          <p:spPr>
            <a:xfrm>
              <a:off x="2622042" y="360172"/>
              <a:ext cx="58800" cy="380618"/>
            </a:xfrm>
            <a:custGeom>
              <a:avLst/>
              <a:gdLst>
                <a:gd name="connsiteX0" fmla="*/ 0 w 58800"/>
                <a:gd name="connsiteY0" fmla="*/ 380619 h 380618"/>
                <a:gd name="connsiteX1" fmla="*/ 0 w 58800"/>
                <a:gd name="connsiteY1" fmla="*/ 0 h 380618"/>
                <a:gd name="connsiteX2" fmla="*/ 58801 w 58800"/>
                <a:gd name="connsiteY2" fmla="*/ 0 h 380618"/>
                <a:gd name="connsiteX3" fmla="*/ 58801 w 58800"/>
                <a:gd name="connsiteY3" fmla="*/ 380619 h 380618"/>
                <a:gd name="connsiteX4" fmla="*/ 0 w 58800"/>
                <a:gd name="connsiteY4" fmla="*/ 380619 h 38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0" h="380618">
                  <a:moveTo>
                    <a:pt x="0" y="380619"/>
                  </a:moveTo>
                  <a:lnTo>
                    <a:pt x="0" y="0"/>
                  </a:lnTo>
                  <a:lnTo>
                    <a:pt x="58801" y="0"/>
                  </a:lnTo>
                  <a:lnTo>
                    <a:pt x="58801"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BF173D2-9A16-CE48-8E8F-25B82513705C}"/>
                </a:ext>
              </a:extLst>
            </p:cNvPr>
            <p:cNvSpPr/>
            <p:nvPr/>
          </p:nvSpPr>
          <p:spPr>
            <a:xfrm>
              <a:off x="2710052" y="360172"/>
              <a:ext cx="154813" cy="380745"/>
            </a:xfrm>
            <a:custGeom>
              <a:avLst/>
              <a:gdLst>
                <a:gd name="connsiteX0" fmla="*/ 106299 w 154813"/>
                <a:gd name="connsiteY0" fmla="*/ 380619 h 380745"/>
                <a:gd name="connsiteX1" fmla="*/ 63373 w 154813"/>
                <a:gd name="connsiteY1" fmla="*/ 208661 h 380745"/>
                <a:gd name="connsiteX2" fmla="*/ 50292 w 154813"/>
                <a:gd name="connsiteY2" fmla="*/ 156718 h 380745"/>
                <a:gd name="connsiteX3" fmla="*/ 50292 w 154813"/>
                <a:gd name="connsiteY3" fmla="*/ 380746 h 380745"/>
                <a:gd name="connsiteX4" fmla="*/ 0 w 154813"/>
                <a:gd name="connsiteY4" fmla="*/ 380746 h 380745"/>
                <a:gd name="connsiteX5" fmla="*/ 0 w 154813"/>
                <a:gd name="connsiteY5" fmla="*/ 127 h 380745"/>
                <a:gd name="connsiteX6" fmla="*/ 56007 w 154813"/>
                <a:gd name="connsiteY6" fmla="*/ 127 h 380745"/>
                <a:gd name="connsiteX7" fmla="*/ 93726 w 154813"/>
                <a:gd name="connsiteY7" fmla="*/ 170942 h 380745"/>
                <a:gd name="connsiteX8" fmla="*/ 105156 w 154813"/>
                <a:gd name="connsiteY8" fmla="*/ 224028 h 380745"/>
                <a:gd name="connsiteX9" fmla="*/ 105156 w 154813"/>
                <a:gd name="connsiteY9" fmla="*/ 0 h 380745"/>
                <a:gd name="connsiteX10" fmla="*/ 154813 w 154813"/>
                <a:gd name="connsiteY10" fmla="*/ 0 h 380745"/>
                <a:gd name="connsiteX11" fmla="*/ 154813 w 154813"/>
                <a:gd name="connsiteY11" fmla="*/ 380619 h 380745"/>
                <a:gd name="connsiteX12" fmla="*/ 106299 w 154813"/>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3"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7321753-6CD6-CB21-42C9-2C81E4342A2F}"/>
                </a:ext>
              </a:extLst>
            </p:cNvPr>
            <p:cNvSpPr/>
            <p:nvPr/>
          </p:nvSpPr>
          <p:spPr>
            <a:xfrm>
              <a:off x="2943860" y="360299"/>
              <a:ext cx="144525" cy="380491"/>
            </a:xfrm>
            <a:custGeom>
              <a:avLst/>
              <a:gdLst>
                <a:gd name="connsiteX0" fmla="*/ 101600 w 144525"/>
                <a:gd name="connsiteY0" fmla="*/ 57658 h 380491"/>
                <a:gd name="connsiteX1" fmla="*/ 101600 w 144525"/>
                <a:gd name="connsiteY1" fmla="*/ 380492 h 380491"/>
                <a:gd name="connsiteX2" fmla="*/ 42799 w 144525"/>
                <a:gd name="connsiteY2" fmla="*/ 380492 h 380491"/>
                <a:gd name="connsiteX3" fmla="*/ 42799 w 144525"/>
                <a:gd name="connsiteY3" fmla="*/ 57658 h 380491"/>
                <a:gd name="connsiteX4" fmla="*/ 0 w 144525"/>
                <a:gd name="connsiteY4" fmla="*/ 57658 h 380491"/>
                <a:gd name="connsiteX5" fmla="*/ 0 w 144525"/>
                <a:gd name="connsiteY5" fmla="*/ 0 h 380491"/>
                <a:gd name="connsiteX6" fmla="*/ 144526 w 144525"/>
                <a:gd name="connsiteY6" fmla="*/ 0 h 380491"/>
                <a:gd name="connsiteX7" fmla="*/ 144526 w 144525"/>
                <a:gd name="connsiteY7" fmla="*/ 57658 h 380491"/>
                <a:gd name="connsiteX8" fmla="*/ 101600 w 144525"/>
                <a:gd name="connsiteY8" fmla="*/ 57658 h 3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25" h="380491">
                  <a:moveTo>
                    <a:pt x="101600" y="57658"/>
                  </a:moveTo>
                  <a:lnTo>
                    <a:pt x="101600" y="380492"/>
                  </a:lnTo>
                  <a:lnTo>
                    <a:pt x="42799" y="380492"/>
                  </a:lnTo>
                  <a:lnTo>
                    <a:pt x="42799" y="57658"/>
                  </a:lnTo>
                  <a:lnTo>
                    <a:pt x="0" y="57658"/>
                  </a:lnTo>
                  <a:lnTo>
                    <a:pt x="0" y="0"/>
                  </a:lnTo>
                  <a:lnTo>
                    <a:pt x="144526" y="0"/>
                  </a:lnTo>
                  <a:lnTo>
                    <a:pt x="144526" y="57658"/>
                  </a:lnTo>
                  <a:lnTo>
                    <a:pt x="101600" y="57658"/>
                  </a:lnTo>
                  <a:close/>
                </a:path>
              </a:pathLst>
            </a:custGeom>
            <a:solidFill>
              <a:srgbClr val="FFFFFF"/>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A7017F-C821-4063-03F0-ED867D725597}"/>
                </a:ext>
              </a:extLst>
            </p:cNvPr>
            <p:cNvSpPr/>
            <p:nvPr/>
          </p:nvSpPr>
          <p:spPr>
            <a:xfrm>
              <a:off x="3105530" y="360172"/>
              <a:ext cx="150240" cy="380618"/>
            </a:xfrm>
            <a:custGeom>
              <a:avLst/>
              <a:gdLst>
                <a:gd name="connsiteX0" fmla="*/ 91948 w 150240"/>
                <a:gd name="connsiteY0" fmla="*/ 380619 h 380618"/>
                <a:gd name="connsiteX1" fmla="*/ 91948 w 150240"/>
                <a:gd name="connsiteY1" fmla="*/ 223520 h 380618"/>
                <a:gd name="connsiteX2" fmla="*/ 58801 w 150240"/>
                <a:gd name="connsiteY2" fmla="*/ 223520 h 380618"/>
                <a:gd name="connsiteX3" fmla="*/ 58801 w 150240"/>
                <a:gd name="connsiteY3" fmla="*/ 380619 h 380618"/>
                <a:gd name="connsiteX4" fmla="*/ 0 w 150240"/>
                <a:gd name="connsiteY4" fmla="*/ 380619 h 380618"/>
                <a:gd name="connsiteX5" fmla="*/ 0 w 150240"/>
                <a:gd name="connsiteY5" fmla="*/ 0 h 380618"/>
                <a:gd name="connsiteX6" fmla="*/ 58801 w 150240"/>
                <a:gd name="connsiteY6" fmla="*/ 0 h 380618"/>
                <a:gd name="connsiteX7" fmla="*/ 58801 w 150240"/>
                <a:gd name="connsiteY7" fmla="*/ 165100 h 380618"/>
                <a:gd name="connsiteX8" fmla="*/ 91948 w 150240"/>
                <a:gd name="connsiteY8" fmla="*/ 165100 h 380618"/>
                <a:gd name="connsiteX9" fmla="*/ 91948 w 150240"/>
                <a:gd name="connsiteY9" fmla="*/ 0 h 380618"/>
                <a:gd name="connsiteX10" fmla="*/ 150241 w 150240"/>
                <a:gd name="connsiteY10" fmla="*/ 0 h 380618"/>
                <a:gd name="connsiteX11" fmla="*/ 150241 w 150240"/>
                <a:gd name="connsiteY11" fmla="*/ 380619 h 380618"/>
                <a:gd name="connsiteX12" fmla="*/ 91948 w 150240"/>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40" h="380618">
                  <a:moveTo>
                    <a:pt x="91948" y="380619"/>
                  </a:moveTo>
                  <a:lnTo>
                    <a:pt x="91948" y="223520"/>
                  </a:lnTo>
                  <a:lnTo>
                    <a:pt x="58801" y="223520"/>
                  </a:lnTo>
                  <a:lnTo>
                    <a:pt x="58801" y="380619"/>
                  </a:lnTo>
                  <a:lnTo>
                    <a:pt x="0" y="380619"/>
                  </a:lnTo>
                  <a:lnTo>
                    <a:pt x="0" y="0"/>
                  </a:lnTo>
                  <a:lnTo>
                    <a:pt x="58801" y="0"/>
                  </a:lnTo>
                  <a:lnTo>
                    <a:pt x="58801" y="165100"/>
                  </a:lnTo>
                  <a:lnTo>
                    <a:pt x="91948" y="165100"/>
                  </a:lnTo>
                  <a:lnTo>
                    <a:pt x="91948" y="0"/>
                  </a:lnTo>
                  <a:lnTo>
                    <a:pt x="150241" y="0"/>
                  </a:lnTo>
                  <a:lnTo>
                    <a:pt x="150241" y="380619"/>
                  </a:lnTo>
                  <a:lnTo>
                    <a:pt x="91948" y="380619"/>
                  </a:lnTo>
                  <a:close/>
                </a:path>
              </a:pathLst>
            </a:custGeom>
            <a:solidFill>
              <a:srgbClr val="FFFFFF"/>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4DB4481-C9E5-C79B-2213-A7376C75C2C3}"/>
                </a:ext>
              </a:extLst>
            </p:cNvPr>
            <p:cNvSpPr/>
            <p:nvPr/>
          </p:nvSpPr>
          <p:spPr>
            <a:xfrm>
              <a:off x="3285490" y="360172"/>
              <a:ext cx="123444" cy="380618"/>
            </a:xfrm>
            <a:custGeom>
              <a:avLst/>
              <a:gdLst>
                <a:gd name="connsiteX0" fmla="*/ 0 w 123444"/>
                <a:gd name="connsiteY0" fmla="*/ 380619 h 380618"/>
                <a:gd name="connsiteX1" fmla="*/ 0 w 123444"/>
                <a:gd name="connsiteY1" fmla="*/ 0 h 380618"/>
                <a:gd name="connsiteX2" fmla="*/ 123444 w 123444"/>
                <a:gd name="connsiteY2" fmla="*/ 0 h 380618"/>
                <a:gd name="connsiteX3" fmla="*/ 123444 w 123444"/>
                <a:gd name="connsiteY3" fmla="*/ 54864 h 380618"/>
                <a:gd name="connsiteX4" fmla="*/ 58928 w 123444"/>
                <a:gd name="connsiteY4" fmla="*/ 54864 h 380618"/>
                <a:gd name="connsiteX5" fmla="*/ 58928 w 123444"/>
                <a:gd name="connsiteY5" fmla="*/ 158877 h 380618"/>
                <a:gd name="connsiteX6" fmla="*/ 101854 w 123444"/>
                <a:gd name="connsiteY6" fmla="*/ 158877 h 380618"/>
                <a:gd name="connsiteX7" fmla="*/ 101854 w 123444"/>
                <a:gd name="connsiteY7" fmla="*/ 210947 h 380618"/>
                <a:gd name="connsiteX8" fmla="*/ 58928 w 123444"/>
                <a:gd name="connsiteY8" fmla="*/ 210947 h 380618"/>
                <a:gd name="connsiteX9" fmla="*/ 58928 w 123444"/>
                <a:gd name="connsiteY9" fmla="*/ 324104 h 380618"/>
                <a:gd name="connsiteX10" fmla="*/ 123444 w 123444"/>
                <a:gd name="connsiteY10" fmla="*/ 324104 h 380618"/>
                <a:gd name="connsiteX11" fmla="*/ 123444 w 123444"/>
                <a:gd name="connsiteY11" fmla="*/ 380619 h 380618"/>
                <a:gd name="connsiteX12" fmla="*/ 0 w 123444"/>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 h="380618">
                  <a:moveTo>
                    <a:pt x="0" y="380619"/>
                  </a:moveTo>
                  <a:lnTo>
                    <a:pt x="0" y="0"/>
                  </a:lnTo>
                  <a:lnTo>
                    <a:pt x="123444" y="0"/>
                  </a:lnTo>
                  <a:lnTo>
                    <a:pt x="123444" y="54864"/>
                  </a:lnTo>
                  <a:lnTo>
                    <a:pt x="58928" y="54864"/>
                  </a:lnTo>
                  <a:lnTo>
                    <a:pt x="58928" y="158877"/>
                  </a:lnTo>
                  <a:lnTo>
                    <a:pt x="101854" y="158877"/>
                  </a:lnTo>
                  <a:lnTo>
                    <a:pt x="101854" y="210947"/>
                  </a:lnTo>
                  <a:lnTo>
                    <a:pt x="58928" y="210947"/>
                  </a:lnTo>
                  <a:lnTo>
                    <a:pt x="58928" y="324104"/>
                  </a:lnTo>
                  <a:lnTo>
                    <a:pt x="123444" y="324104"/>
                  </a:lnTo>
                  <a:lnTo>
                    <a:pt x="123444"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8AD09F0A-0D5F-1D0D-4808-6786014DC30D}"/>
                </a:ext>
              </a:extLst>
            </p:cNvPr>
            <p:cNvSpPr/>
            <p:nvPr/>
          </p:nvSpPr>
          <p:spPr>
            <a:xfrm>
              <a:off x="2047748" y="862330"/>
              <a:ext cx="143891" cy="392175"/>
            </a:xfrm>
            <a:custGeom>
              <a:avLst/>
              <a:gdLst>
                <a:gd name="connsiteX0" fmla="*/ 75946 w 143891"/>
                <a:gd name="connsiteY0" fmla="*/ 392176 h 392175"/>
                <a:gd name="connsiteX1" fmla="*/ 0 w 143891"/>
                <a:gd name="connsiteY1" fmla="*/ 313817 h 392175"/>
                <a:gd name="connsiteX2" fmla="*/ 0 w 143891"/>
                <a:gd name="connsiteY2" fmla="*/ 78359 h 392175"/>
                <a:gd name="connsiteX3" fmla="*/ 75946 w 143891"/>
                <a:gd name="connsiteY3" fmla="*/ 0 h 392175"/>
                <a:gd name="connsiteX4" fmla="*/ 143891 w 143891"/>
                <a:gd name="connsiteY4" fmla="*/ 76581 h 392175"/>
                <a:gd name="connsiteX5" fmla="*/ 143891 w 143891"/>
                <a:gd name="connsiteY5" fmla="*/ 141732 h 392175"/>
                <a:gd name="connsiteX6" fmla="*/ 93599 w 143891"/>
                <a:gd name="connsiteY6" fmla="*/ 141732 h 392175"/>
                <a:gd name="connsiteX7" fmla="*/ 93599 w 143891"/>
                <a:gd name="connsiteY7" fmla="*/ 74930 h 392175"/>
                <a:gd name="connsiteX8" fmla="*/ 76454 w 143891"/>
                <a:gd name="connsiteY8" fmla="*/ 57150 h 392175"/>
                <a:gd name="connsiteX9" fmla="*/ 59944 w 143891"/>
                <a:gd name="connsiteY9" fmla="*/ 74930 h 392175"/>
                <a:gd name="connsiteX10" fmla="*/ 59944 w 143891"/>
                <a:gd name="connsiteY10" fmla="*/ 317246 h 392175"/>
                <a:gd name="connsiteX11" fmla="*/ 76454 w 143891"/>
                <a:gd name="connsiteY11" fmla="*/ 335026 h 392175"/>
                <a:gd name="connsiteX12" fmla="*/ 93599 w 143891"/>
                <a:gd name="connsiteY12" fmla="*/ 317246 h 392175"/>
                <a:gd name="connsiteX13" fmla="*/ 93599 w 143891"/>
                <a:gd name="connsiteY13" fmla="*/ 250444 h 392175"/>
                <a:gd name="connsiteX14" fmla="*/ 143891 w 143891"/>
                <a:gd name="connsiteY14" fmla="*/ 250444 h 392175"/>
                <a:gd name="connsiteX15" fmla="*/ 143891 w 143891"/>
                <a:gd name="connsiteY15" fmla="*/ 315595 h 392175"/>
                <a:gd name="connsiteX16" fmla="*/ 75946 w 143891"/>
                <a:gd name="connsiteY16" fmla="*/ 392176 h 3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91" h="392175">
                  <a:moveTo>
                    <a:pt x="75946" y="392176"/>
                  </a:moveTo>
                  <a:cubicBezTo>
                    <a:pt x="33655" y="392176"/>
                    <a:pt x="0" y="360680"/>
                    <a:pt x="0" y="313817"/>
                  </a:cubicBezTo>
                  <a:lnTo>
                    <a:pt x="0" y="78359"/>
                  </a:lnTo>
                  <a:cubicBezTo>
                    <a:pt x="0" y="32004"/>
                    <a:pt x="33655" y="0"/>
                    <a:pt x="75946" y="0"/>
                  </a:cubicBezTo>
                  <a:cubicBezTo>
                    <a:pt x="118237" y="0"/>
                    <a:pt x="143891" y="31496"/>
                    <a:pt x="143891" y="76581"/>
                  </a:cubicBezTo>
                  <a:lnTo>
                    <a:pt x="143891" y="141732"/>
                  </a:lnTo>
                  <a:lnTo>
                    <a:pt x="93599" y="141732"/>
                  </a:lnTo>
                  <a:lnTo>
                    <a:pt x="93599" y="74930"/>
                  </a:lnTo>
                  <a:cubicBezTo>
                    <a:pt x="93599" y="64643"/>
                    <a:pt x="88392" y="57150"/>
                    <a:pt x="76454" y="57150"/>
                  </a:cubicBezTo>
                  <a:cubicBezTo>
                    <a:pt x="64516" y="57150"/>
                    <a:pt x="59944" y="64516"/>
                    <a:pt x="59944" y="74930"/>
                  </a:cubicBezTo>
                  <a:lnTo>
                    <a:pt x="59944" y="317246"/>
                  </a:lnTo>
                  <a:cubicBezTo>
                    <a:pt x="59944" y="327533"/>
                    <a:pt x="64516" y="335026"/>
                    <a:pt x="76454" y="335026"/>
                  </a:cubicBezTo>
                  <a:cubicBezTo>
                    <a:pt x="88392" y="335026"/>
                    <a:pt x="93599" y="327660"/>
                    <a:pt x="93599" y="317246"/>
                  </a:cubicBezTo>
                  <a:lnTo>
                    <a:pt x="93599" y="250444"/>
                  </a:lnTo>
                  <a:lnTo>
                    <a:pt x="143891" y="250444"/>
                  </a:lnTo>
                  <a:lnTo>
                    <a:pt x="143891" y="315595"/>
                  </a:lnTo>
                  <a:cubicBezTo>
                    <a:pt x="143891" y="361315"/>
                    <a:pt x="119253" y="392176"/>
                    <a:pt x="75946" y="392176"/>
                  </a:cubicBezTo>
                  <a:close/>
                </a:path>
              </a:pathLst>
            </a:custGeom>
            <a:solidFill>
              <a:srgbClr val="FFFFFF"/>
            </a:solidFill>
            <a:ln w="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59AA848-DE73-242C-DE76-2C72039E2663}"/>
                </a:ext>
              </a:extLst>
            </p:cNvPr>
            <p:cNvSpPr/>
            <p:nvPr/>
          </p:nvSpPr>
          <p:spPr>
            <a:xfrm>
              <a:off x="2215007" y="868172"/>
              <a:ext cx="120014" cy="380618"/>
            </a:xfrm>
            <a:custGeom>
              <a:avLst/>
              <a:gdLst>
                <a:gd name="connsiteX0" fmla="*/ 127 w 120014"/>
                <a:gd name="connsiteY0" fmla="*/ 380619 h 380618"/>
                <a:gd name="connsiteX1" fmla="*/ 127 w 120014"/>
                <a:gd name="connsiteY1" fmla="*/ 0 h 380618"/>
                <a:gd name="connsiteX2" fmla="*/ 58928 w 120014"/>
                <a:gd name="connsiteY2" fmla="*/ 0 h 380618"/>
                <a:gd name="connsiteX3" fmla="*/ 58928 w 120014"/>
                <a:gd name="connsiteY3" fmla="*/ 325755 h 380618"/>
                <a:gd name="connsiteX4" fmla="*/ 120015 w 120014"/>
                <a:gd name="connsiteY4" fmla="*/ 325755 h 380618"/>
                <a:gd name="connsiteX5" fmla="*/ 120015 w 120014"/>
                <a:gd name="connsiteY5" fmla="*/ 380619 h 380618"/>
                <a:gd name="connsiteX6" fmla="*/ 0 w 120014"/>
                <a:gd name="connsiteY6"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4" h="380618">
                  <a:moveTo>
                    <a:pt x="127" y="380619"/>
                  </a:moveTo>
                  <a:lnTo>
                    <a:pt x="127" y="0"/>
                  </a:lnTo>
                  <a:lnTo>
                    <a:pt x="58928" y="0"/>
                  </a:lnTo>
                  <a:lnTo>
                    <a:pt x="58928" y="325755"/>
                  </a:lnTo>
                  <a:lnTo>
                    <a:pt x="120015" y="325755"/>
                  </a:lnTo>
                  <a:lnTo>
                    <a:pt x="120015"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DD9F732D-83E0-1953-AED7-CE3B759BCAA9}"/>
                </a:ext>
              </a:extLst>
            </p:cNvPr>
            <p:cNvSpPr/>
            <p:nvPr/>
          </p:nvSpPr>
          <p:spPr>
            <a:xfrm>
              <a:off x="2336926" y="868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EBA90ED-91E2-8643-B459-48178884D5C0}"/>
                </a:ext>
              </a:extLst>
            </p:cNvPr>
            <p:cNvSpPr/>
            <p:nvPr/>
          </p:nvSpPr>
          <p:spPr>
            <a:xfrm>
              <a:off x="2502026"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E4EFA09-7908-379B-104C-104AB826C773}"/>
                </a:ext>
              </a:extLst>
            </p:cNvPr>
            <p:cNvSpPr/>
            <p:nvPr/>
          </p:nvSpPr>
          <p:spPr>
            <a:xfrm>
              <a:off x="2663825"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5DF7EA0-E5E0-ABA1-CE1B-08B968B68397}"/>
                </a:ext>
              </a:extLst>
            </p:cNvPr>
            <p:cNvSpPr/>
            <p:nvPr/>
          </p:nvSpPr>
          <p:spPr>
            <a:xfrm>
              <a:off x="2833623" y="868299"/>
              <a:ext cx="150114" cy="380618"/>
            </a:xfrm>
            <a:custGeom>
              <a:avLst/>
              <a:gdLst>
                <a:gd name="connsiteX0" fmla="*/ 99822 w 150114"/>
                <a:gd name="connsiteY0" fmla="*/ 380492 h 380618"/>
                <a:gd name="connsiteX1" fmla="*/ 85598 w 150114"/>
                <a:gd name="connsiteY1" fmla="*/ 321691 h 380618"/>
                <a:gd name="connsiteX2" fmla="*/ 85598 w 150114"/>
                <a:gd name="connsiteY2" fmla="*/ 238887 h 380618"/>
                <a:gd name="connsiteX3" fmla="*/ 73025 w 150114"/>
                <a:gd name="connsiteY3" fmla="*/ 221742 h 380618"/>
                <a:gd name="connsiteX4" fmla="*/ 58801 w 150114"/>
                <a:gd name="connsiteY4" fmla="*/ 221742 h 380618"/>
                <a:gd name="connsiteX5" fmla="*/ 58801 w 150114"/>
                <a:gd name="connsiteY5" fmla="*/ 380619 h 380618"/>
                <a:gd name="connsiteX6" fmla="*/ 0 w 150114"/>
                <a:gd name="connsiteY6" fmla="*/ 380619 h 380618"/>
                <a:gd name="connsiteX7" fmla="*/ 0 w 150114"/>
                <a:gd name="connsiteY7" fmla="*/ 0 h 380618"/>
                <a:gd name="connsiteX8" fmla="*/ 79375 w 150114"/>
                <a:gd name="connsiteY8" fmla="*/ 0 h 380618"/>
                <a:gd name="connsiteX9" fmla="*/ 141097 w 150114"/>
                <a:gd name="connsiteY9" fmla="*/ 66802 h 380618"/>
                <a:gd name="connsiteX10" fmla="*/ 141097 w 150114"/>
                <a:gd name="connsiteY10" fmla="*/ 153670 h 380618"/>
                <a:gd name="connsiteX11" fmla="*/ 115951 w 150114"/>
                <a:gd name="connsiteY11" fmla="*/ 196596 h 380618"/>
                <a:gd name="connsiteX12" fmla="*/ 142748 w 150114"/>
                <a:gd name="connsiteY12" fmla="*/ 240030 h 380618"/>
                <a:gd name="connsiteX13" fmla="*/ 142748 w 150114"/>
                <a:gd name="connsiteY13" fmla="*/ 317119 h 380618"/>
                <a:gd name="connsiteX14" fmla="*/ 150114 w 150114"/>
                <a:gd name="connsiteY14" fmla="*/ 378841 h 380618"/>
                <a:gd name="connsiteX15" fmla="*/ 150114 w 150114"/>
                <a:gd name="connsiteY15" fmla="*/ 380492 h 380618"/>
                <a:gd name="connsiteX16" fmla="*/ 99822 w 150114"/>
                <a:gd name="connsiteY16" fmla="*/ 380492 h 380618"/>
                <a:gd name="connsiteX17" fmla="*/ 83820 w 150114"/>
                <a:gd name="connsiteY17" fmla="*/ 69596 h 380618"/>
                <a:gd name="connsiteX18" fmla="*/ 73533 w 150114"/>
                <a:gd name="connsiteY18" fmla="*/ 53594 h 380618"/>
                <a:gd name="connsiteX19" fmla="*/ 58674 w 150114"/>
                <a:gd name="connsiteY19" fmla="*/ 53594 h 380618"/>
                <a:gd name="connsiteX20" fmla="*/ 58674 w 150114"/>
                <a:gd name="connsiteY20" fmla="*/ 171323 h 380618"/>
                <a:gd name="connsiteX21" fmla="*/ 73533 w 150114"/>
                <a:gd name="connsiteY21" fmla="*/ 171323 h 380618"/>
                <a:gd name="connsiteX22" fmla="*/ 83820 w 150114"/>
                <a:gd name="connsiteY22" fmla="*/ 155321 h 380618"/>
                <a:gd name="connsiteX23" fmla="*/ 83820 w 150114"/>
                <a:gd name="connsiteY23" fmla="*/ 69596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114" h="380618">
                  <a:moveTo>
                    <a:pt x="99822" y="380492"/>
                  </a:moveTo>
                  <a:cubicBezTo>
                    <a:pt x="90678" y="380492"/>
                    <a:pt x="85598" y="343408"/>
                    <a:pt x="85598" y="321691"/>
                  </a:cubicBezTo>
                  <a:lnTo>
                    <a:pt x="85598" y="238887"/>
                  </a:lnTo>
                  <a:cubicBezTo>
                    <a:pt x="85598" y="229743"/>
                    <a:pt x="81026" y="221742"/>
                    <a:pt x="73025" y="221742"/>
                  </a:cubicBezTo>
                  <a:lnTo>
                    <a:pt x="58801" y="221742"/>
                  </a:lnTo>
                  <a:lnTo>
                    <a:pt x="58801" y="380619"/>
                  </a:lnTo>
                  <a:lnTo>
                    <a:pt x="0" y="380619"/>
                  </a:lnTo>
                  <a:lnTo>
                    <a:pt x="0" y="0"/>
                  </a:lnTo>
                  <a:lnTo>
                    <a:pt x="79375" y="0"/>
                  </a:lnTo>
                  <a:cubicBezTo>
                    <a:pt x="108458" y="0"/>
                    <a:pt x="141097" y="17145"/>
                    <a:pt x="141097" y="66802"/>
                  </a:cubicBezTo>
                  <a:lnTo>
                    <a:pt x="141097" y="153670"/>
                  </a:lnTo>
                  <a:cubicBezTo>
                    <a:pt x="141097" y="171450"/>
                    <a:pt x="131318" y="186182"/>
                    <a:pt x="115951" y="196596"/>
                  </a:cubicBezTo>
                  <a:cubicBezTo>
                    <a:pt x="131318" y="206883"/>
                    <a:pt x="142748" y="221107"/>
                    <a:pt x="142748" y="240030"/>
                  </a:cubicBezTo>
                  <a:lnTo>
                    <a:pt x="142748" y="317119"/>
                  </a:lnTo>
                  <a:cubicBezTo>
                    <a:pt x="142748" y="341122"/>
                    <a:pt x="146177" y="360553"/>
                    <a:pt x="150114" y="378841"/>
                  </a:cubicBezTo>
                  <a:lnTo>
                    <a:pt x="150114" y="380492"/>
                  </a:lnTo>
                  <a:lnTo>
                    <a:pt x="99822" y="380492"/>
                  </a:lnTo>
                  <a:close/>
                  <a:moveTo>
                    <a:pt x="83820" y="69596"/>
                  </a:moveTo>
                  <a:cubicBezTo>
                    <a:pt x="83820" y="58166"/>
                    <a:pt x="80391" y="53594"/>
                    <a:pt x="73533" y="53594"/>
                  </a:cubicBezTo>
                  <a:lnTo>
                    <a:pt x="58674" y="53594"/>
                  </a:lnTo>
                  <a:lnTo>
                    <a:pt x="58674" y="171323"/>
                  </a:lnTo>
                  <a:lnTo>
                    <a:pt x="73533" y="171323"/>
                  </a:lnTo>
                  <a:cubicBezTo>
                    <a:pt x="80391" y="171323"/>
                    <a:pt x="83820" y="167386"/>
                    <a:pt x="83820" y="155321"/>
                  </a:cubicBezTo>
                  <a:lnTo>
                    <a:pt x="83820" y="69596"/>
                  </a:lnTo>
                  <a:close/>
                </a:path>
              </a:pathLst>
            </a:custGeom>
            <a:solidFill>
              <a:srgbClr val="FFFFFF"/>
            </a:solidFill>
            <a:ln w="0"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2CCE1B6-63BF-F025-0AE9-0C0D92E0381A}"/>
                </a:ext>
              </a:extLst>
            </p:cNvPr>
            <p:cNvSpPr/>
            <p:nvPr/>
          </p:nvSpPr>
          <p:spPr>
            <a:xfrm>
              <a:off x="2999739" y="862457"/>
              <a:ext cx="148589" cy="392048"/>
            </a:xfrm>
            <a:custGeom>
              <a:avLst/>
              <a:gdLst>
                <a:gd name="connsiteX0" fmla="*/ 74295 w 148589"/>
                <a:gd name="connsiteY0" fmla="*/ 392049 h 392048"/>
                <a:gd name="connsiteX1" fmla="*/ 0 w 148589"/>
                <a:gd name="connsiteY1" fmla="*/ 315468 h 392048"/>
                <a:gd name="connsiteX2" fmla="*/ 0 w 148589"/>
                <a:gd name="connsiteY2" fmla="*/ 76581 h 392048"/>
                <a:gd name="connsiteX3" fmla="*/ 74295 w 148589"/>
                <a:gd name="connsiteY3" fmla="*/ 0 h 392048"/>
                <a:gd name="connsiteX4" fmla="*/ 148590 w 148589"/>
                <a:gd name="connsiteY4" fmla="*/ 76581 h 392048"/>
                <a:gd name="connsiteX5" fmla="*/ 148590 w 148589"/>
                <a:gd name="connsiteY5" fmla="*/ 315468 h 392048"/>
                <a:gd name="connsiteX6" fmla="*/ 74295 w 148589"/>
                <a:gd name="connsiteY6" fmla="*/ 392049 h 392048"/>
                <a:gd name="connsiteX7" fmla="*/ 88519 w 148589"/>
                <a:gd name="connsiteY7" fmla="*/ 72644 h 392048"/>
                <a:gd name="connsiteX8" fmla="*/ 74295 w 148589"/>
                <a:gd name="connsiteY8" fmla="*/ 57277 h 392048"/>
                <a:gd name="connsiteX9" fmla="*/ 60071 w 148589"/>
                <a:gd name="connsiteY9" fmla="*/ 72644 h 392048"/>
                <a:gd name="connsiteX10" fmla="*/ 60071 w 148589"/>
                <a:gd name="connsiteY10" fmla="*/ 319532 h 392048"/>
                <a:gd name="connsiteX11" fmla="*/ 74295 w 148589"/>
                <a:gd name="connsiteY11" fmla="*/ 334899 h 392048"/>
                <a:gd name="connsiteX12" fmla="*/ 88519 w 148589"/>
                <a:gd name="connsiteY12" fmla="*/ 319532 h 392048"/>
                <a:gd name="connsiteX13" fmla="*/ 88519 w 148589"/>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89"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94C79A0F-EC91-5274-FA94-1D5A7EEAFEC6}"/>
                </a:ext>
              </a:extLst>
            </p:cNvPr>
            <p:cNvSpPr/>
            <p:nvPr/>
          </p:nvSpPr>
          <p:spPr>
            <a:xfrm>
              <a:off x="3172967" y="862457"/>
              <a:ext cx="148590" cy="392048"/>
            </a:xfrm>
            <a:custGeom>
              <a:avLst/>
              <a:gdLst>
                <a:gd name="connsiteX0" fmla="*/ 74295 w 148590"/>
                <a:gd name="connsiteY0" fmla="*/ 392049 h 392048"/>
                <a:gd name="connsiteX1" fmla="*/ 0 w 148590"/>
                <a:gd name="connsiteY1" fmla="*/ 315468 h 392048"/>
                <a:gd name="connsiteX2" fmla="*/ 0 w 148590"/>
                <a:gd name="connsiteY2" fmla="*/ 76581 h 392048"/>
                <a:gd name="connsiteX3" fmla="*/ 74295 w 148590"/>
                <a:gd name="connsiteY3" fmla="*/ 0 h 392048"/>
                <a:gd name="connsiteX4" fmla="*/ 148590 w 148590"/>
                <a:gd name="connsiteY4" fmla="*/ 76581 h 392048"/>
                <a:gd name="connsiteX5" fmla="*/ 148590 w 148590"/>
                <a:gd name="connsiteY5" fmla="*/ 315468 h 392048"/>
                <a:gd name="connsiteX6" fmla="*/ 74295 w 148590"/>
                <a:gd name="connsiteY6" fmla="*/ 392049 h 392048"/>
                <a:gd name="connsiteX7" fmla="*/ 88519 w 148590"/>
                <a:gd name="connsiteY7" fmla="*/ 72644 h 392048"/>
                <a:gd name="connsiteX8" fmla="*/ 74295 w 148590"/>
                <a:gd name="connsiteY8" fmla="*/ 57277 h 392048"/>
                <a:gd name="connsiteX9" fmla="*/ 60071 w 148590"/>
                <a:gd name="connsiteY9" fmla="*/ 72644 h 392048"/>
                <a:gd name="connsiteX10" fmla="*/ 60071 w 148590"/>
                <a:gd name="connsiteY10" fmla="*/ 319532 h 392048"/>
                <a:gd name="connsiteX11" fmla="*/ 74295 w 148590"/>
                <a:gd name="connsiteY11" fmla="*/ 334899 h 392048"/>
                <a:gd name="connsiteX12" fmla="*/ 88519 w 148590"/>
                <a:gd name="connsiteY12" fmla="*/ 319532 h 392048"/>
                <a:gd name="connsiteX13" fmla="*/ 88519 w 148590"/>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90"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9B39066-5562-EC25-032C-78ABEF750EAC}"/>
                </a:ext>
              </a:extLst>
            </p:cNvPr>
            <p:cNvSpPr/>
            <p:nvPr/>
          </p:nvSpPr>
          <p:spPr>
            <a:xfrm>
              <a:off x="3348990" y="868172"/>
              <a:ext cx="207771" cy="380618"/>
            </a:xfrm>
            <a:custGeom>
              <a:avLst/>
              <a:gdLst>
                <a:gd name="connsiteX0" fmla="*/ 151384 w 207771"/>
                <a:gd name="connsiteY0" fmla="*/ 380619 h 380618"/>
                <a:gd name="connsiteX1" fmla="*/ 151384 w 207771"/>
                <a:gd name="connsiteY1" fmla="*/ 90932 h 380618"/>
                <a:gd name="connsiteX2" fmla="*/ 143383 w 207771"/>
                <a:gd name="connsiteY2" fmla="*/ 177800 h 380618"/>
                <a:gd name="connsiteX3" fmla="*/ 118872 w 207771"/>
                <a:gd name="connsiteY3" fmla="*/ 380619 h 380618"/>
                <a:gd name="connsiteX4" fmla="*/ 80010 w 207771"/>
                <a:gd name="connsiteY4" fmla="*/ 380619 h 380618"/>
                <a:gd name="connsiteX5" fmla="*/ 58293 w 207771"/>
                <a:gd name="connsiteY5" fmla="*/ 177800 h 380618"/>
                <a:gd name="connsiteX6" fmla="*/ 51435 w 207771"/>
                <a:gd name="connsiteY6" fmla="*/ 90932 h 380618"/>
                <a:gd name="connsiteX7" fmla="*/ 51435 w 207771"/>
                <a:gd name="connsiteY7" fmla="*/ 380619 h 380618"/>
                <a:gd name="connsiteX8" fmla="*/ 0 w 207771"/>
                <a:gd name="connsiteY8" fmla="*/ 380619 h 380618"/>
                <a:gd name="connsiteX9" fmla="*/ 0 w 207771"/>
                <a:gd name="connsiteY9" fmla="*/ 0 h 380618"/>
                <a:gd name="connsiteX10" fmla="*/ 77089 w 207771"/>
                <a:gd name="connsiteY10" fmla="*/ 0 h 380618"/>
                <a:gd name="connsiteX11" fmla="*/ 97663 w 207771"/>
                <a:gd name="connsiteY11" fmla="*/ 149733 h 380618"/>
                <a:gd name="connsiteX12" fmla="*/ 105664 w 207771"/>
                <a:gd name="connsiteY12" fmla="*/ 235966 h 380618"/>
                <a:gd name="connsiteX13" fmla="*/ 113030 w 207771"/>
                <a:gd name="connsiteY13" fmla="*/ 149733 h 380618"/>
                <a:gd name="connsiteX14" fmla="*/ 131826 w 207771"/>
                <a:gd name="connsiteY14" fmla="*/ 0 h 380618"/>
                <a:gd name="connsiteX15" fmla="*/ 207772 w 207771"/>
                <a:gd name="connsiteY15" fmla="*/ 0 h 380618"/>
                <a:gd name="connsiteX16" fmla="*/ 207772 w 207771"/>
                <a:gd name="connsiteY16" fmla="*/ 380619 h 380618"/>
                <a:gd name="connsiteX17" fmla="*/ 151130 w 207771"/>
                <a:gd name="connsiteY17"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7771" h="380618">
                  <a:moveTo>
                    <a:pt x="151384" y="380619"/>
                  </a:moveTo>
                  <a:lnTo>
                    <a:pt x="151384" y="90932"/>
                  </a:lnTo>
                  <a:lnTo>
                    <a:pt x="143383" y="177800"/>
                  </a:lnTo>
                  <a:lnTo>
                    <a:pt x="118872" y="380619"/>
                  </a:lnTo>
                  <a:lnTo>
                    <a:pt x="80010" y="380619"/>
                  </a:lnTo>
                  <a:lnTo>
                    <a:pt x="58293" y="177800"/>
                  </a:lnTo>
                  <a:lnTo>
                    <a:pt x="51435" y="90932"/>
                  </a:lnTo>
                  <a:lnTo>
                    <a:pt x="51435" y="380619"/>
                  </a:lnTo>
                  <a:lnTo>
                    <a:pt x="0" y="380619"/>
                  </a:lnTo>
                  <a:lnTo>
                    <a:pt x="0" y="0"/>
                  </a:lnTo>
                  <a:lnTo>
                    <a:pt x="77089" y="0"/>
                  </a:lnTo>
                  <a:lnTo>
                    <a:pt x="97663" y="149733"/>
                  </a:lnTo>
                  <a:lnTo>
                    <a:pt x="105664" y="235966"/>
                  </a:lnTo>
                  <a:lnTo>
                    <a:pt x="113030" y="149733"/>
                  </a:lnTo>
                  <a:lnTo>
                    <a:pt x="131826" y="0"/>
                  </a:lnTo>
                  <a:lnTo>
                    <a:pt x="207772" y="0"/>
                  </a:lnTo>
                  <a:lnTo>
                    <a:pt x="207772" y="380619"/>
                  </a:lnTo>
                  <a:lnTo>
                    <a:pt x="151130" y="380619"/>
                  </a:lnTo>
                  <a:close/>
                </a:path>
              </a:pathLst>
            </a:custGeom>
            <a:solidFill>
              <a:srgbClr val="FFFFFF"/>
            </a:solidFill>
            <a:ln w="0" cap="flat">
              <a:noFill/>
              <a:prstDash val="solid"/>
              <a:miter/>
            </a:ln>
          </p:spPr>
          <p:txBody>
            <a:bodyPr rtlCol="0" anchor="ctr"/>
            <a:lstStyle/>
            <a:p>
              <a:endParaRPr lang="en-US"/>
            </a:p>
          </p:txBody>
        </p:sp>
      </p:grpSp>
      <p:sp>
        <p:nvSpPr>
          <p:cNvPr id="15" name="Content">
            <a:extLst>
              <a:ext uri="{FF2B5EF4-FFF2-40B4-BE49-F238E27FC236}">
                <a16:creationId xmlns:a16="http://schemas.microsoft.com/office/drawing/2014/main" id="{A2DA9BE2-13D1-CAE1-E5E3-DA657251EAF1}"/>
              </a:ext>
            </a:extLst>
          </p:cNvPr>
          <p:cNvSpPr>
            <a:spLocks noGrp="1"/>
          </p:cNvSpPr>
          <p:nvPr>
            <p:ph sz="quarter" idx="14" hasCustomPrompt="1"/>
          </p:nvPr>
        </p:nvSpPr>
        <p:spPr>
          <a:xfrm>
            <a:off x="2028839" y="2183165"/>
            <a:ext cx="4533326" cy="3618482"/>
          </a:xfrm>
        </p:spPr>
        <p:txBody>
          <a:bodyPr lIns="0" tIns="0" anchor="ctr" anchorCtr="0"/>
          <a:lstStyle>
            <a:lvl1pPr marL="0">
              <a:lnSpc>
                <a:spcPts val="8500"/>
              </a:lnSpc>
              <a:defRPr sz="9800" b="0" i="0">
                <a:solidFill>
                  <a:schemeClr val="bg1"/>
                </a:solidFill>
                <a:latin typeface="Knockout 67 Full Bantamwt" panose="02000508020000020004" pitchFamily="2" charset="0"/>
              </a:defRPr>
            </a:lvl1pPr>
            <a:lvl2pPr marL="360000">
              <a:defRPr sz="6600" b="0" i="0">
                <a:solidFill>
                  <a:schemeClr val="bg1"/>
                </a:solidFill>
                <a:latin typeface="Knockout 67 Full Bantamwt" panose="02000508020000020004" pitchFamily="2" charset="0"/>
              </a:defRPr>
            </a:lvl2pPr>
            <a:lvl3pPr marL="360000">
              <a:defRPr sz="6600" b="0" i="0">
                <a:solidFill>
                  <a:schemeClr val="bg1"/>
                </a:solidFill>
                <a:latin typeface="Knockout 49 Liteweight" panose="02000506040000020004" pitchFamily="2" charset="0"/>
              </a:defRPr>
            </a:lvl3pPr>
            <a:lvl4pPr marL="360000">
              <a:defRPr sz="6600" b="0" i="0">
                <a:solidFill>
                  <a:schemeClr val="bg1"/>
                </a:solidFill>
                <a:latin typeface="Knockout 49 Liteweight" panose="02000506040000020004" pitchFamily="2" charset="0"/>
              </a:defRPr>
            </a:lvl4pPr>
            <a:lvl5pPr marL="360000">
              <a:defRPr sz="6600" b="0" i="0">
                <a:solidFill>
                  <a:schemeClr val="bg1"/>
                </a:solidFill>
                <a:latin typeface="Knockout 49 Liteweight" panose="02000506040000020004" pitchFamily="2" charset="0"/>
              </a:defRPr>
            </a:lvl5pPr>
          </a:lstStyle>
          <a:p>
            <a:pPr lvl="0"/>
            <a:r>
              <a:rPr lang="en-GB" dirty="0"/>
              <a:t>CLICK TO EDIT MASTER TEXT STYLES</a:t>
            </a:r>
          </a:p>
        </p:txBody>
      </p:sp>
      <p:sp>
        <p:nvSpPr>
          <p:cNvPr id="16" name="Picture Placeholder 15">
            <a:extLst>
              <a:ext uri="{FF2B5EF4-FFF2-40B4-BE49-F238E27FC236}">
                <a16:creationId xmlns:a16="http://schemas.microsoft.com/office/drawing/2014/main" id="{165A2C28-A027-84B4-9458-64524A7C0BFB}"/>
              </a:ext>
            </a:extLst>
          </p:cNvPr>
          <p:cNvSpPr>
            <a:spLocks noGrp="1"/>
          </p:cNvSpPr>
          <p:nvPr>
            <p:ph type="pic" sz="quarter" idx="15"/>
          </p:nvPr>
        </p:nvSpPr>
        <p:spPr>
          <a:xfrm>
            <a:off x="5186553" y="-4410"/>
            <a:ext cx="7005447" cy="6862410"/>
          </a:xfrm>
          <a:custGeom>
            <a:avLst/>
            <a:gdLst>
              <a:gd name="connsiteX0" fmla="*/ 4425401 w 7005447"/>
              <a:gd name="connsiteY0" fmla="*/ 6101058 h 6862410"/>
              <a:gd name="connsiteX1" fmla="*/ 3963858 w 7005447"/>
              <a:gd name="connsiteY1" fmla="*/ 6663018 h 6862410"/>
              <a:gd name="connsiteX2" fmla="*/ 3840962 w 7005447"/>
              <a:gd name="connsiteY2" fmla="*/ 6860645 h 6862410"/>
              <a:gd name="connsiteX3" fmla="*/ 3963805 w 7005447"/>
              <a:gd name="connsiteY3" fmla="*/ 6663019 h 6862410"/>
              <a:gd name="connsiteX4" fmla="*/ 4425401 w 7005447"/>
              <a:gd name="connsiteY4" fmla="*/ 6101058 h 6862410"/>
              <a:gd name="connsiteX5" fmla="*/ 2576957 w 7005447"/>
              <a:gd name="connsiteY5" fmla="*/ 0 h 6862410"/>
              <a:gd name="connsiteX6" fmla="*/ 7005447 w 7005447"/>
              <a:gd name="connsiteY6" fmla="*/ 0 h 6862410"/>
              <a:gd name="connsiteX7" fmla="*/ 7005447 w 7005447"/>
              <a:gd name="connsiteY7" fmla="*/ 4898247 h 6862410"/>
              <a:gd name="connsiteX8" fmla="*/ 6669283 w 7005447"/>
              <a:gd name="connsiteY8" fmla="*/ 4914228 h 6862410"/>
              <a:gd name="connsiteX9" fmla="*/ 4550003 w 7005447"/>
              <a:gd name="connsiteY9" fmla="*/ 5812479 h 6862410"/>
              <a:gd name="connsiteX10" fmla="*/ 4335601 w 7005447"/>
              <a:gd name="connsiteY10" fmla="*/ 6011258 h 6862410"/>
              <a:gd name="connsiteX11" fmla="*/ 3828012 w 7005447"/>
              <a:gd name="connsiteY11" fmla="*/ 6638449 h 6862410"/>
              <a:gd name="connsiteX12" fmla="*/ 3693952 w 7005447"/>
              <a:gd name="connsiteY12" fmla="*/ 6862410 h 6862410"/>
              <a:gd name="connsiteX13" fmla="*/ 0 w 7005447"/>
              <a:gd name="connsiteY13" fmla="*/ 6862410 h 6862410"/>
              <a:gd name="connsiteX14" fmla="*/ 47244 w 7005447"/>
              <a:gd name="connsiteY14" fmla="*/ 6794803 h 6862410"/>
              <a:gd name="connsiteX15" fmla="*/ 1966341 w 7005447"/>
              <a:gd name="connsiteY15" fmla="*/ 2899495 h 6862410"/>
              <a:gd name="connsiteX16" fmla="*/ 2576957 w 7005447"/>
              <a:gd name="connsiteY16" fmla="*/ 0 h 68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5447" h="6862410">
                <a:moveTo>
                  <a:pt x="4425401" y="6101058"/>
                </a:moveTo>
                <a:cubicBezTo>
                  <a:pt x="4251548" y="6274911"/>
                  <a:pt x="4097415" y="6463123"/>
                  <a:pt x="3963858" y="6663018"/>
                </a:cubicBezTo>
                <a:lnTo>
                  <a:pt x="3840962" y="6860645"/>
                </a:lnTo>
                <a:lnTo>
                  <a:pt x="3963805" y="6663019"/>
                </a:lnTo>
                <a:cubicBezTo>
                  <a:pt x="4097344" y="6463124"/>
                  <a:pt x="4251549" y="6274911"/>
                  <a:pt x="4425401" y="6101058"/>
                </a:cubicBezTo>
                <a:close/>
                <a:moveTo>
                  <a:pt x="2576957" y="0"/>
                </a:moveTo>
                <a:lnTo>
                  <a:pt x="7005447" y="0"/>
                </a:lnTo>
                <a:lnTo>
                  <a:pt x="7005447" y="4898247"/>
                </a:lnTo>
                <a:lnTo>
                  <a:pt x="6669283" y="4914228"/>
                </a:lnTo>
                <a:cubicBezTo>
                  <a:pt x="5884055" y="4986275"/>
                  <a:pt x="5149151" y="5297464"/>
                  <a:pt x="4550003" y="5812479"/>
                </a:cubicBezTo>
                <a:cubicBezTo>
                  <a:pt x="4476462" y="5875733"/>
                  <a:pt x="4404825" y="5941908"/>
                  <a:pt x="4335601" y="6011258"/>
                </a:cubicBezTo>
                <a:cubicBezTo>
                  <a:pt x="4142506" y="6204354"/>
                  <a:pt x="3972916" y="6414596"/>
                  <a:pt x="3828012" y="6638449"/>
                </a:cubicBezTo>
                <a:lnTo>
                  <a:pt x="3693952" y="6862410"/>
                </a:lnTo>
                <a:lnTo>
                  <a:pt x="0" y="6862410"/>
                </a:lnTo>
                <a:cubicBezTo>
                  <a:pt x="15748" y="6839917"/>
                  <a:pt x="31623" y="6817424"/>
                  <a:pt x="47244" y="6794803"/>
                </a:cubicBezTo>
                <a:cubicBezTo>
                  <a:pt x="878205" y="5592991"/>
                  <a:pt x="1523873" y="4282398"/>
                  <a:pt x="1966341" y="2899495"/>
                </a:cubicBezTo>
                <a:cubicBezTo>
                  <a:pt x="2269109" y="1953118"/>
                  <a:pt x="2473198" y="982723"/>
                  <a:pt x="2576957" y="0"/>
                </a:cubicBezTo>
                <a:close/>
              </a:path>
            </a:pathLst>
          </a:custGeom>
          <a:solidFill>
            <a:srgbClr val="C4CED4"/>
          </a:solidFill>
        </p:spPr>
        <p:txBody>
          <a:bodyPr wrap="square">
            <a:noAutofit/>
          </a:bodyPr>
          <a:lstStyle/>
          <a:p>
            <a:endParaRPr lang="en-US"/>
          </a:p>
        </p:txBody>
      </p:sp>
      <p:grpSp>
        <p:nvGrpSpPr>
          <p:cNvPr id="17" name="Group 16">
            <a:extLst>
              <a:ext uri="{FF2B5EF4-FFF2-40B4-BE49-F238E27FC236}">
                <a16:creationId xmlns:a16="http://schemas.microsoft.com/office/drawing/2014/main" id="{E802580F-1F21-C882-8012-7C0CA1F64BAA}"/>
              </a:ext>
            </a:extLst>
          </p:cNvPr>
          <p:cNvGrpSpPr/>
          <p:nvPr userDrawn="1"/>
        </p:nvGrpSpPr>
        <p:grpSpPr>
          <a:xfrm>
            <a:off x="8877932" y="4893685"/>
            <a:ext cx="3317262" cy="1968612"/>
            <a:chOff x="8877932" y="4893685"/>
            <a:chExt cx="3317262" cy="1968612"/>
          </a:xfrm>
        </p:grpSpPr>
        <p:sp>
          <p:nvSpPr>
            <p:cNvPr id="20" name="Freeform 19">
              <a:extLst>
                <a:ext uri="{FF2B5EF4-FFF2-40B4-BE49-F238E27FC236}">
                  <a16:creationId xmlns:a16="http://schemas.microsoft.com/office/drawing/2014/main" id="{1A5B9B98-8F07-83DA-4958-B56E73A9E1D4}"/>
                </a:ext>
              </a:extLst>
            </p:cNvPr>
            <p:cNvSpPr/>
            <p:nvPr/>
          </p:nvSpPr>
          <p:spPr>
            <a:xfrm>
              <a:off x="9023745" y="5020700"/>
              <a:ext cx="3171449" cy="1841597"/>
            </a:xfrm>
            <a:custGeom>
              <a:avLst/>
              <a:gdLst>
                <a:gd name="connsiteX0" fmla="*/ 912606 w 3171449"/>
                <a:gd name="connsiteY0" fmla="*/ 787369 h 1841597"/>
                <a:gd name="connsiteX1" fmla="*/ 588209 w 3171449"/>
                <a:gd name="connsiteY1" fmla="*/ 1075948 h 1841597"/>
                <a:gd name="connsiteX2" fmla="*/ 0 w 3171449"/>
                <a:gd name="connsiteY2" fmla="*/ 1841597 h 1841597"/>
                <a:gd name="connsiteX3" fmla="*/ 3171449 w 3171449"/>
                <a:gd name="connsiteY3" fmla="*/ 1841597 h 1841597"/>
                <a:gd name="connsiteX4" fmla="*/ 3171449 w 3171449"/>
                <a:gd name="connsiteY4" fmla="*/ 0 h 1841597"/>
                <a:gd name="connsiteX5" fmla="*/ 912606 w 3171449"/>
                <a:gd name="connsiteY5" fmla="*/ 787369 h 184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449" h="1841597">
                  <a:moveTo>
                    <a:pt x="912606" y="787369"/>
                  </a:moveTo>
                  <a:cubicBezTo>
                    <a:pt x="799817" y="876533"/>
                    <a:pt x="691472" y="972684"/>
                    <a:pt x="588209" y="1075948"/>
                  </a:cubicBezTo>
                  <a:cubicBezTo>
                    <a:pt x="356405" y="1307751"/>
                    <a:pt x="159659" y="1565084"/>
                    <a:pt x="0" y="1841597"/>
                  </a:cubicBezTo>
                  <a:lnTo>
                    <a:pt x="3171449" y="1841597"/>
                  </a:lnTo>
                  <a:lnTo>
                    <a:pt x="3171449" y="0"/>
                  </a:lnTo>
                  <a:cubicBezTo>
                    <a:pt x="2341404" y="3175"/>
                    <a:pt x="1554288" y="279942"/>
                    <a:pt x="912606" y="787369"/>
                  </a:cubicBezTo>
                  <a:close/>
                </a:path>
              </a:pathLst>
            </a:custGeom>
            <a:solidFill>
              <a:srgbClr val="231F20"/>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334798E-C81E-EA76-F7B9-74634941BC92}"/>
                </a:ext>
              </a:extLst>
            </p:cNvPr>
            <p:cNvSpPr/>
            <p:nvPr/>
          </p:nvSpPr>
          <p:spPr>
            <a:xfrm>
              <a:off x="8877932" y="4893685"/>
              <a:ext cx="3317262" cy="1968612"/>
            </a:xfrm>
            <a:custGeom>
              <a:avLst/>
              <a:gdLst>
                <a:gd name="connsiteX0" fmla="*/ 858624 w 3317262"/>
                <a:gd name="connsiteY0" fmla="*/ 914384 h 1968612"/>
                <a:gd name="connsiteX1" fmla="*/ 644222 w 3317262"/>
                <a:gd name="connsiteY1" fmla="*/ 1113163 h 1968612"/>
                <a:gd name="connsiteX2" fmla="*/ 0 w 3317262"/>
                <a:gd name="connsiteY2" fmla="*/ 1968613 h 1968612"/>
                <a:gd name="connsiteX3" fmla="*/ 145814 w 3317262"/>
                <a:gd name="connsiteY3" fmla="*/ 1968613 h 1968612"/>
                <a:gd name="connsiteX4" fmla="*/ 734022 w 3317262"/>
                <a:gd name="connsiteY4" fmla="*/ 1202963 h 1968612"/>
                <a:gd name="connsiteX5" fmla="*/ 1058419 w 3317262"/>
                <a:gd name="connsiteY5" fmla="*/ 914384 h 1968612"/>
                <a:gd name="connsiteX6" fmla="*/ 3317263 w 3317262"/>
                <a:gd name="connsiteY6" fmla="*/ 127015 h 1968612"/>
                <a:gd name="connsiteX7" fmla="*/ 3317263 w 3317262"/>
                <a:gd name="connsiteY7" fmla="*/ 0 h 1968612"/>
                <a:gd name="connsiteX8" fmla="*/ 858624 w 3317262"/>
                <a:gd name="connsiteY8" fmla="*/ 914384 h 196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262" h="1968612">
                  <a:moveTo>
                    <a:pt x="858624" y="914384"/>
                  </a:moveTo>
                  <a:cubicBezTo>
                    <a:pt x="785083" y="977638"/>
                    <a:pt x="713446" y="1043813"/>
                    <a:pt x="644222" y="1113163"/>
                  </a:cubicBezTo>
                  <a:cubicBezTo>
                    <a:pt x="386762" y="1370624"/>
                    <a:pt x="171089" y="1658568"/>
                    <a:pt x="0" y="1968613"/>
                  </a:cubicBezTo>
                  <a:lnTo>
                    <a:pt x="145814" y="1968613"/>
                  </a:lnTo>
                  <a:cubicBezTo>
                    <a:pt x="305345" y="1692100"/>
                    <a:pt x="502219" y="1434767"/>
                    <a:pt x="734022" y="1202963"/>
                  </a:cubicBezTo>
                  <a:cubicBezTo>
                    <a:pt x="837286" y="1099700"/>
                    <a:pt x="945630" y="1003549"/>
                    <a:pt x="1058419" y="914384"/>
                  </a:cubicBezTo>
                  <a:cubicBezTo>
                    <a:pt x="1700102" y="406957"/>
                    <a:pt x="2487343" y="130318"/>
                    <a:pt x="3317263" y="127015"/>
                  </a:cubicBezTo>
                  <a:lnTo>
                    <a:pt x="3317263" y="0"/>
                  </a:lnTo>
                  <a:cubicBezTo>
                    <a:pt x="2405419" y="3429"/>
                    <a:pt x="1543365" y="325795"/>
                    <a:pt x="858624" y="914384"/>
                  </a:cubicBezTo>
                  <a:close/>
                </a:path>
              </a:pathLst>
            </a:custGeom>
            <a:solidFill>
              <a:schemeClr val="bg1"/>
            </a:solidFill>
            <a:ln w="0" cap="flat">
              <a:noFill/>
              <a:prstDash val="solid"/>
              <a:miter/>
            </a:ln>
          </p:spPr>
          <p:txBody>
            <a:bodyPr rtlCol="0" anchor="ctr"/>
            <a:lstStyle/>
            <a:p>
              <a:endParaRPr lang="en-US"/>
            </a:p>
          </p:txBody>
        </p:sp>
        <p:pic>
          <p:nvPicPr>
            <p:cNvPr id="22" name="WNBA Logo">
              <a:extLst>
                <a:ext uri="{FF2B5EF4-FFF2-40B4-BE49-F238E27FC236}">
                  <a16:creationId xmlns:a16="http://schemas.microsoft.com/office/drawing/2014/main" id="{52E34DA6-0410-DD2E-954E-39C7CF347369}"/>
                </a:ext>
              </a:extLst>
            </p:cNvPr>
            <p:cNvPicPr>
              <a:picLocks noChangeAspect="1"/>
            </p:cNvPicPr>
            <p:nvPr userDrawn="1"/>
          </p:nvPicPr>
          <p:blipFill>
            <a:blip r:embed="rId4"/>
            <a:stretch>
              <a:fillRect/>
            </a:stretch>
          </p:blipFill>
          <p:spPr>
            <a:xfrm>
              <a:off x="10103652" y="5752417"/>
              <a:ext cx="1741892" cy="848612"/>
            </a:xfrm>
            <a:prstGeom prst="rect">
              <a:avLst/>
            </a:prstGeom>
          </p:spPr>
        </p:pic>
      </p:grpSp>
    </p:spTree>
    <p:extLst>
      <p:ext uri="{BB962C8B-B14F-4D97-AF65-F5344CB8AC3E}">
        <p14:creationId xmlns:p14="http://schemas.microsoft.com/office/powerpoint/2010/main" val="13611697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14" name="Round Single Corner of Rectangle 113">
            <a:extLst>
              <a:ext uri="{FF2B5EF4-FFF2-40B4-BE49-F238E27FC236}">
                <a16:creationId xmlns:a16="http://schemas.microsoft.com/office/drawing/2014/main" id="{9C021FFF-14D0-94AF-7394-30D7EB885016}"/>
              </a:ext>
            </a:extLst>
          </p:cNvPr>
          <p:cNvSpPr/>
          <p:nvPr userDrawn="1"/>
        </p:nvSpPr>
        <p:spPr>
          <a:xfrm>
            <a:off x="0" y="0"/>
            <a:ext cx="7622561" cy="5801648"/>
          </a:xfrm>
          <a:custGeom>
            <a:avLst/>
            <a:gdLst>
              <a:gd name="connsiteX0" fmla="*/ 0 w 7622561"/>
              <a:gd name="connsiteY0" fmla="*/ 0 h 5801648"/>
              <a:gd name="connsiteX1" fmla="*/ 7622561 w 7622561"/>
              <a:gd name="connsiteY1" fmla="*/ 0 h 5801648"/>
              <a:gd name="connsiteX2" fmla="*/ 7622561 w 7622561"/>
              <a:gd name="connsiteY2" fmla="*/ 0 h 5801648"/>
              <a:gd name="connsiteX3" fmla="*/ 7622561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22561 w 7622561"/>
              <a:gd name="connsiteY2" fmla="*/ 0 h 5801648"/>
              <a:gd name="connsiteX3" fmla="*/ 5779800 w 7622561"/>
              <a:gd name="connsiteY3" fmla="*/ 5801648 h 5801648"/>
              <a:gd name="connsiteX4" fmla="*/ 0 w 7622561"/>
              <a:gd name="connsiteY4" fmla="*/ 5801648 h 5801648"/>
              <a:gd name="connsiteX5" fmla="*/ 0 w 76225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57461"/>
              <a:gd name="connsiteY0" fmla="*/ 0 h 5801648"/>
              <a:gd name="connsiteX1" fmla="*/ 7622561 w 7657461"/>
              <a:gd name="connsiteY1" fmla="*/ 0 h 5801648"/>
              <a:gd name="connsiteX2" fmla="*/ 7657461 w 7657461"/>
              <a:gd name="connsiteY2" fmla="*/ 579353 h 5801648"/>
              <a:gd name="connsiteX3" fmla="*/ 5779800 w 7657461"/>
              <a:gd name="connsiteY3" fmla="*/ 5801648 h 5801648"/>
              <a:gd name="connsiteX4" fmla="*/ 0 w 7657461"/>
              <a:gd name="connsiteY4" fmla="*/ 5801648 h 5801648"/>
              <a:gd name="connsiteX5" fmla="*/ 0 w 76574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 name="connsiteX0" fmla="*/ 0 w 7622561"/>
              <a:gd name="connsiteY0" fmla="*/ 0 h 5801648"/>
              <a:gd name="connsiteX1" fmla="*/ 7622561 w 7622561"/>
              <a:gd name="connsiteY1" fmla="*/ 0 h 5801648"/>
              <a:gd name="connsiteX2" fmla="*/ 7608600 w 7622561"/>
              <a:gd name="connsiteY2" fmla="*/ 746877 h 5801648"/>
              <a:gd name="connsiteX3" fmla="*/ 5779800 w 7622561"/>
              <a:gd name="connsiteY3" fmla="*/ 5801648 h 5801648"/>
              <a:gd name="connsiteX4" fmla="*/ 0 w 7622561"/>
              <a:gd name="connsiteY4" fmla="*/ 5801648 h 5801648"/>
              <a:gd name="connsiteX5" fmla="*/ 0 w 7622561"/>
              <a:gd name="connsiteY5" fmla="*/ 0 h 580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2561" h="5801648">
                <a:moveTo>
                  <a:pt x="0" y="0"/>
                </a:moveTo>
                <a:lnTo>
                  <a:pt x="7622561" y="0"/>
                </a:lnTo>
                <a:lnTo>
                  <a:pt x="7608600" y="746877"/>
                </a:lnTo>
                <a:cubicBezTo>
                  <a:pt x="6603457" y="4579362"/>
                  <a:pt x="7238652" y="2583417"/>
                  <a:pt x="5779800" y="5801648"/>
                </a:cubicBezTo>
                <a:lnTo>
                  <a:pt x="0" y="5801648"/>
                </a:lnTo>
                <a:lnTo>
                  <a:pt x="0" y="0"/>
                </a:lnTo>
                <a:close/>
              </a:path>
            </a:pathLst>
          </a:cu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NBA Logo Box">
            <a:extLst>
              <a:ext uri="{FF2B5EF4-FFF2-40B4-BE49-F238E27FC236}">
                <a16:creationId xmlns:a16="http://schemas.microsoft.com/office/drawing/2014/main" id="{FDBA1685-FE89-7BBE-34B7-1BE1BE6DC37F}"/>
              </a:ext>
            </a:extLst>
          </p:cNvPr>
          <p:cNvGrpSpPr/>
          <p:nvPr userDrawn="1"/>
        </p:nvGrpSpPr>
        <p:grpSpPr>
          <a:xfrm>
            <a:off x="0" y="-2252"/>
            <a:ext cx="1694329" cy="3431252"/>
            <a:chOff x="0" y="-2252"/>
            <a:chExt cx="1694329" cy="3431252"/>
          </a:xfrm>
        </p:grpSpPr>
        <p:sp>
          <p:nvSpPr>
            <p:cNvPr id="8" name="Logo Black Box">
              <a:extLst>
                <a:ext uri="{FF2B5EF4-FFF2-40B4-BE49-F238E27FC236}">
                  <a16:creationId xmlns:a16="http://schemas.microsoft.com/office/drawing/2014/main" id="{F5DBC827-7E68-45D0-1722-AD1210CA12F6}"/>
                </a:ext>
              </a:extLst>
            </p:cNvPr>
            <p:cNvSpPr/>
            <p:nvPr userDrawn="1"/>
          </p:nvSpPr>
          <p:spPr>
            <a:xfrm>
              <a:off x="0" y="-2252"/>
              <a:ext cx="1694329" cy="3431252"/>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Outline">
              <a:extLst>
                <a:ext uri="{FF2B5EF4-FFF2-40B4-BE49-F238E27FC236}">
                  <a16:creationId xmlns:a16="http://schemas.microsoft.com/office/drawing/2014/main" id="{CBF583FF-AEB4-EE66-B07F-8C8AC1323518}"/>
                </a:ext>
              </a:extLst>
            </p:cNvPr>
            <p:cNvSpPr/>
            <p:nvPr userDrawn="1"/>
          </p:nvSpPr>
          <p:spPr>
            <a:xfrm rot="16200000">
              <a:off x="-867335" y="867334"/>
              <a:ext cx="3429001" cy="1694327"/>
            </a:xfrm>
            <a:prstGeom prst="corner">
              <a:avLst>
                <a:gd name="adj1" fmla="val 8494"/>
                <a:gd name="adj2" fmla="val 904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NBA Logo">
              <a:extLst>
                <a:ext uri="{FF2B5EF4-FFF2-40B4-BE49-F238E27FC236}">
                  <a16:creationId xmlns:a16="http://schemas.microsoft.com/office/drawing/2014/main" id="{9A5AE3B9-739E-1405-6115-8AFB76C628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8155" y="356720"/>
              <a:ext cx="737219" cy="1676203"/>
            </a:xfrm>
            <a:prstGeom prst="rect">
              <a:avLst/>
            </a:prstGeom>
          </p:spPr>
        </p:pic>
      </p:grpSp>
      <p:grpSp>
        <p:nvGrpSpPr>
          <p:cNvPr id="102" name="Group 101">
            <a:extLst>
              <a:ext uri="{FF2B5EF4-FFF2-40B4-BE49-F238E27FC236}">
                <a16:creationId xmlns:a16="http://schemas.microsoft.com/office/drawing/2014/main" id="{B883300C-0CBC-3ECE-6758-833D6DB36E89}"/>
              </a:ext>
            </a:extLst>
          </p:cNvPr>
          <p:cNvGrpSpPr/>
          <p:nvPr userDrawn="1"/>
        </p:nvGrpSpPr>
        <p:grpSpPr>
          <a:xfrm>
            <a:off x="351593" y="6119050"/>
            <a:ext cx="4624196" cy="381603"/>
            <a:chOff x="351593" y="6119050"/>
            <a:chExt cx="4624196" cy="381603"/>
          </a:xfrm>
        </p:grpSpPr>
        <p:grpSp>
          <p:nvGrpSpPr>
            <p:cNvPr id="25" name="Graphic 22">
              <a:extLst>
                <a:ext uri="{FF2B5EF4-FFF2-40B4-BE49-F238E27FC236}">
                  <a16:creationId xmlns:a16="http://schemas.microsoft.com/office/drawing/2014/main" id="{EAA03EE7-4479-FCC1-948D-339DE2384954}"/>
                </a:ext>
              </a:extLst>
            </p:cNvPr>
            <p:cNvGrpSpPr/>
            <p:nvPr/>
          </p:nvGrpSpPr>
          <p:grpSpPr>
            <a:xfrm>
              <a:off x="351593" y="6119146"/>
              <a:ext cx="646938" cy="381000"/>
              <a:chOff x="351593" y="6119146"/>
              <a:chExt cx="646938" cy="381000"/>
            </a:xfrm>
          </p:grpSpPr>
          <p:sp>
            <p:nvSpPr>
              <p:cNvPr id="26" name="Freeform 25">
                <a:extLst>
                  <a:ext uri="{FF2B5EF4-FFF2-40B4-BE49-F238E27FC236}">
                    <a16:creationId xmlns:a16="http://schemas.microsoft.com/office/drawing/2014/main" id="{53E9EA48-3B06-2A9A-E6C4-5A2BA74B50FB}"/>
                  </a:ext>
                </a:extLst>
              </p:cNvPr>
              <p:cNvSpPr/>
              <p:nvPr/>
            </p:nvSpPr>
            <p:spPr>
              <a:xfrm>
                <a:off x="564698" y="6128543"/>
                <a:ext cx="137541" cy="362330"/>
              </a:xfrm>
              <a:custGeom>
                <a:avLst/>
                <a:gdLst>
                  <a:gd name="connsiteX0" fmla="*/ 42672 w 137541"/>
                  <a:gd name="connsiteY0" fmla="*/ 362331 h 362330"/>
                  <a:gd name="connsiteX1" fmla="*/ 0 w 137541"/>
                  <a:gd name="connsiteY1" fmla="*/ 362331 h 362330"/>
                  <a:gd name="connsiteX2" fmla="*/ 0 w 137541"/>
                  <a:gd name="connsiteY2" fmla="*/ 0 h 362330"/>
                  <a:gd name="connsiteX3" fmla="*/ 65913 w 137541"/>
                  <a:gd name="connsiteY3" fmla="*/ 0 h 362330"/>
                  <a:gd name="connsiteX4" fmla="*/ 110109 w 137541"/>
                  <a:gd name="connsiteY4" fmla="*/ 298958 h 362330"/>
                  <a:gd name="connsiteX5" fmla="*/ 94869 w 137541"/>
                  <a:gd name="connsiteY5" fmla="*/ 52832 h 362330"/>
                  <a:gd name="connsiteX6" fmla="*/ 94869 w 137541"/>
                  <a:gd name="connsiteY6" fmla="*/ 0 h 362330"/>
                  <a:gd name="connsiteX7" fmla="*/ 137541 w 137541"/>
                  <a:gd name="connsiteY7" fmla="*/ 0 h 362330"/>
                  <a:gd name="connsiteX8" fmla="*/ 137541 w 137541"/>
                  <a:gd name="connsiteY8" fmla="*/ 362331 h 362330"/>
                  <a:gd name="connsiteX9" fmla="*/ 77089 w 137541"/>
                  <a:gd name="connsiteY9" fmla="*/ 362331 h 362330"/>
                  <a:gd name="connsiteX10" fmla="*/ 36449 w 137541"/>
                  <a:gd name="connsiteY10" fmla="*/ 72009 h 362330"/>
                  <a:gd name="connsiteX11" fmla="*/ 42545 w 137541"/>
                  <a:gd name="connsiteY11" fmla="*/ 258318 h 362330"/>
                  <a:gd name="connsiteX12" fmla="*/ 42545 w 137541"/>
                  <a:gd name="connsiteY12" fmla="*/ 362331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541" h="362330">
                    <a:moveTo>
                      <a:pt x="42672" y="362331"/>
                    </a:moveTo>
                    <a:lnTo>
                      <a:pt x="0" y="362331"/>
                    </a:lnTo>
                    <a:lnTo>
                      <a:pt x="0" y="0"/>
                    </a:lnTo>
                    <a:lnTo>
                      <a:pt x="65913" y="0"/>
                    </a:lnTo>
                    <a:lnTo>
                      <a:pt x="110109" y="298958"/>
                    </a:lnTo>
                    <a:cubicBezTo>
                      <a:pt x="103505" y="227838"/>
                      <a:pt x="94869" y="113157"/>
                      <a:pt x="94869" y="52832"/>
                    </a:cubicBezTo>
                    <a:lnTo>
                      <a:pt x="94869" y="0"/>
                    </a:lnTo>
                    <a:lnTo>
                      <a:pt x="137541" y="0"/>
                    </a:lnTo>
                    <a:lnTo>
                      <a:pt x="137541" y="362331"/>
                    </a:lnTo>
                    <a:lnTo>
                      <a:pt x="77089" y="362331"/>
                    </a:lnTo>
                    <a:lnTo>
                      <a:pt x="36449" y="72009"/>
                    </a:lnTo>
                    <a:cubicBezTo>
                      <a:pt x="40005" y="137033"/>
                      <a:pt x="42545" y="214630"/>
                      <a:pt x="42545" y="258318"/>
                    </a:cubicBezTo>
                    <a:lnTo>
                      <a:pt x="42545" y="362331"/>
                    </a:lnTo>
                    <a:close/>
                  </a:path>
                </a:pathLst>
              </a:custGeom>
              <a:solidFill>
                <a:srgbClr val="284384"/>
              </a:solidFill>
              <a:ln w="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A9B1FF5-359F-A5D7-D09A-C48608C8F8A1}"/>
                  </a:ext>
                </a:extLst>
              </p:cNvPr>
              <p:cNvSpPr/>
              <p:nvPr/>
            </p:nvSpPr>
            <p:spPr>
              <a:xfrm>
                <a:off x="726623" y="6128543"/>
                <a:ext cx="125349" cy="362585"/>
              </a:xfrm>
              <a:custGeom>
                <a:avLst/>
                <a:gdLst>
                  <a:gd name="connsiteX0" fmla="*/ 48768 w 125349"/>
                  <a:gd name="connsiteY0" fmla="*/ 204978 h 362585"/>
                  <a:gd name="connsiteX1" fmla="*/ 48768 w 125349"/>
                  <a:gd name="connsiteY1" fmla="*/ 316611 h 362585"/>
                  <a:gd name="connsiteX2" fmla="*/ 56896 w 125349"/>
                  <a:gd name="connsiteY2" fmla="*/ 316611 h 362585"/>
                  <a:gd name="connsiteX3" fmla="*/ 76708 w 125349"/>
                  <a:gd name="connsiteY3" fmla="*/ 290703 h 362585"/>
                  <a:gd name="connsiteX4" fmla="*/ 76708 w 125349"/>
                  <a:gd name="connsiteY4" fmla="*/ 229235 h 362585"/>
                  <a:gd name="connsiteX5" fmla="*/ 54864 w 125349"/>
                  <a:gd name="connsiteY5" fmla="*/ 204851 h 362585"/>
                  <a:gd name="connsiteX6" fmla="*/ 48768 w 125349"/>
                  <a:gd name="connsiteY6" fmla="*/ 204851 h 362585"/>
                  <a:gd name="connsiteX7" fmla="*/ 48768 w 125349"/>
                  <a:gd name="connsiteY7" fmla="*/ 45593 h 362585"/>
                  <a:gd name="connsiteX8" fmla="*/ 48768 w 125349"/>
                  <a:gd name="connsiteY8" fmla="*/ 165354 h 362585"/>
                  <a:gd name="connsiteX9" fmla="*/ 54864 w 125349"/>
                  <a:gd name="connsiteY9" fmla="*/ 165354 h 362585"/>
                  <a:gd name="connsiteX10" fmla="*/ 76708 w 125349"/>
                  <a:gd name="connsiteY10" fmla="*/ 138938 h 362585"/>
                  <a:gd name="connsiteX11" fmla="*/ 76708 w 125349"/>
                  <a:gd name="connsiteY11" fmla="*/ 69850 h 362585"/>
                  <a:gd name="connsiteX12" fmla="*/ 56896 w 125349"/>
                  <a:gd name="connsiteY12" fmla="*/ 45466 h 362585"/>
                  <a:gd name="connsiteX13" fmla="*/ 48768 w 125349"/>
                  <a:gd name="connsiteY13" fmla="*/ 45466 h 362585"/>
                  <a:gd name="connsiteX14" fmla="*/ 0 w 125349"/>
                  <a:gd name="connsiteY14" fmla="*/ 362331 h 362585"/>
                  <a:gd name="connsiteX15" fmla="*/ 0 w 125349"/>
                  <a:gd name="connsiteY15" fmla="*/ 0 h 362585"/>
                  <a:gd name="connsiteX16" fmla="*/ 60452 w 125349"/>
                  <a:gd name="connsiteY16" fmla="*/ 0 h 362585"/>
                  <a:gd name="connsiteX17" fmla="*/ 125349 w 125349"/>
                  <a:gd name="connsiteY17" fmla="*/ 72644 h 362585"/>
                  <a:gd name="connsiteX18" fmla="*/ 125349 w 125349"/>
                  <a:gd name="connsiteY18" fmla="*/ 125984 h 362585"/>
                  <a:gd name="connsiteX19" fmla="*/ 100965 w 125349"/>
                  <a:gd name="connsiteY19" fmla="*/ 184404 h 362585"/>
                  <a:gd name="connsiteX20" fmla="*/ 125349 w 125349"/>
                  <a:gd name="connsiteY20" fmla="*/ 237744 h 362585"/>
                  <a:gd name="connsiteX21" fmla="*/ 125349 w 125349"/>
                  <a:gd name="connsiteY21" fmla="*/ 290576 h 362585"/>
                  <a:gd name="connsiteX22" fmla="*/ 60452 w 125349"/>
                  <a:gd name="connsiteY22" fmla="*/ 362585 h 362585"/>
                  <a:gd name="connsiteX23" fmla="*/ 0 w 125349"/>
                  <a:gd name="connsiteY23" fmla="*/ 362585 h 36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5349" h="362585">
                    <a:moveTo>
                      <a:pt x="48768" y="204978"/>
                    </a:moveTo>
                    <a:lnTo>
                      <a:pt x="48768" y="316611"/>
                    </a:lnTo>
                    <a:lnTo>
                      <a:pt x="56896" y="316611"/>
                    </a:lnTo>
                    <a:cubicBezTo>
                      <a:pt x="72136" y="316611"/>
                      <a:pt x="76708" y="307975"/>
                      <a:pt x="76708" y="290703"/>
                    </a:cubicBezTo>
                    <a:lnTo>
                      <a:pt x="76708" y="229235"/>
                    </a:lnTo>
                    <a:cubicBezTo>
                      <a:pt x="76708" y="211455"/>
                      <a:pt x="71120" y="204851"/>
                      <a:pt x="54864" y="204851"/>
                    </a:cubicBezTo>
                    <a:lnTo>
                      <a:pt x="48768" y="204851"/>
                    </a:lnTo>
                    <a:close/>
                    <a:moveTo>
                      <a:pt x="48768" y="45593"/>
                    </a:moveTo>
                    <a:lnTo>
                      <a:pt x="48768" y="165354"/>
                    </a:lnTo>
                    <a:lnTo>
                      <a:pt x="54864" y="165354"/>
                    </a:lnTo>
                    <a:cubicBezTo>
                      <a:pt x="72136" y="165354"/>
                      <a:pt x="76708" y="158750"/>
                      <a:pt x="76708" y="138938"/>
                    </a:cubicBezTo>
                    <a:lnTo>
                      <a:pt x="76708" y="69850"/>
                    </a:lnTo>
                    <a:cubicBezTo>
                      <a:pt x="76708" y="53086"/>
                      <a:pt x="71628" y="45466"/>
                      <a:pt x="56896" y="45466"/>
                    </a:cubicBezTo>
                    <a:lnTo>
                      <a:pt x="48768" y="45466"/>
                    </a:lnTo>
                    <a:close/>
                    <a:moveTo>
                      <a:pt x="0" y="362331"/>
                    </a:moveTo>
                    <a:lnTo>
                      <a:pt x="0" y="0"/>
                    </a:lnTo>
                    <a:lnTo>
                      <a:pt x="60452" y="0"/>
                    </a:lnTo>
                    <a:cubicBezTo>
                      <a:pt x="100584" y="0"/>
                      <a:pt x="125349" y="21844"/>
                      <a:pt x="125349" y="72644"/>
                    </a:cubicBezTo>
                    <a:lnTo>
                      <a:pt x="125349" y="125984"/>
                    </a:lnTo>
                    <a:cubicBezTo>
                      <a:pt x="125349" y="159004"/>
                      <a:pt x="115189" y="175768"/>
                      <a:pt x="100965" y="184404"/>
                    </a:cubicBezTo>
                    <a:cubicBezTo>
                      <a:pt x="115189" y="193548"/>
                      <a:pt x="125349" y="209804"/>
                      <a:pt x="125349" y="237744"/>
                    </a:cubicBezTo>
                    <a:lnTo>
                      <a:pt x="125349" y="290576"/>
                    </a:lnTo>
                    <a:cubicBezTo>
                      <a:pt x="125349" y="340360"/>
                      <a:pt x="98933" y="362585"/>
                      <a:pt x="60452" y="362585"/>
                    </a:cubicBezTo>
                    <a:lnTo>
                      <a:pt x="0" y="362585"/>
                    </a:lnTo>
                    <a:close/>
                  </a:path>
                </a:pathLst>
              </a:custGeom>
              <a:solidFill>
                <a:srgbClr val="284384"/>
              </a:solid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8BA1B691-9897-0D90-D4B2-238D6CF09FA5}"/>
                  </a:ext>
                </a:extLst>
              </p:cNvPr>
              <p:cNvSpPr/>
              <p:nvPr/>
            </p:nvSpPr>
            <p:spPr>
              <a:xfrm>
                <a:off x="859465" y="6128543"/>
                <a:ext cx="139065" cy="362330"/>
              </a:xfrm>
              <a:custGeom>
                <a:avLst/>
                <a:gdLst>
                  <a:gd name="connsiteX0" fmla="*/ 55372 w 139065"/>
                  <a:gd name="connsiteY0" fmla="*/ 253111 h 362330"/>
                  <a:gd name="connsiteX1" fmla="*/ 81280 w 139065"/>
                  <a:gd name="connsiteY1" fmla="*/ 253111 h 362330"/>
                  <a:gd name="connsiteX2" fmla="*/ 77216 w 139065"/>
                  <a:gd name="connsiteY2" fmla="*/ 186563 h 362330"/>
                  <a:gd name="connsiteX3" fmla="*/ 68580 w 139065"/>
                  <a:gd name="connsiteY3" fmla="*/ 31242 h 362330"/>
                  <a:gd name="connsiteX4" fmla="*/ 66548 w 139065"/>
                  <a:gd name="connsiteY4" fmla="*/ 31242 h 362330"/>
                  <a:gd name="connsiteX5" fmla="*/ 59436 w 139065"/>
                  <a:gd name="connsiteY5" fmla="*/ 186563 h 362330"/>
                  <a:gd name="connsiteX6" fmla="*/ 55372 w 139065"/>
                  <a:gd name="connsiteY6" fmla="*/ 253111 h 362330"/>
                  <a:gd name="connsiteX7" fmla="*/ 83820 w 139065"/>
                  <a:gd name="connsiteY7" fmla="*/ 294259 h 362330"/>
                  <a:gd name="connsiteX8" fmla="*/ 53340 w 139065"/>
                  <a:gd name="connsiteY8" fmla="*/ 294259 h 362330"/>
                  <a:gd name="connsiteX9" fmla="*/ 49276 w 139065"/>
                  <a:gd name="connsiteY9" fmla="*/ 362331 h 362330"/>
                  <a:gd name="connsiteX10" fmla="*/ 0 w 139065"/>
                  <a:gd name="connsiteY10" fmla="*/ 362331 h 362330"/>
                  <a:gd name="connsiteX11" fmla="*/ 35560 w 139065"/>
                  <a:gd name="connsiteY11" fmla="*/ 0 h 362330"/>
                  <a:gd name="connsiteX12" fmla="*/ 104521 w 139065"/>
                  <a:gd name="connsiteY12" fmla="*/ 0 h 362330"/>
                  <a:gd name="connsiteX13" fmla="*/ 139065 w 139065"/>
                  <a:gd name="connsiteY13" fmla="*/ 362331 h 362330"/>
                  <a:gd name="connsiteX14" fmla="*/ 87757 w 139065"/>
                  <a:gd name="connsiteY14" fmla="*/ 362331 h 362330"/>
                  <a:gd name="connsiteX15" fmla="*/ 83693 w 139065"/>
                  <a:gd name="connsiteY15" fmla="*/ 294259 h 36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065" h="362330">
                    <a:moveTo>
                      <a:pt x="55372" y="253111"/>
                    </a:moveTo>
                    <a:lnTo>
                      <a:pt x="81280" y="253111"/>
                    </a:lnTo>
                    <a:lnTo>
                      <a:pt x="77216" y="186563"/>
                    </a:lnTo>
                    <a:cubicBezTo>
                      <a:pt x="75692" y="160147"/>
                      <a:pt x="71628" y="76454"/>
                      <a:pt x="68580" y="31242"/>
                    </a:cubicBezTo>
                    <a:lnTo>
                      <a:pt x="66548" y="31242"/>
                    </a:lnTo>
                    <a:lnTo>
                      <a:pt x="59436" y="186563"/>
                    </a:lnTo>
                    <a:lnTo>
                      <a:pt x="55372" y="253111"/>
                    </a:lnTo>
                    <a:close/>
                    <a:moveTo>
                      <a:pt x="83820" y="294259"/>
                    </a:moveTo>
                    <a:lnTo>
                      <a:pt x="53340" y="294259"/>
                    </a:lnTo>
                    <a:lnTo>
                      <a:pt x="49276" y="362331"/>
                    </a:lnTo>
                    <a:lnTo>
                      <a:pt x="0" y="362331"/>
                    </a:lnTo>
                    <a:lnTo>
                      <a:pt x="35560" y="0"/>
                    </a:lnTo>
                    <a:lnTo>
                      <a:pt x="104521" y="0"/>
                    </a:lnTo>
                    <a:lnTo>
                      <a:pt x="139065" y="362331"/>
                    </a:lnTo>
                    <a:lnTo>
                      <a:pt x="87757" y="362331"/>
                    </a:lnTo>
                    <a:lnTo>
                      <a:pt x="83693" y="294259"/>
                    </a:lnTo>
                    <a:close/>
                  </a:path>
                </a:pathLst>
              </a:custGeom>
              <a:solidFill>
                <a:srgbClr val="284384"/>
              </a:solid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E7D104C-50E9-84DA-582A-DD6EC8023196}"/>
                  </a:ext>
                </a:extLst>
              </p:cNvPr>
              <p:cNvSpPr/>
              <p:nvPr/>
            </p:nvSpPr>
            <p:spPr>
              <a:xfrm>
                <a:off x="351593" y="6119146"/>
                <a:ext cx="168148" cy="381000"/>
              </a:xfrm>
              <a:custGeom>
                <a:avLst/>
                <a:gdLst>
                  <a:gd name="connsiteX0" fmla="*/ 128651 w 168148"/>
                  <a:gd name="connsiteY0" fmla="*/ 0 h 381000"/>
                  <a:gd name="connsiteX1" fmla="*/ 39497 w 168148"/>
                  <a:gd name="connsiteY1" fmla="*/ 0 h 381000"/>
                  <a:gd name="connsiteX2" fmla="*/ 0 w 168148"/>
                  <a:gd name="connsiteY2" fmla="*/ 39497 h 381000"/>
                  <a:gd name="connsiteX3" fmla="*/ 0 w 168148"/>
                  <a:gd name="connsiteY3" fmla="*/ 341503 h 381000"/>
                  <a:gd name="connsiteX4" fmla="*/ 39497 w 168148"/>
                  <a:gd name="connsiteY4" fmla="*/ 381000 h 381000"/>
                  <a:gd name="connsiteX5" fmla="*/ 128651 w 168148"/>
                  <a:gd name="connsiteY5" fmla="*/ 381000 h 381000"/>
                  <a:gd name="connsiteX6" fmla="*/ 168148 w 168148"/>
                  <a:gd name="connsiteY6" fmla="*/ 341503 h 381000"/>
                  <a:gd name="connsiteX7" fmla="*/ 168148 w 168148"/>
                  <a:gd name="connsiteY7" fmla="*/ 39497 h 381000"/>
                  <a:gd name="connsiteX8" fmla="*/ 128651 w 168148"/>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48" h="381000">
                    <a:moveTo>
                      <a:pt x="128651" y="0"/>
                    </a:moveTo>
                    <a:lnTo>
                      <a:pt x="39497" y="0"/>
                    </a:lnTo>
                    <a:cubicBezTo>
                      <a:pt x="17780" y="0"/>
                      <a:pt x="0" y="17653"/>
                      <a:pt x="0" y="39497"/>
                    </a:cubicBezTo>
                    <a:lnTo>
                      <a:pt x="0" y="341503"/>
                    </a:lnTo>
                    <a:cubicBezTo>
                      <a:pt x="0" y="363347"/>
                      <a:pt x="17653" y="381000"/>
                      <a:pt x="39497" y="381000"/>
                    </a:cubicBezTo>
                    <a:lnTo>
                      <a:pt x="128651" y="381000"/>
                    </a:lnTo>
                    <a:cubicBezTo>
                      <a:pt x="150368" y="381000"/>
                      <a:pt x="168148" y="363220"/>
                      <a:pt x="168148" y="341503"/>
                    </a:cubicBezTo>
                    <a:lnTo>
                      <a:pt x="168148" y="39497"/>
                    </a:lnTo>
                    <a:cubicBezTo>
                      <a:pt x="168148" y="17780"/>
                      <a:pt x="150368" y="0"/>
                      <a:pt x="128651" y="0"/>
                    </a:cubicBezTo>
                  </a:path>
                </a:pathLst>
              </a:custGeom>
              <a:solidFill>
                <a:srgbClr val="FFFFFF"/>
              </a:solid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3DAFE734-D5A4-30D4-E6F7-72C36BB8B501}"/>
                  </a:ext>
                </a:extLst>
              </p:cNvPr>
              <p:cNvSpPr/>
              <p:nvPr/>
            </p:nvSpPr>
            <p:spPr>
              <a:xfrm>
                <a:off x="447570" y="6128417"/>
                <a:ext cx="62772" cy="176021"/>
              </a:xfrm>
              <a:custGeom>
                <a:avLst/>
                <a:gdLst>
                  <a:gd name="connsiteX0" fmla="*/ 10576 w 62772"/>
                  <a:gd name="connsiteY0" fmla="*/ 60579 h 176021"/>
                  <a:gd name="connsiteX1" fmla="*/ 10576 w 62772"/>
                  <a:gd name="connsiteY1" fmla="*/ 61849 h 176021"/>
                  <a:gd name="connsiteX2" fmla="*/ 17561 w 62772"/>
                  <a:gd name="connsiteY2" fmla="*/ 66548 h 176021"/>
                  <a:gd name="connsiteX3" fmla="*/ 32674 w 62772"/>
                  <a:gd name="connsiteY3" fmla="*/ 107315 h 176021"/>
                  <a:gd name="connsiteX4" fmla="*/ 37500 w 62772"/>
                  <a:gd name="connsiteY4" fmla="*/ 129286 h 176021"/>
                  <a:gd name="connsiteX5" fmla="*/ 44866 w 62772"/>
                  <a:gd name="connsiteY5" fmla="*/ 148717 h 176021"/>
                  <a:gd name="connsiteX6" fmla="*/ 47406 w 62772"/>
                  <a:gd name="connsiteY6" fmla="*/ 160528 h 176021"/>
                  <a:gd name="connsiteX7" fmla="*/ 53883 w 62772"/>
                  <a:gd name="connsiteY7" fmla="*/ 164211 h 176021"/>
                  <a:gd name="connsiteX8" fmla="*/ 59344 w 62772"/>
                  <a:gd name="connsiteY8" fmla="*/ 169672 h 176021"/>
                  <a:gd name="connsiteX9" fmla="*/ 62773 w 62772"/>
                  <a:gd name="connsiteY9" fmla="*/ 176022 h 176021"/>
                  <a:gd name="connsiteX10" fmla="*/ 62773 w 62772"/>
                  <a:gd name="connsiteY10" fmla="*/ 30099 h 176021"/>
                  <a:gd name="connsiteX11" fmla="*/ 32674 w 62772"/>
                  <a:gd name="connsiteY11" fmla="*/ 0 h 176021"/>
                  <a:gd name="connsiteX12" fmla="*/ 3845 w 62772"/>
                  <a:gd name="connsiteY12" fmla="*/ 0 h 176021"/>
                  <a:gd name="connsiteX13" fmla="*/ 12608 w 62772"/>
                  <a:gd name="connsiteY13" fmla="*/ 6731 h 176021"/>
                  <a:gd name="connsiteX14" fmla="*/ 13878 w 62772"/>
                  <a:gd name="connsiteY14" fmla="*/ 27686 h 176021"/>
                  <a:gd name="connsiteX15" fmla="*/ 12354 w 62772"/>
                  <a:gd name="connsiteY15" fmla="*/ 36322 h 176021"/>
                  <a:gd name="connsiteX16" fmla="*/ 8925 w 62772"/>
                  <a:gd name="connsiteY16" fmla="*/ 39370 h 176021"/>
                  <a:gd name="connsiteX17" fmla="*/ 797 w 62772"/>
                  <a:gd name="connsiteY17" fmla="*/ 50546 h 176021"/>
                  <a:gd name="connsiteX18" fmla="*/ 670 w 62772"/>
                  <a:gd name="connsiteY18" fmla="*/ 54864 h 176021"/>
                  <a:gd name="connsiteX19" fmla="*/ 10576 w 62772"/>
                  <a:gd name="connsiteY19" fmla="*/ 60579 h 17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772" h="176021">
                    <a:moveTo>
                      <a:pt x="10576" y="60579"/>
                    </a:moveTo>
                    <a:lnTo>
                      <a:pt x="10576" y="61849"/>
                    </a:lnTo>
                    <a:cubicBezTo>
                      <a:pt x="13370" y="63373"/>
                      <a:pt x="14767" y="64770"/>
                      <a:pt x="17561" y="66548"/>
                    </a:cubicBezTo>
                    <a:cubicBezTo>
                      <a:pt x="24800" y="71120"/>
                      <a:pt x="33817" y="79248"/>
                      <a:pt x="32674" y="107315"/>
                    </a:cubicBezTo>
                    <a:cubicBezTo>
                      <a:pt x="34706" y="113411"/>
                      <a:pt x="35595" y="125476"/>
                      <a:pt x="37500" y="129286"/>
                    </a:cubicBezTo>
                    <a:cubicBezTo>
                      <a:pt x="41310" y="136779"/>
                      <a:pt x="43850" y="141732"/>
                      <a:pt x="44866" y="148717"/>
                    </a:cubicBezTo>
                    <a:cubicBezTo>
                      <a:pt x="44866" y="148717"/>
                      <a:pt x="46009" y="159766"/>
                      <a:pt x="47406" y="160528"/>
                    </a:cubicBezTo>
                    <a:cubicBezTo>
                      <a:pt x="54899" y="162179"/>
                      <a:pt x="52740" y="162941"/>
                      <a:pt x="53883" y="164211"/>
                    </a:cubicBezTo>
                    <a:cubicBezTo>
                      <a:pt x="55026" y="165735"/>
                      <a:pt x="59344" y="165608"/>
                      <a:pt x="59344" y="169672"/>
                    </a:cubicBezTo>
                    <a:cubicBezTo>
                      <a:pt x="60868" y="171704"/>
                      <a:pt x="62011" y="173736"/>
                      <a:pt x="62773" y="176022"/>
                    </a:cubicBezTo>
                    <a:lnTo>
                      <a:pt x="62773" y="30099"/>
                    </a:lnTo>
                    <a:cubicBezTo>
                      <a:pt x="62773" y="13462"/>
                      <a:pt x="49184" y="0"/>
                      <a:pt x="32674" y="0"/>
                    </a:cubicBezTo>
                    <a:lnTo>
                      <a:pt x="3845" y="0"/>
                    </a:lnTo>
                    <a:cubicBezTo>
                      <a:pt x="8417" y="1651"/>
                      <a:pt x="11084" y="3556"/>
                      <a:pt x="12608" y="6731"/>
                    </a:cubicBezTo>
                    <a:cubicBezTo>
                      <a:pt x="16291" y="6985"/>
                      <a:pt x="20736" y="15367"/>
                      <a:pt x="13878" y="27686"/>
                    </a:cubicBezTo>
                    <a:cubicBezTo>
                      <a:pt x="16926" y="29718"/>
                      <a:pt x="14513" y="32766"/>
                      <a:pt x="12354" y="36322"/>
                    </a:cubicBezTo>
                    <a:cubicBezTo>
                      <a:pt x="11719" y="37465"/>
                      <a:pt x="11084" y="39497"/>
                      <a:pt x="8925" y="39370"/>
                    </a:cubicBezTo>
                    <a:cubicBezTo>
                      <a:pt x="6258" y="44831"/>
                      <a:pt x="3083" y="50165"/>
                      <a:pt x="797" y="50546"/>
                    </a:cubicBezTo>
                    <a:cubicBezTo>
                      <a:pt x="35" y="51435"/>
                      <a:pt x="-473" y="53848"/>
                      <a:pt x="670" y="54864"/>
                    </a:cubicBezTo>
                    <a:cubicBezTo>
                      <a:pt x="4226" y="56388"/>
                      <a:pt x="8417" y="58547"/>
                      <a:pt x="10576" y="60579"/>
                    </a:cubicBezTo>
                  </a:path>
                </a:pathLst>
              </a:custGeom>
              <a:solidFill>
                <a:srgbClr val="B83336"/>
              </a:solidFill>
              <a:ln w="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92AFE7C-DD41-628C-215E-9D00A0097B9B}"/>
                  </a:ext>
                </a:extLst>
              </p:cNvPr>
              <p:cNvSpPr/>
              <p:nvPr/>
            </p:nvSpPr>
            <p:spPr>
              <a:xfrm>
                <a:off x="439476" y="6229013"/>
                <a:ext cx="70993" cy="261480"/>
              </a:xfrm>
              <a:custGeom>
                <a:avLst/>
                <a:gdLst>
                  <a:gd name="connsiteX0" fmla="*/ 70866 w 70993"/>
                  <a:gd name="connsiteY0" fmla="*/ 95238 h 261480"/>
                  <a:gd name="connsiteX1" fmla="*/ 45847 w 70993"/>
                  <a:gd name="connsiteY1" fmla="*/ 112129 h 261480"/>
                  <a:gd name="connsiteX2" fmla="*/ 18923 w 70993"/>
                  <a:gd name="connsiteY2" fmla="*/ 85332 h 261480"/>
                  <a:gd name="connsiteX3" fmla="*/ 39497 w 70993"/>
                  <a:gd name="connsiteY3" fmla="*/ 59170 h 261480"/>
                  <a:gd name="connsiteX4" fmla="*/ 27940 w 70993"/>
                  <a:gd name="connsiteY4" fmla="*/ 34786 h 261480"/>
                  <a:gd name="connsiteX5" fmla="*/ 20701 w 70993"/>
                  <a:gd name="connsiteY5" fmla="*/ 115 h 261480"/>
                  <a:gd name="connsiteX6" fmla="*/ 9017 w 70993"/>
                  <a:gd name="connsiteY6" fmla="*/ 7227 h 261480"/>
                  <a:gd name="connsiteX7" fmla="*/ 127 w 70993"/>
                  <a:gd name="connsiteY7" fmla="*/ 29579 h 261480"/>
                  <a:gd name="connsiteX8" fmla="*/ 0 w 70993"/>
                  <a:gd name="connsiteY8" fmla="*/ 33008 h 261480"/>
                  <a:gd name="connsiteX9" fmla="*/ 6096 w 70993"/>
                  <a:gd name="connsiteY9" fmla="*/ 40247 h 261480"/>
                  <a:gd name="connsiteX10" fmla="*/ 14986 w 70993"/>
                  <a:gd name="connsiteY10" fmla="*/ 71616 h 261480"/>
                  <a:gd name="connsiteX11" fmla="*/ 13081 w 70993"/>
                  <a:gd name="connsiteY11" fmla="*/ 73394 h 261480"/>
                  <a:gd name="connsiteX12" fmla="*/ 22479 w 70993"/>
                  <a:gd name="connsiteY12" fmla="*/ 122416 h 261480"/>
                  <a:gd name="connsiteX13" fmla="*/ 32639 w 70993"/>
                  <a:gd name="connsiteY13" fmla="*/ 142482 h 261480"/>
                  <a:gd name="connsiteX14" fmla="*/ 40005 w 70993"/>
                  <a:gd name="connsiteY14" fmla="*/ 179185 h 261480"/>
                  <a:gd name="connsiteX15" fmla="*/ 47117 w 70993"/>
                  <a:gd name="connsiteY15" fmla="*/ 192774 h 261480"/>
                  <a:gd name="connsiteX16" fmla="*/ 44704 w 70993"/>
                  <a:gd name="connsiteY16" fmla="*/ 211443 h 261480"/>
                  <a:gd name="connsiteX17" fmla="*/ 47498 w 70993"/>
                  <a:gd name="connsiteY17" fmla="*/ 223635 h 261480"/>
                  <a:gd name="connsiteX18" fmla="*/ 48260 w 70993"/>
                  <a:gd name="connsiteY18" fmla="*/ 227699 h 261480"/>
                  <a:gd name="connsiteX19" fmla="*/ 47879 w 70993"/>
                  <a:gd name="connsiteY19" fmla="*/ 229350 h 261480"/>
                  <a:gd name="connsiteX20" fmla="*/ 45339 w 70993"/>
                  <a:gd name="connsiteY20" fmla="*/ 261481 h 261480"/>
                  <a:gd name="connsiteX21" fmla="*/ 45593 w 70993"/>
                  <a:gd name="connsiteY21" fmla="*/ 261481 h 261480"/>
                  <a:gd name="connsiteX22" fmla="*/ 70993 w 70993"/>
                  <a:gd name="connsiteY22" fmla="*/ 231636 h 261480"/>
                  <a:gd name="connsiteX23" fmla="*/ 70993 w 70993"/>
                  <a:gd name="connsiteY23" fmla="*/ 95238 h 26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993" h="261480">
                    <a:moveTo>
                      <a:pt x="70866" y="95238"/>
                    </a:moveTo>
                    <a:cubicBezTo>
                      <a:pt x="66929" y="105144"/>
                      <a:pt x="57277" y="112129"/>
                      <a:pt x="45847" y="112129"/>
                    </a:cubicBezTo>
                    <a:cubicBezTo>
                      <a:pt x="30988" y="112129"/>
                      <a:pt x="18923" y="100064"/>
                      <a:pt x="18923" y="85332"/>
                    </a:cubicBezTo>
                    <a:cubicBezTo>
                      <a:pt x="18923" y="72632"/>
                      <a:pt x="27686" y="62091"/>
                      <a:pt x="39497" y="59170"/>
                    </a:cubicBezTo>
                    <a:cubicBezTo>
                      <a:pt x="36449" y="51423"/>
                      <a:pt x="29845" y="38850"/>
                      <a:pt x="27940" y="34786"/>
                    </a:cubicBezTo>
                    <a:cubicBezTo>
                      <a:pt x="26035" y="30722"/>
                      <a:pt x="21717" y="5195"/>
                      <a:pt x="20701" y="115"/>
                    </a:cubicBezTo>
                    <a:cubicBezTo>
                      <a:pt x="20447" y="-1028"/>
                      <a:pt x="9144" y="6719"/>
                      <a:pt x="9017" y="7227"/>
                    </a:cubicBezTo>
                    <a:cubicBezTo>
                      <a:pt x="8382" y="7862"/>
                      <a:pt x="508" y="28436"/>
                      <a:pt x="127" y="29579"/>
                    </a:cubicBezTo>
                    <a:cubicBezTo>
                      <a:pt x="0" y="30341"/>
                      <a:pt x="0" y="33008"/>
                      <a:pt x="0" y="33008"/>
                    </a:cubicBezTo>
                    <a:cubicBezTo>
                      <a:pt x="0" y="33008"/>
                      <a:pt x="3937" y="33516"/>
                      <a:pt x="6096" y="40247"/>
                    </a:cubicBezTo>
                    <a:cubicBezTo>
                      <a:pt x="8255" y="46978"/>
                      <a:pt x="14986" y="71616"/>
                      <a:pt x="14986" y="71616"/>
                    </a:cubicBezTo>
                    <a:cubicBezTo>
                      <a:pt x="14986" y="71616"/>
                      <a:pt x="13208" y="73521"/>
                      <a:pt x="13081" y="73394"/>
                    </a:cubicBezTo>
                    <a:cubicBezTo>
                      <a:pt x="21590" y="101842"/>
                      <a:pt x="18669" y="114034"/>
                      <a:pt x="22479" y="122416"/>
                    </a:cubicBezTo>
                    <a:cubicBezTo>
                      <a:pt x="27305" y="134100"/>
                      <a:pt x="28575" y="132576"/>
                      <a:pt x="32639" y="142482"/>
                    </a:cubicBezTo>
                    <a:cubicBezTo>
                      <a:pt x="35560" y="149721"/>
                      <a:pt x="38862" y="177915"/>
                      <a:pt x="40005" y="179185"/>
                    </a:cubicBezTo>
                    <a:cubicBezTo>
                      <a:pt x="44577" y="185027"/>
                      <a:pt x="47117" y="189472"/>
                      <a:pt x="47117" y="192774"/>
                    </a:cubicBezTo>
                    <a:cubicBezTo>
                      <a:pt x="47117" y="196076"/>
                      <a:pt x="43180" y="205855"/>
                      <a:pt x="44704" y="211443"/>
                    </a:cubicBezTo>
                    <a:cubicBezTo>
                      <a:pt x="45593" y="214745"/>
                      <a:pt x="45974" y="222238"/>
                      <a:pt x="47498" y="223635"/>
                    </a:cubicBezTo>
                    <a:cubicBezTo>
                      <a:pt x="47498" y="223635"/>
                      <a:pt x="48895" y="226429"/>
                      <a:pt x="48260" y="227699"/>
                    </a:cubicBezTo>
                    <a:cubicBezTo>
                      <a:pt x="48133" y="228080"/>
                      <a:pt x="47625" y="228715"/>
                      <a:pt x="47879" y="229350"/>
                    </a:cubicBezTo>
                    <a:cubicBezTo>
                      <a:pt x="50419" y="238240"/>
                      <a:pt x="58547" y="253480"/>
                      <a:pt x="45339" y="261481"/>
                    </a:cubicBezTo>
                    <a:lnTo>
                      <a:pt x="45593" y="261481"/>
                    </a:lnTo>
                    <a:cubicBezTo>
                      <a:pt x="60071" y="259322"/>
                      <a:pt x="70993" y="246876"/>
                      <a:pt x="70993" y="231636"/>
                    </a:cubicBezTo>
                    <a:lnTo>
                      <a:pt x="70993" y="95238"/>
                    </a:lnTo>
                    <a:close/>
                  </a:path>
                </a:pathLst>
              </a:custGeom>
              <a:solidFill>
                <a:srgbClr val="B83336"/>
              </a:solidFill>
              <a:ln w="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99FEA0-5395-B8E6-8819-90BBD98BDBD4}"/>
                  </a:ext>
                </a:extLst>
              </p:cNvPr>
              <p:cNvSpPr/>
              <p:nvPr/>
            </p:nvSpPr>
            <p:spPr>
              <a:xfrm>
                <a:off x="360736" y="6128290"/>
                <a:ext cx="119379" cy="362458"/>
              </a:xfrm>
              <a:custGeom>
                <a:avLst/>
                <a:gdLst>
                  <a:gd name="connsiteX0" fmla="*/ 115697 w 119379"/>
                  <a:gd name="connsiteY0" fmla="*/ 326517 h 362458"/>
                  <a:gd name="connsiteX1" fmla="*/ 113919 w 119379"/>
                  <a:gd name="connsiteY1" fmla="*/ 318643 h 362458"/>
                  <a:gd name="connsiteX2" fmla="*/ 105664 w 119379"/>
                  <a:gd name="connsiteY2" fmla="*/ 293116 h 362458"/>
                  <a:gd name="connsiteX3" fmla="*/ 101727 w 119379"/>
                  <a:gd name="connsiteY3" fmla="*/ 283337 h 362458"/>
                  <a:gd name="connsiteX4" fmla="*/ 69088 w 119379"/>
                  <a:gd name="connsiteY4" fmla="*/ 256540 h 362458"/>
                  <a:gd name="connsiteX5" fmla="*/ 60452 w 119379"/>
                  <a:gd name="connsiteY5" fmla="*/ 247777 h 362458"/>
                  <a:gd name="connsiteX6" fmla="*/ 32766 w 119379"/>
                  <a:gd name="connsiteY6" fmla="*/ 206756 h 362458"/>
                  <a:gd name="connsiteX7" fmla="*/ 25019 w 119379"/>
                  <a:gd name="connsiteY7" fmla="*/ 205613 h 362458"/>
                  <a:gd name="connsiteX8" fmla="*/ 9271 w 119379"/>
                  <a:gd name="connsiteY8" fmla="*/ 164338 h 362458"/>
                  <a:gd name="connsiteX9" fmla="*/ 12700 w 119379"/>
                  <a:gd name="connsiteY9" fmla="*/ 144653 h 362458"/>
                  <a:gd name="connsiteX10" fmla="*/ 18161 w 119379"/>
                  <a:gd name="connsiteY10" fmla="*/ 138303 h 362458"/>
                  <a:gd name="connsiteX11" fmla="*/ 18161 w 119379"/>
                  <a:gd name="connsiteY11" fmla="*/ 134366 h 362458"/>
                  <a:gd name="connsiteX12" fmla="*/ 3048 w 119379"/>
                  <a:gd name="connsiteY12" fmla="*/ 126492 h 362458"/>
                  <a:gd name="connsiteX13" fmla="*/ 3175 w 119379"/>
                  <a:gd name="connsiteY13" fmla="*/ 117729 h 362458"/>
                  <a:gd name="connsiteX14" fmla="*/ 16256 w 119379"/>
                  <a:gd name="connsiteY14" fmla="*/ 87249 h 362458"/>
                  <a:gd name="connsiteX15" fmla="*/ 20447 w 119379"/>
                  <a:gd name="connsiteY15" fmla="*/ 75946 h 362458"/>
                  <a:gd name="connsiteX16" fmla="*/ 52959 w 119379"/>
                  <a:gd name="connsiteY16" fmla="*/ 50546 h 362458"/>
                  <a:gd name="connsiteX17" fmla="*/ 53721 w 119379"/>
                  <a:gd name="connsiteY17" fmla="*/ 49530 h 362458"/>
                  <a:gd name="connsiteX18" fmla="*/ 68453 w 119379"/>
                  <a:gd name="connsiteY18" fmla="*/ 33147 h 362458"/>
                  <a:gd name="connsiteX19" fmla="*/ 65659 w 119379"/>
                  <a:gd name="connsiteY19" fmla="*/ 28575 h 362458"/>
                  <a:gd name="connsiteX20" fmla="*/ 69596 w 119379"/>
                  <a:gd name="connsiteY20" fmla="*/ 21717 h 362458"/>
                  <a:gd name="connsiteX21" fmla="*/ 81153 w 119379"/>
                  <a:gd name="connsiteY21" fmla="*/ 0 h 362458"/>
                  <a:gd name="connsiteX22" fmla="*/ 30226 w 119379"/>
                  <a:gd name="connsiteY22" fmla="*/ 0 h 362458"/>
                  <a:gd name="connsiteX23" fmla="*/ 0 w 119379"/>
                  <a:gd name="connsiteY23" fmla="*/ 30226 h 362458"/>
                  <a:gd name="connsiteX24" fmla="*/ 0 w 119379"/>
                  <a:gd name="connsiteY24" fmla="*/ 332232 h 362458"/>
                  <a:gd name="connsiteX25" fmla="*/ 30226 w 119379"/>
                  <a:gd name="connsiteY25" fmla="*/ 362458 h 362458"/>
                  <a:gd name="connsiteX26" fmla="*/ 119380 w 119379"/>
                  <a:gd name="connsiteY26" fmla="*/ 362458 h 362458"/>
                  <a:gd name="connsiteX27" fmla="*/ 115570 w 119379"/>
                  <a:gd name="connsiteY27" fmla="*/ 326517 h 36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9379" h="362458">
                    <a:moveTo>
                      <a:pt x="115697" y="326517"/>
                    </a:moveTo>
                    <a:cubicBezTo>
                      <a:pt x="110871" y="322199"/>
                      <a:pt x="114046" y="320421"/>
                      <a:pt x="113919" y="318643"/>
                    </a:cubicBezTo>
                    <a:cubicBezTo>
                      <a:pt x="110744" y="305435"/>
                      <a:pt x="100203" y="297434"/>
                      <a:pt x="105664" y="293116"/>
                    </a:cubicBezTo>
                    <a:cubicBezTo>
                      <a:pt x="104394" y="288798"/>
                      <a:pt x="101600" y="283337"/>
                      <a:pt x="101727" y="283337"/>
                    </a:cubicBezTo>
                    <a:cubicBezTo>
                      <a:pt x="85344" y="273939"/>
                      <a:pt x="71501" y="258699"/>
                      <a:pt x="69088" y="256540"/>
                    </a:cubicBezTo>
                    <a:cubicBezTo>
                      <a:pt x="66167" y="253365"/>
                      <a:pt x="61341" y="250317"/>
                      <a:pt x="60452" y="247777"/>
                    </a:cubicBezTo>
                    <a:cubicBezTo>
                      <a:pt x="56515" y="244221"/>
                      <a:pt x="37211" y="216916"/>
                      <a:pt x="32766" y="206756"/>
                    </a:cubicBezTo>
                    <a:lnTo>
                      <a:pt x="25019" y="205613"/>
                    </a:lnTo>
                    <a:cubicBezTo>
                      <a:pt x="21463" y="191135"/>
                      <a:pt x="9525" y="178943"/>
                      <a:pt x="9271" y="164338"/>
                    </a:cubicBezTo>
                    <a:cubicBezTo>
                      <a:pt x="9271" y="158877"/>
                      <a:pt x="11811" y="147066"/>
                      <a:pt x="12700" y="144653"/>
                    </a:cubicBezTo>
                    <a:cubicBezTo>
                      <a:pt x="13589" y="142240"/>
                      <a:pt x="18161" y="138303"/>
                      <a:pt x="18161" y="138303"/>
                    </a:cubicBezTo>
                    <a:lnTo>
                      <a:pt x="18161" y="134366"/>
                    </a:lnTo>
                    <a:cubicBezTo>
                      <a:pt x="1143" y="134874"/>
                      <a:pt x="5969" y="133096"/>
                      <a:pt x="3048" y="126492"/>
                    </a:cubicBezTo>
                    <a:cubicBezTo>
                      <a:pt x="1016" y="121920"/>
                      <a:pt x="2413" y="120904"/>
                      <a:pt x="3175" y="117729"/>
                    </a:cubicBezTo>
                    <a:cubicBezTo>
                      <a:pt x="5461" y="108331"/>
                      <a:pt x="13081" y="93853"/>
                      <a:pt x="16256" y="87249"/>
                    </a:cubicBezTo>
                    <a:cubicBezTo>
                      <a:pt x="17272" y="83947"/>
                      <a:pt x="20447" y="75946"/>
                      <a:pt x="20447" y="75946"/>
                    </a:cubicBezTo>
                    <a:cubicBezTo>
                      <a:pt x="33147" y="50038"/>
                      <a:pt x="37846" y="51943"/>
                      <a:pt x="52959" y="50546"/>
                    </a:cubicBezTo>
                    <a:lnTo>
                      <a:pt x="53721" y="49530"/>
                    </a:lnTo>
                    <a:cubicBezTo>
                      <a:pt x="68834" y="48895"/>
                      <a:pt x="66421" y="47752"/>
                      <a:pt x="68453" y="33147"/>
                    </a:cubicBezTo>
                    <a:cubicBezTo>
                      <a:pt x="66294" y="34036"/>
                      <a:pt x="65659" y="28575"/>
                      <a:pt x="65659" y="28575"/>
                    </a:cubicBezTo>
                    <a:cubicBezTo>
                      <a:pt x="64389" y="20320"/>
                      <a:pt x="67945" y="21844"/>
                      <a:pt x="69596" y="21717"/>
                    </a:cubicBezTo>
                    <a:cubicBezTo>
                      <a:pt x="69977" y="8128"/>
                      <a:pt x="71374" y="3810"/>
                      <a:pt x="81153" y="0"/>
                    </a:cubicBezTo>
                    <a:lnTo>
                      <a:pt x="30226" y="0"/>
                    </a:lnTo>
                    <a:cubicBezTo>
                      <a:pt x="13589" y="0"/>
                      <a:pt x="0" y="13462"/>
                      <a:pt x="0" y="30226"/>
                    </a:cubicBezTo>
                    <a:lnTo>
                      <a:pt x="0" y="332232"/>
                    </a:lnTo>
                    <a:cubicBezTo>
                      <a:pt x="0" y="348869"/>
                      <a:pt x="13462" y="362458"/>
                      <a:pt x="30226" y="362458"/>
                    </a:cubicBezTo>
                    <a:lnTo>
                      <a:pt x="119380" y="362458"/>
                    </a:lnTo>
                    <a:cubicBezTo>
                      <a:pt x="109220" y="356997"/>
                      <a:pt x="115189" y="346456"/>
                      <a:pt x="115570" y="326517"/>
                    </a:cubicBezTo>
                  </a:path>
                </a:pathLst>
              </a:custGeom>
              <a:solidFill>
                <a:srgbClr val="284384"/>
              </a:solidFill>
              <a:ln w="0" cap="flat">
                <a:noFill/>
                <a:prstDash val="solid"/>
                <a:miter/>
              </a:ln>
            </p:spPr>
            <p:txBody>
              <a:bodyPr rtlCol="0" anchor="ctr"/>
              <a:lstStyle/>
              <a:p>
                <a:endParaRPr lang="en-US"/>
              </a:p>
            </p:txBody>
          </p:sp>
        </p:grpSp>
        <p:grpSp>
          <p:nvGrpSpPr>
            <p:cNvPr id="36" name="Graphic 22">
              <a:extLst>
                <a:ext uri="{FF2B5EF4-FFF2-40B4-BE49-F238E27FC236}">
                  <a16:creationId xmlns:a16="http://schemas.microsoft.com/office/drawing/2014/main" id="{D67CC137-F5E8-1C97-8F3E-075BA637D03D}"/>
                </a:ext>
              </a:extLst>
            </p:cNvPr>
            <p:cNvGrpSpPr/>
            <p:nvPr/>
          </p:nvGrpSpPr>
          <p:grpSpPr>
            <a:xfrm>
              <a:off x="2109971" y="6119273"/>
              <a:ext cx="660336" cy="381000"/>
              <a:chOff x="2109971" y="6119273"/>
              <a:chExt cx="660336" cy="381000"/>
            </a:xfrm>
          </p:grpSpPr>
          <p:sp>
            <p:nvSpPr>
              <p:cNvPr id="37" name="Freeform 36">
                <a:extLst>
                  <a:ext uri="{FF2B5EF4-FFF2-40B4-BE49-F238E27FC236}">
                    <a16:creationId xmlns:a16="http://schemas.microsoft.com/office/drawing/2014/main" id="{548E9670-A128-F679-448C-F803F7B16E08}"/>
                  </a:ext>
                </a:extLst>
              </p:cNvPr>
              <p:cNvSpPr/>
              <p:nvPr/>
            </p:nvSpPr>
            <p:spPr>
              <a:xfrm>
                <a:off x="2407595" y="6129686"/>
                <a:ext cx="38480" cy="103886"/>
              </a:xfrm>
              <a:custGeom>
                <a:avLst/>
                <a:gdLst>
                  <a:gd name="connsiteX0" fmla="*/ 24638 w 38480"/>
                  <a:gd name="connsiteY0" fmla="*/ 75438 h 103886"/>
                  <a:gd name="connsiteX1" fmla="*/ 22860 w 38480"/>
                  <a:gd name="connsiteY1" fmla="*/ 64008 h 103886"/>
                  <a:gd name="connsiteX2" fmla="*/ 18288 w 38480"/>
                  <a:gd name="connsiteY2" fmla="*/ 56896 h 103886"/>
                  <a:gd name="connsiteX3" fmla="*/ 12319 w 38480"/>
                  <a:gd name="connsiteY3" fmla="*/ 51816 h 103886"/>
                  <a:gd name="connsiteX4" fmla="*/ 6350 w 38480"/>
                  <a:gd name="connsiteY4" fmla="*/ 46482 h 103886"/>
                  <a:gd name="connsiteX5" fmla="*/ 1778 w 38480"/>
                  <a:gd name="connsiteY5" fmla="*/ 38735 h 103886"/>
                  <a:gd name="connsiteX6" fmla="*/ 0 w 38480"/>
                  <a:gd name="connsiteY6" fmla="*/ 26162 h 103886"/>
                  <a:gd name="connsiteX7" fmla="*/ 0 w 38480"/>
                  <a:gd name="connsiteY7" fmla="*/ 0 h 103886"/>
                  <a:gd name="connsiteX8" fmla="*/ 38354 w 38480"/>
                  <a:gd name="connsiteY8" fmla="*/ 0 h 103886"/>
                  <a:gd name="connsiteX9" fmla="*/ 38354 w 38480"/>
                  <a:gd name="connsiteY9" fmla="*/ 29718 h 103886"/>
                  <a:gd name="connsiteX10" fmla="*/ 24511 w 38480"/>
                  <a:gd name="connsiteY10" fmla="*/ 29718 h 103886"/>
                  <a:gd name="connsiteX11" fmla="*/ 24511 w 38480"/>
                  <a:gd name="connsiteY11" fmla="*/ 11303 h 103886"/>
                  <a:gd name="connsiteX12" fmla="*/ 13843 w 38480"/>
                  <a:gd name="connsiteY12" fmla="*/ 11303 h 103886"/>
                  <a:gd name="connsiteX13" fmla="*/ 13843 w 38480"/>
                  <a:gd name="connsiteY13" fmla="*/ 25654 h 103886"/>
                  <a:gd name="connsiteX14" fmla="*/ 15621 w 38480"/>
                  <a:gd name="connsiteY14" fmla="*/ 35433 h 103886"/>
                  <a:gd name="connsiteX15" fmla="*/ 20193 w 38480"/>
                  <a:gd name="connsiteY15" fmla="*/ 41402 h 103886"/>
                  <a:gd name="connsiteX16" fmla="*/ 26162 w 38480"/>
                  <a:gd name="connsiteY16" fmla="*/ 46101 h 103886"/>
                  <a:gd name="connsiteX17" fmla="*/ 32131 w 38480"/>
                  <a:gd name="connsiteY17" fmla="*/ 51689 h 103886"/>
                  <a:gd name="connsiteX18" fmla="*/ 36703 w 38480"/>
                  <a:gd name="connsiteY18" fmla="*/ 60579 h 103886"/>
                  <a:gd name="connsiteX19" fmla="*/ 38481 w 38480"/>
                  <a:gd name="connsiteY19" fmla="*/ 74930 h 103886"/>
                  <a:gd name="connsiteX20" fmla="*/ 38481 w 38480"/>
                  <a:gd name="connsiteY20" fmla="*/ 103886 h 103886"/>
                  <a:gd name="connsiteX21" fmla="*/ 127 w 38480"/>
                  <a:gd name="connsiteY21" fmla="*/ 103886 h 103886"/>
                  <a:gd name="connsiteX22" fmla="*/ 127 w 38480"/>
                  <a:gd name="connsiteY22" fmla="*/ 72644 h 103886"/>
                  <a:gd name="connsiteX23" fmla="*/ 13970 w 38480"/>
                  <a:gd name="connsiteY23" fmla="*/ 72644 h 103886"/>
                  <a:gd name="connsiteX24" fmla="*/ 13970 w 38480"/>
                  <a:gd name="connsiteY24" fmla="*/ 92456 h 103886"/>
                  <a:gd name="connsiteX25" fmla="*/ 24638 w 38480"/>
                  <a:gd name="connsiteY25" fmla="*/ 92456 h 103886"/>
                  <a:gd name="connsiteX26" fmla="*/ 24638 w 38480"/>
                  <a:gd name="connsiteY26" fmla="*/ 75057 h 10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480" h="103886">
                    <a:moveTo>
                      <a:pt x="24638" y="75438"/>
                    </a:moveTo>
                    <a:cubicBezTo>
                      <a:pt x="24638" y="70739"/>
                      <a:pt x="24003" y="66929"/>
                      <a:pt x="22860" y="64008"/>
                    </a:cubicBezTo>
                    <a:cubicBezTo>
                      <a:pt x="21717" y="61087"/>
                      <a:pt x="20193" y="58801"/>
                      <a:pt x="18288" y="56896"/>
                    </a:cubicBezTo>
                    <a:cubicBezTo>
                      <a:pt x="16383" y="54991"/>
                      <a:pt x="14478" y="53340"/>
                      <a:pt x="12319" y="51816"/>
                    </a:cubicBezTo>
                    <a:cubicBezTo>
                      <a:pt x="10160" y="50292"/>
                      <a:pt x="8255" y="48514"/>
                      <a:pt x="6350" y="46482"/>
                    </a:cubicBezTo>
                    <a:cubicBezTo>
                      <a:pt x="4572" y="44450"/>
                      <a:pt x="3048" y="41910"/>
                      <a:pt x="1778" y="38735"/>
                    </a:cubicBezTo>
                    <a:cubicBezTo>
                      <a:pt x="635" y="35687"/>
                      <a:pt x="0" y="31369"/>
                      <a:pt x="0" y="26162"/>
                    </a:cubicBezTo>
                    <a:lnTo>
                      <a:pt x="0" y="0"/>
                    </a:lnTo>
                    <a:lnTo>
                      <a:pt x="38354" y="0"/>
                    </a:lnTo>
                    <a:lnTo>
                      <a:pt x="38354" y="29718"/>
                    </a:lnTo>
                    <a:lnTo>
                      <a:pt x="24511" y="29718"/>
                    </a:lnTo>
                    <a:lnTo>
                      <a:pt x="24511" y="11303"/>
                    </a:lnTo>
                    <a:lnTo>
                      <a:pt x="13843" y="11303"/>
                    </a:lnTo>
                    <a:lnTo>
                      <a:pt x="13843" y="25654"/>
                    </a:lnTo>
                    <a:cubicBezTo>
                      <a:pt x="13843" y="29845"/>
                      <a:pt x="14478" y="33020"/>
                      <a:pt x="15621" y="35433"/>
                    </a:cubicBezTo>
                    <a:cubicBezTo>
                      <a:pt x="16764" y="37846"/>
                      <a:pt x="18288" y="39878"/>
                      <a:pt x="20193" y="41402"/>
                    </a:cubicBezTo>
                    <a:cubicBezTo>
                      <a:pt x="21971" y="43053"/>
                      <a:pt x="24003" y="44577"/>
                      <a:pt x="26162" y="46101"/>
                    </a:cubicBezTo>
                    <a:cubicBezTo>
                      <a:pt x="28321" y="47625"/>
                      <a:pt x="30226" y="49403"/>
                      <a:pt x="32131" y="51689"/>
                    </a:cubicBezTo>
                    <a:cubicBezTo>
                      <a:pt x="34036" y="53975"/>
                      <a:pt x="35433" y="56896"/>
                      <a:pt x="36703" y="60579"/>
                    </a:cubicBezTo>
                    <a:cubicBezTo>
                      <a:pt x="37846" y="64262"/>
                      <a:pt x="38481" y="68961"/>
                      <a:pt x="38481" y="74930"/>
                    </a:cubicBezTo>
                    <a:lnTo>
                      <a:pt x="38481" y="103886"/>
                    </a:lnTo>
                    <a:lnTo>
                      <a:pt x="127" y="103886"/>
                    </a:lnTo>
                    <a:lnTo>
                      <a:pt x="127" y="72644"/>
                    </a:lnTo>
                    <a:lnTo>
                      <a:pt x="13970" y="72644"/>
                    </a:lnTo>
                    <a:lnTo>
                      <a:pt x="13970" y="92456"/>
                    </a:lnTo>
                    <a:lnTo>
                      <a:pt x="24638" y="92456"/>
                    </a:lnTo>
                    <a:lnTo>
                      <a:pt x="24638" y="75057"/>
                    </a:lnTo>
                    <a:close/>
                  </a:path>
                </a:pathLst>
              </a:custGeom>
              <a:solidFill>
                <a:srgbClr val="008248"/>
              </a:solidFill>
              <a:ln w="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E575328-CC9A-6C07-6898-186AD21ED045}"/>
                  </a:ext>
                </a:extLst>
              </p:cNvPr>
              <p:cNvSpPr/>
              <p:nvPr/>
            </p:nvSpPr>
            <p:spPr>
              <a:xfrm>
                <a:off x="2460173" y="6129813"/>
                <a:ext cx="41783" cy="104013"/>
              </a:xfrm>
              <a:custGeom>
                <a:avLst/>
                <a:gdLst>
                  <a:gd name="connsiteX0" fmla="*/ 13589 w 41783"/>
                  <a:gd name="connsiteY0" fmla="*/ 46355 h 104013"/>
                  <a:gd name="connsiteX1" fmla="*/ 25781 w 41783"/>
                  <a:gd name="connsiteY1" fmla="*/ 0 h 104013"/>
                  <a:gd name="connsiteX2" fmla="*/ 40894 w 41783"/>
                  <a:gd name="connsiteY2" fmla="*/ 0 h 104013"/>
                  <a:gd name="connsiteX3" fmla="*/ 24638 w 41783"/>
                  <a:gd name="connsiteY3" fmla="*/ 51562 h 104013"/>
                  <a:gd name="connsiteX4" fmla="*/ 41783 w 41783"/>
                  <a:gd name="connsiteY4" fmla="*/ 104013 h 104013"/>
                  <a:gd name="connsiteX5" fmla="*/ 26797 w 41783"/>
                  <a:gd name="connsiteY5" fmla="*/ 104013 h 104013"/>
                  <a:gd name="connsiteX6" fmla="*/ 13589 w 41783"/>
                  <a:gd name="connsiteY6" fmla="*/ 56642 h 104013"/>
                  <a:gd name="connsiteX7" fmla="*/ 13843 w 41783"/>
                  <a:gd name="connsiteY7" fmla="*/ 104013 h 104013"/>
                  <a:gd name="connsiteX8" fmla="*/ 0 w 41783"/>
                  <a:gd name="connsiteY8" fmla="*/ 104013 h 104013"/>
                  <a:gd name="connsiteX9" fmla="*/ 0 w 41783"/>
                  <a:gd name="connsiteY9" fmla="*/ 0 h 104013"/>
                  <a:gd name="connsiteX10" fmla="*/ 13843 w 41783"/>
                  <a:gd name="connsiteY10" fmla="*/ 0 h 104013"/>
                  <a:gd name="connsiteX11" fmla="*/ 13589 w 41783"/>
                  <a:gd name="connsiteY11" fmla="*/ 46355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83" h="104013">
                    <a:moveTo>
                      <a:pt x="13589" y="46355"/>
                    </a:moveTo>
                    <a:lnTo>
                      <a:pt x="25781" y="0"/>
                    </a:lnTo>
                    <a:lnTo>
                      <a:pt x="40894" y="0"/>
                    </a:lnTo>
                    <a:lnTo>
                      <a:pt x="24638" y="51562"/>
                    </a:lnTo>
                    <a:lnTo>
                      <a:pt x="41783" y="104013"/>
                    </a:lnTo>
                    <a:lnTo>
                      <a:pt x="26797" y="104013"/>
                    </a:lnTo>
                    <a:lnTo>
                      <a:pt x="13589" y="56642"/>
                    </a:lnTo>
                    <a:lnTo>
                      <a:pt x="13843" y="104013"/>
                    </a:lnTo>
                    <a:lnTo>
                      <a:pt x="0" y="104013"/>
                    </a:lnTo>
                    <a:lnTo>
                      <a:pt x="0" y="0"/>
                    </a:lnTo>
                    <a:lnTo>
                      <a:pt x="13843" y="0"/>
                    </a:lnTo>
                    <a:lnTo>
                      <a:pt x="13589" y="46355"/>
                    </a:lnTo>
                    <a:close/>
                  </a:path>
                </a:pathLst>
              </a:custGeom>
              <a:solidFill>
                <a:srgbClr val="008248"/>
              </a:solidFill>
              <a:ln w="0"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A2F7CBD-E05A-917B-97E1-286161093727}"/>
                  </a:ext>
                </a:extLst>
              </p:cNvPr>
              <p:cNvSpPr/>
              <p:nvPr/>
            </p:nvSpPr>
            <p:spPr>
              <a:xfrm>
                <a:off x="2512370" y="6129813"/>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4958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4958"/>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C175C7D1-2818-0FCC-988B-CF3A7C4DC0F8}"/>
                  </a:ext>
                </a:extLst>
              </p:cNvPr>
              <p:cNvSpPr/>
              <p:nvPr/>
            </p:nvSpPr>
            <p:spPr>
              <a:xfrm>
                <a:off x="2552884" y="6129813"/>
                <a:ext cx="37210" cy="104013"/>
              </a:xfrm>
              <a:custGeom>
                <a:avLst/>
                <a:gdLst>
                  <a:gd name="connsiteX0" fmla="*/ 25527 w 37210"/>
                  <a:gd name="connsiteY0" fmla="*/ 104013 h 104013"/>
                  <a:gd name="connsiteX1" fmla="*/ 11684 w 37210"/>
                  <a:gd name="connsiteY1" fmla="*/ 104013 h 104013"/>
                  <a:gd name="connsiteX2" fmla="*/ 11684 w 37210"/>
                  <a:gd name="connsiteY2" fmla="*/ 11430 h 104013"/>
                  <a:gd name="connsiteX3" fmla="*/ 0 w 37210"/>
                  <a:gd name="connsiteY3" fmla="*/ 13208 h 104013"/>
                  <a:gd name="connsiteX4" fmla="*/ 0 w 37210"/>
                  <a:gd name="connsiteY4" fmla="*/ 0 h 104013"/>
                  <a:gd name="connsiteX5" fmla="*/ 37211 w 37210"/>
                  <a:gd name="connsiteY5" fmla="*/ 0 h 104013"/>
                  <a:gd name="connsiteX6" fmla="*/ 37211 w 37210"/>
                  <a:gd name="connsiteY6" fmla="*/ 13208 h 104013"/>
                  <a:gd name="connsiteX7" fmla="*/ 25527 w 37210"/>
                  <a:gd name="connsiteY7" fmla="*/ 11430 h 104013"/>
                  <a:gd name="connsiteX8" fmla="*/ 25527 w 37210"/>
                  <a:gd name="connsiteY8" fmla="*/ 10401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0" h="104013">
                    <a:moveTo>
                      <a:pt x="25527" y="104013"/>
                    </a:moveTo>
                    <a:lnTo>
                      <a:pt x="11684" y="104013"/>
                    </a:lnTo>
                    <a:lnTo>
                      <a:pt x="11684" y="11430"/>
                    </a:lnTo>
                    <a:lnTo>
                      <a:pt x="0" y="13208"/>
                    </a:lnTo>
                    <a:lnTo>
                      <a:pt x="0" y="0"/>
                    </a:lnTo>
                    <a:lnTo>
                      <a:pt x="37211" y="0"/>
                    </a:lnTo>
                    <a:lnTo>
                      <a:pt x="37211" y="13208"/>
                    </a:lnTo>
                    <a:lnTo>
                      <a:pt x="25527" y="11430"/>
                    </a:lnTo>
                    <a:lnTo>
                      <a:pt x="25527" y="104013"/>
                    </a:lnTo>
                    <a:close/>
                  </a:path>
                </a:pathLst>
              </a:custGeom>
              <a:solidFill>
                <a:srgbClr val="008248"/>
              </a:solidFill>
              <a:ln w="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87CF78A-103B-D949-B44B-DF1031D13482}"/>
                  </a:ext>
                </a:extLst>
              </p:cNvPr>
              <p:cNvSpPr/>
              <p:nvPr/>
            </p:nvSpPr>
            <p:spPr>
              <a:xfrm>
                <a:off x="2603048"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83A13EC-F47C-E2F8-DD2F-F448B040F6F7}"/>
                  </a:ext>
                </a:extLst>
              </p:cNvPr>
              <p:cNvSpPr/>
              <p:nvPr/>
            </p:nvSpPr>
            <p:spPr>
              <a:xfrm>
                <a:off x="2312726" y="6129813"/>
                <a:ext cx="36510" cy="104013"/>
              </a:xfrm>
              <a:custGeom>
                <a:avLst/>
                <a:gdLst>
                  <a:gd name="connsiteX0" fmla="*/ 0 w 36510"/>
                  <a:gd name="connsiteY0" fmla="*/ 104013 h 104013"/>
                  <a:gd name="connsiteX1" fmla="*/ 35941 w 36510"/>
                  <a:gd name="connsiteY1" fmla="*/ 104013 h 104013"/>
                  <a:gd name="connsiteX2" fmla="*/ 35941 w 36510"/>
                  <a:gd name="connsiteY2" fmla="*/ 73279 h 104013"/>
                  <a:gd name="connsiteX3" fmla="*/ 24257 w 36510"/>
                  <a:gd name="connsiteY3" fmla="*/ 51308 h 104013"/>
                  <a:gd name="connsiteX4" fmla="*/ 36449 w 36510"/>
                  <a:gd name="connsiteY4" fmla="*/ 30226 h 104013"/>
                  <a:gd name="connsiteX5" fmla="*/ 36449 w 36510"/>
                  <a:gd name="connsiteY5" fmla="*/ 0 h 104013"/>
                  <a:gd name="connsiteX6" fmla="*/ 0 w 36510"/>
                  <a:gd name="connsiteY6" fmla="*/ 0 h 104013"/>
                  <a:gd name="connsiteX7" fmla="*/ 0 w 36510"/>
                  <a:gd name="connsiteY7" fmla="*/ 104013 h 104013"/>
                  <a:gd name="connsiteX8" fmla="*/ 13843 w 36510"/>
                  <a:gd name="connsiteY8" fmla="*/ 12446 h 104013"/>
                  <a:gd name="connsiteX9" fmla="*/ 22606 w 36510"/>
                  <a:gd name="connsiteY9" fmla="*/ 12446 h 104013"/>
                  <a:gd name="connsiteX10" fmla="*/ 22606 w 36510"/>
                  <a:gd name="connsiteY10" fmla="*/ 28956 h 104013"/>
                  <a:gd name="connsiteX11" fmla="*/ 13843 w 36510"/>
                  <a:gd name="connsiteY11" fmla="*/ 44196 h 104013"/>
                  <a:gd name="connsiteX12" fmla="*/ 13843 w 36510"/>
                  <a:gd name="connsiteY12" fmla="*/ 12446 h 104013"/>
                  <a:gd name="connsiteX13" fmla="*/ 13843 w 36510"/>
                  <a:gd name="connsiteY13" fmla="*/ 58420 h 104013"/>
                  <a:gd name="connsiteX14" fmla="*/ 14605 w 36510"/>
                  <a:gd name="connsiteY14" fmla="*/ 58928 h 104013"/>
                  <a:gd name="connsiteX15" fmla="*/ 22098 w 36510"/>
                  <a:gd name="connsiteY15" fmla="*/ 73279 h 104013"/>
                  <a:gd name="connsiteX16" fmla="*/ 22098 w 36510"/>
                  <a:gd name="connsiteY16" fmla="*/ 91694 h 104013"/>
                  <a:gd name="connsiteX17" fmla="*/ 13843 w 36510"/>
                  <a:gd name="connsiteY17" fmla="*/ 91694 h 104013"/>
                  <a:gd name="connsiteX18" fmla="*/ 13843 w 36510"/>
                  <a:gd name="connsiteY18" fmla="*/ 584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510" h="104013">
                    <a:moveTo>
                      <a:pt x="0" y="104013"/>
                    </a:moveTo>
                    <a:lnTo>
                      <a:pt x="35941" y="104013"/>
                    </a:lnTo>
                    <a:lnTo>
                      <a:pt x="35941" y="73279"/>
                    </a:lnTo>
                    <a:cubicBezTo>
                      <a:pt x="35941" y="71755"/>
                      <a:pt x="37338" y="59944"/>
                      <a:pt x="24257" y="51308"/>
                    </a:cubicBezTo>
                    <a:cubicBezTo>
                      <a:pt x="38100" y="42418"/>
                      <a:pt x="36449" y="30734"/>
                      <a:pt x="36449" y="30226"/>
                    </a:cubicBezTo>
                    <a:lnTo>
                      <a:pt x="36449" y="0"/>
                    </a:lnTo>
                    <a:lnTo>
                      <a:pt x="0" y="0"/>
                    </a:lnTo>
                    <a:lnTo>
                      <a:pt x="0" y="104013"/>
                    </a:lnTo>
                    <a:close/>
                    <a:moveTo>
                      <a:pt x="13843" y="12446"/>
                    </a:moveTo>
                    <a:lnTo>
                      <a:pt x="22606" y="12446"/>
                    </a:lnTo>
                    <a:lnTo>
                      <a:pt x="22606" y="28956"/>
                    </a:lnTo>
                    <a:cubicBezTo>
                      <a:pt x="22606" y="35179"/>
                      <a:pt x="19304" y="41021"/>
                      <a:pt x="13843" y="44196"/>
                    </a:cubicBezTo>
                    <a:lnTo>
                      <a:pt x="13843" y="12446"/>
                    </a:lnTo>
                    <a:close/>
                    <a:moveTo>
                      <a:pt x="13843" y="58420"/>
                    </a:moveTo>
                    <a:lnTo>
                      <a:pt x="14605" y="58928"/>
                    </a:lnTo>
                    <a:cubicBezTo>
                      <a:pt x="19304" y="62230"/>
                      <a:pt x="22098" y="67564"/>
                      <a:pt x="22098" y="73279"/>
                    </a:cubicBezTo>
                    <a:lnTo>
                      <a:pt x="22098" y="91694"/>
                    </a:lnTo>
                    <a:lnTo>
                      <a:pt x="13843" y="91694"/>
                    </a:lnTo>
                    <a:lnTo>
                      <a:pt x="13843" y="58420"/>
                    </a:lnTo>
                    <a:close/>
                  </a:path>
                </a:pathLst>
              </a:custGeom>
              <a:solidFill>
                <a:srgbClr val="008248"/>
              </a:solidFill>
              <a:ln w="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140609-656B-BCAB-A243-FF5F8863EC4F}"/>
                  </a:ext>
                </a:extLst>
              </p:cNvPr>
              <p:cNvSpPr/>
              <p:nvPr/>
            </p:nvSpPr>
            <p:spPr>
              <a:xfrm>
                <a:off x="2357303" y="6129813"/>
                <a:ext cx="39624" cy="104013"/>
              </a:xfrm>
              <a:custGeom>
                <a:avLst/>
                <a:gdLst>
                  <a:gd name="connsiteX0" fmla="*/ 24892 w 39624"/>
                  <a:gd name="connsiteY0" fmla="*/ 104013 h 104013"/>
                  <a:gd name="connsiteX1" fmla="*/ 39624 w 39624"/>
                  <a:gd name="connsiteY1" fmla="*/ 104013 h 104013"/>
                  <a:gd name="connsiteX2" fmla="*/ 29845 w 39624"/>
                  <a:gd name="connsiteY2" fmla="*/ 0 h 104013"/>
                  <a:gd name="connsiteX3" fmla="*/ 10033 w 39624"/>
                  <a:gd name="connsiteY3" fmla="*/ 0 h 104013"/>
                  <a:gd name="connsiteX4" fmla="*/ 0 w 39624"/>
                  <a:gd name="connsiteY4" fmla="*/ 104013 h 104013"/>
                  <a:gd name="connsiteX5" fmla="*/ 14986 w 39624"/>
                  <a:gd name="connsiteY5" fmla="*/ 104013 h 104013"/>
                  <a:gd name="connsiteX6" fmla="*/ 15367 w 39624"/>
                  <a:gd name="connsiteY6" fmla="*/ 96774 h 104013"/>
                  <a:gd name="connsiteX7" fmla="*/ 24257 w 39624"/>
                  <a:gd name="connsiteY7" fmla="*/ 92964 h 104013"/>
                  <a:gd name="connsiteX8" fmla="*/ 24892 w 39624"/>
                  <a:gd name="connsiteY8" fmla="*/ 104013 h 104013"/>
                  <a:gd name="connsiteX9" fmla="*/ 16002 w 39624"/>
                  <a:gd name="connsiteY9" fmla="*/ 83947 h 104013"/>
                  <a:gd name="connsiteX10" fmla="*/ 19177 w 39624"/>
                  <a:gd name="connsiteY10" fmla="*/ 10795 h 104013"/>
                  <a:gd name="connsiteX11" fmla="*/ 19431 w 39624"/>
                  <a:gd name="connsiteY11" fmla="*/ 10795 h 104013"/>
                  <a:gd name="connsiteX12" fmla="*/ 19685 w 39624"/>
                  <a:gd name="connsiteY12" fmla="*/ 15621 h 104013"/>
                  <a:gd name="connsiteX13" fmla="*/ 21463 w 39624"/>
                  <a:gd name="connsiteY13" fmla="*/ 45974 h 104013"/>
                  <a:gd name="connsiteX14" fmla="*/ 23622 w 39624"/>
                  <a:gd name="connsiteY14" fmla="*/ 82804 h 104013"/>
                  <a:gd name="connsiteX15" fmla="*/ 15875 w 39624"/>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4"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4986" y="101727"/>
                      <a:pt x="15240" y="99187"/>
                      <a:pt x="15367" y="96774"/>
                    </a:cubicBezTo>
                    <a:lnTo>
                      <a:pt x="24257" y="92964"/>
                    </a:lnTo>
                    <a:cubicBezTo>
                      <a:pt x="24511" y="97409"/>
                      <a:pt x="24765" y="101219"/>
                      <a:pt x="24892" y="104013"/>
                    </a:cubicBezTo>
                    <a:moveTo>
                      <a:pt x="16002" y="83947"/>
                    </a:moveTo>
                    <a:cubicBezTo>
                      <a:pt x="17018" y="59436"/>
                      <a:pt x="18161" y="30607"/>
                      <a:pt x="19177" y="10795"/>
                    </a:cubicBezTo>
                    <a:lnTo>
                      <a:pt x="19431" y="10795"/>
                    </a:lnTo>
                    <a:cubicBezTo>
                      <a:pt x="19431" y="12446"/>
                      <a:pt x="19558" y="14097"/>
                      <a:pt x="19685" y="15621"/>
                    </a:cubicBezTo>
                    <a:cubicBezTo>
                      <a:pt x="20320" y="25781"/>
                      <a:pt x="20955" y="35941"/>
                      <a:pt x="21463" y="45974"/>
                    </a:cubicBezTo>
                    <a:cubicBezTo>
                      <a:pt x="21717" y="49657"/>
                      <a:pt x="22733"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60D0F0C-1460-EA73-BF35-43AA321BC2B9}"/>
                  </a:ext>
                </a:extLst>
              </p:cNvPr>
              <p:cNvSpPr/>
              <p:nvPr/>
            </p:nvSpPr>
            <p:spPr>
              <a:xfrm>
                <a:off x="2650038" y="6129813"/>
                <a:ext cx="39497" cy="104013"/>
              </a:xfrm>
              <a:custGeom>
                <a:avLst/>
                <a:gdLst>
                  <a:gd name="connsiteX0" fmla="*/ 24892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892" y="104013"/>
                    </a:moveTo>
                    <a:lnTo>
                      <a:pt x="39497" y="104013"/>
                    </a:lnTo>
                    <a:cubicBezTo>
                      <a:pt x="36195" y="69342"/>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828"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942C7A-74BE-734C-074E-8A9267805E0B}"/>
                  </a:ext>
                </a:extLst>
              </p:cNvPr>
              <p:cNvSpPr/>
              <p:nvPr/>
            </p:nvSpPr>
            <p:spPr>
              <a:xfrm>
                <a:off x="2700076" y="6129813"/>
                <a:ext cx="31623" cy="104013"/>
              </a:xfrm>
              <a:custGeom>
                <a:avLst/>
                <a:gdLst>
                  <a:gd name="connsiteX0" fmla="*/ 13843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843 w 31623"/>
                  <a:gd name="connsiteY5" fmla="*/ 92710 h 104013"/>
                  <a:gd name="connsiteX6" fmla="*/ 13843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843" y="0"/>
                    </a:moveTo>
                    <a:lnTo>
                      <a:pt x="0" y="0"/>
                    </a:lnTo>
                    <a:lnTo>
                      <a:pt x="0" y="104013"/>
                    </a:lnTo>
                    <a:lnTo>
                      <a:pt x="31623" y="104013"/>
                    </a:lnTo>
                    <a:lnTo>
                      <a:pt x="31623"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4BE7B0-58EA-A740-59DE-92835C20C382}"/>
                  </a:ext>
                </a:extLst>
              </p:cNvPr>
              <p:cNvSpPr/>
              <p:nvPr/>
            </p:nvSpPr>
            <p:spPr>
              <a:xfrm>
                <a:off x="2738557" y="6129813"/>
                <a:ext cx="31750" cy="104013"/>
              </a:xfrm>
              <a:custGeom>
                <a:avLst/>
                <a:gdLst>
                  <a:gd name="connsiteX0" fmla="*/ 13843 w 31750"/>
                  <a:gd name="connsiteY0" fmla="*/ 0 h 104013"/>
                  <a:gd name="connsiteX1" fmla="*/ 0 w 31750"/>
                  <a:gd name="connsiteY1" fmla="*/ 0 h 104013"/>
                  <a:gd name="connsiteX2" fmla="*/ 0 w 31750"/>
                  <a:gd name="connsiteY2" fmla="*/ 104013 h 104013"/>
                  <a:gd name="connsiteX3" fmla="*/ 31750 w 31750"/>
                  <a:gd name="connsiteY3" fmla="*/ 104013 h 104013"/>
                  <a:gd name="connsiteX4" fmla="*/ 31750 w 31750"/>
                  <a:gd name="connsiteY4" fmla="*/ 90932 h 104013"/>
                  <a:gd name="connsiteX5" fmla="*/ 13843 w 31750"/>
                  <a:gd name="connsiteY5" fmla="*/ 92710 h 104013"/>
                  <a:gd name="connsiteX6" fmla="*/ 13843 w 31750"/>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 h="104013">
                    <a:moveTo>
                      <a:pt x="13843" y="0"/>
                    </a:moveTo>
                    <a:lnTo>
                      <a:pt x="0" y="0"/>
                    </a:lnTo>
                    <a:lnTo>
                      <a:pt x="0" y="104013"/>
                    </a:lnTo>
                    <a:lnTo>
                      <a:pt x="31750" y="104013"/>
                    </a:lnTo>
                    <a:lnTo>
                      <a:pt x="31750" y="90932"/>
                    </a:lnTo>
                    <a:lnTo>
                      <a:pt x="13843" y="92710"/>
                    </a:lnTo>
                    <a:lnTo>
                      <a:pt x="13843" y="0"/>
                    </a:lnTo>
                    <a:close/>
                  </a:path>
                </a:pathLst>
              </a:custGeom>
              <a:solidFill>
                <a:srgbClr val="008248"/>
              </a:solidFill>
              <a:ln w="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C92DD65E-16F4-5017-CF1D-F605D057B342}"/>
                  </a:ext>
                </a:extLst>
              </p:cNvPr>
              <p:cNvSpPr/>
              <p:nvPr/>
            </p:nvSpPr>
            <p:spPr>
              <a:xfrm>
                <a:off x="2354256" y="6385465"/>
                <a:ext cx="31750" cy="104013"/>
              </a:xfrm>
              <a:custGeom>
                <a:avLst/>
                <a:gdLst>
                  <a:gd name="connsiteX0" fmla="*/ 13843 w 31750"/>
                  <a:gd name="connsiteY0" fmla="*/ 92710 h 104013"/>
                  <a:gd name="connsiteX1" fmla="*/ 31750 w 31750"/>
                  <a:gd name="connsiteY1" fmla="*/ 90932 h 104013"/>
                  <a:gd name="connsiteX2" fmla="*/ 31750 w 31750"/>
                  <a:gd name="connsiteY2" fmla="*/ 104013 h 104013"/>
                  <a:gd name="connsiteX3" fmla="*/ 0 w 31750"/>
                  <a:gd name="connsiteY3" fmla="*/ 104013 h 104013"/>
                  <a:gd name="connsiteX4" fmla="*/ 0 w 31750"/>
                  <a:gd name="connsiteY4" fmla="*/ 0 h 104013"/>
                  <a:gd name="connsiteX5" fmla="*/ 31750 w 31750"/>
                  <a:gd name="connsiteY5" fmla="*/ 0 h 104013"/>
                  <a:gd name="connsiteX6" fmla="*/ 31750 w 31750"/>
                  <a:gd name="connsiteY6" fmla="*/ 13208 h 104013"/>
                  <a:gd name="connsiteX7" fmla="*/ 13843 w 31750"/>
                  <a:gd name="connsiteY7" fmla="*/ 11430 h 104013"/>
                  <a:gd name="connsiteX8" fmla="*/ 13843 w 31750"/>
                  <a:gd name="connsiteY8" fmla="*/ 46863 h 104013"/>
                  <a:gd name="connsiteX9" fmla="*/ 29337 w 31750"/>
                  <a:gd name="connsiteY9" fmla="*/ 45085 h 104013"/>
                  <a:gd name="connsiteX10" fmla="*/ 29337 w 31750"/>
                  <a:gd name="connsiteY10" fmla="*/ 57785 h 104013"/>
                  <a:gd name="connsiteX11" fmla="*/ 13843 w 31750"/>
                  <a:gd name="connsiteY11" fmla="*/ 56007 h 104013"/>
                  <a:gd name="connsiteX12" fmla="*/ 13843 w 31750"/>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50" h="104013">
                    <a:moveTo>
                      <a:pt x="13843" y="92710"/>
                    </a:moveTo>
                    <a:lnTo>
                      <a:pt x="31750" y="90932"/>
                    </a:lnTo>
                    <a:lnTo>
                      <a:pt x="31750" y="104013"/>
                    </a:lnTo>
                    <a:lnTo>
                      <a:pt x="0" y="104013"/>
                    </a:lnTo>
                    <a:lnTo>
                      <a:pt x="0" y="0"/>
                    </a:lnTo>
                    <a:lnTo>
                      <a:pt x="31750" y="0"/>
                    </a:lnTo>
                    <a:lnTo>
                      <a:pt x="31750" y="13208"/>
                    </a:lnTo>
                    <a:lnTo>
                      <a:pt x="13843" y="11430"/>
                    </a:lnTo>
                    <a:lnTo>
                      <a:pt x="13843" y="46863"/>
                    </a:lnTo>
                    <a:lnTo>
                      <a:pt x="29337" y="45085"/>
                    </a:lnTo>
                    <a:lnTo>
                      <a:pt x="29337"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81E20BD4-77DE-771D-2606-4ADB35A92D12}"/>
                  </a:ext>
                </a:extLst>
              </p:cNvPr>
              <p:cNvSpPr/>
              <p:nvPr/>
            </p:nvSpPr>
            <p:spPr>
              <a:xfrm>
                <a:off x="2554662" y="6385465"/>
                <a:ext cx="31623" cy="104013"/>
              </a:xfrm>
              <a:custGeom>
                <a:avLst/>
                <a:gdLst>
                  <a:gd name="connsiteX0" fmla="*/ 13843 w 31623"/>
                  <a:gd name="connsiteY0" fmla="*/ 92710 h 104013"/>
                  <a:gd name="connsiteX1" fmla="*/ 31623 w 31623"/>
                  <a:gd name="connsiteY1" fmla="*/ 90932 h 104013"/>
                  <a:gd name="connsiteX2" fmla="*/ 31623 w 31623"/>
                  <a:gd name="connsiteY2" fmla="*/ 104013 h 104013"/>
                  <a:gd name="connsiteX3" fmla="*/ 0 w 31623"/>
                  <a:gd name="connsiteY3" fmla="*/ 104013 h 104013"/>
                  <a:gd name="connsiteX4" fmla="*/ 0 w 31623"/>
                  <a:gd name="connsiteY4" fmla="*/ 0 h 104013"/>
                  <a:gd name="connsiteX5" fmla="*/ 31623 w 31623"/>
                  <a:gd name="connsiteY5" fmla="*/ 0 h 104013"/>
                  <a:gd name="connsiteX6" fmla="*/ 31623 w 31623"/>
                  <a:gd name="connsiteY6" fmla="*/ 13208 h 104013"/>
                  <a:gd name="connsiteX7" fmla="*/ 13843 w 31623"/>
                  <a:gd name="connsiteY7" fmla="*/ 11430 h 104013"/>
                  <a:gd name="connsiteX8" fmla="*/ 13843 w 31623"/>
                  <a:gd name="connsiteY8" fmla="*/ 46863 h 104013"/>
                  <a:gd name="connsiteX9" fmla="*/ 29210 w 31623"/>
                  <a:gd name="connsiteY9" fmla="*/ 45085 h 104013"/>
                  <a:gd name="connsiteX10" fmla="*/ 29210 w 31623"/>
                  <a:gd name="connsiteY10" fmla="*/ 57785 h 104013"/>
                  <a:gd name="connsiteX11" fmla="*/ 13843 w 31623"/>
                  <a:gd name="connsiteY11" fmla="*/ 56007 h 104013"/>
                  <a:gd name="connsiteX12" fmla="*/ 13843 w 31623"/>
                  <a:gd name="connsiteY12" fmla="*/ 9271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23" h="104013">
                    <a:moveTo>
                      <a:pt x="13843" y="92710"/>
                    </a:moveTo>
                    <a:lnTo>
                      <a:pt x="31623" y="90932"/>
                    </a:lnTo>
                    <a:lnTo>
                      <a:pt x="31623" y="104013"/>
                    </a:lnTo>
                    <a:lnTo>
                      <a:pt x="0" y="104013"/>
                    </a:lnTo>
                    <a:lnTo>
                      <a:pt x="0" y="0"/>
                    </a:lnTo>
                    <a:lnTo>
                      <a:pt x="31623" y="0"/>
                    </a:lnTo>
                    <a:lnTo>
                      <a:pt x="31623" y="13208"/>
                    </a:lnTo>
                    <a:lnTo>
                      <a:pt x="13843" y="11430"/>
                    </a:lnTo>
                    <a:lnTo>
                      <a:pt x="13843" y="46863"/>
                    </a:lnTo>
                    <a:lnTo>
                      <a:pt x="29210" y="45085"/>
                    </a:lnTo>
                    <a:lnTo>
                      <a:pt x="29210" y="57785"/>
                    </a:lnTo>
                    <a:lnTo>
                      <a:pt x="13843" y="56007"/>
                    </a:lnTo>
                    <a:lnTo>
                      <a:pt x="13843" y="92710"/>
                    </a:lnTo>
                    <a:close/>
                  </a:path>
                </a:pathLst>
              </a:custGeom>
              <a:solidFill>
                <a:srgbClr val="008248"/>
              </a:solidFill>
              <a:ln w="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77F4E008-FC2E-00AF-4381-8FFAC8B22504}"/>
                  </a:ext>
                </a:extLst>
              </p:cNvPr>
              <p:cNvSpPr/>
              <p:nvPr/>
            </p:nvSpPr>
            <p:spPr>
              <a:xfrm>
                <a:off x="2312726" y="6385465"/>
                <a:ext cx="31623" cy="104013"/>
              </a:xfrm>
              <a:custGeom>
                <a:avLst/>
                <a:gdLst>
                  <a:gd name="connsiteX0" fmla="*/ 13716 w 31623"/>
                  <a:gd name="connsiteY0" fmla="*/ 0 h 104013"/>
                  <a:gd name="connsiteX1" fmla="*/ 0 w 31623"/>
                  <a:gd name="connsiteY1" fmla="*/ 0 h 104013"/>
                  <a:gd name="connsiteX2" fmla="*/ 0 w 31623"/>
                  <a:gd name="connsiteY2" fmla="*/ 104013 h 104013"/>
                  <a:gd name="connsiteX3" fmla="*/ 31623 w 31623"/>
                  <a:gd name="connsiteY3" fmla="*/ 104013 h 104013"/>
                  <a:gd name="connsiteX4" fmla="*/ 31623 w 31623"/>
                  <a:gd name="connsiteY4" fmla="*/ 90932 h 104013"/>
                  <a:gd name="connsiteX5" fmla="*/ 13716 w 31623"/>
                  <a:gd name="connsiteY5" fmla="*/ 92710 h 104013"/>
                  <a:gd name="connsiteX6" fmla="*/ 13716 w 31623"/>
                  <a:gd name="connsiteY6"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23" h="104013">
                    <a:moveTo>
                      <a:pt x="13716" y="0"/>
                    </a:moveTo>
                    <a:lnTo>
                      <a:pt x="0" y="0"/>
                    </a:lnTo>
                    <a:lnTo>
                      <a:pt x="0" y="104013"/>
                    </a:lnTo>
                    <a:lnTo>
                      <a:pt x="31623" y="104013"/>
                    </a:lnTo>
                    <a:lnTo>
                      <a:pt x="31623" y="90932"/>
                    </a:lnTo>
                    <a:lnTo>
                      <a:pt x="13716" y="92710"/>
                    </a:lnTo>
                    <a:lnTo>
                      <a:pt x="13716" y="0"/>
                    </a:lnTo>
                    <a:close/>
                  </a:path>
                </a:pathLst>
              </a:custGeom>
              <a:solidFill>
                <a:srgbClr val="008248"/>
              </a:solidFill>
              <a:ln w="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DF0F6BAD-2519-CE49-12A5-811378C918DE}"/>
                  </a:ext>
                </a:extLst>
              </p:cNvPr>
              <p:cNvSpPr/>
              <p:nvPr/>
            </p:nvSpPr>
            <p:spPr>
              <a:xfrm>
                <a:off x="2397309" y="6385465"/>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875 w 39497"/>
                  <a:gd name="connsiteY9" fmla="*/ 83947 h 104013"/>
                  <a:gd name="connsiteX10" fmla="*/ 19050 w 39497"/>
                  <a:gd name="connsiteY10" fmla="*/ 10795 h 104013"/>
                  <a:gd name="connsiteX11" fmla="*/ 19304 w 39497"/>
                  <a:gd name="connsiteY11" fmla="*/ 10795 h 104013"/>
                  <a:gd name="connsiteX12" fmla="*/ 19558 w 39497"/>
                  <a:gd name="connsiteY12" fmla="*/ 15621 h 104013"/>
                  <a:gd name="connsiteX13" fmla="*/ 21336 w 39497"/>
                  <a:gd name="connsiteY13" fmla="*/ 45974 h 104013"/>
                  <a:gd name="connsiteX14" fmla="*/ 23622 w 39497"/>
                  <a:gd name="connsiteY14" fmla="*/ 82804 h 104013"/>
                  <a:gd name="connsiteX15" fmla="*/ 15875 w 39497"/>
                  <a:gd name="connsiteY15" fmla="*/ 83947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215"/>
                      <a:pt x="32893" y="34671"/>
                      <a:pt x="29718" y="0"/>
                    </a:cubicBezTo>
                    <a:lnTo>
                      <a:pt x="9906" y="0"/>
                    </a:lnTo>
                    <a:cubicBezTo>
                      <a:pt x="6604" y="34671"/>
                      <a:pt x="3302" y="69342"/>
                      <a:pt x="0" y="104013"/>
                    </a:cubicBezTo>
                    <a:lnTo>
                      <a:pt x="14986" y="104013"/>
                    </a:lnTo>
                    <a:cubicBezTo>
                      <a:pt x="14986" y="101727"/>
                      <a:pt x="15240" y="99187"/>
                      <a:pt x="15367" y="96774"/>
                    </a:cubicBezTo>
                    <a:lnTo>
                      <a:pt x="24257" y="92964"/>
                    </a:lnTo>
                    <a:cubicBezTo>
                      <a:pt x="24511" y="97409"/>
                      <a:pt x="24765" y="101219"/>
                      <a:pt x="24892" y="104013"/>
                    </a:cubicBezTo>
                    <a:moveTo>
                      <a:pt x="15875" y="83947"/>
                    </a:moveTo>
                    <a:cubicBezTo>
                      <a:pt x="16891" y="59436"/>
                      <a:pt x="18034" y="30607"/>
                      <a:pt x="19050" y="10795"/>
                    </a:cubicBezTo>
                    <a:lnTo>
                      <a:pt x="19304" y="10795"/>
                    </a:lnTo>
                    <a:cubicBezTo>
                      <a:pt x="19304" y="12446"/>
                      <a:pt x="19431" y="14097"/>
                      <a:pt x="19558" y="15621"/>
                    </a:cubicBezTo>
                    <a:cubicBezTo>
                      <a:pt x="20193" y="25781"/>
                      <a:pt x="20701" y="35941"/>
                      <a:pt x="21336" y="45974"/>
                    </a:cubicBezTo>
                    <a:cubicBezTo>
                      <a:pt x="21590" y="49657"/>
                      <a:pt x="22606" y="67183"/>
                      <a:pt x="23622" y="82804"/>
                    </a:cubicBezTo>
                    <a:lnTo>
                      <a:pt x="15875" y="83947"/>
                    </a:lnTo>
                    <a:close/>
                  </a:path>
                </a:pathLst>
              </a:custGeom>
              <a:solidFill>
                <a:srgbClr val="008248"/>
              </a:solidFill>
              <a:ln w="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D9F27AB-F8ED-96DB-528E-794CAF21132A}"/>
                  </a:ext>
                </a:extLst>
              </p:cNvPr>
              <p:cNvSpPr/>
              <p:nvPr/>
            </p:nvSpPr>
            <p:spPr>
              <a:xfrm>
                <a:off x="2447982" y="6385465"/>
                <a:ext cx="38353" cy="104013"/>
              </a:xfrm>
              <a:custGeom>
                <a:avLst/>
                <a:gdLst>
                  <a:gd name="connsiteX0" fmla="*/ 38354 w 38353"/>
                  <a:gd name="connsiteY0" fmla="*/ 29718 h 104013"/>
                  <a:gd name="connsiteX1" fmla="*/ 38354 w 38353"/>
                  <a:gd name="connsiteY1" fmla="*/ 0 h 104013"/>
                  <a:gd name="connsiteX2" fmla="*/ 0 w 38353"/>
                  <a:gd name="connsiteY2" fmla="*/ 0 h 104013"/>
                  <a:gd name="connsiteX3" fmla="*/ 0 w 38353"/>
                  <a:gd name="connsiteY3" fmla="*/ 104013 h 104013"/>
                  <a:gd name="connsiteX4" fmla="*/ 38354 w 38353"/>
                  <a:gd name="connsiteY4" fmla="*/ 104013 h 104013"/>
                  <a:gd name="connsiteX5" fmla="*/ 38354 w 38353"/>
                  <a:gd name="connsiteY5" fmla="*/ 57277 h 104013"/>
                  <a:gd name="connsiteX6" fmla="*/ 38354 w 38353"/>
                  <a:gd name="connsiteY6" fmla="*/ 45085 h 104013"/>
                  <a:gd name="connsiteX7" fmla="*/ 38354 w 38353"/>
                  <a:gd name="connsiteY7" fmla="*/ 44577 h 104013"/>
                  <a:gd name="connsiteX8" fmla="*/ 19177 w 38353"/>
                  <a:gd name="connsiteY8" fmla="*/ 44577 h 104013"/>
                  <a:gd name="connsiteX9" fmla="*/ 19177 w 38353"/>
                  <a:gd name="connsiteY9" fmla="*/ 57277 h 104013"/>
                  <a:gd name="connsiteX10" fmla="*/ 24511 w 38353"/>
                  <a:gd name="connsiteY10" fmla="*/ 57277 h 104013"/>
                  <a:gd name="connsiteX11" fmla="*/ 24511 w 38353"/>
                  <a:gd name="connsiteY11" fmla="*/ 92710 h 104013"/>
                  <a:gd name="connsiteX12" fmla="*/ 13843 w 38353"/>
                  <a:gd name="connsiteY12" fmla="*/ 92710 h 104013"/>
                  <a:gd name="connsiteX13" fmla="*/ 13843 w 38353"/>
                  <a:gd name="connsiteY13" fmla="*/ 11303 h 104013"/>
                  <a:gd name="connsiteX14" fmla="*/ 24511 w 38353"/>
                  <a:gd name="connsiteY14" fmla="*/ 11303 h 104013"/>
                  <a:gd name="connsiteX15" fmla="*/ 24511 w 38353"/>
                  <a:gd name="connsiteY15" fmla="*/ 29718 h 104013"/>
                  <a:gd name="connsiteX16" fmla="*/ 38354 w 38353"/>
                  <a:gd name="connsiteY16" fmla="*/ 29718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3" h="104013">
                    <a:moveTo>
                      <a:pt x="38354" y="29718"/>
                    </a:moveTo>
                    <a:lnTo>
                      <a:pt x="38354" y="0"/>
                    </a:lnTo>
                    <a:lnTo>
                      <a:pt x="0" y="0"/>
                    </a:lnTo>
                    <a:lnTo>
                      <a:pt x="0" y="104013"/>
                    </a:lnTo>
                    <a:lnTo>
                      <a:pt x="38354" y="104013"/>
                    </a:lnTo>
                    <a:lnTo>
                      <a:pt x="38354" y="57277"/>
                    </a:lnTo>
                    <a:lnTo>
                      <a:pt x="38354" y="45085"/>
                    </a:lnTo>
                    <a:lnTo>
                      <a:pt x="38354" y="44577"/>
                    </a:lnTo>
                    <a:lnTo>
                      <a:pt x="19177" y="44577"/>
                    </a:lnTo>
                    <a:lnTo>
                      <a:pt x="19177" y="57277"/>
                    </a:lnTo>
                    <a:lnTo>
                      <a:pt x="24511" y="57277"/>
                    </a:lnTo>
                    <a:lnTo>
                      <a:pt x="24511" y="92710"/>
                    </a:lnTo>
                    <a:lnTo>
                      <a:pt x="13843" y="92710"/>
                    </a:lnTo>
                    <a:lnTo>
                      <a:pt x="13843" y="11303"/>
                    </a:lnTo>
                    <a:lnTo>
                      <a:pt x="24511" y="11303"/>
                    </a:lnTo>
                    <a:lnTo>
                      <a:pt x="24511"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E14FEC0-85AB-ACEE-3DE6-ABCCE39AE963}"/>
                  </a:ext>
                </a:extLst>
              </p:cNvPr>
              <p:cNvSpPr/>
              <p:nvPr/>
            </p:nvSpPr>
            <p:spPr>
              <a:xfrm>
                <a:off x="2500560" y="6385465"/>
                <a:ext cx="38353" cy="104013"/>
              </a:xfrm>
              <a:custGeom>
                <a:avLst/>
                <a:gdLst>
                  <a:gd name="connsiteX0" fmla="*/ 24511 w 38353"/>
                  <a:gd name="connsiteY0" fmla="*/ 0 h 104013"/>
                  <a:gd name="connsiteX1" fmla="*/ 26289 w 38353"/>
                  <a:gd name="connsiteY1" fmla="*/ 92710 h 104013"/>
                  <a:gd name="connsiteX2" fmla="*/ 12065 w 38353"/>
                  <a:gd name="connsiteY2" fmla="*/ 92710 h 104013"/>
                  <a:gd name="connsiteX3" fmla="*/ 13843 w 38353"/>
                  <a:gd name="connsiteY3" fmla="*/ 0 h 104013"/>
                  <a:gd name="connsiteX4" fmla="*/ 0 w 38353"/>
                  <a:gd name="connsiteY4" fmla="*/ 0 h 104013"/>
                  <a:gd name="connsiteX5" fmla="*/ 0 w 38353"/>
                  <a:gd name="connsiteY5" fmla="*/ 104013 h 104013"/>
                  <a:gd name="connsiteX6" fmla="*/ 38354 w 38353"/>
                  <a:gd name="connsiteY6" fmla="*/ 104013 h 104013"/>
                  <a:gd name="connsiteX7" fmla="*/ 38354 w 38353"/>
                  <a:gd name="connsiteY7" fmla="*/ 0 h 104013"/>
                  <a:gd name="connsiteX8" fmla="*/ 24511 w 38353"/>
                  <a:gd name="connsiteY8" fmla="*/ 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3" h="104013">
                    <a:moveTo>
                      <a:pt x="24511" y="0"/>
                    </a:moveTo>
                    <a:lnTo>
                      <a:pt x="26289" y="92710"/>
                    </a:lnTo>
                    <a:lnTo>
                      <a:pt x="12065" y="92710"/>
                    </a:lnTo>
                    <a:lnTo>
                      <a:pt x="13843" y="0"/>
                    </a:lnTo>
                    <a:lnTo>
                      <a:pt x="0" y="0"/>
                    </a:lnTo>
                    <a:lnTo>
                      <a:pt x="0" y="104013"/>
                    </a:lnTo>
                    <a:lnTo>
                      <a:pt x="38354" y="104013"/>
                    </a:lnTo>
                    <a:lnTo>
                      <a:pt x="38354" y="0"/>
                    </a:lnTo>
                    <a:lnTo>
                      <a:pt x="24511" y="0"/>
                    </a:lnTo>
                    <a:close/>
                  </a:path>
                </a:pathLst>
              </a:custGeom>
              <a:solidFill>
                <a:srgbClr val="008248"/>
              </a:solidFill>
              <a:ln w="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69012D35-4107-AEC8-AB37-A2ABD7F73852}"/>
                  </a:ext>
                </a:extLst>
              </p:cNvPr>
              <p:cNvSpPr/>
              <p:nvPr/>
            </p:nvSpPr>
            <p:spPr>
              <a:xfrm>
                <a:off x="2359970" y="6257575"/>
                <a:ext cx="30861" cy="104140"/>
              </a:xfrm>
              <a:custGeom>
                <a:avLst/>
                <a:gdLst>
                  <a:gd name="connsiteX0" fmla="*/ 0 w 30861"/>
                  <a:gd name="connsiteY0" fmla="*/ 104140 h 104140"/>
                  <a:gd name="connsiteX1" fmla="*/ 0 w 30861"/>
                  <a:gd name="connsiteY1" fmla="*/ 0 h 104140"/>
                  <a:gd name="connsiteX2" fmla="*/ 30861 w 30861"/>
                  <a:gd name="connsiteY2" fmla="*/ 0 h 104140"/>
                  <a:gd name="connsiteX3" fmla="*/ 30861 w 30861"/>
                  <a:gd name="connsiteY3" fmla="*/ 13335 h 104140"/>
                  <a:gd name="connsiteX4" fmla="*/ 13843 w 30861"/>
                  <a:gd name="connsiteY4" fmla="*/ 11557 h 104140"/>
                  <a:gd name="connsiteX5" fmla="*/ 13843 w 30861"/>
                  <a:gd name="connsiteY5" fmla="*/ 46863 h 104140"/>
                  <a:gd name="connsiteX6" fmla="*/ 28575 w 30861"/>
                  <a:gd name="connsiteY6" fmla="*/ 45085 h 104140"/>
                  <a:gd name="connsiteX7" fmla="*/ 28575 w 30861"/>
                  <a:gd name="connsiteY7" fmla="*/ 57912 h 104140"/>
                  <a:gd name="connsiteX8" fmla="*/ 13843 w 30861"/>
                  <a:gd name="connsiteY8" fmla="*/ 56134 h 104140"/>
                  <a:gd name="connsiteX9" fmla="*/ 13843 w 30861"/>
                  <a:gd name="connsiteY9" fmla="*/ 104140 h 104140"/>
                  <a:gd name="connsiteX10" fmla="*/ 0 w 30861"/>
                  <a:gd name="connsiteY10" fmla="*/ 104140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61" h="104140">
                    <a:moveTo>
                      <a:pt x="0" y="104140"/>
                    </a:moveTo>
                    <a:lnTo>
                      <a:pt x="0" y="0"/>
                    </a:lnTo>
                    <a:lnTo>
                      <a:pt x="30861" y="0"/>
                    </a:lnTo>
                    <a:lnTo>
                      <a:pt x="30861" y="13335"/>
                    </a:lnTo>
                    <a:lnTo>
                      <a:pt x="13843" y="11557"/>
                    </a:lnTo>
                    <a:lnTo>
                      <a:pt x="13843" y="46863"/>
                    </a:lnTo>
                    <a:lnTo>
                      <a:pt x="28575" y="45085"/>
                    </a:lnTo>
                    <a:lnTo>
                      <a:pt x="28575" y="57912"/>
                    </a:lnTo>
                    <a:lnTo>
                      <a:pt x="13843" y="56134"/>
                    </a:lnTo>
                    <a:lnTo>
                      <a:pt x="13843" y="104140"/>
                    </a:lnTo>
                    <a:lnTo>
                      <a:pt x="0" y="104140"/>
                    </a:lnTo>
                    <a:close/>
                  </a:path>
                </a:pathLst>
              </a:custGeom>
              <a:solidFill>
                <a:srgbClr val="008248"/>
              </a:solidFill>
              <a:ln w="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CEE24C-5CCE-90D9-82E2-9834AA84DA76}"/>
                  </a:ext>
                </a:extLst>
              </p:cNvPr>
              <p:cNvSpPr/>
              <p:nvPr/>
            </p:nvSpPr>
            <p:spPr>
              <a:xfrm>
                <a:off x="2455856" y="6257576"/>
                <a:ext cx="13843" cy="104012"/>
              </a:xfrm>
              <a:custGeom>
                <a:avLst/>
                <a:gdLst>
                  <a:gd name="connsiteX0" fmla="*/ 0 w 13843"/>
                  <a:gd name="connsiteY0" fmla="*/ 0 h 104012"/>
                  <a:gd name="connsiteX1" fmla="*/ 13843 w 13843"/>
                  <a:gd name="connsiteY1" fmla="*/ 0 h 104012"/>
                  <a:gd name="connsiteX2" fmla="*/ 13843 w 13843"/>
                  <a:gd name="connsiteY2" fmla="*/ 104013 h 104012"/>
                  <a:gd name="connsiteX3" fmla="*/ 0 w 13843"/>
                  <a:gd name="connsiteY3" fmla="*/ 104013 h 104012"/>
                </a:gdLst>
                <a:ahLst/>
                <a:cxnLst>
                  <a:cxn ang="0">
                    <a:pos x="connsiteX0" y="connsiteY0"/>
                  </a:cxn>
                  <a:cxn ang="0">
                    <a:pos x="connsiteX1" y="connsiteY1"/>
                  </a:cxn>
                  <a:cxn ang="0">
                    <a:pos x="connsiteX2" y="connsiteY2"/>
                  </a:cxn>
                  <a:cxn ang="0">
                    <a:pos x="connsiteX3" y="connsiteY3"/>
                  </a:cxn>
                </a:cxnLst>
                <a:rect l="l" t="t" r="r" b="b"/>
                <a:pathLst>
                  <a:path w="13843" h="104012">
                    <a:moveTo>
                      <a:pt x="0" y="0"/>
                    </a:moveTo>
                    <a:lnTo>
                      <a:pt x="13843" y="0"/>
                    </a:lnTo>
                    <a:lnTo>
                      <a:pt x="13843" y="104013"/>
                    </a:lnTo>
                    <a:lnTo>
                      <a:pt x="0" y="104013"/>
                    </a:lnTo>
                    <a:close/>
                  </a:path>
                </a:pathLst>
              </a:custGeom>
              <a:solidFill>
                <a:srgbClr val="008248"/>
              </a:solidFill>
              <a:ln w="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67BCD10D-51B5-277A-59B6-D1925E67566A}"/>
                  </a:ext>
                </a:extLst>
              </p:cNvPr>
              <p:cNvSpPr/>
              <p:nvPr/>
            </p:nvSpPr>
            <p:spPr>
              <a:xfrm>
                <a:off x="2311075" y="6257703"/>
                <a:ext cx="39497" cy="104013"/>
              </a:xfrm>
              <a:custGeom>
                <a:avLst/>
                <a:gdLst>
                  <a:gd name="connsiteX0" fmla="*/ 24765 w 39497"/>
                  <a:gd name="connsiteY0" fmla="*/ 104013 h 104013"/>
                  <a:gd name="connsiteX1" fmla="*/ 39497 w 39497"/>
                  <a:gd name="connsiteY1" fmla="*/ 104013 h 104013"/>
                  <a:gd name="connsiteX2" fmla="*/ 29718 w 39497"/>
                  <a:gd name="connsiteY2" fmla="*/ 0 h 104013"/>
                  <a:gd name="connsiteX3" fmla="*/ 9906 w 39497"/>
                  <a:gd name="connsiteY3" fmla="*/ 0 h 104013"/>
                  <a:gd name="connsiteX4" fmla="*/ 0 w 39497"/>
                  <a:gd name="connsiteY4" fmla="*/ 104013 h 104013"/>
                  <a:gd name="connsiteX5" fmla="*/ 14986 w 39497"/>
                  <a:gd name="connsiteY5" fmla="*/ 104013 h 104013"/>
                  <a:gd name="connsiteX6" fmla="*/ 15367 w 39497"/>
                  <a:gd name="connsiteY6" fmla="*/ 96774 h 104013"/>
                  <a:gd name="connsiteX7" fmla="*/ 24257 w 39497"/>
                  <a:gd name="connsiteY7" fmla="*/ 92964 h 104013"/>
                  <a:gd name="connsiteX8" fmla="*/ 24892 w 39497"/>
                  <a:gd name="connsiteY8" fmla="*/ 104013 h 104013"/>
                  <a:gd name="connsiteX9" fmla="*/ 15748 w 39497"/>
                  <a:gd name="connsiteY9" fmla="*/ 83820 h 104013"/>
                  <a:gd name="connsiteX10" fmla="*/ 18923 w 39497"/>
                  <a:gd name="connsiteY10" fmla="*/ 10668 h 104013"/>
                  <a:gd name="connsiteX11" fmla="*/ 19177 w 39497"/>
                  <a:gd name="connsiteY11" fmla="*/ 10668 h 104013"/>
                  <a:gd name="connsiteX12" fmla="*/ 19431 w 39497"/>
                  <a:gd name="connsiteY12" fmla="*/ 15494 h 104013"/>
                  <a:gd name="connsiteX13" fmla="*/ 21209 w 39497"/>
                  <a:gd name="connsiteY13" fmla="*/ 45847 h 104013"/>
                  <a:gd name="connsiteX14" fmla="*/ 23495 w 39497"/>
                  <a:gd name="connsiteY14" fmla="*/ 82677 h 104013"/>
                  <a:gd name="connsiteX15" fmla="*/ 15748 w 39497"/>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497" h="104013">
                    <a:moveTo>
                      <a:pt x="24765" y="104013"/>
                    </a:moveTo>
                    <a:lnTo>
                      <a:pt x="39497" y="104013"/>
                    </a:lnTo>
                    <a:cubicBezTo>
                      <a:pt x="36195" y="69342"/>
                      <a:pt x="32893" y="34671"/>
                      <a:pt x="29718" y="0"/>
                    </a:cubicBezTo>
                    <a:lnTo>
                      <a:pt x="9906" y="0"/>
                    </a:lnTo>
                    <a:cubicBezTo>
                      <a:pt x="6604" y="34671"/>
                      <a:pt x="3302" y="69342"/>
                      <a:pt x="0" y="104013"/>
                    </a:cubicBezTo>
                    <a:lnTo>
                      <a:pt x="14986" y="104013"/>
                    </a:lnTo>
                    <a:cubicBezTo>
                      <a:pt x="15113" y="101727"/>
                      <a:pt x="15240" y="99187"/>
                      <a:pt x="15367" y="96774"/>
                    </a:cubicBezTo>
                    <a:lnTo>
                      <a:pt x="24257" y="92964"/>
                    </a:lnTo>
                    <a:cubicBezTo>
                      <a:pt x="24511" y="97409"/>
                      <a:pt x="24765" y="101219"/>
                      <a:pt x="24892" y="104013"/>
                    </a:cubicBezTo>
                    <a:moveTo>
                      <a:pt x="15748" y="83820"/>
                    </a:moveTo>
                    <a:cubicBezTo>
                      <a:pt x="16764" y="59309"/>
                      <a:pt x="17907" y="30480"/>
                      <a:pt x="18923" y="10668"/>
                    </a:cubicBezTo>
                    <a:lnTo>
                      <a:pt x="19177" y="10668"/>
                    </a:lnTo>
                    <a:cubicBezTo>
                      <a:pt x="19177" y="12319"/>
                      <a:pt x="19304" y="13970"/>
                      <a:pt x="19431" y="15494"/>
                    </a:cubicBezTo>
                    <a:cubicBezTo>
                      <a:pt x="20066" y="25654"/>
                      <a:pt x="20701" y="35814"/>
                      <a:pt x="21209" y="45847"/>
                    </a:cubicBezTo>
                    <a:cubicBezTo>
                      <a:pt x="21463" y="49530"/>
                      <a:pt x="22479" y="67056"/>
                      <a:pt x="23495" y="82677"/>
                    </a:cubicBezTo>
                    <a:lnTo>
                      <a:pt x="15748" y="83820"/>
                    </a:lnTo>
                    <a:close/>
                  </a:path>
                </a:pathLst>
              </a:custGeom>
              <a:solidFill>
                <a:srgbClr val="008248"/>
              </a:solidFill>
              <a:ln w="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EDA8465D-DE3F-D76A-C6BA-4E5A28CCEF9E}"/>
                  </a:ext>
                </a:extLst>
              </p:cNvPr>
              <p:cNvSpPr/>
              <p:nvPr/>
            </p:nvSpPr>
            <p:spPr>
              <a:xfrm>
                <a:off x="2533198" y="6257703"/>
                <a:ext cx="39623" cy="104013"/>
              </a:xfrm>
              <a:custGeom>
                <a:avLst/>
                <a:gdLst>
                  <a:gd name="connsiteX0" fmla="*/ 24892 w 39623"/>
                  <a:gd name="connsiteY0" fmla="*/ 104013 h 104013"/>
                  <a:gd name="connsiteX1" fmla="*/ 39624 w 39623"/>
                  <a:gd name="connsiteY1" fmla="*/ 104013 h 104013"/>
                  <a:gd name="connsiteX2" fmla="*/ 29845 w 39623"/>
                  <a:gd name="connsiteY2" fmla="*/ 0 h 104013"/>
                  <a:gd name="connsiteX3" fmla="*/ 10033 w 39623"/>
                  <a:gd name="connsiteY3" fmla="*/ 0 h 104013"/>
                  <a:gd name="connsiteX4" fmla="*/ 0 w 39623"/>
                  <a:gd name="connsiteY4" fmla="*/ 104013 h 104013"/>
                  <a:gd name="connsiteX5" fmla="*/ 14986 w 39623"/>
                  <a:gd name="connsiteY5" fmla="*/ 104013 h 104013"/>
                  <a:gd name="connsiteX6" fmla="*/ 15367 w 39623"/>
                  <a:gd name="connsiteY6" fmla="*/ 96774 h 104013"/>
                  <a:gd name="connsiteX7" fmla="*/ 24257 w 39623"/>
                  <a:gd name="connsiteY7" fmla="*/ 92964 h 104013"/>
                  <a:gd name="connsiteX8" fmla="*/ 24892 w 39623"/>
                  <a:gd name="connsiteY8" fmla="*/ 104013 h 104013"/>
                  <a:gd name="connsiteX9" fmla="*/ 15875 w 39623"/>
                  <a:gd name="connsiteY9" fmla="*/ 83820 h 104013"/>
                  <a:gd name="connsiteX10" fmla="*/ 19050 w 39623"/>
                  <a:gd name="connsiteY10" fmla="*/ 10668 h 104013"/>
                  <a:gd name="connsiteX11" fmla="*/ 19304 w 39623"/>
                  <a:gd name="connsiteY11" fmla="*/ 10668 h 104013"/>
                  <a:gd name="connsiteX12" fmla="*/ 19558 w 39623"/>
                  <a:gd name="connsiteY12" fmla="*/ 15494 h 104013"/>
                  <a:gd name="connsiteX13" fmla="*/ 21336 w 39623"/>
                  <a:gd name="connsiteY13" fmla="*/ 45847 h 104013"/>
                  <a:gd name="connsiteX14" fmla="*/ 23622 w 39623"/>
                  <a:gd name="connsiteY14" fmla="*/ 82677 h 104013"/>
                  <a:gd name="connsiteX15" fmla="*/ 15875 w 39623"/>
                  <a:gd name="connsiteY15" fmla="*/ 83820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23" h="104013">
                    <a:moveTo>
                      <a:pt x="24892" y="104013"/>
                    </a:moveTo>
                    <a:lnTo>
                      <a:pt x="39624" y="104013"/>
                    </a:lnTo>
                    <a:cubicBezTo>
                      <a:pt x="36322" y="69342"/>
                      <a:pt x="33020" y="34671"/>
                      <a:pt x="29845" y="0"/>
                    </a:cubicBezTo>
                    <a:lnTo>
                      <a:pt x="10033" y="0"/>
                    </a:lnTo>
                    <a:cubicBezTo>
                      <a:pt x="6731" y="34671"/>
                      <a:pt x="3429" y="69342"/>
                      <a:pt x="0" y="104013"/>
                    </a:cubicBezTo>
                    <a:lnTo>
                      <a:pt x="14986" y="104013"/>
                    </a:lnTo>
                    <a:cubicBezTo>
                      <a:pt x="15113" y="101727"/>
                      <a:pt x="15240" y="99187"/>
                      <a:pt x="15367" y="96774"/>
                    </a:cubicBezTo>
                    <a:lnTo>
                      <a:pt x="24257" y="92964"/>
                    </a:lnTo>
                    <a:cubicBezTo>
                      <a:pt x="24511" y="97409"/>
                      <a:pt x="24765" y="101219"/>
                      <a:pt x="24892" y="104013"/>
                    </a:cubicBezTo>
                    <a:moveTo>
                      <a:pt x="15875" y="83820"/>
                    </a:moveTo>
                    <a:cubicBezTo>
                      <a:pt x="16891" y="59309"/>
                      <a:pt x="18034" y="30480"/>
                      <a:pt x="19050" y="10668"/>
                    </a:cubicBezTo>
                    <a:lnTo>
                      <a:pt x="19304" y="10668"/>
                    </a:lnTo>
                    <a:cubicBezTo>
                      <a:pt x="19304" y="12319"/>
                      <a:pt x="19431" y="13970"/>
                      <a:pt x="19558" y="15494"/>
                    </a:cubicBezTo>
                    <a:cubicBezTo>
                      <a:pt x="20193" y="25654"/>
                      <a:pt x="20828" y="35814"/>
                      <a:pt x="21336" y="45847"/>
                    </a:cubicBezTo>
                    <a:cubicBezTo>
                      <a:pt x="21590" y="49530"/>
                      <a:pt x="22606" y="67056"/>
                      <a:pt x="23622" y="82677"/>
                    </a:cubicBezTo>
                    <a:lnTo>
                      <a:pt x="15875" y="83820"/>
                    </a:lnTo>
                    <a:close/>
                  </a:path>
                </a:pathLst>
              </a:custGeom>
              <a:solidFill>
                <a:srgbClr val="008248"/>
              </a:solidFill>
              <a:ln w="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873C0245-5254-258D-307F-B7E3C8971B5B}"/>
                  </a:ext>
                </a:extLst>
              </p:cNvPr>
              <p:cNvSpPr/>
              <p:nvPr/>
            </p:nvSpPr>
            <p:spPr>
              <a:xfrm>
                <a:off x="2485193" y="6257575"/>
                <a:ext cx="38354" cy="104140"/>
              </a:xfrm>
              <a:custGeom>
                <a:avLst/>
                <a:gdLst>
                  <a:gd name="connsiteX0" fmla="*/ 38354 w 38354"/>
                  <a:gd name="connsiteY0" fmla="*/ 29718 h 104140"/>
                  <a:gd name="connsiteX1" fmla="*/ 38354 w 38354"/>
                  <a:gd name="connsiteY1" fmla="*/ 0 h 104140"/>
                  <a:gd name="connsiteX2" fmla="*/ 0 w 38354"/>
                  <a:gd name="connsiteY2" fmla="*/ 0 h 104140"/>
                  <a:gd name="connsiteX3" fmla="*/ 0 w 38354"/>
                  <a:gd name="connsiteY3" fmla="*/ 19558 h 104140"/>
                  <a:gd name="connsiteX4" fmla="*/ 0 w 38354"/>
                  <a:gd name="connsiteY4" fmla="*/ 104140 h 104140"/>
                  <a:gd name="connsiteX5" fmla="*/ 38354 w 38354"/>
                  <a:gd name="connsiteY5" fmla="*/ 104140 h 104140"/>
                  <a:gd name="connsiteX6" fmla="*/ 38354 w 38354"/>
                  <a:gd name="connsiteY6" fmla="*/ 74422 h 104140"/>
                  <a:gd name="connsiteX7" fmla="*/ 24638 w 38354"/>
                  <a:gd name="connsiteY7" fmla="*/ 74422 h 104140"/>
                  <a:gd name="connsiteX8" fmla="*/ 24638 w 38354"/>
                  <a:gd name="connsiteY8" fmla="*/ 92710 h 104140"/>
                  <a:gd name="connsiteX9" fmla="*/ 13843 w 38354"/>
                  <a:gd name="connsiteY9" fmla="*/ 92710 h 104140"/>
                  <a:gd name="connsiteX10" fmla="*/ 13843 w 38354"/>
                  <a:gd name="connsiteY10" fmla="*/ 11430 h 104140"/>
                  <a:gd name="connsiteX11" fmla="*/ 24638 w 38354"/>
                  <a:gd name="connsiteY11" fmla="*/ 11430 h 104140"/>
                  <a:gd name="connsiteX12" fmla="*/ 24638 w 38354"/>
                  <a:gd name="connsiteY12" fmla="*/ 29718 h 104140"/>
                  <a:gd name="connsiteX13" fmla="*/ 38354 w 38354"/>
                  <a:gd name="connsiteY13" fmla="*/ 29718 h 10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54" h="104140">
                    <a:moveTo>
                      <a:pt x="38354" y="29718"/>
                    </a:moveTo>
                    <a:lnTo>
                      <a:pt x="38354" y="0"/>
                    </a:lnTo>
                    <a:lnTo>
                      <a:pt x="0" y="0"/>
                    </a:lnTo>
                    <a:lnTo>
                      <a:pt x="0" y="19558"/>
                    </a:lnTo>
                    <a:lnTo>
                      <a:pt x="0" y="104140"/>
                    </a:lnTo>
                    <a:lnTo>
                      <a:pt x="38354" y="104140"/>
                    </a:lnTo>
                    <a:lnTo>
                      <a:pt x="38354" y="74422"/>
                    </a:lnTo>
                    <a:lnTo>
                      <a:pt x="24638" y="74422"/>
                    </a:lnTo>
                    <a:lnTo>
                      <a:pt x="24638" y="92710"/>
                    </a:lnTo>
                    <a:lnTo>
                      <a:pt x="13843" y="92710"/>
                    </a:lnTo>
                    <a:lnTo>
                      <a:pt x="13843" y="11430"/>
                    </a:lnTo>
                    <a:lnTo>
                      <a:pt x="24638" y="11430"/>
                    </a:lnTo>
                    <a:lnTo>
                      <a:pt x="24638" y="29718"/>
                    </a:lnTo>
                    <a:lnTo>
                      <a:pt x="38354" y="29718"/>
                    </a:lnTo>
                    <a:close/>
                  </a:path>
                </a:pathLst>
              </a:custGeom>
              <a:solidFill>
                <a:srgbClr val="008248"/>
              </a:solidFill>
              <a:ln w="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6E4230FF-84CE-8CD7-2502-010184F3B03C}"/>
                  </a:ext>
                </a:extLst>
              </p:cNvPr>
              <p:cNvSpPr/>
              <p:nvPr/>
            </p:nvSpPr>
            <p:spPr>
              <a:xfrm>
                <a:off x="2403404" y="6257575"/>
                <a:ext cx="36510" cy="104013"/>
              </a:xfrm>
              <a:custGeom>
                <a:avLst/>
                <a:gdLst>
                  <a:gd name="connsiteX0" fmla="*/ 24257 w 36510"/>
                  <a:gd name="connsiteY0" fmla="*/ 51308 h 104013"/>
                  <a:gd name="connsiteX1" fmla="*/ 36449 w 36510"/>
                  <a:gd name="connsiteY1" fmla="*/ 30226 h 104013"/>
                  <a:gd name="connsiteX2" fmla="*/ 36449 w 36510"/>
                  <a:gd name="connsiteY2" fmla="*/ 0 h 104013"/>
                  <a:gd name="connsiteX3" fmla="*/ 0 w 36510"/>
                  <a:gd name="connsiteY3" fmla="*/ 0 h 104013"/>
                  <a:gd name="connsiteX4" fmla="*/ 0 w 36510"/>
                  <a:gd name="connsiteY4" fmla="*/ 104013 h 104013"/>
                  <a:gd name="connsiteX5" fmla="*/ 13843 w 36510"/>
                  <a:gd name="connsiteY5" fmla="*/ 104013 h 104013"/>
                  <a:gd name="connsiteX6" fmla="*/ 13843 w 36510"/>
                  <a:gd name="connsiteY6" fmla="*/ 58420 h 104013"/>
                  <a:gd name="connsiteX7" fmla="*/ 14605 w 36510"/>
                  <a:gd name="connsiteY7" fmla="*/ 58928 h 104013"/>
                  <a:gd name="connsiteX8" fmla="*/ 22098 w 36510"/>
                  <a:gd name="connsiteY8" fmla="*/ 73279 h 104013"/>
                  <a:gd name="connsiteX9" fmla="*/ 22098 w 36510"/>
                  <a:gd name="connsiteY9" fmla="*/ 104013 h 104013"/>
                  <a:gd name="connsiteX10" fmla="*/ 35941 w 36510"/>
                  <a:gd name="connsiteY10" fmla="*/ 104013 h 104013"/>
                  <a:gd name="connsiteX11" fmla="*/ 35941 w 36510"/>
                  <a:gd name="connsiteY11" fmla="*/ 73279 h 104013"/>
                  <a:gd name="connsiteX12" fmla="*/ 24257 w 36510"/>
                  <a:gd name="connsiteY12" fmla="*/ 51308 h 104013"/>
                  <a:gd name="connsiteX13" fmla="*/ 22606 w 36510"/>
                  <a:gd name="connsiteY13" fmla="*/ 29083 h 104013"/>
                  <a:gd name="connsiteX14" fmla="*/ 13843 w 36510"/>
                  <a:gd name="connsiteY14" fmla="*/ 44323 h 104013"/>
                  <a:gd name="connsiteX15" fmla="*/ 13843 w 36510"/>
                  <a:gd name="connsiteY15" fmla="*/ 12573 h 104013"/>
                  <a:gd name="connsiteX16" fmla="*/ 22606 w 36510"/>
                  <a:gd name="connsiteY16" fmla="*/ 12573 h 104013"/>
                  <a:gd name="connsiteX17" fmla="*/ 22606 w 36510"/>
                  <a:gd name="connsiteY17" fmla="*/ 29083 h 1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10" h="104013">
                    <a:moveTo>
                      <a:pt x="24257" y="51308"/>
                    </a:moveTo>
                    <a:cubicBezTo>
                      <a:pt x="38100" y="42418"/>
                      <a:pt x="36449" y="30734"/>
                      <a:pt x="36449" y="30226"/>
                    </a:cubicBezTo>
                    <a:lnTo>
                      <a:pt x="36449" y="0"/>
                    </a:lnTo>
                    <a:lnTo>
                      <a:pt x="0" y="0"/>
                    </a:lnTo>
                    <a:lnTo>
                      <a:pt x="0" y="104013"/>
                    </a:lnTo>
                    <a:lnTo>
                      <a:pt x="13843" y="104013"/>
                    </a:lnTo>
                    <a:lnTo>
                      <a:pt x="13843" y="58420"/>
                    </a:lnTo>
                    <a:lnTo>
                      <a:pt x="14605" y="58928"/>
                    </a:lnTo>
                    <a:cubicBezTo>
                      <a:pt x="19304" y="62230"/>
                      <a:pt x="22098" y="67564"/>
                      <a:pt x="22098" y="73279"/>
                    </a:cubicBezTo>
                    <a:lnTo>
                      <a:pt x="22098" y="104013"/>
                    </a:lnTo>
                    <a:lnTo>
                      <a:pt x="35941" y="104013"/>
                    </a:lnTo>
                    <a:lnTo>
                      <a:pt x="35941" y="73279"/>
                    </a:lnTo>
                    <a:cubicBezTo>
                      <a:pt x="35941" y="71755"/>
                      <a:pt x="37338" y="59944"/>
                      <a:pt x="24257" y="51308"/>
                    </a:cubicBezTo>
                    <a:moveTo>
                      <a:pt x="22606" y="29083"/>
                    </a:moveTo>
                    <a:cubicBezTo>
                      <a:pt x="22606" y="35306"/>
                      <a:pt x="19304" y="41148"/>
                      <a:pt x="13843" y="44323"/>
                    </a:cubicBezTo>
                    <a:lnTo>
                      <a:pt x="13843" y="12573"/>
                    </a:lnTo>
                    <a:lnTo>
                      <a:pt x="22606" y="12573"/>
                    </a:lnTo>
                    <a:lnTo>
                      <a:pt x="22606" y="29083"/>
                    </a:lnTo>
                    <a:close/>
                  </a:path>
                </a:pathLst>
              </a:custGeom>
              <a:solidFill>
                <a:srgbClr val="008248"/>
              </a:solidFill>
              <a:ln w="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77BEA58F-C63A-C678-DD9D-22B7CC384988}"/>
                  </a:ext>
                </a:extLst>
              </p:cNvPr>
              <p:cNvSpPr/>
              <p:nvPr/>
            </p:nvSpPr>
            <p:spPr>
              <a:xfrm>
                <a:off x="2109971" y="6119273"/>
                <a:ext cx="176530" cy="381000"/>
              </a:xfrm>
              <a:custGeom>
                <a:avLst/>
                <a:gdLst>
                  <a:gd name="connsiteX0" fmla="*/ 158940 w 176530"/>
                  <a:gd name="connsiteY0" fmla="*/ 21844 h 381000"/>
                  <a:gd name="connsiteX1" fmla="*/ 158940 w 176530"/>
                  <a:gd name="connsiteY1" fmla="*/ 21844 h 381000"/>
                  <a:gd name="connsiteX2" fmla="*/ 158940 w 176530"/>
                  <a:gd name="connsiteY2" fmla="*/ 21844 h 381000"/>
                  <a:gd name="connsiteX3" fmla="*/ 127571 w 176530"/>
                  <a:gd name="connsiteY3" fmla="*/ 0 h 381000"/>
                  <a:gd name="connsiteX4" fmla="*/ 44767 w 176530"/>
                  <a:gd name="connsiteY4" fmla="*/ 0 h 381000"/>
                  <a:gd name="connsiteX5" fmla="*/ 17717 w 176530"/>
                  <a:gd name="connsiteY5" fmla="*/ 21717 h 381000"/>
                  <a:gd name="connsiteX6" fmla="*/ 17717 w 176530"/>
                  <a:gd name="connsiteY6" fmla="*/ 21717 h 381000"/>
                  <a:gd name="connsiteX7" fmla="*/ 17717 w 176530"/>
                  <a:gd name="connsiteY7" fmla="*/ 21844 h 381000"/>
                  <a:gd name="connsiteX8" fmla="*/ 17717 w 176530"/>
                  <a:gd name="connsiteY8" fmla="*/ 359029 h 381000"/>
                  <a:gd name="connsiteX9" fmla="*/ 17717 w 176530"/>
                  <a:gd name="connsiteY9" fmla="*/ 359029 h 381000"/>
                  <a:gd name="connsiteX10" fmla="*/ 17717 w 176530"/>
                  <a:gd name="connsiteY10" fmla="*/ 359156 h 381000"/>
                  <a:gd name="connsiteX11" fmla="*/ 44767 w 176530"/>
                  <a:gd name="connsiteY11" fmla="*/ 381000 h 381000"/>
                  <a:gd name="connsiteX12" fmla="*/ 131889 w 176530"/>
                  <a:gd name="connsiteY12" fmla="*/ 381000 h 381000"/>
                  <a:gd name="connsiteX13" fmla="*/ 158814 w 176530"/>
                  <a:gd name="connsiteY13" fmla="*/ 359283 h 381000"/>
                  <a:gd name="connsiteX14" fmla="*/ 158814 w 176530"/>
                  <a:gd name="connsiteY14" fmla="*/ 359283 h 381000"/>
                  <a:gd name="connsiteX15" fmla="*/ 158814 w 176530"/>
                  <a:gd name="connsiteY15" fmla="*/ 359156 h 381000"/>
                  <a:gd name="connsiteX16" fmla="*/ 158814 w 176530"/>
                  <a:gd name="connsiteY16" fmla="*/ 2197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530" h="381000">
                    <a:moveTo>
                      <a:pt x="158940" y="21844"/>
                    </a:moveTo>
                    <a:lnTo>
                      <a:pt x="158940" y="21844"/>
                    </a:lnTo>
                    <a:cubicBezTo>
                      <a:pt x="158940" y="21844"/>
                      <a:pt x="158940" y="21844"/>
                      <a:pt x="158940" y="21844"/>
                    </a:cubicBezTo>
                    <a:cubicBezTo>
                      <a:pt x="156273" y="9779"/>
                      <a:pt x="139764" y="0"/>
                      <a:pt x="127571" y="0"/>
                    </a:cubicBezTo>
                    <a:lnTo>
                      <a:pt x="44767" y="0"/>
                    </a:lnTo>
                    <a:cubicBezTo>
                      <a:pt x="32575" y="0"/>
                      <a:pt x="20511" y="9779"/>
                      <a:pt x="17717" y="21717"/>
                    </a:cubicBezTo>
                    <a:lnTo>
                      <a:pt x="17717" y="21717"/>
                    </a:lnTo>
                    <a:cubicBezTo>
                      <a:pt x="17717" y="21717"/>
                      <a:pt x="17717" y="21844"/>
                      <a:pt x="17717" y="21844"/>
                    </a:cubicBezTo>
                    <a:cubicBezTo>
                      <a:pt x="-5906" y="133731"/>
                      <a:pt x="-5906" y="247142"/>
                      <a:pt x="17717" y="359029"/>
                    </a:cubicBezTo>
                    <a:lnTo>
                      <a:pt x="17717" y="359029"/>
                    </a:lnTo>
                    <a:cubicBezTo>
                      <a:pt x="17717" y="359029"/>
                      <a:pt x="17717" y="359156"/>
                      <a:pt x="17717" y="359156"/>
                    </a:cubicBezTo>
                    <a:cubicBezTo>
                      <a:pt x="20383" y="371221"/>
                      <a:pt x="32575" y="381000"/>
                      <a:pt x="44767" y="381000"/>
                    </a:cubicBezTo>
                    <a:lnTo>
                      <a:pt x="131889" y="381000"/>
                    </a:lnTo>
                    <a:cubicBezTo>
                      <a:pt x="144081" y="381000"/>
                      <a:pt x="156146" y="371221"/>
                      <a:pt x="158814" y="359283"/>
                    </a:cubicBezTo>
                    <a:lnTo>
                      <a:pt x="158814" y="359283"/>
                    </a:lnTo>
                    <a:cubicBezTo>
                      <a:pt x="158814" y="359283"/>
                      <a:pt x="158814" y="359156"/>
                      <a:pt x="158814" y="359156"/>
                    </a:cubicBezTo>
                    <a:cubicBezTo>
                      <a:pt x="182436" y="247269"/>
                      <a:pt x="182436" y="133858"/>
                      <a:pt x="158814" y="21971"/>
                    </a:cubicBezTo>
                  </a:path>
                </a:pathLst>
              </a:custGeom>
              <a:solidFill>
                <a:srgbClr val="FFFFFF"/>
              </a:solidFill>
              <a:ln w="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5BAF7DA4-B061-6225-5335-AC1138BBAC35}"/>
                  </a:ext>
                </a:extLst>
              </p:cNvPr>
              <p:cNvSpPr/>
              <p:nvPr/>
            </p:nvSpPr>
            <p:spPr>
              <a:xfrm>
                <a:off x="2167057" y="6338221"/>
                <a:ext cx="67564" cy="152780"/>
              </a:xfrm>
              <a:custGeom>
                <a:avLst/>
                <a:gdLst>
                  <a:gd name="connsiteX0" fmla="*/ 0 w 67564"/>
                  <a:gd name="connsiteY0" fmla="*/ 152654 h 152780"/>
                  <a:gd name="connsiteX1" fmla="*/ 67564 w 67564"/>
                  <a:gd name="connsiteY1" fmla="*/ 152654 h 152780"/>
                  <a:gd name="connsiteX2" fmla="*/ 62865 w 67564"/>
                  <a:gd name="connsiteY2" fmla="*/ 149479 h 152780"/>
                  <a:gd name="connsiteX3" fmla="*/ 60960 w 67564"/>
                  <a:gd name="connsiteY3" fmla="*/ 136398 h 152780"/>
                  <a:gd name="connsiteX4" fmla="*/ 58801 w 67564"/>
                  <a:gd name="connsiteY4" fmla="*/ 126365 h 152780"/>
                  <a:gd name="connsiteX5" fmla="*/ 62738 w 67564"/>
                  <a:gd name="connsiteY5" fmla="*/ 111379 h 152780"/>
                  <a:gd name="connsiteX6" fmla="*/ 66421 w 67564"/>
                  <a:gd name="connsiteY6" fmla="*/ 106045 h 152780"/>
                  <a:gd name="connsiteX7" fmla="*/ 66421 w 67564"/>
                  <a:gd name="connsiteY7" fmla="*/ 106045 h 152780"/>
                  <a:gd name="connsiteX8" fmla="*/ 64262 w 67564"/>
                  <a:gd name="connsiteY8" fmla="*/ 89154 h 152780"/>
                  <a:gd name="connsiteX9" fmla="*/ 54483 w 67564"/>
                  <a:gd name="connsiteY9" fmla="*/ 65659 h 152780"/>
                  <a:gd name="connsiteX10" fmla="*/ 55372 w 67564"/>
                  <a:gd name="connsiteY10" fmla="*/ 46609 h 152780"/>
                  <a:gd name="connsiteX11" fmla="*/ 53721 w 67564"/>
                  <a:gd name="connsiteY11" fmla="*/ 42418 h 152780"/>
                  <a:gd name="connsiteX12" fmla="*/ 51054 w 67564"/>
                  <a:gd name="connsiteY12" fmla="*/ 35433 h 152780"/>
                  <a:gd name="connsiteX13" fmla="*/ 49530 w 67564"/>
                  <a:gd name="connsiteY13" fmla="*/ 31242 h 152780"/>
                  <a:gd name="connsiteX14" fmla="*/ 46863 w 67564"/>
                  <a:gd name="connsiteY14" fmla="*/ 30607 h 152780"/>
                  <a:gd name="connsiteX15" fmla="*/ 37592 w 67564"/>
                  <a:gd name="connsiteY15" fmla="*/ 0 h 152780"/>
                  <a:gd name="connsiteX16" fmla="*/ 24892 w 67564"/>
                  <a:gd name="connsiteY16" fmla="*/ 30099 h 152780"/>
                  <a:gd name="connsiteX17" fmla="*/ 22606 w 67564"/>
                  <a:gd name="connsiteY17" fmla="*/ 30099 h 152780"/>
                  <a:gd name="connsiteX18" fmla="*/ 15367 w 67564"/>
                  <a:gd name="connsiteY18" fmla="*/ 48133 h 152780"/>
                  <a:gd name="connsiteX19" fmla="*/ 8255 w 67564"/>
                  <a:gd name="connsiteY19" fmla="*/ 82931 h 152780"/>
                  <a:gd name="connsiteX20" fmla="*/ 2413 w 67564"/>
                  <a:gd name="connsiteY20" fmla="*/ 108839 h 152780"/>
                  <a:gd name="connsiteX21" fmla="*/ 3429 w 67564"/>
                  <a:gd name="connsiteY21" fmla="*/ 108839 h 152780"/>
                  <a:gd name="connsiteX22" fmla="*/ 4699 w 67564"/>
                  <a:gd name="connsiteY22" fmla="*/ 114173 h 152780"/>
                  <a:gd name="connsiteX23" fmla="*/ 6858 w 67564"/>
                  <a:gd name="connsiteY23" fmla="*/ 125857 h 152780"/>
                  <a:gd name="connsiteX24" fmla="*/ 3429 w 67564"/>
                  <a:gd name="connsiteY24" fmla="*/ 134493 h 152780"/>
                  <a:gd name="connsiteX25" fmla="*/ 3429 w 67564"/>
                  <a:gd name="connsiteY25" fmla="*/ 147447 h 152780"/>
                  <a:gd name="connsiteX26" fmla="*/ 381 w 67564"/>
                  <a:gd name="connsiteY26" fmla="*/ 152781 h 15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64" h="152780">
                    <a:moveTo>
                      <a:pt x="0" y="152654"/>
                    </a:moveTo>
                    <a:lnTo>
                      <a:pt x="67564" y="152654"/>
                    </a:lnTo>
                    <a:cubicBezTo>
                      <a:pt x="65786" y="152019"/>
                      <a:pt x="64135" y="151003"/>
                      <a:pt x="62865" y="149479"/>
                    </a:cubicBezTo>
                    <a:cubicBezTo>
                      <a:pt x="57404" y="143764"/>
                      <a:pt x="59309" y="141097"/>
                      <a:pt x="60960" y="136398"/>
                    </a:cubicBezTo>
                    <a:cubicBezTo>
                      <a:pt x="62484" y="131826"/>
                      <a:pt x="59309" y="130175"/>
                      <a:pt x="58801" y="126365"/>
                    </a:cubicBezTo>
                    <a:cubicBezTo>
                      <a:pt x="58293" y="122555"/>
                      <a:pt x="61976" y="115189"/>
                      <a:pt x="62738" y="111379"/>
                    </a:cubicBezTo>
                    <a:cubicBezTo>
                      <a:pt x="63500" y="107569"/>
                      <a:pt x="66421" y="106045"/>
                      <a:pt x="66421" y="106045"/>
                    </a:cubicBezTo>
                    <a:lnTo>
                      <a:pt x="66421" y="106045"/>
                    </a:lnTo>
                    <a:cubicBezTo>
                      <a:pt x="66929" y="104775"/>
                      <a:pt x="66167" y="100965"/>
                      <a:pt x="64262" y="89154"/>
                    </a:cubicBezTo>
                    <a:cubicBezTo>
                      <a:pt x="63373" y="84328"/>
                      <a:pt x="54864" y="68453"/>
                      <a:pt x="54483" y="65659"/>
                    </a:cubicBezTo>
                    <a:cubicBezTo>
                      <a:pt x="53340" y="58166"/>
                      <a:pt x="56642" y="49403"/>
                      <a:pt x="55372" y="46609"/>
                    </a:cubicBezTo>
                    <a:cubicBezTo>
                      <a:pt x="54991" y="45466"/>
                      <a:pt x="53848" y="42926"/>
                      <a:pt x="53721" y="42418"/>
                    </a:cubicBezTo>
                    <a:cubicBezTo>
                      <a:pt x="53340" y="40513"/>
                      <a:pt x="51054" y="35433"/>
                      <a:pt x="51054" y="35433"/>
                    </a:cubicBezTo>
                    <a:lnTo>
                      <a:pt x="49530" y="31242"/>
                    </a:lnTo>
                    <a:cubicBezTo>
                      <a:pt x="49530" y="31242"/>
                      <a:pt x="48006" y="31242"/>
                      <a:pt x="46863" y="30607"/>
                    </a:cubicBezTo>
                    <a:cubicBezTo>
                      <a:pt x="45212" y="23749"/>
                      <a:pt x="37592" y="0"/>
                      <a:pt x="37592" y="0"/>
                    </a:cubicBezTo>
                    <a:cubicBezTo>
                      <a:pt x="34544" y="2794"/>
                      <a:pt x="27305" y="25527"/>
                      <a:pt x="24892" y="30099"/>
                    </a:cubicBezTo>
                    <a:cubicBezTo>
                      <a:pt x="24892" y="30099"/>
                      <a:pt x="23749" y="30226"/>
                      <a:pt x="22606" y="30099"/>
                    </a:cubicBezTo>
                    <a:cubicBezTo>
                      <a:pt x="22098" y="31115"/>
                      <a:pt x="16891" y="42418"/>
                      <a:pt x="15367" y="48133"/>
                    </a:cubicBezTo>
                    <a:cubicBezTo>
                      <a:pt x="12700" y="57531"/>
                      <a:pt x="21717" y="59055"/>
                      <a:pt x="8255" y="82931"/>
                    </a:cubicBezTo>
                    <a:cubicBezTo>
                      <a:pt x="6350" y="86360"/>
                      <a:pt x="3556" y="101854"/>
                      <a:pt x="2413" y="108839"/>
                    </a:cubicBezTo>
                    <a:lnTo>
                      <a:pt x="3429" y="108839"/>
                    </a:lnTo>
                    <a:cubicBezTo>
                      <a:pt x="5207" y="110236"/>
                      <a:pt x="4699" y="111760"/>
                      <a:pt x="4699" y="114173"/>
                    </a:cubicBezTo>
                    <a:cubicBezTo>
                      <a:pt x="4699" y="123444"/>
                      <a:pt x="7493" y="120015"/>
                      <a:pt x="6858" y="125857"/>
                    </a:cubicBezTo>
                    <a:cubicBezTo>
                      <a:pt x="5969" y="133223"/>
                      <a:pt x="4064" y="131318"/>
                      <a:pt x="3429" y="134493"/>
                    </a:cubicBezTo>
                    <a:cubicBezTo>
                      <a:pt x="2794" y="140462"/>
                      <a:pt x="4953" y="141224"/>
                      <a:pt x="3429" y="147447"/>
                    </a:cubicBezTo>
                    <a:cubicBezTo>
                      <a:pt x="2921" y="149606"/>
                      <a:pt x="1778" y="151384"/>
                      <a:pt x="381" y="152781"/>
                    </a:cubicBezTo>
                  </a:path>
                </a:pathLst>
              </a:custGeom>
              <a:solidFill>
                <a:srgbClr val="008248"/>
              </a:solidFill>
              <a:ln w="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A9EF33CA-1390-C2D3-23D6-28B798967137}"/>
                  </a:ext>
                </a:extLst>
              </p:cNvPr>
              <p:cNvSpPr/>
              <p:nvPr/>
            </p:nvSpPr>
            <p:spPr>
              <a:xfrm>
                <a:off x="2119940" y="6128671"/>
                <a:ext cx="80263" cy="361822"/>
              </a:xfrm>
              <a:custGeom>
                <a:avLst/>
                <a:gdLst>
                  <a:gd name="connsiteX0" fmla="*/ 68707 w 80263"/>
                  <a:gd name="connsiteY0" fmla="*/ 14097 h 361822"/>
                  <a:gd name="connsiteX1" fmla="*/ 68707 w 80263"/>
                  <a:gd name="connsiteY1" fmla="*/ 13589 h 361822"/>
                  <a:gd name="connsiteX2" fmla="*/ 68961 w 80263"/>
                  <a:gd name="connsiteY2" fmla="*/ 12827 h 361822"/>
                  <a:gd name="connsiteX3" fmla="*/ 69088 w 80263"/>
                  <a:gd name="connsiteY3" fmla="*/ 12192 h 361822"/>
                  <a:gd name="connsiteX4" fmla="*/ 69342 w 80263"/>
                  <a:gd name="connsiteY4" fmla="*/ 11557 h 361822"/>
                  <a:gd name="connsiteX5" fmla="*/ 69596 w 80263"/>
                  <a:gd name="connsiteY5" fmla="*/ 10922 h 361822"/>
                  <a:gd name="connsiteX6" fmla="*/ 69850 w 80263"/>
                  <a:gd name="connsiteY6" fmla="*/ 10414 h 361822"/>
                  <a:gd name="connsiteX7" fmla="*/ 70231 w 80263"/>
                  <a:gd name="connsiteY7" fmla="*/ 9779 h 361822"/>
                  <a:gd name="connsiteX8" fmla="*/ 70485 w 80263"/>
                  <a:gd name="connsiteY8" fmla="*/ 9398 h 361822"/>
                  <a:gd name="connsiteX9" fmla="*/ 70866 w 80263"/>
                  <a:gd name="connsiteY9" fmla="*/ 8636 h 361822"/>
                  <a:gd name="connsiteX10" fmla="*/ 71120 w 80263"/>
                  <a:gd name="connsiteY10" fmla="*/ 8255 h 361822"/>
                  <a:gd name="connsiteX11" fmla="*/ 71628 w 80263"/>
                  <a:gd name="connsiteY11" fmla="*/ 7493 h 361822"/>
                  <a:gd name="connsiteX12" fmla="*/ 71755 w 80263"/>
                  <a:gd name="connsiteY12" fmla="*/ 7239 h 361822"/>
                  <a:gd name="connsiteX13" fmla="*/ 72263 w 80263"/>
                  <a:gd name="connsiteY13" fmla="*/ 6477 h 361822"/>
                  <a:gd name="connsiteX14" fmla="*/ 72390 w 80263"/>
                  <a:gd name="connsiteY14" fmla="*/ 6223 h 361822"/>
                  <a:gd name="connsiteX15" fmla="*/ 73025 w 80263"/>
                  <a:gd name="connsiteY15" fmla="*/ 5461 h 361822"/>
                  <a:gd name="connsiteX16" fmla="*/ 73152 w 80263"/>
                  <a:gd name="connsiteY16" fmla="*/ 5334 h 361822"/>
                  <a:gd name="connsiteX17" fmla="*/ 73914 w 80263"/>
                  <a:gd name="connsiteY17" fmla="*/ 4572 h 361822"/>
                  <a:gd name="connsiteX18" fmla="*/ 73914 w 80263"/>
                  <a:gd name="connsiteY18" fmla="*/ 4572 h 361822"/>
                  <a:gd name="connsiteX19" fmla="*/ 74676 w 80263"/>
                  <a:gd name="connsiteY19" fmla="*/ 3810 h 361822"/>
                  <a:gd name="connsiteX20" fmla="*/ 74676 w 80263"/>
                  <a:gd name="connsiteY20" fmla="*/ 3810 h 361822"/>
                  <a:gd name="connsiteX21" fmla="*/ 75565 w 80263"/>
                  <a:gd name="connsiteY21" fmla="*/ 3048 h 361822"/>
                  <a:gd name="connsiteX22" fmla="*/ 75565 w 80263"/>
                  <a:gd name="connsiteY22" fmla="*/ 3048 h 361822"/>
                  <a:gd name="connsiteX23" fmla="*/ 76454 w 80263"/>
                  <a:gd name="connsiteY23" fmla="*/ 2286 h 361822"/>
                  <a:gd name="connsiteX24" fmla="*/ 76454 w 80263"/>
                  <a:gd name="connsiteY24" fmla="*/ 2286 h 361822"/>
                  <a:gd name="connsiteX25" fmla="*/ 77470 w 80263"/>
                  <a:gd name="connsiteY25" fmla="*/ 1524 h 361822"/>
                  <a:gd name="connsiteX26" fmla="*/ 77470 w 80263"/>
                  <a:gd name="connsiteY26" fmla="*/ 1524 h 361822"/>
                  <a:gd name="connsiteX27" fmla="*/ 78486 w 80263"/>
                  <a:gd name="connsiteY27" fmla="*/ 889 h 361822"/>
                  <a:gd name="connsiteX28" fmla="*/ 79629 w 80263"/>
                  <a:gd name="connsiteY28" fmla="*/ 254 h 361822"/>
                  <a:gd name="connsiteX29" fmla="*/ 80264 w 80263"/>
                  <a:gd name="connsiteY29" fmla="*/ 0 h 361822"/>
                  <a:gd name="connsiteX30" fmla="*/ 34544 w 80263"/>
                  <a:gd name="connsiteY30" fmla="*/ 0 h 361822"/>
                  <a:gd name="connsiteX31" fmla="*/ 33401 w 80263"/>
                  <a:gd name="connsiteY31" fmla="*/ 0 h 361822"/>
                  <a:gd name="connsiteX32" fmla="*/ 33274 w 80263"/>
                  <a:gd name="connsiteY32" fmla="*/ 0 h 361822"/>
                  <a:gd name="connsiteX33" fmla="*/ 32131 w 80263"/>
                  <a:gd name="connsiteY33" fmla="*/ 127 h 361822"/>
                  <a:gd name="connsiteX34" fmla="*/ 31877 w 80263"/>
                  <a:gd name="connsiteY34" fmla="*/ 127 h 361822"/>
                  <a:gd name="connsiteX35" fmla="*/ 30734 w 80263"/>
                  <a:gd name="connsiteY35" fmla="*/ 381 h 361822"/>
                  <a:gd name="connsiteX36" fmla="*/ 30607 w 80263"/>
                  <a:gd name="connsiteY36" fmla="*/ 381 h 361822"/>
                  <a:gd name="connsiteX37" fmla="*/ 29464 w 80263"/>
                  <a:gd name="connsiteY37" fmla="*/ 762 h 361822"/>
                  <a:gd name="connsiteX38" fmla="*/ 28448 w 80263"/>
                  <a:gd name="connsiteY38" fmla="*/ 1143 h 361822"/>
                  <a:gd name="connsiteX39" fmla="*/ 28321 w 80263"/>
                  <a:gd name="connsiteY39" fmla="*/ 1143 h 361822"/>
                  <a:gd name="connsiteX40" fmla="*/ 27305 w 80263"/>
                  <a:gd name="connsiteY40" fmla="*/ 1651 h 361822"/>
                  <a:gd name="connsiteX41" fmla="*/ 27305 w 80263"/>
                  <a:gd name="connsiteY41" fmla="*/ 1651 h 361822"/>
                  <a:gd name="connsiteX42" fmla="*/ 26416 w 80263"/>
                  <a:gd name="connsiteY42" fmla="*/ 2159 h 361822"/>
                  <a:gd name="connsiteX43" fmla="*/ 26289 w 80263"/>
                  <a:gd name="connsiteY43" fmla="*/ 2159 h 361822"/>
                  <a:gd name="connsiteX44" fmla="*/ 25400 w 80263"/>
                  <a:gd name="connsiteY44" fmla="*/ 2794 h 361822"/>
                  <a:gd name="connsiteX45" fmla="*/ 25273 w 80263"/>
                  <a:gd name="connsiteY45" fmla="*/ 2794 h 361822"/>
                  <a:gd name="connsiteX46" fmla="*/ 24384 w 80263"/>
                  <a:gd name="connsiteY46" fmla="*/ 3429 h 361822"/>
                  <a:gd name="connsiteX47" fmla="*/ 24384 w 80263"/>
                  <a:gd name="connsiteY47" fmla="*/ 3429 h 361822"/>
                  <a:gd name="connsiteX48" fmla="*/ 23495 w 80263"/>
                  <a:gd name="connsiteY48" fmla="*/ 4064 h 361822"/>
                  <a:gd name="connsiteX49" fmla="*/ 23368 w 80263"/>
                  <a:gd name="connsiteY49" fmla="*/ 4191 h 361822"/>
                  <a:gd name="connsiteX50" fmla="*/ 22606 w 80263"/>
                  <a:gd name="connsiteY50" fmla="*/ 4953 h 361822"/>
                  <a:gd name="connsiteX51" fmla="*/ 22606 w 80263"/>
                  <a:gd name="connsiteY51" fmla="*/ 4953 h 361822"/>
                  <a:gd name="connsiteX52" fmla="*/ 21844 w 80263"/>
                  <a:gd name="connsiteY52" fmla="*/ 5715 h 361822"/>
                  <a:gd name="connsiteX53" fmla="*/ 21717 w 80263"/>
                  <a:gd name="connsiteY53" fmla="*/ 5842 h 361822"/>
                  <a:gd name="connsiteX54" fmla="*/ 20955 w 80263"/>
                  <a:gd name="connsiteY54" fmla="*/ 6604 h 361822"/>
                  <a:gd name="connsiteX55" fmla="*/ 20955 w 80263"/>
                  <a:gd name="connsiteY55" fmla="*/ 6604 h 361822"/>
                  <a:gd name="connsiteX56" fmla="*/ 20320 w 80263"/>
                  <a:gd name="connsiteY56" fmla="*/ 7366 h 361822"/>
                  <a:gd name="connsiteX57" fmla="*/ 20193 w 80263"/>
                  <a:gd name="connsiteY57" fmla="*/ 7493 h 361822"/>
                  <a:gd name="connsiteX58" fmla="*/ 19558 w 80263"/>
                  <a:gd name="connsiteY58" fmla="*/ 8382 h 361822"/>
                  <a:gd name="connsiteX59" fmla="*/ 19558 w 80263"/>
                  <a:gd name="connsiteY59" fmla="*/ 8509 h 361822"/>
                  <a:gd name="connsiteX60" fmla="*/ 19050 w 80263"/>
                  <a:gd name="connsiteY60" fmla="*/ 9271 h 361822"/>
                  <a:gd name="connsiteX61" fmla="*/ 19050 w 80263"/>
                  <a:gd name="connsiteY61" fmla="*/ 9398 h 361822"/>
                  <a:gd name="connsiteX62" fmla="*/ 18542 w 80263"/>
                  <a:gd name="connsiteY62" fmla="*/ 10287 h 361822"/>
                  <a:gd name="connsiteX63" fmla="*/ 18542 w 80263"/>
                  <a:gd name="connsiteY63" fmla="*/ 10541 h 361822"/>
                  <a:gd name="connsiteX64" fmla="*/ 18161 w 80263"/>
                  <a:gd name="connsiteY64" fmla="*/ 11430 h 361822"/>
                  <a:gd name="connsiteX65" fmla="*/ 18161 w 80263"/>
                  <a:gd name="connsiteY65" fmla="*/ 11557 h 361822"/>
                  <a:gd name="connsiteX66" fmla="*/ 17780 w 80263"/>
                  <a:gd name="connsiteY66" fmla="*/ 12573 h 361822"/>
                  <a:gd name="connsiteX67" fmla="*/ 17780 w 80263"/>
                  <a:gd name="connsiteY67" fmla="*/ 12827 h 361822"/>
                  <a:gd name="connsiteX68" fmla="*/ 17526 w 80263"/>
                  <a:gd name="connsiteY68" fmla="*/ 13843 h 361822"/>
                  <a:gd name="connsiteX69" fmla="*/ 17526 w 80263"/>
                  <a:gd name="connsiteY69" fmla="*/ 347218 h 361822"/>
                  <a:gd name="connsiteX70" fmla="*/ 35179 w 80263"/>
                  <a:gd name="connsiteY70" fmla="*/ 361823 h 361822"/>
                  <a:gd name="connsiteX71" fmla="*/ 33528 w 80263"/>
                  <a:gd name="connsiteY71" fmla="*/ 357632 h 361822"/>
                  <a:gd name="connsiteX72" fmla="*/ 34290 w 80263"/>
                  <a:gd name="connsiteY72" fmla="*/ 344551 h 361822"/>
                  <a:gd name="connsiteX73" fmla="*/ 36703 w 80263"/>
                  <a:gd name="connsiteY73" fmla="*/ 336042 h 361822"/>
                  <a:gd name="connsiteX74" fmla="*/ 37211 w 80263"/>
                  <a:gd name="connsiteY74" fmla="*/ 328676 h 361822"/>
                  <a:gd name="connsiteX75" fmla="*/ 38227 w 80263"/>
                  <a:gd name="connsiteY75" fmla="*/ 319024 h 361822"/>
                  <a:gd name="connsiteX76" fmla="*/ 39624 w 80263"/>
                  <a:gd name="connsiteY76" fmla="*/ 318008 h 361822"/>
                  <a:gd name="connsiteX77" fmla="*/ 40005 w 80263"/>
                  <a:gd name="connsiteY77" fmla="*/ 318008 h 361822"/>
                  <a:gd name="connsiteX78" fmla="*/ 41148 w 80263"/>
                  <a:gd name="connsiteY78" fmla="*/ 303149 h 361822"/>
                  <a:gd name="connsiteX79" fmla="*/ 41656 w 80263"/>
                  <a:gd name="connsiteY79" fmla="*/ 272415 h 361822"/>
                  <a:gd name="connsiteX80" fmla="*/ 47371 w 80263"/>
                  <a:gd name="connsiteY80" fmla="*/ 257683 h 361822"/>
                  <a:gd name="connsiteX81" fmla="*/ 48768 w 80263"/>
                  <a:gd name="connsiteY81" fmla="*/ 244602 h 361822"/>
                  <a:gd name="connsiteX82" fmla="*/ 49149 w 80263"/>
                  <a:gd name="connsiteY82" fmla="*/ 233426 h 361822"/>
                  <a:gd name="connsiteX83" fmla="*/ 47371 w 80263"/>
                  <a:gd name="connsiteY83" fmla="*/ 232156 h 361822"/>
                  <a:gd name="connsiteX84" fmla="*/ 56515 w 80263"/>
                  <a:gd name="connsiteY84" fmla="*/ 191516 h 361822"/>
                  <a:gd name="connsiteX85" fmla="*/ 63373 w 80263"/>
                  <a:gd name="connsiteY85" fmla="*/ 173863 h 361822"/>
                  <a:gd name="connsiteX86" fmla="*/ 66929 w 80263"/>
                  <a:gd name="connsiteY86" fmla="*/ 164592 h 361822"/>
                  <a:gd name="connsiteX87" fmla="*/ 71755 w 80263"/>
                  <a:gd name="connsiteY87" fmla="*/ 157480 h 361822"/>
                  <a:gd name="connsiteX88" fmla="*/ 72898 w 80263"/>
                  <a:gd name="connsiteY88" fmla="*/ 150495 h 361822"/>
                  <a:gd name="connsiteX89" fmla="*/ 70993 w 80263"/>
                  <a:gd name="connsiteY89" fmla="*/ 141859 h 361822"/>
                  <a:gd name="connsiteX90" fmla="*/ 68326 w 80263"/>
                  <a:gd name="connsiteY90" fmla="*/ 118237 h 361822"/>
                  <a:gd name="connsiteX91" fmla="*/ 67691 w 80263"/>
                  <a:gd name="connsiteY91" fmla="*/ 102616 h 361822"/>
                  <a:gd name="connsiteX92" fmla="*/ 66802 w 80263"/>
                  <a:gd name="connsiteY92" fmla="*/ 98679 h 361822"/>
                  <a:gd name="connsiteX93" fmla="*/ 66548 w 80263"/>
                  <a:gd name="connsiteY93" fmla="*/ 97790 h 361822"/>
                  <a:gd name="connsiteX94" fmla="*/ 63500 w 80263"/>
                  <a:gd name="connsiteY94" fmla="*/ 89535 h 361822"/>
                  <a:gd name="connsiteX95" fmla="*/ 60706 w 80263"/>
                  <a:gd name="connsiteY95" fmla="*/ 88519 h 361822"/>
                  <a:gd name="connsiteX96" fmla="*/ 44831 w 80263"/>
                  <a:gd name="connsiteY96" fmla="*/ 78359 h 361822"/>
                  <a:gd name="connsiteX97" fmla="*/ 29972 w 80263"/>
                  <a:gd name="connsiteY97" fmla="*/ 63627 h 361822"/>
                  <a:gd name="connsiteX98" fmla="*/ 27305 w 80263"/>
                  <a:gd name="connsiteY98" fmla="*/ 56134 h 361822"/>
                  <a:gd name="connsiteX99" fmla="*/ 27813 w 80263"/>
                  <a:gd name="connsiteY99" fmla="*/ 54991 h 361822"/>
                  <a:gd name="connsiteX100" fmla="*/ 28702 w 80263"/>
                  <a:gd name="connsiteY100" fmla="*/ 54102 h 361822"/>
                  <a:gd name="connsiteX101" fmla="*/ 45720 w 80263"/>
                  <a:gd name="connsiteY101" fmla="*/ 41275 h 361822"/>
                  <a:gd name="connsiteX102" fmla="*/ 61214 w 80263"/>
                  <a:gd name="connsiteY102" fmla="*/ 33401 h 361822"/>
                  <a:gd name="connsiteX103" fmla="*/ 65786 w 80263"/>
                  <a:gd name="connsiteY103" fmla="*/ 29845 h 361822"/>
                  <a:gd name="connsiteX104" fmla="*/ 69596 w 80263"/>
                  <a:gd name="connsiteY104" fmla="*/ 26670 h 361822"/>
                  <a:gd name="connsiteX105" fmla="*/ 70485 w 80263"/>
                  <a:gd name="connsiteY105" fmla="*/ 26416 h 361822"/>
                  <a:gd name="connsiteX106" fmla="*/ 69088 w 80263"/>
                  <a:gd name="connsiteY106" fmla="*/ 14478 h 361822"/>
                  <a:gd name="connsiteX107" fmla="*/ 69342 w 80263"/>
                  <a:gd name="connsiteY107" fmla="*/ 13208 h 36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0263" h="361822">
                    <a:moveTo>
                      <a:pt x="68707" y="14097"/>
                    </a:moveTo>
                    <a:cubicBezTo>
                      <a:pt x="68707" y="14097"/>
                      <a:pt x="68707" y="13843"/>
                      <a:pt x="68707" y="13589"/>
                    </a:cubicBezTo>
                    <a:cubicBezTo>
                      <a:pt x="68707" y="13335"/>
                      <a:pt x="68707" y="13081"/>
                      <a:pt x="68961" y="12827"/>
                    </a:cubicBezTo>
                    <a:cubicBezTo>
                      <a:pt x="68961" y="12573"/>
                      <a:pt x="69088" y="12446"/>
                      <a:pt x="69088" y="12192"/>
                    </a:cubicBezTo>
                    <a:cubicBezTo>
                      <a:pt x="69088" y="11938"/>
                      <a:pt x="69215" y="11811"/>
                      <a:pt x="69342" y="11557"/>
                    </a:cubicBezTo>
                    <a:cubicBezTo>
                      <a:pt x="69342" y="11303"/>
                      <a:pt x="69469" y="11176"/>
                      <a:pt x="69596" y="10922"/>
                    </a:cubicBezTo>
                    <a:cubicBezTo>
                      <a:pt x="69596" y="10795"/>
                      <a:pt x="69723" y="10541"/>
                      <a:pt x="69850" y="10414"/>
                    </a:cubicBezTo>
                    <a:cubicBezTo>
                      <a:pt x="69850" y="10160"/>
                      <a:pt x="70104" y="9906"/>
                      <a:pt x="70231" y="9779"/>
                    </a:cubicBezTo>
                    <a:cubicBezTo>
                      <a:pt x="70231" y="9652"/>
                      <a:pt x="70231" y="9525"/>
                      <a:pt x="70485" y="9398"/>
                    </a:cubicBezTo>
                    <a:cubicBezTo>
                      <a:pt x="70612" y="9144"/>
                      <a:pt x="70739" y="8890"/>
                      <a:pt x="70866" y="8636"/>
                    </a:cubicBezTo>
                    <a:cubicBezTo>
                      <a:pt x="70866" y="8636"/>
                      <a:pt x="70866" y="8382"/>
                      <a:pt x="71120" y="8255"/>
                    </a:cubicBezTo>
                    <a:cubicBezTo>
                      <a:pt x="71247" y="8001"/>
                      <a:pt x="71374" y="7747"/>
                      <a:pt x="71628" y="7493"/>
                    </a:cubicBezTo>
                    <a:cubicBezTo>
                      <a:pt x="71628" y="7493"/>
                      <a:pt x="71628" y="7366"/>
                      <a:pt x="71755" y="7239"/>
                    </a:cubicBezTo>
                    <a:cubicBezTo>
                      <a:pt x="71882" y="6985"/>
                      <a:pt x="72136" y="6731"/>
                      <a:pt x="72263" y="6477"/>
                    </a:cubicBezTo>
                    <a:cubicBezTo>
                      <a:pt x="72263" y="6477"/>
                      <a:pt x="72263" y="6350"/>
                      <a:pt x="72390" y="6223"/>
                    </a:cubicBezTo>
                    <a:cubicBezTo>
                      <a:pt x="72644" y="5969"/>
                      <a:pt x="72771" y="5715"/>
                      <a:pt x="73025" y="5461"/>
                    </a:cubicBezTo>
                    <a:cubicBezTo>
                      <a:pt x="73025" y="5461"/>
                      <a:pt x="73025" y="5461"/>
                      <a:pt x="73152" y="5334"/>
                    </a:cubicBezTo>
                    <a:cubicBezTo>
                      <a:pt x="73406" y="5080"/>
                      <a:pt x="73660" y="4826"/>
                      <a:pt x="73914" y="4572"/>
                    </a:cubicBezTo>
                    <a:cubicBezTo>
                      <a:pt x="73914" y="4572"/>
                      <a:pt x="73914" y="4572"/>
                      <a:pt x="73914" y="4572"/>
                    </a:cubicBezTo>
                    <a:cubicBezTo>
                      <a:pt x="74168" y="4318"/>
                      <a:pt x="74422" y="4064"/>
                      <a:pt x="74676" y="3810"/>
                    </a:cubicBezTo>
                    <a:cubicBezTo>
                      <a:pt x="74676" y="3810"/>
                      <a:pt x="74676" y="3810"/>
                      <a:pt x="74676" y="3810"/>
                    </a:cubicBezTo>
                    <a:cubicBezTo>
                      <a:pt x="74930" y="3556"/>
                      <a:pt x="75184" y="3302"/>
                      <a:pt x="75565" y="3048"/>
                    </a:cubicBezTo>
                    <a:cubicBezTo>
                      <a:pt x="75565" y="3048"/>
                      <a:pt x="75565" y="3048"/>
                      <a:pt x="75565" y="3048"/>
                    </a:cubicBezTo>
                    <a:cubicBezTo>
                      <a:pt x="75819" y="2794"/>
                      <a:pt x="76200" y="2540"/>
                      <a:pt x="76454" y="2286"/>
                    </a:cubicBezTo>
                    <a:cubicBezTo>
                      <a:pt x="76454" y="2286"/>
                      <a:pt x="76454" y="2286"/>
                      <a:pt x="76454" y="2286"/>
                    </a:cubicBezTo>
                    <a:cubicBezTo>
                      <a:pt x="76835" y="2032"/>
                      <a:pt x="77089" y="1778"/>
                      <a:pt x="77470" y="1524"/>
                    </a:cubicBezTo>
                    <a:lnTo>
                      <a:pt x="77470" y="1524"/>
                    </a:lnTo>
                    <a:cubicBezTo>
                      <a:pt x="77470" y="1524"/>
                      <a:pt x="78105" y="1143"/>
                      <a:pt x="78486" y="889"/>
                    </a:cubicBezTo>
                    <a:cubicBezTo>
                      <a:pt x="78867" y="635"/>
                      <a:pt x="79248" y="508"/>
                      <a:pt x="79629" y="254"/>
                    </a:cubicBezTo>
                    <a:cubicBezTo>
                      <a:pt x="79883" y="254"/>
                      <a:pt x="80010" y="0"/>
                      <a:pt x="80264" y="0"/>
                    </a:cubicBezTo>
                    <a:lnTo>
                      <a:pt x="34544" y="0"/>
                    </a:lnTo>
                    <a:cubicBezTo>
                      <a:pt x="34544" y="0"/>
                      <a:pt x="33782" y="0"/>
                      <a:pt x="33401" y="0"/>
                    </a:cubicBezTo>
                    <a:cubicBezTo>
                      <a:pt x="33401" y="0"/>
                      <a:pt x="33401" y="0"/>
                      <a:pt x="33274" y="0"/>
                    </a:cubicBezTo>
                    <a:cubicBezTo>
                      <a:pt x="32893" y="0"/>
                      <a:pt x="32512" y="0"/>
                      <a:pt x="32131" y="127"/>
                    </a:cubicBezTo>
                    <a:cubicBezTo>
                      <a:pt x="32131" y="127"/>
                      <a:pt x="32004" y="127"/>
                      <a:pt x="31877" y="127"/>
                    </a:cubicBezTo>
                    <a:cubicBezTo>
                      <a:pt x="31496" y="127"/>
                      <a:pt x="31115" y="254"/>
                      <a:pt x="30734" y="381"/>
                    </a:cubicBezTo>
                    <a:cubicBezTo>
                      <a:pt x="30734" y="381"/>
                      <a:pt x="30734" y="381"/>
                      <a:pt x="30607" y="381"/>
                    </a:cubicBezTo>
                    <a:cubicBezTo>
                      <a:pt x="30226" y="381"/>
                      <a:pt x="29845" y="635"/>
                      <a:pt x="29464" y="762"/>
                    </a:cubicBezTo>
                    <a:cubicBezTo>
                      <a:pt x="29083" y="762"/>
                      <a:pt x="28829" y="1016"/>
                      <a:pt x="28448" y="1143"/>
                    </a:cubicBezTo>
                    <a:cubicBezTo>
                      <a:pt x="28448" y="1143"/>
                      <a:pt x="28321" y="1143"/>
                      <a:pt x="28321" y="1143"/>
                    </a:cubicBezTo>
                    <a:cubicBezTo>
                      <a:pt x="27940" y="1270"/>
                      <a:pt x="27686" y="1397"/>
                      <a:pt x="27305" y="1651"/>
                    </a:cubicBezTo>
                    <a:cubicBezTo>
                      <a:pt x="27305" y="1651"/>
                      <a:pt x="27305" y="1651"/>
                      <a:pt x="27305" y="1651"/>
                    </a:cubicBezTo>
                    <a:cubicBezTo>
                      <a:pt x="27051" y="1778"/>
                      <a:pt x="26670" y="1905"/>
                      <a:pt x="26416" y="2159"/>
                    </a:cubicBezTo>
                    <a:cubicBezTo>
                      <a:pt x="26416" y="2159"/>
                      <a:pt x="26416" y="2159"/>
                      <a:pt x="26289" y="2159"/>
                    </a:cubicBezTo>
                    <a:cubicBezTo>
                      <a:pt x="25908" y="2286"/>
                      <a:pt x="25654" y="2540"/>
                      <a:pt x="25400" y="2794"/>
                    </a:cubicBezTo>
                    <a:cubicBezTo>
                      <a:pt x="25400" y="2794"/>
                      <a:pt x="25400" y="2794"/>
                      <a:pt x="25273" y="2794"/>
                    </a:cubicBezTo>
                    <a:cubicBezTo>
                      <a:pt x="25019" y="2921"/>
                      <a:pt x="24765" y="3175"/>
                      <a:pt x="24384" y="3429"/>
                    </a:cubicBezTo>
                    <a:cubicBezTo>
                      <a:pt x="24384" y="3429"/>
                      <a:pt x="24384" y="3429"/>
                      <a:pt x="24384" y="3429"/>
                    </a:cubicBezTo>
                    <a:cubicBezTo>
                      <a:pt x="24130" y="3683"/>
                      <a:pt x="23749" y="3810"/>
                      <a:pt x="23495" y="4064"/>
                    </a:cubicBezTo>
                    <a:cubicBezTo>
                      <a:pt x="23495" y="4064"/>
                      <a:pt x="23495" y="4064"/>
                      <a:pt x="23368" y="4191"/>
                    </a:cubicBezTo>
                    <a:cubicBezTo>
                      <a:pt x="23114" y="4445"/>
                      <a:pt x="22860" y="4699"/>
                      <a:pt x="22606" y="4953"/>
                    </a:cubicBezTo>
                    <a:cubicBezTo>
                      <a:pt x="22606" y="4953"/>
                      <a:pt x="22606" y="4953"/>
                      <a:pt x="22606" y="4953"/>
                    </a:cubicBezTo>
                    <a:cubicBezTo>
                      <a:pt x="22352" y="5207"/>
                      <a:pt x="22098" y="5461"/>
                      <a:pt x="21844" y="5715"/>
                    </a:cubicBezTo>
                    <a:cubicBezTo>
                      <a:pt x="21844" y="5715"/>
                      <a:pt x="21844" y="5715"/>
                      <a:pt x="21717" y="5842"/>
                    </a:cubicBezTo>
                    <a:cubicBezTo>
                      <a:pt x="21463" y="6096"/>
                      <a:pt x="21209" y="6350"/>
                      <a:pt x="20955" y="6604"/>
                    </a:cubicBezTo>
                    <a:cubicBezTo>
                      <a:pt x="20955" y="6604"/>
                      <a:pt x="20955" y="6604"/>
                      <a:pt x="20955" y="6604"/>
                    </a:cubicBezTo>
                    <a:cubicBezTo>
                      <a:pt x="20701" y="6858"/>
                      <a:pt x="20574" y="7112"/>
                      <a:pt x="20320" y="7366"/>
                    </a:cubicBezTo>
                    <a:cubicBezTo>
                      <a:pt x="20320" y="7366"/>
                      <a:pt x="20320" y="7493"/>
                      <a:pt x="20193" y="7493"/>
                    </a:cubicBezTo>
                    <a:cubicBezTo>
                      <a:pt x="19939" y="7747"/>
                      <a:pt x="19812" y="8128"/>
                      <a:pt x="19558" y="8382"/>
                    </a:cubicBezTo>
                    <a:cubicBezTo>
                      <a:pt x="19558" y="8382"/>
                      <a:pt x="19558" y="8382"/>
                      <a:pt x="19558" y="8509"/>
                    </a:cubicBezTo>
                    <a:lnTo>
                      <a:pt x="19050" y="9271"/>
                    </a:lnTo>
                    <a:cubicBezTo>
                      <a:pt x="19050" y="9271"/>
                      <a:pt x="19050" y="9271"/>
                      <a:pt x="19050" y="9398"/>
                    </a:cubicBezTo>
                    <a:cubicBezTo>
                      <a:pt x="18923" y="9652"/>
                      <a:pt x="18669" y="10033"/>
                      <a:pt x="18542" y="10287"/>
                    </a:cubicBezTo>
                    <a:cubicBezTo>
                      <a:pt x="18542" y="10287"/>
                      <a:pt x="18542" y="10414"/>
                      <a:pt x="18542" y="10541"/>
                    </a:cubicBezTo>
                    <a:cubicBezTo>
                      <a:pt x="18415" y="10795"/>
                      <a:pt x="18288" y="11049"/>
                      <a:pt x="18161" y="11430"/>
                    </a:cubicBezTo>
                    <a:cubicBezTo>
                      <a:pt x="18161" y="11430"/>
                      <a:pt x="18161" y="11430"/>
                      <a:pt x="18161" y="11557"/>
                    </a:cubicBezTo>
                    <a:cubicBezTo>
                      <a:pt x="18161" y="11811"/>
                      <a:pt x="17907" y="12192"/>
                      <a:pt x="17780" y="12573"/>
                    </a:cubicBezTo>
                    <a:cubicBezTo>
                      <a:pt x="17780" y="12573"/>
                      <a:pt x="17780" y="12700"/>
                      <a:pt x="17780" y="12827"/>
                    </a:cubicBezTo>
                    <a:cubicBezTo>
                      <a:pt x="17780" y="13208"/>
                      <a:pt x="17526" y="13462"/>
                      <a:pt x="17526" y="13843"/>
                    </a:cubicBezTo>
                    <a:cubicBezTo>
                      <a:pt x="-5842" y="124460"/>
                      <a:pt x="-5842" y="236728"/>
                      <a:pt x="17526" y="347218"/>
                    </a:cubicBezTo>
                    <a:cubicBezTo>
                      <a:pt x="19304" y="354838"/>
                      <a:pt x="27432" y="361569"/>
                      <a:pt x="35179" y="361823"/>
                    </a:cubicBezTo>
                    <a:cubicBezTo>
                      <a:pt x="34544" y="360807"/>
                      <a:pt x="34036" y="359537"/>
                      <a:pt x="33528" y="357632"/>
                    </a:cubicBezTo>
                    <a:cubicBezTo>
                      <a:pt x="32512" y="352933"/>
                      <a:pt x="33147" y="347980"/>
                      <a:pt x="34290" y="344551"/>
                    </a:cubicBezTo>
                    <a:cubicBezTo>
                      <a:pt x="35052" y="342392"/>
                      <a:pt x="36195" y="339090"/>
                      <a:pt x="36703" y="336042"/>
                    </a:cubicBezTo>
                    <a:cubicBezTo>
                      <a:pt x="37211" y="333121"/>
                      <a:pt x="37211" y="330454"/>
                      <a:pt x="37211" y="328676"/>
                    </a:cubicBezTo>
                    <a:cubicBezTo>
                      <a:pt x="37211" y="324739"/>
                      <a:pt x="37211" y="319913"/>
                      <a:pt x="38227" y="319024"/>
                    </a:cubicBezTo>
                    <a:cubicBezTo>
                      <a:pt x="39116" y="318135"/>
                      <a:pt x="39624" y="318008"/>
                      <a:pt x="39624" y="318008"/>
                    </a:cubicBezTo>
                    <a:lnTo>
                      <a:pt x="40005" y="318008"/>
                    </a:lnTo>
                    <a:cubicBezTo>
                      <a:pt x="40005" y="318008"/>
                      <a:pt x="41148" y="303149"/>
                      <a:pt x="41148" y="303149"/>
                    </a:cubicBezTo>
                    <a:cubicBezTo>
                      <a:pt x="41148" y="303149"/>
                      <a:pt x="40259" y="282956"/>
                      <a:pt x="41656" y="272415"/>
                    </a:cubicBezTo>
                    <a:cubicBezTo>
                      <a:pt x="42418" y="266192"/>
                      <a:pt x="47371" y="257683"/>
                      <a:pt x="47371" y="257683"/>
                    </a:cubicBezTo>
                    <a:lnTo>
                      <a:pt x="48768" y="244602"/>
                    </a:lnTo>
                    <a:cubicBezTo>
                      <a:pt x="49403" y="238379"/>
                      <a:pt x="49149" y="233426"/>
                      <a:pt x="49149" y="233426"/>
                    </a:cubicBezTo>
                    <a:cubicBezTo>
                      <a:pt x="48006" y="232664"/>
                      <a:pt x="47371" y="232156"/>
                      <a:pt x="47371" y="232156"/>
                    </a:cubicBezTo>
                    <a:cubicBezTo>
                      <a:pt x="47371" y="232156"/>
                      <a:pt x="50165" y="212217"/>
                      <a:pt x="56515" y="191516"/>
                    </a:cubicBezTo>
                    <a:cubicBezTo>
                      <a:pt x="58039" y="186436"/>
                      <a:pt x="62738" y="175768"/>
                      <a:pt x="63373" y="173863"/>
                    </a:cubicBezTo>
                    <a:cubicBezTo>
                      <a:pt x="64008" y="171196"/>
                      <a:pt x="65913" y="167005"/>
                      <a:pt x="66929" y="164592"/>
                    </a:cubicBezTo>
                    <a:cubicBezTo>
                      <a:pt x="69977" y="157734"/>
                      <a:pt x="71755" y="157480"/>
                      <a:pt x="71755" y="157480"/>
                    </a:cubicBezTo>
                    <a:cubicBezTo>
                      <a:pt x="72771" y="154813"/>
                      <a:pt x="72263" y="152527"/>
                      <a:pt x="72898" y="150495"/>
                    </a:cubicBezTo>
                    <a:cubicBezTo>
                      <a:pt x="72136" y="149987"/>
                      <a:pt x="71247" y="147828"/>
                      <a:pt x="70993" y="141859"/>
                    </a:cubicBezTo>
                    <a:cubicBezTo>
                      <a:pt x="70739" y="137414"/>
                      <a:pt x="68961" y="124206"/>
                      <a:pt x="68326" y="118237"/>
                    </a:cubicBezTo>
                    <a:cubicBezTo>
                      <a:pt x="67437" y="111125"/>
                      <a:pt x="66929" y="103124"/>
                      <a:pt x="67691" y="102616"/>
                    </a:cubicBezTo>
                    <a:cubicBezTo>
                      <a:pt x="67691" y="101981"/>
                      <a:pt x="66675" y="100457"/>
                      <a:pt x="66802" y="98679"/>
                    </a:cubicBezTo>
                    <a:lnTo>
                      <a:pt x="66548" y="97790"/>
                    </a:lnTo>
                    <a:cubicBezTo>
                      <a:pt x="65913" y="95631"/>
                      <a:pt x="67056" y="91694"/>
                      <a:pt x="63500" y="89535"/>
                    </a:cubicBezTo>
                    <a:cubicBezTo>
                      <a:pt x="62611" y="89154"/>
                      <a:pt x="61722" y="88773"/>
                      <a:pt x="60706" y="88519"/>
                    </a:cubicBezTo>
                    <a:cubicBezTo>
                      <a:pt x="53848" y="86741"/>
                      <a:pt x="47371" y="81153"/>
                      <a:pt x="44831" y="78359"/>
                    </a:cubicBezTo>
                    <a:cubicBezTo>
                      <a:pt x="36449" y="69215"/>
                      <a:pt x="32385" y="68707"/>
                      <a:pt x="29972" y="63627"/>
                    </a:cubicBezTo>
                    <a:cubicBezTo>
                      <a:pt x="28321" y="60071"/>
                      <a:pt x="27305" y="58166"/>
                      <a:pt x="27305" y="56134"/>
                    </a:cubicBezTo>
                    <a:cubicBezTo>
                      <a:pt x="27305" y="56134"/>
                      <a:pt x="27559" y="55245"/>
                      <a:pt x="27813" y="54991"/>
                    </a:cubicBezTo>
                    <a:cubicBezTo>
                      <a:pt x="28067" y="54610"/>
                      <a:pt x="28321" y="54356"/>
                      <a:pt x="28702" y="54102"/>
                    </a:cubicBezTo>
                    <a:cubicBezTo>
                      <a:pt x="32258" y="52451"/>
                      <a:pt x="35814" y="46736"/>
                      <a:pt x="45720" y="41275"/>
                    </a:cubicBezTo>
                    <a:cubicBezTo>
                      <a:pt x="52832" y="37338"/>
                      <a:pt x="57404" y="35560"/>
                      <a:pt x="61214" y="33401"/>
                    </a:cubicBezTo>
                    <a:cubicBezTo>
                      <a:pt x="63119" y="32004"/>
                      <a:pt x="64643" y="30861"/>
                      <a:pt x="65786" y="29845"/>
                    </a:cubicBezTo>
                    <a:cubicBezTo>
                      <a:pt x="66802" y="29083"/>
                      <a:pt x="68580" y="27305"/>
                      <a:pt x="69596" y="26670"/>
                    </a:cubicBezTo>
                    <a:cubicBezTo>
                      <a:pt x="69850" y="26670"/>
                      <a:pt x="70231" y="26416"/>
                      <a:pt x="70485" y="26416"/>
                    </a:cubicBezTo>
                    <a:cubicBezTo>
                      <a:pt x="68961" y="22860"/>
                      <a:pt x="68326" y="18923"/>
                      <a:pt x="69088" y="14478"/>
                    </a:cubicBezTo>
                    <a:cubicBezTo>
                      <a:pt x="69088" y="14097"/>
                      <a:pt x="69215" y="13589"/>
                      <a:pt x="69342" y="13208"/>
                    </a:cubicBezTo>
                  </a:path>
                </a:pathLst>
              </a:custGeom>
              <a:solidFill>
                <a:srgbClr val="1D4289"/>
              </a:solidFill>
              <a:ln w="0"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061A5DB3-76A5-DF81-6A27-32689AF75CC3}"/>
                  </a:ext>
                </a:extLst>
              </p:cNvPr>
              <p:cNvSpPr/>
              <p:nvPr/>
            </p:nvSpPr>
            <p:spPr>
              <a:xfrm>
                <a:off x="2218747" y="6128417"/>
                <a:ext cx="58419" cy="361060"/>
              </a:xfrm>
              <a:custGeom>
                <a:avLst/>
                <a:gdLst>
                  <a:gd name="connsiteX0" fmla="*/ 41148 w 58419"/>
                  <a:gd name="connsiteY0" fmla="*/ 14605 h 361060"/>
                  <a:gd name="connsiteX1" fmla="*/ 23114 w 58419"/>
                  <a:gd name="connsiteY1" fmla="*/ 0 h 361060"/>
                  <a:gd name="connsiteX2" fmla="*/ 0 w 58419"/>
                  <a:gd name="connsiteY2" fmla="*/ 0 h 361060"/>
                  <a:gd name="connsiteX3" fmla="*/ 762 w 58419"/>
                  <a:gd name="connsiteY3" fmla="*/ 0 h 361060"/>
                  <a:gd name="connsiteX4" fmla="*/ 762 w 58419"/>
                  <a:gd name="connsiteY4" fmla="*/ 0 h 361060"/>
                  <a:gd name="connsiteX5" fmla="*/ 1397 w 58419"/>
                  <a:gd name="connsiteY5" fmla="*/ 127 h 361060"/>
                  <a:gd name="connsiteX6" fmla="*/ 2413 w 58419"/>
                  <a:gd name="connsiteY6" fmla="*/ 508 h 361060"/>
                  <a:gd name="connsiteX7" fmla="*/ 3683 w 58419"/>
                  <a:gd name="connsiteY7" fmla="*/ 1143 h 361060"/>
                  <a:gd name="connsiteX8" fmla="*/ 3683 w 58419"/>
                  <a:gd name="connsiteY8" fmla="*/ 1143 h 361060"/>
                  <a:gd name="connsiteX9" fmla="*/ 3937 w 58419"/>
                  <a:gd name="connsiteY9" fmla="*/ 1143 h 361060"/>
                  <a:gd name="connsiteX10" fmla="*/ 4064 w 58419"/>
                  <a:gd name="connsiteY10" fmla="*/ 1143 h 361060"/>
                  <a:gd name="connsiteX11" fmla="*/ 4191 w 58419"/>
                  <a:gd name="connsiteY11" fmla="*/ 1143 h 361060"/>
                  <a:gd name="connsiteX12" fmla="*/ 4445 w 58419"/>
                  <a:gd name="connsiteY12" fmla="*/ 1143 h 361060"/>
                  <a:gd name="connsiteX13" fmla="*/ 4572 w 58419"/>
                  <a:gd name="connsiteY13" fmla="*/ 1143 h 361060"/>
                  <a:gd name="connsiteX14" fmla="*/ 4826 w 58419"/>
                  <a:gd name="connsiteY14" fmla="*/ 1143 h 361060"/>
                  <a:gd name="connsiteX15" fmla="*/ 4953 w 58419"/>
                  <a:gd name="connsiteY15" fmla="*/ 1143 h 361060"/>
                  <a:gd name="connsiteX16" fmla="*/ 5461 w 58419"/>
                  <a:gd name="connsiteY16" fmla="*/ 1270 h 361060"/>
                  <a:gd name="connsiteX17" fmla="*/ 6477 w 58419"/>
                  <a:gd name="connsiteY17" fmla="*/ 1651 h 361060"/>
                  <a:gd name="connsiteX18" fmla="*/ 8763 w 58419"/>
                  <a:gd name="connsiteY18" fmla="*/ 3937 h 361060"/>
                  <a:gd name="connsiteX19" fmla="*/ 9271 w 58419"/>
                  <a:gd name="connsiteY19" fmla="*/ 4318 h 361060"/>
                  <a:gd name="connsiteX20" fmla="*/ 9779 w 58419"/>
                  <a:gd name="connsiteY20" fmla="*/ 5588 h 361060"/>
                  <a:gd name="connsiteX21" fmla="*/ 11430 w 58419"/>
                  <a:gd name="connsiteY21" fmla="*/ 10922 h 361060"/>
                  <a:gd name="connsiteX22" fmla="*/ 12446 w 58419"/>
                  <a:gd name="connsiteY22" fmla="*/ 12954 h 361060"/>
                  <a:gd name="connsiteX23" fmla="*/ 13208 w 58419"/>
                  <a:gd name="connsiteY23" fmla="*/ 14478 h 361060"/>
                  <a:gd name="connsiteX24" fmla="*/ 12446 w 58419"/>
                  <a:gd name="connsiteY24" fmla="*/ 16637 h 361060"/>
                  <a:gd name="connsiteX25" fmla="*/ 15748 w 58419"/>
                  <a:gd name="connsiteY25" fmla="*/ 25654 h 361060"/>
                  <a:gd name="connsiteX26" fmla="*/ 19431 w 58419"/>
                  <a:gd name="connsiteY26" fmla="*/ 33274 h 361060"/>
                  <a:gd name="connsiteX27" fmla="*/ 24511 w 58419"/>
                  <a:gd name="connsiteY27" fmla="*/ 55753 h 361060"/>
                  <a:gd name="connsiteX28" fmla="*/ 29210 w 58419"/>
                  <a:gd name="connsiteY28" fmla="*/ 76327 h 361060"/>
                  <a:gd name="connsiteX29" fmla="*/ 30861 w 58419"/>
                  <a:gd name="connsiteY29" fmla="*/ 93091 h 361060"/>
                  <a:gd name="connsiteX30" fmla="*/ 27305 w 58419"/>
                  <a:gd name="connsiteY30" fmla="*/ 102743 h 361060"/>
                  <a:gd name="connsiteX31" fmla="*/ 25400 w 58419"/>
                  <a:gd name="connsiteY31" fmla="*/ 113919 h 361060"/>
                  <a:gd name="connsiteX32" fmla="*/ 25654 w 58419"/>
                  <a:gd name="connsiteY32" fmla="*/ 114173 h 361060"/>
                  <a:gd name="connsiteX33" fmla="*/ 24003 w 58419"/>
                  <a:gd name="connsiteY33" fmla="*/ 124841 h 361060"/>
                  <a:gd name="connsiteX34" fmla="*/ 20701 w 58419"/>
                  <a:gd name="connsiteY34" fmla="*/ 134874 h 361060"/>
                  <a:gd name="connsiteX35" fmla="*/ 18034 w 58419"/>
                  <a:gd name="connsiteY35" fmla="*/ 142875 h 361060"/>
                  <a:gd name="connsiteX36" fmla="*/ 15367 w 58419"/>
                  <a:gd name="connsiteY36" fmla="*/ 152273 h 361060"/>
                  <a:gd name="connsiteX37" fmla="*/ 14097 w 58419"/>
                  <a:gd name="connsiteY37" fmla="*/ 154305 h 361060"/>
                  <a:gd name="connsiteX38" fmla="*/ 15113 w 58419"/>
                  <a:gd name="connsiteY38" fmla="*/ 160528 h 361060"/>
                  <a:gd name="connsiteX39" fmla="*/ 21844 w 58419"/>
                  <a:gd name="connsiteY39" fmla="*/ 182372 h 361060"/>
                  <a:gd name="connsiteX40" fmla="*/ 23114 w 58419"/>
                  <a:gd name="connsiteY40" fmla="*/ 219710 h 361060"/>
                  <a:gd name="connsiteX41" fmla="*/ 22479 w 58419"/>
                  <a:gd name="connsiteY41" fmla="*/ 233680 h 361060"/>
                  <a:gd name="connsiteX42" fmla="*/ 19939 w 58419"/>
                  <a:gd name="connsiteY42" fmla="*/ 235077 h 361060"/>
                  <a:gd name="connsiteX43" fmla="*/ 19685 w 58419"/>
                  <a:gd name="connsiteY43" fmla="*/ 237998 h 361060"/>
                  <a:gd name="connsiteX44" fmla="*/ 19685 w 58419"/>
                  <a:gd name="connsiteY44" fmla="*/ 239522 h 361060"/>
                  <a:gd name="connsiteX45" fmla="*/ 19685 w 58419"/>
                  <a:gd name="connsiteY45" fmla="*/ 247396 h 361060"/>
                  <a:gd name="connsiteX46" fmla="*/ 24892 w 58419"/>
                  <a:gd name="connsiteY46" fmla="*/ 270891 h 361060"/>
                  <a:gd name="connsiteX47" fmla="*/ 25781 w 58419"/>
                  <a:gd name="connsiteY47" fmla="*/ 316230 h 361060"/>
                  <a:gd name="connsiteX48" fmla="*/ 25781 w 58419"/>
                  <a:gd name="connsiteY48" fmla="*/ 316230 h 361060"/>
                  <a:gd name="connsiteX49" fmla="*/ 27686 w 58419"/>
                  <a:gd name="connsiteY49" fmla="*/ 321691 h 361060"/>
                  <a:gd name="connsiteX50" fmla="*/ 26924 w 58419"/>
                  <a:gd name="connsiteY50" fmla="*/ 338836 h 361060"/>
                  <a:gd name="connsiteX51" fmla="*/ 27813 w 58419"/>
                  <a:gd name="connsiteY51" fmla="*/ 355981 h 361060"/>
                  <a:gd name="connsiteX52" fmla="*/ 23876 w 58419"/>
                  <a:gd name="connsiteY52" fmla="*/ 361061 h 361060"/>
                  <a:gd name="connsiteX53" fmla="*/ 40894 w 58419"/>
                  <a:gd name="connsiteY53" fmla="*/ 346583 h 361060"/>
                  <a:gd name="connsiteX54" fmla="*/ 40894 w 58419"/>
                  <a:gd name="connsiteY54" fmla="*/ 13208 h 3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419" h="361060">
                    <a:moveTo>
                      <a:pt x="41148" y="14605"/>
                    </a:moveTo>
                    <a:cubicBezTo>
                      <a:pt x="39370" y="6858"/>
                      <a:pt x="30988" y="0"/>
                      <a:pt x="23114" y="0"/>
                    </a:cubicBezTo>
                    <a:lnTo>
                      <a:pt x="0" y="0"/>
                    </a:lnTo>
                    <a:cubicBezTo>
                      <a:pt x="0" y="0"/>
                      <a:pt x="508" y="0"/>
                      <a:pt x="762" y="0"/>
                    </a:cubicBezTo>
                    <a:cubicBezTo>
                      <a:pt x="762" y="0"/>
                      <a:pt x="762" y="0"/>
                      <a:pt x="762" y="0"/>
                    </a:cubicBezTo>
                    <a:cubicBezTo>
                      <a:pt x="1016" y="0"/>
                      <a:pt x="1143" y="0"/>
                      <a:pt x="1397" y="127"/>
                    </a:cubicBezTo>
                    <a:cubicBezTo>
                      <a:pt x="1778" y="127"/>
                      <a:pt x="2032" y="381"/>
                      <a:pt x="2413" y="508"/>
                    </a:cubicBezTo>
                    <a:cubicBezTo>
                      <a:pt x="2794" y="762"/>
                      <a:pt x="3302" y="889"/>
                      <a:pt x="3683" y="1143"/>
                    </a:cubicBezTo>
                    <a:lnTo>
                      <a:pt x="3683" y="1143"/>
                    </a:lnTo>
                    <a:cubicBezTo>
                      <a:pt x="3683" y="1143"/>
                      <a:pt x="3810" y="1143"/>
                      <a:pt x="3937" y="1143"/>
                    </a:cubicBezTo>
                    <a:cubicBezTo>
                      <a:pt x="3937" y="1143"/>
                      <a:pt x="3937" y="1143"/>
                      <a:pt x="4064" y="1143"/>
                    </a:cubicBezTo>
                    <a:cubicBezTo>
                      <a:pt x="4064" y="1143"/>
                      <a:pt x="4064" y="1143"/>
                      <a:pt x="4191" y="1143"/>
                    </a:cubicBezTo>
                    <a:cubicBezTo>
                      <a:pt x="4191" y="1143"/>
                      <a:pt x="4318" y="1143"/>
                      <a:pt x="4445" y="1143"/>
                    </a:cubicBezTo>
                    <a:cubicBezTo>
                      <a:pt x="4445" y="1143"/>
                      <a:pt x="4445" y="1143"/>
                      <a:pt x="4572" y="1143"/>
                    </a:cubicBezTo>
                    <a:cubicBezTo>
                      <a:pt x="4572" y="1143"/>
                      <a:pt x="4699" y="1143"/>
                      <a:pt x="4826" y="1143"/>
                    </a:cubicBezTo>
                    <a:cubicBezTo>
                      <a:pt x="4826" y="1143"/>
                      <a:pt x="4826" y="1143"/>
                      <a:pt x="4953" y="1143"/>
                    </a:cubicBezTo>
                    <a:cubicBezTo>
                      <a:pt x="5080" y="1143"/>
                      <a:pt x="5207" y="1143"/>
                      <a:pt x="5461" y="1270"/>
                    </a:cubicBezTo>
                    <a:cubicBezTo>
                      <a:pt x="5842" y="1270"/>
                      <a:pt x="6223" y="1397"/>
                      <a:pt x="6477" y="1651"/>
                    </a:cubicBezTo>
                    <a:cubicBezTo>
                      <a:pt x="7493" y="2159"/>
                      <a:pt x="7874" y="3302"/>
                      <a:pt x="8763" y="3937"/>
                    </a:cubicBezTo>
                    <a:cubicBezTo>
                      <a:pt x="8890" y="3937"/>
                      <a:pt x="9144" y="4191"/>
                      <a:pt x="9271" y="4318"/>
                    </a:cubicBezTo>
                    <a:cubicBezTo>
                      <a:pt x="9525" y="4699"/>
                      <a:pt x="9652" y="5080"/>
                      <a:pt x="9779" y="5588"/>
                    </a:cubicBezTo>
                    <a:cubicBezTo>
                      <a:pt x="10287" y="7493"/>
                      <a:pt x="10795" y="9017"/>
                      <a:pt x="11430" y="10922"/>
                    </a:cubicBezTo>
                    <a:cubicBezTo>
                      <a:pt x="11684" y="11557"/>
                      <a:pt x="11938" y="12446"/>
                      <a:pt x="12446" y="12954"/>
                    </a:cubicBezTo>
                    <a:cubicBezTo>
                      <a:pt x="12700" y="13208"/>
                      <a:pt x="13081" y="13843"/>
                      <a:pt x="13208" y="14478"/>
                    </a:cubicBezTo>
                    <a:cubicBezTo>
                      <a:pt x="13208" y="15240"/>
                      <a:pt x="12827" y="16383"/>
                      <a:pt x="12446" y="16637"/>
                    </a:cubicBezTo>
                    <a:cubicBezTo>
                      <a:pt x="13462" y="19558"/>
                      <a:pt x="15748" y="25654"/>
                      <a:pt x="15748" y="25654"/>
                    </a:cubicBezTo>
                    <a:cubicBezTo>
                      <a:pt x="15748" y="25654"/>
                      <a:pt x="17907" y="30353"/>
                      <a:pt x="19431" y="33274"/>
                    </a:cubicBezTo>
                    <a:cubicBezTo>
                      <a:pt x="23749" y="42037"/>
                      <a:pt x="24765" y="45847"/>
                      <a:pt x="24511" y="55753"/>
                    </a:cubicBezTo>
                    <a:cubicBezTo>
                      <a:pt x="24384" y="63627"/>
                      <a:pt x="29718" y="65405"/>
                      <a:pt x="29210" y="76327"/>
                    </a:cubicBezTo>
                    <a:cubicBezTo>
                      <a:pt x="29210" y="77597"/>
                      <a:pt x="33655" y="84582"/>
                      <a:pt x="30861" y="93091"/>
                    </a:cubicBezTo>
                    <a:cubicBezTo>
                      <a:pt x="29718" y="96647"/>
                      <a:pt x="28194" y="100457"/>
                      <a:pt x="27305" y="102743"/>
                    </a:cubicBezTo>
                    <a:cubicBezTo>
                      <a:pt x="27178" y="106934"/>
                      <a:pt x="26289" y="110617"/>
                      <a:pt x="25400" y="113919"/>
                    </a:cubicBezTo>
                    <a:cubicBezTo>
                      <a:pt x="25400" y="113919"/>
                      <a:pt x="25400" y="114046"/>
                      <a:pt x="25654" y="114173"/>
                    </a:cubicBezTo>
                    <a:cubicBezTo>
                      <a:pt x="25908" y="116332"/>
                      <a:pt x="24511" y="123063"/>
                      <a:pt x="24003" y="124841"/>
                    </a:cubicBezTo>
                    <a:cubicBezTo>
                      <a:pt x="23495" y="126619"/>
                      <a:pt x="21463" y="132334"/>
                      <a:pt x="20701" y="134874"/>
                    </a:cubicBezTo>
                    <a:cubicBezTo>
                      <a:pt x="20320" y="136017"/>
                      <a:pt x="19177" y="139700"/>
                      <a:pt x="18034" y="142875"/>
                    </a:cubicBezTo>
                    <a:cubicBezTo>
                      <a:pt x="17145" y="147193"/>
                      <a:pt x="16383" y="150495"/>
                      <a:pt x="15367" y="152273"/>
                    </a:cubicBezTo>
                    <a:cubicBezTo>
                      <a:pt x="15367" y="152527"/>
                      <a:pt x="14097" y="154051"/>
                      <a:pt x="14097" y="154305"/>
                    </a:cubicBezTo>
                    <a:cubicBezTo>
                      <a:pt x="14097" y="154813"/>
                      <a:pt x="14605" y="157988"/>
                      <a:pt x="15113" y="160528"/>
                    </a:cubicBezTo>
                    <a:cubicBezTo>
                      <a:pt x="17145" y="163322"/>
                      <a:pt x="20955" y="171958"/>
                      <a:pt x="21844" y="182372"/>
                    </a:cubicBezTo>
                    <a:cubicBezTo>
                      <a:pt x="22733" y="192278"/>
                      <a:pt x="25146" y="198882"/>
                      <a:pt x="23114" y="219710"/>
                    </a:cubicBezTo>
                    <a:cubicBezTo>
                      <a:pt x="22860" y="226568"/>
                      <a:pt x="22733" y="232029"/>
                      <a:pt x="22479" y="233680"/>
                    </a:cubicBezTo>
                    <a:cubicBezTo>
                      <a:pt x="21463" y="234696"/>
                      <a:pt x="19939" y="235077"/>
                      <a:pt x="19939" y="235077"/>
                    </a:cubicBezTo>
                    <a:lnTo>
                      <a:pt x="19685" y="237998"/>
                    </a:lnTo>
                    <a:lnTo>
                      <a:pt x="19685" y="239522"/>
                    </a:lnTo>
                    <a:cubicBezTo>
                      <a:pt x="19685" y="239522"/>
                      <a:pt x="19685" y="247396"/>
                      <a:pt x="19685" y="247396"/>
                    </a:cubicBezTo>
                    <a:cubicBezTo>
                      <a:pt x="20828" y="253365"/>
                      <a:pt x="25019" y="264414"/>
                      <a:pt x="24892" y="270891"/>
                    </a:cubicBezTo>
                    <a:cubicBezTo>
                      <a:pt x="24892" y="275336"/>
                      <a:pt x="25654" y="314071"/>
                      <a:pt x="25781" y="316230"/>
                    </a:cubicBezTo>
                    <a:lnTo>
                      <a:pt x="25781" y="316230"/>
                    </a:lnTo>
                    <a:cubicBezTo>
                      <a:pt x="25781" y="316230"/>
                      <a:pt x="28702" y="318897"/>
                      <a:pt x="27686" y="321691"/>
                    </a:cubicBezTo>
                    <a:cubicBezTo>
                      <a:pt x="26670" y="324485"/>
                      <a:pt x="28829" y="329565"/>
                      <a:pt x="26924" y="338836"/>
                    </a:cubicBezTo>
                    <a:cubicBezTo>
                      <a:pt x="25146" y="348107"/>
                      <a:pt x="29464" y="348615"/>
                      <a:pt x="27813" y="355981"/>
                    </a:cubicBezTo>
                    <a:cubicBezTo>
                      <a:pt x="27305" y="358521"/>
                      <a:pt x="25781" y="360172"/>
                      <a:pt x="23876" y="361061"/>
                    </a:cubicBezTo>
                    <a:cubicBezTo>
                      <a:pt x="31369" y="360553"/>
                      <a:pt x="39243" y="353949"/>
                      <a:pt x="40894" y="346583"/>
                    </a:cubicBezTo>
                    <a:cubicBezTo>
                      <a:pt x="64262" y="235966"/>
                      <a:pt x="64262" y="123698"/>
                      <a:pt x="40894" y="13208"/>
                    </a:cubicBezTo>
                  </a:path>
                </a:pathLst>
              </a:custGeom>
              <a:solidFill>
                <a:srgbClr val="C7102E"/>
              </a:solidFill>
              <a:ln w="0"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E55ACB7-0F75-5ED5-81E4-93F681E3F814}"/>
                  </a:ext>
                </a:extLst>
              </p:cNvPr>
              <p:cNvSpPr/>
              <p:nvPr/>
            </p:nvSpPr>
            <p:spPr>
              <a:xfrm>
                <a:off x="2166169" y="6161436"/>
                <a:ext cx="59563" cy="45339"/>
              </a:xfrm>
              <a:custGeom>
                <a:avLst/>
                <a:gdLst>
                  <a:gd name="connsiteX0" fmla="*/ 59182 w 59563"/>
                  <a:gd name="connsiteY0" fmla="*/ 3556 h 45339"/>
                  <a:gd name="connsiteX1" fmla="*/ 58674 w 59563"/>
                  <a:gd name="connsiteY1" fmla="*/ 0 h 45339"/>
                  <a:gd name="connsiteX2" fmla="*/ 45339 w 59563"/>
                  <a:gd name="connsiteY2" fmla="*/ 6985 h 45339"/>
                  <a:gd name="connsiteX3" fmla="*/ 39878 w 59563"/>
                  <a:gd name="connsiteY3" fmla="*/ 8382 h 45339"/>
                  <a:gd name="connsiteX4" fmla="*/ 32893 w 59563"/>
                  <a:gd name="connsiteY4" fmla="*/ 8001 h 45339"/>
                  <a:gd name="connsiteX5" fmla="*/ 30734 w 59563"/>
                  <a:gd name="connsiteY5" fmla="*/ 7493 h 45339"/>
                  <a:gd name="connsiteX6" fmla="*/ 27813 w 59563"/>
                  <a:gd name="connsiteY6" fmla="*/ 6223 h 45339"/>
                  <a:gd name="connsiteX7" fmla="*/ 23368 w 59563"/>
                  <a:gd name="connsiteY7" fmla="*/ 6223 h 45339"/>
                  <a:gd name="connsiteX8" fmla="*/ 9525 w 59563"/>
                  <a:gd name="connsiteY8" fmla="*/ 20955 h 45339"/>
                  <a:gd name="connsiteX9" fmla="*/ 0 w 59563"/>
                  <a:gd name="connsiteY9" fmla="*/ 28829 h 45339"/>
                  <a:gd name="connsiteX10" fmla="*/ 1270 w 59563"/>
                  <a:gd name="connsiteY10" fmla="*/ 28956 h 45339"/>
                  <a:gd name="connsiteX11" fmla="*/ 1651 w 59563"/>
                  <a:gd name="connsiteY11" fmla="*/ 28956 h 45339"/>
                  <a:gd name="connsiteX12" fmla="*/ 2413 w 59563"/>
                  <a:gd name="connsiteY12" fmla="*/ 29083 h 45339"/>
                  <a:gd name="connsiteX13" fmla="*/ 2921 w 59563"/>
                  <a:gd name="connsiteY13" fmla="*/ 29083 h 45339"/>
                  <a:gd name="connsiteX14" fmla="*/ 3556 w 59563"/>
                  <a:gd name="connsiteY14" fmla="*/ 29210 h 45339"/>
                  <a:gd name="connsiteX15" fmla="*/ 3937 w 59563"/>
                  <a:gd name="connsiteY15" fmla="*/ 29210 h 45339"/>
                  <a:gd name="connsiteX16" fmla="*/ 4572 w 59563"/>
                  <a:gd name="connsiteY16" fmla="*/ 29337 h 45339"/>
                  <a:gd name="connsiteX17" fmla="*/ 4953 w 59563"/>
                  <a:gd name="connsiteY17" fmla="*/ 29464 h 45339"/>
                  <a:gd name="connsiteX18" fmla="*/ 5588 w 59563"/>
                  <a:gd name="connsiteY18" fmla="*/ 29591 h 45339"/>
                  <a:gd name="connsiteX19" fmla="*/ 5969 w 59563"/>
                  <a:gd name="connsiteY19" fmla="*/ 29718 h 45339"/>
                  <a:gd name="connsiteX20" fmla="*/ 6604 w 59563"/>
                  <a:gd name="connsiteY20" fmla="*/ 29972 h 45339"/>
                  <a:gd name="connsiteX21" fmla="*/ 6985 w 59563"/>
                  <a:gd name="connsiteY21" fmla="*/ 30099 h 45339"/>
                  <a:gd name="connsiteX22" fmla="*/ 7620 w 59563"/>
                  <a:gd name="connsiteY22" fmla="*/ 30353 h 45339"/>
                  <a:gd name="connsiteX23" fmla="*/ 8001 w 59563"/>
                  <a:gd name="connsiteY23" fmla="*/ 30480 h 45339"/>
                  <a:gd name="connsiteX24" fmla="*/ 8636 w 59563"/>
                  <a:gd name="connsiteY24" fmla="*/ 30734 h 45339"/>
                  <a:gd name="connsiteX25" fmla="*/ 8890 w 59563"/>
                  <a:gd name="connsiteY25" fmla="*/ 30861 h 45339"/>
                  <a:gd name="connsiteX26" fmla="*/ 9525 w 59563"/>
                  <a:gd name="connsiteY26" fmla="*/ 31115 h 45339"/>
                  <a:gd name="connsiteX27" fmla="*/ 9779 w 59563"/>
                  <a:gd name="connsiteY27" fmla="*/ 31242 h 45339"/>
                  <a:gd name="connsiteX28" fmla="*/ 10541 w 59563"/>
                  <a:gd name="connsiteY28" fmla="*/ 31623 h 45339"/>
                  <a:gd name="connsiteX29" fmla="*/ 10541 w 59563"/>
                  <a:gd name="connsiteY29" fmla="*/ 31623 h 45339"/>
                  <a:gd name="connsiteX30" fmla="*/ 12065 w 59563"/>
                  <a:gd name="connsiteY30" fmla="*/ 32639 h 45339"/>
                  <a:gd name="connsiteX31" fmla="*/ 12065 w 59563"/>
                  <a:gd name="connsiteY31" fmla="*/ 32639 h 45339"/>
                  <a:gd name="connsiteX32" fmla="*/ 12700 w 59563"/>
                  <a:gd name="connsiteY32" fmla="*/ 33020 h 45339"/>
                  <a:gd name="connsiteX33" fmla="*/ 12827 w 59563"/>
                  <a:gd name="connsiteY33" fmla="*/ 33020 h 45339"/>
                  <a:gd name="connsiteX34" fmla="*/ 13335 w 59563"/>
                  <a:gd name="connsiteY34" fmla="*/ 33401 h 45339"/>
                  <a:gd name="connsiteX35" fmla="*/ 13462 w 59563"/>
                  <a:gd name="connsiteY35" fmla="*/ 33528 h 45339"/>
                  <a:gd name="connsiteX36" fmla="*/ 13970 w 59563"/>
                  <a:gd name="connsiteY36" fmla="*/ 33909 h 45339"/>
                  <a:gd name="connsiteX37" fmla="*/ 14097 w 59563"/>
                  <a:gd name="connsiteY37" fmla="*/ 34036 h 45339"/>
                  <a:gd name="connsiteX38" fmla="*/ 14478 w 59563"/>
                  <a:gd name="connsiteY38" fmla="*/ 34417 h 45339"/>
                  <a:gd name="connsiteX39" fmla="*/ 14605 w 59563"/>
                  <a:gd name="connsiteY39" fmla="*/ 34544 h 45339"/>
                  <a:gd name="connsiteX40" fmla="*/ 14986 w 59563"/>
                  <a:gd name="connsiteY40" fmla="*/ 34925 h 45339"/>
                  <a:gd name="connsiteX41" fmla="*/ 15113 w 59563"/>
                  <a:gd name="connsiteY41" fmla="*/ 35052 h 45339"/>
                  <a:gd name="connsiteX42" fmla="*/ 15494 w 59563"/>
                  <a:gd name="connsiteY42" fmla="*/ 35433 h 45339"/>
                  <a:gd name="connsiteX43" fmla="*/ 15494 w 59563"/>
                  <a:gd name="connsiteY43" fmla="*/ 35433 h 45339"/>
                  <a:gd name="connsiteX44" fmla="*/ 15875 w 59563"/>
                  <a:gd name="connsiteY44" fmla="*/ 35814 h 45339"/>
                  <a:gd name="connsiteX45" fmla="*/ 15875 w 59563"/>
                  <a:gd name="connsiteY45" fmla="*/ 35814 h 45339"/>
                  <a:gd name="connsiteX46" fmla="*/ 16256 w 59563"/>
                  <a:gd name="connsiteY46" fmla="*/ 36322 h 45339"/>
                  <a:gd name="connsiteX47" fmla="*/ 16256 w 59563"/>
                  <a:gd name="connsiteY47" fmla="*/ 36322 h 45339"/>
                  <a:gd name="connsiteX48" fmla="*/ 17399 w 59563"/>
                  <a:gd name="connsiteY48" fmla="*/ 37719 h 45339"/>
                  <a:gd name="connsiteX49" fmla="*/ 17399 w 59563"/>
                  <a:gd name="connsiteY49" fmla="*/ 37719 h 45339"/>
                  <a:gd name="connsiteX50" fmla="*/ 17653 w 59563"/>
                  <a:gd name="connsiteY50" fmla="*/ 38100 h 45339"/>
                  <a:gd name="connsiteX51" fmla="*/ 17653 w 59563"/>
                  <a:gd name="connsiteY51" fmla="*/ 38100 h 45339"/>
                  <a:gd name="connsiteX52" fmla="*/ 17780 w 59563"/>
                  <a:gd name="connsiteY52" fmla="*/ 38354 h 45339"/>
                  <a:gd name="connsiteX53" fmla="*/ 17780 w 59563"/>
                  <a:gd name="connsiteY53" fmla="*/ 38354 h 45339"/>
                  <a:gd name="connsiteX54" fmla="*/ 17907 w 59563"/>
                  <a:gd name="connsiteY54" fmla="*/ 38608 h 45339"/>
                  <a:gd name="connsiteX55" fmla="*/ 17907 w 59563"/>
                  <a:gd name="connsiteY55" fmla="*/ 38608 h 45339"/>
                  <a:gd name="connsiteX56" fmla="*/ 17907 w 59563"/>
                  <a:gd name="connsiteY56" fmla="*/ 38735 h 45339"/>
                  <a:gd name="connsiteX57" fmla="*/ 17907 w 59563"/>
                  <a:gd name="connsiteY57" fmla="*/ 38735 h 45339"/>
                  <a:gd name="connsiteX58" fmla="*/ 17907 w 59563"/>
                  <a:gd name="connsiteY58" fmla="*/ 38735 h 45339"/>
                  <a:gd name="connsiteX59" fmla="*/ 17907 w 59563"/>
                  <a:gd name="connsiteY59" fmla="*/ 38735 h 45339"/>
                  <a:gd name="connsiteX60" fmla="*/ 17907 w 59563"/>
                  <a:gd name="connsiteY60" fmla="*/ 38735 h 45339"/>
                  <a:gd name="connsiteX61" fmla="*/ 17907 w 59563"/>
                  <a:gd name="connsiteY61" fmla="*/ 38862 h 45339"/>
                  <a:gd name="connsiteX62" fmla="*/ 18034 w 59563"/>
                  <a:gd name="connsiteY62" fmla="*/ 39116 h 45339"/>
                  <a:gd name="connsiteX63" fmla="*/ 18796 w 59563"/>
                  <a:gd name="connsiteY63" fmla="*/ 39116 h 45339"/>
                  <a:gd name="connsiteX64" fmla="*/ 19812 w 59563"/>
                  <a:gd name="connsiteY64" fmla="*/ 39116 h 45339"/>
                  <a:gd name="connsiteX65" fmla="*/ 19812 w 59563"/>
                  <a:gd name="connsiteY65" fmla="*/ 39116 h 45339"/>
                  <a:gd name="connsiteX66" fmla="*/ 20447 w 59563"/>
                  <a:gd name="connsiteY66" fmla="*/ 39116 h 45339"/>
                  <a:gd name="connsiteX67" fmla="*/ 20574 w 59563"/>
                  <a:gd name="connsiteY67" fmla="*/ 39116 h 45339"/>
                  <a:gd name="connsiteX68" fmla="*/ 21209 w 59563"/>
                  <a:gd name="connsiteY68" fmla="*/ 39116 h 45339"/>
                  <a:gd name="connsiteX69" fmla="*/ 21336 w 59563"/>
                  <a:gd name="connsiteY69" fmla="*/ 39116 h 45339"/>
                  <a:gd name="connsiteX70" fmla="*/ 22098 w 59563"/>
                  <a:gd name="connsiteY70" fmla="*/ 39116 h 45339"/>
                  <a:gd name="connsiteX71" fmla="*/ 22225 w 59563"/>
                  <a:gd name="connsiteY71" fmla="*/ 39116 h 45339"/>
                  <a:gd name="connsiteX72" fmla="*/ 22987 w 59563"/>
                  <a:gd name="connsiteY72" fmla="*/ 39116 h 45339"/>
                  <a:gd name="connsiteX73" fmla="*/ 22987 w 59563"/>
                  <a:gd name="connsiteY73" fmla="*/ 39116 h 45339"/>
                  <a:gd name="connsiteX74" fmla="*/ 23876 w 59563"/>
                  <a:gd name="connsiteY74" fmla="*/ 39116 h 45339"/>
                  <a:gd name="connsiteX75" fmla="*/ 24003 w 59563"/>
                  <a:gd name="connsiteY75" fmla="*/ 39116 h 45339"/>
                  <a:gd name="connsiteX76" fmla="*/ 24765 w 59563"/>
                  <a:gd name="connsiteY76" fmla="*/ 39116 h 45339"/>
                  <a:gd name="connsiteX77" fmla="*/ 25019 w 59563"/>
                  <a:gd name="connsiteY77" fmla="*/ 39116 h 45339"/>
                  <a:gd name="connsiteX78" fmla="*/ 25781 w 59563"/>
                  <a:gd name="connsiteY78" fmla="*/ 39116 h 45339"/>
                  <a:gd name="connsiteX79" fmla="*/ 25908 w 59563"/>
                  <a:gd name="connsiteY79" fmla="*/ 39116 h 45339"/>
                  <a:gd name="connsiteX80" fmla="*/ 26797 w 59563"/>
                  <a:gd name="connsiteY80" fmla="*/ 39116 h 45339"/>
                  <a:gd name="connsiteX81" fmla="*/ 26797 w 59563"/>
                  <a:gd name="connsiteY81" fmla="*/ 39116 h 45339"/>
                  <a:gd name="connsiteX82" fmla="*/ 27686 w 59563"/>
                  <a:gd name="connsiteY82" fmla="*/ 39243 h 45339"/>
                  <a:gd name="connsiteX83" fmla="*/ 27686 w 59563"/>
                  <a:gd name="connsiteY83" fmla="*/ 39243 h 45339"/>
                  <a:gd name="connsiteX84" fmla="*/ 28448 w 59563"/>
                  <a:gd name="connsiteY84" fmla="*/ 39370 h 45339"/>
                  <a:gd name="connsiteX85" fmla="*/ 28575 w 59563"/>
                  <a:gd name="connsiteY85" fmla="*/ 39370 h 45339"/>
                  <a:gd name="connsiteX86" fmla="*/ 29337 w 59563"/>
                  <a:gd name="connsiteY86" fmla="*/ 39497 h 45339"/>
                  <a:gd name="connsiteX87" fmla="*/ 29464 w 59563"/>
                  <a:gd name="connsiteY87" fmla="*/ 39497 h 45339"/>
                  <a:gd name="connsiteX88" fmla="*/ 30099 w 59563"/>
                  <a:gd name="connsiteY88" fmla="*/ 39624 h 45339"/>
                  <a:gd name="connsiteX89" fmla="*/ 30099 w 59563"/>
                  <a:gd name="connsiteY89" fmla="*/ 39624 h 45339"/>
                  <a:gd name="connsiteX90" fmla="*/ 30734 w 59563"/>
                  <a:gd name="connsiteY90" fmla="*/ 39878 h 45339"/>
                  <a:gd name="connsiteX91" fmla="*/ 37211 w 59563"/>
                  <a:gd name="connsiteY91" fmla="*/ 44196 h 45339"/>
                  <a:gd name="connsiteX92" fmla="*/ 38608 w 59563"/>
                  <a:gd name="connsiteY92" fmla="*/ 45339 h 45339"/>
                  <a:gd name="connsiteX93" fmla="*/ 40005 w 59563"/>
                  <a:gd name="connsiteY93" fmla="*/ 45212 h 45339"/>
                  <a:gd name="connsiteX94" fmla="*/ 40640 w 59563"/>
                  <a:gd name="connsiteY94" fmla="*/ 40513 h 45339"/>
                  <a:gd name="connsiteX95" fmla="*/ 38989 w 59563"/>
                  <a:gd name="connsiteY95" fmla="*/ 31496 h 45339"/>
                  <a:gd name="connsiteX96" fmla="*/ 41148 w 59563"/>
                  <a:gd name="connsiteY96" fmla="*/ 26416 h 45339"/>
                  <a:gd name="connsiteX97" fmla="*/ 41656 w 59563"/>
                  <a:gd name="connsiteY97" fmla="*/ 21590 h 45339"/>
                  <a:gd name="connsiteX98" fmla="*/ 55499 w 59563"/>
                  <a:gd name="connsiteY98" fmla="*/ 14351 h 45339"/>
                  <a:gd name="connsiteX99" fmla="*/ 59563 w 59563"/>
                  <a:gd name="connsiteY99" fmla="*/ 15748 h 45339"/>
                  <a:gd name="connsiteX100" fmla="*/ 57785 w 59563"/>
                  <a:gd name="connsiteY100" fmla="*/ 1143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59563" h="45339">
                    <a:moveTo>
                      <a:pt x="59182" y="3556"/>
                    </a:moveTo>
                    <a:lnTo>
                      <a:pt x="58674" y="0"/>
                    </a:lnTo>
                    <a:cubicBezTo>
                      <a:pt x="55372" y="3810"/>
                      <a:pt x="50673" y="6350"/>
                      <a:pt x="45339" y="6985"/>
                    </a:cubicBezTo>
                    <a:cubicBezTo>
                      <a:pt x="44196" y="7874"/>
                      <a:pt x="41656" y="8382"/>
                      <a:pt x="39878" y="8382"/>
                    </a:cubicBezTo>
                    <a:cubicBezTo>
                      <a:pt x="36195" y="8382"/>
                      <a:pt x="33782" y="8001"/>
                      <a:pt x="32893" y="8001"/>
                    </a:cubicBezTo>
                    <a:cubicBezTo>
                      <a:pt x="32004" y="8001"/>
                      <a:pt x="31242" y="7747"/>
                      <a:pt x="30734" y="7493"/>
                    </a:cubicBezTo>
                    <a:cubicBezTo>
                      <a:pt x="29464" y="7112"/>
                      <a:pt x="28702" y="6477"/>
                      <a:pt x="27813" y="6223"/>
                    </a:cubicBezTo>
                    <a:cubicBezTo>
                      <a:pt x="26924" y="5969"/>
                      <a:pt x="25146" y="5461"/>
                      <a:pt x="23368" y="6223"/>
                    </a:cubicBezTo>
                    <a:cubicBezTo>
                      <a:pt x="20955" y="7493"/>
                      <a:pt x="12954" y="16510"/>
                      <a:pt x="9525" y="20955"/>
                    </a:cubicBezTo>
                    <a:cubicBezTo>
                      <a:pt x="7112" y="24003"/>
                      <a:pt x="2032" y="27305"/>
                      <a:pt x="0" y="28829"/>
                    </a:cubicBezTo>
                    <a:cubicBezTo>
                      <a:pt x="381" y="28829"/>
                      <a:pt x="762" y="28829"/>
                      <a:pt x="1270" y="28956"/>
                    </a:cubicBezTo>
                    <a:cubicBezTo>
                      <a:pt x="1397" y="28956"/>
                      <a:pt x="1524" y="28956"/>
                      <a:pt x="1651" y="28956"/>
                    </a:cubicBezTo>
                    <a:cubicBezTo>
                      <a:pt x="1905" y="28956"/>
                      <a:pt x="2159" y="28956"/>
                      <a:pt x="2413" y="29083"/>
                    </a:cubicBezTo>
                    <a:cubicBezTo>
                      <a:pt x="2540" y="29083"/>
                      <a:pt x="2667" y="29083"/>
                      <a:pt x="2921" y="29083"/>
                    </a:cubicBezTo>
                    <a:cubicBezTo>
                      <a:pt x="3175" y="29083"/>
                      <a:pt x="3429" y="29083"/>
                      <a:pt x="3556" y="29210"/>
                    </a:cubicBezTo>
                    <a:cubicBezTo>
                      <a:pt x="3683" y="29210"/>
                      <a:pt x="3810" y="29210"/>
                      <a:pt x="3937" y="29210"/>
                    </a:cubicBezTo>
                    <a:cubicBezTo>
                      <a:pt x="4191" y="29210"/>
                      <a:pt x="4318" y="29210"/>
                      <a:pt x="4572" y="29337"/>
                    </a:cubicBezTo>
                    <a:cubicBezTo>
                      <a:pt x="4699" y="29337"/>
                      <a:pt x="4826" y="29337"/>
                      <a:pt x="4953" y="29464"/>
                    </a:cubicBezTo>
                    <a:cubicBezTo>
                      <a:pt x="5207" y="29464"/>
                      <a:pt x="5334" y="29464"/>
                      <a:pt x="5588" y="29591"/>
                    </a:cubicBezTo>
                    <a:cubicBezTo>
                      <a:pt x="5715" y="29591"/>
                      <a:pt x="5842" y="29591"/>
                      <a:pt x="5969" y="29718"/>
                    </a:cubicBezTo>
                    <a:cubicBezTo>
                      <a:pt x="6096" y="29718"/>
                      <a:pt x="6350" y="29845"/>
                      <a:pt x="6604" y="29972"/>
                    </a:cubicBezTo>
                    <a:cubicBezTo>
                      <a:pt x="6731" y="29972"/>
                      <a:pt x="6858" y="29972"/>
                      <a:pt x="6985" y="30099"/>
                    </a:cubicBezTo>
                    <a:cubicBezTo>
                      <a:pt x="7112" y="30099"/>
                      <a:pt x="7366" y="30226"/>
                      <a:pt x="7620" y="30353"/>
                    </a:cubicBezTo>
                    <a:cubicBezTo>
                      <a:pt x="7620" y="30353"/>
                      <a:pt x="7874" y="30353"/>
                      <a:pt x="8001" y="30480"/>
                    </a:cubicBezTo>
                    <a:cubicBezTo>
                      <a:pt x="8255" y="30480"/>
                      <a:pt x="8382" y="30607"/>
                      <a:pt x="8636" y="30734"/>
                    </a:cubicBezTo>
                    <a:cubicBezTo>
                      <a:pt x="8636" y="30734"/>
                      <a:pt x="8890" y="30734"/>
                      <a:pt x="8890" y="30861"/>
                    </a:cubicBezTo>
                    <a:cubicBezTo>
                      <a:pt x="9144" y="30861"/>
                      <a:pt x="9271" y="31115"/>
                      <a:pt x="9525" y="31115"/>
                    </a:cubicBezTo>
                    <a:cubicBezTo>
                      <a:pt x="9525" y="31115"/>
                      <a:pt x="9652" y="31115"/>
                      <a:pt x="9779" y="31242"/>
                    </a:cubicBezTo>
                    <a:cubicBezTo>
                      <a:pt x="10033" y="31369"/>
                      <a:pt x="10287" y="31496"/>
                      <a:pt x="10541" y="31623"/>
                    </a:cubicBezTo>
                    <a:cubicBezTo>
                      <a:pt x="10541" y="31623"/>
                      <a:pt x="10541" y="31623"/>
                      <a:pt x="10541" y="31623"/>
                    </a:cubicBezTo>
                    <a:cubicBezTo>
                      <a:pt x="11049" y="32004"/>
                      <a:pt x="11557" y="32258"/>
                      <a:pt x="12065" y="32639"/>
                    </a:cubicBezTo>
                    <a:cubicBezTo>
                      <a:pt x="12065" y="32639"/>
                      <a:pt x="12065" y="32639"/>
                      <a:pt x="12065" y="32639"/>
                    </a:cubicBezTo>
                    <a:cubicBezTo>
                      <a:pt x="12319" y="32766"/>
                      <a:pt x="12446" y="32893"/>
                      <a:pt x="12700" y="33020"/>
                    </a:cubicBezTo>
                    <a:cubicBezTo>
                      <a:pt x="12700" y="33020"/>
                      <a:pt x="12700" y="33020"/>
                      <a:pt x="12827" y="33020"/>
                    </a:cubicBezTo>
                    <a:cubicBezTo>
                      <a:pt x="12954" y="33147"/>
                      <a:pt x="13208" y="33274"/>
                      <a:pt x="13335" y="33401"/>
                    </a:cubicBezTo>
                    <a:cubicBezTo>
                      <a:pt x="13335" y="33401"/>
                      <a:pt x="13335" y="33401"/>
                      <a:pt x="13462" y="33528"/>
                    </a:cubicBezTo>
                    <a:cubicBezTo>
                      <a:pt x="13589" y="33655"/>
                      <a:pt x="13716" y="33782"/>
                      <a:pt x="13970" y="33909"/>
                    </a:cubicBezTo>
                    <a:cubicBezTo>
                      <a:pt x="13970" y="33909"/>
                      <a:pt x="13970" y="33909"/>
                      <a:pt x="14097" y="34036"/>
                    </a:cubicBezTo>
                    <a:cubicBezTo>
                      <a:pt x="14224" y="34163"/>
                      <a:pt x="14351" y="34290"/>
                      <a:pt x="14478" y="34417"/>
                    </a:cubicBezTo>
                    <a:cubicBezTo>
                      <a:pt x="14478" y="34417"/>
                      <a:pt x="14478" y="34417"/>
                      <a:pt x="14605" y="34544"/>
                    </a:cubicBezTo>
                    <a:cubicBezTo>
                      <a:pt x="14732" y="34544"/>
                      <a:pt x="14859" y="34798"/>
                      <a:pt x="14986" y="34925"/>
                    </a:cubicBezTo>
                    <a:cubicBezTo>
                      <a:pt x="14986" y="34925"/>
                      <a:pt x="14986" y="34925"/>
                      <a:pt x="15113" y="35052"/>
                    </a:cubicBezTo>
                    <a:cubicBezTo>
                      <a:pt x="15240" y="35179"/>
                      <a:pt x="15367" y="35306"/>
                      <a:pt x="15494" y="35433"/>
                    </a:cubicBezTo>
                    <a:cubicBezTo>
                      <a:pt x="15494" y="35433"/>
                      <a:pt x="15494" y="35433"/>
                      <a:pt x="15494" y="35433"/>
                    </a:cubicBezTo>
                    <a:cubicBezTo>
                      <a:pt x="15494" y="35560"/>
                      <a:pt x="15748" y="35687"/>
                      <a:pt x="15875" y="35814"/>
                    </a:cubicBezTo>
                    <a:cubicBezTo>
                      <a:pt x="15875" y="35814"/>
                      <a:pt x="15875" y="35814"/>
                      <a:pt x="15875" y="35814"/>
                    </a:cubicBezTo>
                    <a:cubicBezTo>
                      <a:pt x="16002" y="35941"/>
                      <a:pt x="16129" y="36195"/>
                      <a:pt x="16256" y="36322"/>
                    </a:cubicBezTo>
                    <a:lnTo>
                      <a:pt x="16256" y="36322"/>
                    </a:lnTo>
                    <a:cubicBezTo>
                      <a:pt x="16256" y="36322"/>
                      <a:pt x="17018" y="37211"/>
                      <a:pt x="17399" y="37719"/>
                    </a:cubicBezTo>
                    <a:cubicBezTo>
                      <a:pt x="17399" y="37719"/>
                      <a:pt x="17399" y="37719"/>
                      <a:pt x="17399" y="37719"/>
                    </a:cubicBezTo>
                    <a:cubicBezTo>
                      <a:pt x="17399" y="37719"/>
                      <a:pt x="17526" y="37973"/>
                      <a:pt x="17653" y="38100"/>
                    </a:cubicBezTo>
                    <a:cubicBezTo>
                      <a:pt x="17653" y="38100"/>
                      <a:pt x="17653" y="38100"/>
                      <a:pt x="17653" y="38100"/>
                    </a:cubicBezTo>
                    <a:cubicBezTo>
                      <a:pt x="17653" y="38100"/>
                      <a:pt x="17653" y="38227"/>
                      <a:pt x="17780" y="38354"/>
                    </a:cubicBezTo>
                    <a:cubicBezTo>
                      <a:pt x="17780" y="38354"/>
                      <a:pt x="17780" y="38354"/>
                      <a:pt x="17780" y="38354"/>
                    </a:cubicBezTo>
                    <a:cubicBezTo>
                      <a:pt x="17780" y="38354"/>
                      <a:pt x="17780" y="38481"/>
                      <a:pt x="17907" y="38608"/>
                    </a:cubicBezTo>
                    <a:cubicBezTo>
                      <a:pt x="17907" y="38608"/>
                      <a:pt x="17907" y="38608"/>
                      <a:pt x="17907" y="38608"/>
                    </a:cubicBezTo>
                    <a:cubicBezTo>
                      <a:pt x="17907" y="38608"/>
                      <a:pt x="17907" y="38608"/>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735"/>
                    </a:cubicBezTo>
                    <a:cubicBezTo>
                      <a:pt x="17907" y="38735"/>
                      <a:pt x="17907" y="38735"/>
                      <a:pt x="17907" y="38862"/>
                    </a:cubicBezTo>
                    <a:cubicBezTo>
                      <a:pt x="17907" y="38989"/>
                      <a:pt x="18034" y="39116"/>
                      <a:pt x="18034" y="39116"/>
                    </a:cubicBezTo>
                    <a:lnTo>
                      <a:pt x="18796" y="39116"/>
                    </a:lnTo>
                    <a:cubicBezTo>
                      <a:pt x="18796" y="39116"/>
                      <a:pt x="19431" y="39116"/>
                      <a:pt x="19812" y="39116"/>
                    </a:cubicBezTo>
                    <a:lnTo>
                      <a:pt x="19812" y="39116"/>
                    </a:lnTo>
                    <a:cubicBezTo>
                      <a:pt x="19812" y="39116"/>
                      <a:pt x="20193" y="39116"/>
                      <a:pt x="20447" y="39116"/>
                    </a:cubicBezTo>
                    <a:lnTo>
                      <a:pt x="20574" y="39116"/>
                    </a:lnTo>
                    <a:cubicBezTo>
                      <a:pt x="20574" y="39116"/>
                      <a:pt x="20955" y="39116"/>
                      <a:pt x="21209" y="39116"/>
                    </a:cubicBezTo>
                    <a:lnTo>
                      <a:pt x="21336" y="39116"/>
                    </a:lnTo>
                    <a:cubicBezTo>
                      <a:pt x="21336" y="39116"/>
                      <a:pt x="21844" y="39116"/>
                      <a:pt x="22098" y="39116"/>
                    </a:cubicBezTo>
                    <a:cubicBezTo>
                      <a:pt x="22098" y="39116"/>
                      <a:pt x="22098" y="39116"/>
                      <a:pt x="22225" y="39116"/>
                    </a:cubicBezTo>
                    <a:cubicBezTo>
                      <a:pt x="22479" y="39116"/>
                      <a:pt x="22733" y="39116"/>
                      <a:pt x="22987" y="39116"/>
                    </a:cubicBezTo>
                    <a:lnTo>
                      <a:pt x="22987" y="39116"/>
                    </a:lnTo>
                    <a:cubicBezTo>
                      <a:pt x="22987" y="39116"/>
                      <a:pt x="23495" y="39116"/>
                      <a:pt x="23876" y="39116"/>
                    </a:cubicBezTo>
                    <a:cubicBezTo>
                      <a:pt x="23876" y="39116"/>
                      <a:pt x="23876" y="39116"/>
                      <a:pt x="24003" y="39116"/>
                    </a:cubicBezTo>
                    <a:cubicBezTo>
                      <a:pt x="24257" y="39116"/>
                      <a:pt x="24511" y="39116"/>
                      <a:pt x="24765" y="39116"/>
                    </a:cubicBezTo>
                    <a:cubicBezTo>
                      <a:pt x="24765" y="39116"/>
                      <a:pt x="24765" y="39116"/>
                      <a:pt x="25019" y="39116"/>
                    </a:cubicBezTo>
                    <a:cubicBezTo>
                      <a:pt x="25273" y="39116"/>
                      <a:pt x="25527" y="39116"/>
                      <a:pt x="25781" y="39116"/>
                    </a:cubicBezTo>
                    <a:cubicBezTo>
                      <a:pt x="25781" y="39116"/>
                      <a:pt x="25781" y="39116"/>
                      <a:pt x="25908" y="39116"/>
                    </a:cubicBezTo>
                    <a:cubicBezTo>
                      <a:pt x="26162" y="39116"/>
                      <a:pt x="26416" y="39116"/>
                      <a:pt x="26797" y="39116"/>
                    </a:cubicBezTo>
                    <a:cubicBezTo>
                      <a:pt x="26797" y="39116"/>
                      <a:pt x="26797" y="39116"/>
                      <a:pt x="26797" y="39116"/>
                    </a:cubicBezTo>
                    <a:cubicBezTo>
                      <a:pt x="27051" y="39116"/>
                      <a:pt x="27305" y="39116"/>
                      <a:pt x="27686" y="39243"/>
                    </a:cubicBezTo>
                    <a:cubicBezTo>
                      <a:pt x="27686" y="39243"/>
                      <a:pt x="27686" y="39243"/>
                      <a:pt x="27686" y="39243"/>
                    </a:cubicBezTo>
                    <a:cubicBezTo>
                      <a:pt x="27940" y="39243"/>
                      <a:pt x="28194" y="39243"/>
                      <a:pt x="28448" y="39370"/>
                    </a:cubicBezTo>
                    <a:cubicBezTo>
                      <a:pt x="28448" y="39370"/>
                      <a:pt x="28448" y="39370"/>
                      <a:pt x="28575" y="39370"/>
                    </a:cubicBezTo>
                    <a:cubicBezTo>
                      <a:pt x="28829" y="39370"/>
                      <a:pt x="29083" y="39370"/>
                      <a:pt x="29337" y="39497"/>
                    </a:cubicBezTo>
                    <a:cubicBezTo>
                      <a:pt x="29337" y="39497"/>
                      <a:pt x="29337" y="39497"/>
                      <a:pt x="29464" y="39497"/>
                    </a:cubicBezTo>
                    <a:cubicBezTo>
                      <a:pt x="29718" y="39497"/>
                      <a:pt x="29972" y="39497"/>
                      <a:pt x="30099" y="39624"/>
                    </a:cubicBezTo>
                    <a:cubicBezTo>
                      <a:pt x="30099" y="39624"/>
                      <a:pt x="30099" y="39624"/>
                      <a:pt x="30099" y="39624"/>
                    </a:cubicBezTo>
                    <a:cubicBezTo>
                      <a:pt x="30353" y="39624"/>
                      <a:pt x="30607" y="39751"/>
                      <a:pt x="30734" y="39878"/>
                    </a:cubicBezTo>
                    <a:cubicBezTo>
                      <a:pt x="33401" y="40894"/>
                      <a:pt x="36195" y="43180"/>
                      <a:pt x="37211" y="44196"/>
                    </a:cubicBezTo>
                    <a:lnTo>
                      <a:pt x="38608" y="45339"/>
                    </a:lnTo>
                    <a:cubicBezTo>
                      <a:pt x="38608" y="45339"/>
                      <a:pt x="39497" y="45339"/>
                      <a:pt x="40005" y="45212"/>
                    </a:cubicBezTo>
                    <a:cubicBezTo>
                      <a:pt x="40259" y="44450"/>
                      <a:pt x="40767" y="41910"/>
                      <a:pt x="40640" y="40513"/>
                    </a:cubicBezTo>
                    <a:cubicBezTo>
                      <a:pt x="38989" y="40005"/>
                      <a:pt x="38735" y="34798"/>
                      <a:pt x="38989" y="31496"/>
                    </a:cubicBezTo>
                    <a:cubicBezTo>
                      <a:pt x="39116" y="29591"/>
                      <a:pt x="40259" y="27178"/>
                      <a:pt x="41148" y="26416"/>
                    </a:cubicBezTo>
                    <a:cubicBezTo>
                      <a:pt x="42037" y="25654"/>
                      <a:pt x="40640" y="22733"/>
                      <a:pt x="41656" y="21590"/>
                    </a:cubicBezTo>
                    <a:cubicBezTo>
                      <a:pt x="42545" y="20574"/>
                      <a:pt x="46736" y="12827"/>
                      <a:pt x="55499" y="14351"/>
                    </a:cubicBezTo>
                    <a:cubicBezTo>
                      <a:pt x="57023" y="14605"/>
                      <a:pt x="58293" y="15113"/>
                      <a:pt x="59563" y="15748"/>
                    </a:cubicBezTo>
                    <a:cubicBezTo>
                      <a:pt x="58674" y="12446"/>
                      <a:pt x="57785" y="7493"/>
                      <a:pt x="57785" y="1143"/>
                    </a:cubicBezTo>
                  </a:path>
                </a:pathLst>
              </a:custGeom>
              <a:solidFill>
                <a:srgbClr val="FCB827"/>
              </a:solidFill>
              <a:ln w="0" cap="flat">
                <a:noFill/>
                <a:prstDash val="solid"/>
                <a:miter/>
              </a:ln>
            </p:spPr>
            <p:txBody>
              <a:bodyPr rtlCol="0" anchor="ctr"/>
              <a:lstStyle/>
              <a:p>
                <a:endParaRPr lang="en-US"/>
              </a:p>
            </p:txBody>
          </p:sp>
        </p:grpSp>
        <p:grpSp>
          <p:nvGrpSpPr>
            <p:cNvPr id="66" name="Graphic 22">
              <a:extLst>
                <a:ext uri="{FF2B5EF4-FFF2-40B4-BE49-F238E27FC236}">
                  <a16:creationId xmlns:a16="http://schemas.microsoft.com/office/drawing/2014/main" id="{89961F02-A275-FB31-76A2-2C1A14980BF3}"/>
                </a:ext>
              </a:extLst>
            </p:cNvPr>
            <p:cNvGrpSpPr/>
            <p:nvPr/>
          </p:nvGrpSpPr>
          <p:grpSpPr>
            <a:xfrm>
              <a:off x="1261293" y="6119146"/>
              <a:ext cx="585978" cy="381507"/>
              <a:chOff x="1261293" y="6119146"/>
              <a:chExt cx="585978" cy="381507"/>
            </a:xfrm>
          </p:grpSpPr>
          <p:sp>
            <p:nvSpPr>
              <p:cNvPr id="67" name="Freeform 66">
                <a:extLst>
                  <a:ext uri="{FF2B5EF4-FFF2-40B4-BE49-F238E27FC236}">
                    <a16:creationId xmlns:a16="http://schemas.microsoft.com/office/drawing/2014/main" id="{E68133C6-AC4A-AE66-9652-DC41EFA3B1A8}"/>
                  </a:ext>
                </a:extLst>
              </p:cNvPr>
              <p:cNvSpPr/>
              <p:nvPr/>
            </p:nvSpPr>
            <p:spPr>
              <a:xfrm>
                <a:off x="1261293" y="6119146"/>
                <a:ext cx="168021" cy="381507"/>
              </a:xfrm>
              <a:custGeom>
                <a:avLst/>
                <a:gdLst>
                  <a:gd name="connsiteX0" fmla="*/ 128651 w 168021"/>
                  <a:gd name="connsiteY0" fmla="*/ 0 h 381507"/>
                  <a:gd name="connsiteX1" fmla="*/ 39370 w 168021"/>
                  <a:gd name="connsiteY1" fmla="*/ 0 h 381507"/>
                  <a:gd name="connsiteX2" fmla="*/ 0 w 168021"/>
                  <a:gd name="connsiteY2" fmla="*/ 39370 h 381507"/>
                  <a:gd name="connsiteX3" fmla="*/ 0 w 168021"/>
                  <a:gd name="connsiteY3" fmla="*/ 342138 h 381507"/>
                  <a:gd name="connsiteX4" fmla="*/ 39370 w 168021"/>
                  <a:gd name="connsiteY4" fmla="*/ 381508 h 381507"/>
                  <a:gd name="connsiteX5" fmla="*/ 128651 w 168021"/>
                  <a:gd name="connsiteY5" fmla="*/ 381508 h 381507"/>
                  <a:gd name="connsiteX6" fmla="*/ 168021 w 168021"/>
                  <a:gd name="connsiteY6" fmla="*/ 342138 h 381507"/>
                  <a:gd name="connsiteX7" fmla="*/ 168021 w 168021"/>
                  <a:gd name="connsiteY7" fmla="*/ 39497 h 381507"/>
                  <a:gd name="connsiteX8" fmla="*/ 128651 w 168021"/>
                  <a:gd name="connsiteY8" fmla="*/ 127 h 38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21" h="381507">
                    <a:moveTo>
                      <a:pt x="128651" y="0"/>
                    </a:moveTo>
                    <a:lnTo>
                      <a:pt x="39370" y="0"/>
                    </a:lnTo>
                    <a:cubicBezTo>
                      <a:pt x="17653" y="0"/>
                      <a:pt x="0" y="17653"/>
                      <a:pt x="0" y="39370"/>
                    </a:cubicBezTo>
                    <a:lnTo>
                      <a:pt x="0" y="342138"/>
                    </a:lnTo>
                    <a:cubicBezTo>
                      <a:pt x="0" y="363855"/>
                      <a:pt x="17653" y="381508"/>
                      <a:pt x="39370" y="381508"/>
                    </a:cubicBezTo>
                    <a:lnTo>
                      <a:pt x="128651" y="381508"/>
                    </a:lnTo>
                    <a:cubicBezTo>
                      <a:pt x="150368" y="381508"/>
                      <a:pt x="168021" y="363855"/>
                      <a:pt x="168021" y="342138"/>
                    </a:cubicBezTo>
                    <a:lnTo>
                      <a:pt x="168021" y="39497"/>
                    </a:lnTo>
                    <a:cubicBezTo>
                      <a:pt x="168021" y="17780"/>
                      <a:pt x="150368" y="127"/>
                      <a:pt x="128651" y="127"/>
                    </a:cubicBezTo>
                  </a:path>
                </a:pathLst>
              </a:custGeom>
              <a:solidFill>
                <a:srgbClr val="FFFFFF"/>
              </a:solidFill>
              <a:ln w="0"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FADC018-CCD2-ACE1-BDC5-E0DF5DC863D7}"/>
                  </a:ext>
                </a:extLst>
              </p:cNvPr>
              <p:cNvSpPr/>
              <p:nvPr/>
            </p:nvSpPr>
            <p:spPr>
              <a:xfrm>
                <a:off x="1301045" y="6128924"/>
                <a:ext cx="119125" cy="362839"/>
              </a:xfrm>
              <a:custGeom>
                <a:avLst/>
                <a:gdLst>
                  <a:gd name="connsiteX0" fmla="*/ 115697 w 119125"/>
                  <a:gd name="connsiteY0" fmla="*/ 213106 h 362839"/>
                  <a:gd name="connsiteX1" fmla="*/ 116205 w 119125"/>
                  <a:gd name="connsiteY1" fmla="*/ 212471 h 362839"/>
                  <a:gd name="connsiteX2" fmla="*/ 115570 w 119125"/>
                  <a:gd name="connsiteY2" fmla="*/ 211201 h 362839"/>
                  <a:gd name="connsiteX3" fmla="*/ 114300 w 119125"/>
                  <a:gd name="connsiteY3" fmla="*/ 206121 h 362839"/>
                  <a:gd name="connsiteX4" fmla="*/ 112395 w 119125"/>
                  <a:gd name="connsiteY4" fmla="*/ 190373 h 362839"/>
                  <a:gd name="connsiteX5" fmla="*/ 111760 w 119125"/>
                  <a:gd name="connsiteY5" fmla="*/ 185674 h 362839"/>
                  <a:gd name="connsiteX6" fmla="*/ 108712 w 119125"/>
                  <a:gd name="connsiteY6" fmla="*/ 174244 h 362839"/>
                  <a:gd name="connsiteX7" fmla="*/ 105156 w 119125"/>
                  <a:gd name="connsiteY7" fmla="*/ 158877 h 362839"/>
                  <a:gd name="connsiteX8" fmla="*/ 95631 w 119125"/>
                  <a:gd name="connsiteY8" fmla="*/ 139700 h 362839"/>
                  <a:gd name="connsiteX9" fmla="*/ 85979 w 119125"/>
                  <a:gd name="connsiteY9" fmla="*/ 115189 h 362839"/>
                  <a:gd name="connsiteX10" fmla="*/ 81280 w 119125"/>
                  <a:gd name="connsiteY10" fmla="*/ 100838 h 362839"/>
                  <a:gd name="connsiteX11" fmla="*/ 71120 w 119125"/>
                  <a:gd name="connsiteY11" fmla="*/ 94361 h 362839"/>
                  <a:gd name="connsiteX12" fmla="*/ 69723 w 119125"/>
                  <a:gd name="connsiteY12" fmla="*/ 93853 h 362839"/>
                  <a:gd name="connsiteX13" fmla="*/ 69088 w 119125"/>
                  <a:gd name="connsiteY13" fmla="*/ 92710 h 362839"/>
                  <a:gd name="connsiteX14" fmla="*/ 64389 w 119125"/>
                  <a:gd name="connsiteY14" fmla="*/ 91313 h 362839"/>
                  <a:gd name="connsiteX15" fmla="*/ 62230 w 119125"/>
                  <a:gd name="connsiteY15" fmla="*/ 84201 h 362839"/>
                  <a:gd name="connsiteX16" fmla="*/ 67183 w 119125"/>
                  <a:gd name="connsiteY16" fmla="*/ 81407 h 362839"/>
                  <a:gd name="connsiteX17" fmla="*/ 67564 w 119125"/>
                  <a:gd name="connsiteY17" fmla="*/ 78359 h 362839"/>
                  <a:gd name="connsiteX18" fmla="*/ 66929 w 119125"/>
                  <a:gd name="connsiteY18" fmla="*/ 76581 h 362839"/>
                  <a:gd name="connsiteX19" fmla="*/ 67183 w 119125"/>
                  <a:gd name="connsiteY19" fmla="*/ 74803 h 362839"/>
                  <a:gd name="connsiteX20" fmla="*/ 65913 w 119125"/>
                  <a:gd name="connsiteY20" fmla="*/ 73406 h 362839"/>
                  <a:gd name="connsiteX21" fmla="*/ 65532 w 119125"/>
                  <a:gd name="connsiteY21" fmla="*/ 72771 h 362839"/>
                  <a:gd name="connsiteX22" fmla="*/ 66040 w 119125"/>
                  <a:gd name="connsiteY22" fmla="*/ 71120 h 362839"/>
                  <a:gd name="connsiteX23" fmla="*/ 65405 w 119125"/>
                  <a:gd name="connsiteY23" fmla="*/ 69723 h 362839"/>
                  <a:gd name="connsiteX24" fmla="*/ 64008 w 119125"/>
                  <a:gd name="connsiteY24" fmla="*/ 68707 h 362839"/>
                  <a:gd name="connsiteX25" fmla="*/ 64008 w 119125"/>
                  <a:gd name="connsiteY25" fmla="*/ 68707 h 362839"/>
                  <a:gd name="connsiteX26" fmla="*/ 65278 w 119125"/>
                  <a:gd name="connsiteY26" fmla="*/ 66802 h 362839"/>
                  <a:gd name="connsiteX27" fmla="*/ 64643 w 119125"/>
                  <a:gd name="connsiteY27" fmla="*/ 64643 h 362839"/>
                  <a:gd name="connsiteX28" fmla="*/ 59055 w 119125"/>
                  <a:gd name="connsiteY28" fmla="*/ 62230 h 362839"/>
                  <a:gd name="connsiteX29" fmla="*/ 58039 w 119125"/>
                  <a:gd name="connsiteY29" fmla="*/ 58293 h 362839"/>
                  <a:gd name="connsiteX30" fmla="*/ 52197 w 119125"/>
                  <a:gd name="connsiteY30" fmla="*/ 52832 h 362839"/>
                  <a:gd name="connsiteX31" fmla="*/ 43942 w 119125"/>
                  <a:gd name="connsiteY31" fmla="*/ 50546 h 362839"/>
                  <a:gd name="connsiteX32" fmla="*/ 34290 w 119125"/>
                  <a:gd name="connsiteY32" fmla="*/ 53086 h 362839"/>
                  <a:gd name="connsiteX33" fmla="*/ 26162 w 119125"/>
                  <a:gd name="connsiteY33" fmla="*/ 61595 h 362839"/>
                  <a:gd name="connsiteX34" fmla="*/ 33020 w 119125"/>
                  <a:gd name="connsiteY34" fmla="*/ 80137 h 362839"/>
                  <a:gd name="connsiteX35" fmla="*/ 38354 w 119125"/>
                  <a:gd name="connsiteY35" fmla="*/ 87376 h 362839"/>
                  <a:gd name="connsiteX36" fmla="*/ 37719 w 119125"/>
                  <a:gd name="connsiteY36" fmla="*/ 87630 h 362839"/>
                  <a:gd name="connsiteX37" fmla="*/ 31369 w 119125"/>
                  <a:gd name="connsiteY37" fmla="*/ 85344 h 362839"/>
                  <a:gd name="connsiteX38" fmla="*/ 22098 w 119125"/>
                  <a:gd name="connsiteY38" fmla="*/ 84836 h 362839"/>
                  <a:gd name="connsiteX39" fmla="*/ 14732 w 119125"/>
                  <a:gd name="connsiteY39" fmla="*/ 79121 h 362839"/>
                  <a:gd name="connsiteX40" fmla="*/ 0 w 119125"/>
                  <a:gd name="connsiteY40" fmla="*/ 72517 h 362839"/>
                  <a:gd name="connsiteX41" fmla="*/ 1016 w 119125"/>
                  <a:gd name="connsiteY41" fmla="*/ 58547 h 362839"/>
                  <a:gd name="connsiteX42" fmla="*/ 3683 w 119125"/>
                  <a:gd name="connsiteY42" fmla="*/ 37719 h 362839"/>
                  <a:gd name="connsiteX43" fmla="*/ 19558 w 119125"/>
                  <a:gd name="connsiteY43" fmla="*/ 42291 h 362839"/>
                  <a:gd name="connsiteX44" fmla="*/ 38227 w 119125"/>
                  <a:gd name="connsiteY44" fmla="*/ 23495 h 362839"/>
                  <a:gd name="connsiteX45" fmla="*/ 22733 w 119125"/>
                  <a:gd name="connsiteY45" fmla="*/ 0 h 362839"/>
                  <a:gd name="connsiteX46" fmla="*/ 89154 w 119125"/>
                  <a:gd name="connsiteY46" fmla="*/ 0 h 362839"/>
                  <a:gd name="connsiteX47" fmla="*/ 119126 w 119125"/>
                  <a:gd name="connsiteY47" fmla="*/ 29972 h 362839"/>
                  <a:gd name="connsiteX48" fmla="*/ 119126 w 119125"/>
                  <a:gd name="connsiteY48" fmla="*/ 332867 h 362839"/>
                  <a:gd name="connsiteX49" fmla="*/ 89154 w 119125"/>
                  <a:gd name="connsiteY49" fmla="*/ 362839 h 362839"/>
                  <a:gd name="connsiteX50" fmla="*/ 18415 w 119125"/>
                  <a:gd name="connsiteY50" fmla="*/ 362839 h 362839"/>
                  <a:gd name="connsiteX51" fmla="*/ 20955 w 119125"/>
                  <a:gd name="connsiteY51" fmla="*/ 361188 h 362839"/>
                  <a:gd name="connsiteX52" fmla="*/ 22733 w 119125"/>
                  <a:gd name="connsiteY52" fmla="*/ 347091 h 362839"/>
                  <a:gd name="connsiteX53" fmla="*/ 27178 w 119125"/>
                  <a:gd name="connsiteY53" fmla="*/ 333883 h 362839"/>
                  <a:gd name="connsiteX54" fmla="*/ 32131 w 119125"/>
                  <a:gd name="connsiteY54" fmla="*/ 326517 h 362839"/>
                  <a:gd name="connsiteX55" fmla="*/ 32512 w 119125"/>
                  <a:gd name="connsiteY55" fmla="*/ 323596 h 362839"/>
                  <a:gd name="connsiteX56" fmla="*/ 66294 w 119125"/>
                  <a:gd name="connsiteY56" fmla="*/ 279146 h 362839"/>
                  <a:gd name="connsiteX57" fmla="*/ 70993 w 119125"/>
                  <a:gd name="connsiteY57" fmla="*/ 274955 h 362839"/>
                  <a:gd name="connsiteX58" fmla="*/ 75692 w 119125"/>
                  <a:gd name="connsiteY58" fmla="*/ 261493 h 362839"/>
                  <a:gd name="connsiteX59" fmla="*/ 79883 w 119125"/>
                  <a:gd name="connsiteY59" fmla="*/ 239014 h 362839"/>
                  <a:gd name="connsiteX60" fmla="*/ 83439 w 119125"/>
                  <a:gd name="connsiteY60" fmla="*/ 236347 h 362839"/>
                  <a:gd name="connsiteX61" fmla="*/ 87249 w 119125"/>
                  <a:gd name="connsiteY61" fmla="*/ 208026 h 362839"/>
                  <a:gd name="connsiteX62" fmla="*/ 87884 w 119125"/>
                  <a:gd name="connsiteY62" fmla="*/ 171196 h 362839"/>
                  <a:gd name="connsiteX63" fmla="*/ 88138 w 119125"/>
                  <a:gd name="connsiteY63" fmla="*/ 167132 h 362839"/>
                  <a:gd name="connsiteX64" fmla="*/ 86868 w 119125"/>
                  <a:gd name="connsiteY64" fmla="*/ 155194 h 362839"/>
                  <a:gd name="connsiteX65" fmla="*/ 93345 w 119125"/>
                  <a:gd name="connsiteY65" fmla="*/ 167767 h 362839"/>
                  <a:gd name="connsiteX66" fmla="*/ 102743 w 119125"/>
                  <a:gd name="connsiteY66" fmla="*/ 185801 h 362839"/>
                  <a:gd name="connsiteX67" fmla="*/ 102743 w 119125"/>
                  <a:gd name="connsiteY67" fmla="*/ 187706 h 362839"/>
                  <a:gd name="connsiteX68" fmla="*/ 99441 w 119125"/>
                  <a:gd name="connsiteY68" fmla="*/ 195453 h 362839"/>
                  <a:gd name="connsiteX69" fmla="*/ 97790 w 119125"/>
                  <a:gd name="connsiteY69" fmla="*/ 200152 h 362839"/>
                  <a:gd name="connsiteX70" fmla="*/ 96647 w 119125"/>
                  <a:gd name="connsiteY70" fmla="*/ 202438 h 362839"/>
                  <a:gd name="connsiteX71" fmla="*/ 95250 w 119125"/>
                  <a:gd name="connsiteY71" fmla="*/ 204470 h 362839"/>
                  <a:gd name="connsiteX72" fmla="*/ 98425 w 119125"/>
                  <a:gd name="connsiteY72" fmla="*/ 205105 h 362839"/>
                  <a:gd name="connsiteX73" fmla="*/ 101219 w 119125"/>
                  <a:gd name="connsiteY73" fmla="*/ 201930 h 362839"/>
                  <a:gd name="connsiteX74" fmla="*/ 104267 w 119125"/>
                  <a:gd name="connsiteY74" fmla="*/ 198755 h 362839"/>
                  <a:gd name="connsiteX75" fmla="*/ 105918 w 119125"/>
                  <a:gd name="connsiteY75" fmla="*/ 199263 h 362839"/>
                  <a:gd name="connsiteX76" fmla="*/ 107569 w 119125"/>
                  <a:gd name="connsiteY76" fmla="*/ 204343 h 362839"/>
                  <a:gd name="connsiteX77" fmla="*/ 108585 w 119125"/>
                  <a:gd name="connsiteY77" fmla="*/ 207899 h 362839"/>
                  <a:gd name="connsiteX78" fmla="*/ 111379 w 119125"/>
                  <a:gd name="connsiteY78" fmla="*/ 215265 h 362839"/>
                  <a:gd name="connsiteX79" fmla="*/ 112395 w 119125"/>
                  <a:gd name="connsiteY79" fmla="*/ 217805 h 362839"/>
                  <a:gd name="connsiteX80" fmla="*/ 114300 w 119125"/>
                  <a:gd name="connsiteY80" fmla="*/ 219583 h 362839"/>
                  <a:gd name="connsiteX81" fmla="*/ 115316 w 119125"/>
                  <a:gd name="connsiteY81" fmla="*/ 218821 h 362839"/>
                  <a:gd name="connsiteX82" fmla="*/ 114808 w 119125"/>
                  <a:gd name="connsiteY82" fmla="*/ 217170 h 362839"/>
                  <a:gd name="connsiteX83" fmla="*/ 117094 w 119125"/>
                  <a:gd name="connsiteY83" fmla="*/ 216789 h 362839"/>
                  <a:gd name="connsiteX84" fmla="*/ 116459 w 119125"/>
                  <a:gd name="connsiteY84" fmla="*/ 215392 h 362839"/>
                  <a:gd name="connsiteX85" fmla="*/ 115824 w 119125"/>
                  <a:gd name="connsiteY85" fmla="*/ 213868 h 3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9125" h="362839">
                    <a:moveTo>
                      <a:pt x="115697" y="213106"/>
                    </a:moveTo>
                    <a:cubicBezTo>
                      <a:pt x="115697" y="213106"/>
                      <a:pt x="116205" y="212852"/>
                      <a:pt x="116205" y="212471"/>
                    </a:cubicBezTo>
                    <a:cubicBezTo>
                      <a:pt x="116205" y="212344"/>
                      <a:pt x="115824" y="211582"/>
                      <a:pt x="115570" y="211201"/>
                    </a:cubicBezTo>
                    <a:cubicBezTo>
                      <a:pt x="114554" y="209042"/>
                      <a:pt x="114300" y="206375"/>
                      <a:pt x="114300" y="206121"/>
                    </a:cubicBezTo>
                    <a:cubicBezTo>
                      <a:pt x="114300" y="206121"/>
                      <a:pt x="113792" y="197612"/>
                      <a:pt x="112395" y="190373"/>
                    </a:cubicBezTo>
                    <a:cubicBezTo>
                      <a:pt x="112141" y="188468"/>
                      <a:pt x="112014" y="186690"/>
                      <a:pt x="111760" y="185674"/>
                    </a:cubicBezTo>
                    <a:cubicBezTo>
                      <a:pt x="111379" y="184023"/>
                      <a:pt x="109474" y="177292"/>
                      <a:pt x="108712" y="174244"/>
                    </a:cubicBezTo>
                    <a:cubicBezTo>
                      <a:pt x="108712" y="174244"/>
                      <a:pt x="106807" y="164973"/>
                      <a:pt x="105156" y="158877"/>
                    </a:cubicBezTo>
                    <a:cubicBezTo>
                      <a:pt x="102997" y="149987"/>
                      <a:pt x="98171" y="144272"/>
                      <a:pt x="95631" y="139700"/>
                    </a:cubicBezTo>
                    <a:cubicBezTo>
                      <a:pt x="93726" y="131318"/>
                      <a:pt x="89916" y="119634"/>
                      <a:pt x="85979" y="115189"/>
                    </a:cubicBezTo>
                    <a:cubicBezTo>
                      <a:pt x="84836" y="110109"/>
                      <a:pt x="84074" y="104775"/>
                      <a:pt x="81280" y="100838"/>
                    </a:cubicBezTo>
                    <a:cubicBezTo>
                      <a:pt x="78232" y="96647"/>
                      <a:pt x="75819" y="95504"/>
                      <a:pt x="71120" y="94361"/>
                    </a:cubicBezTo>
                    <a:cubicBezTo>
                      <a:pt x="70612" y="94234"/>
                      <a:pt x="70104" y="93980"/>
                      <a:pt x="69723" y="93853"/>
                    </a:cubicBezTo>
                    <a:cubicBezTo>
                      <a:pt x="69342" y="92964"/>
                      <a:pt x="69088" y="92710"/>
                      <a:pt x="69088" y="92710"/>
                    </a:cubicBezTo>
                    <a:cubicBezTo>
                      <a:pt x="69088" y="92710"/>
                      <a:pt x="65786" y="90932"/>
                      <a:pt x="64389" y="91313"/>
                    </a:cubicBezTo>
                    <a:cubicBezTo>
                      <a:pt x="61087" y="89916"/>
                      <a:pt x="60706" y="85217"/>
                      <a:pt x="62230" y="84201"/>
                    </a:cubicBezTo>
                    <a:cubicBezTo>
                      <a:pt x="63500" y="83439"/>
                      <a:pt x="66548" y="82677"/>
                      <a:pt x="67183" y="81407"/>
                    </a:cubicBezTo>
                    <a:cubicBezTo>
                      <a:pt x="67818" y="80391"/>
                      <a:pt x="67945" y="79629"/>
                      <a:pt x="67564" y="78359"/>
                    </a:cubicBezTo>
                    <a:cubicBezTo>
                      <a:pt x="67310" y="77470"/>
                      <a:pt x="67056" y="77597"/>
                      <a:pt x="66929" y="76581"/>
                    </a:cubicBezTo>
                    <a:cubicBezTo>
                      <a:pt x="66802" y="75692"/>
                      <a:pt x="67310" y="75565"/>
                      <a:pt x="67183" y="74803"/>
                    </a:cubicBezTo>
                    <a:cubicBezTo>
                      <a:pt x="67056" y="73787"/>
                      <a:pt x="66421" y="73533"/>
                      <a:pt x="65913" y="73406"/>
                    </a:cubicBezTo>
                    <a:cubicBezTo>
                      <a:pt x="65659" y="73406"/>
                      <a:pt x="65405" y="73025"/>
                      <a:pt x="65532" y="72771"/>
                    </a:cubicBezTo>
                    <a:cubicBezTo>
                      <a:pt x="65532" y="72771"/>
                      <a:pt x="66040" y="71628"/>
                      <a:pt x="66040" y="71120"/>
                    </a:cubicBezTo>
                    <a:cubicBezTo>
                      <a:pt x="66040" y="70612"/>
                      <a:pt x="66040" y="70231"/>
                      <a:pt x="65405" y="69723"/>
                    </a:cubicBezTo>
                    <a:cubicBezTo>
                      <a:pt x="64389" y="68961"/>
                      <a:pt x="64516" y="69088"/>
                      <a:pt x="64008" y="68707"/>
                    </a:cubicBezTo>
                    <a:cubicBezTo>
                      <a:pt x="64008" y="68707"/>
                      <a:pt x="64008" y="68707"/>
                      <a:pt x="64008" y="68707"/>
                    </a:cubicBezTo>
                    <a:cubicBezTo>
                      <a:pt x="64643" y="68199"/>
                      <a:pt x="65151" y="67437"/>
                      <a:pt x="65278" y="66802"/>
                    </a:cubicBezTo>
                    <a:cubicBezTo>
                      <a:pt x="65405" y="66040"/>
                      <a:pt x="65278" y="65151"/>
                      <a:pt x="64643" y="64643"/>
                    </a:cubicBezTo>
                    <a:cubicBezTo>
                      <a:pt x="63500" y="63754"/>
                      <a:pt x="59436" y="62484"/>
                      <a:pt x="59055" y="62230"/>
                    </a:cubicBezTo>
                    <a:cubicBezTo>
                      <a:pt x="58166" y="61468"/>
                      <a:pt x="59182" y="60325"/>
                      <a:pt x="58039" y="58293"/>
                    </a:cubicBezTo>
                    <a:cubicBezTo>
                      <a:pt x="57277" y="56896"/>
                      <a:pt x="54864" y="54610"/>
                      <a:pt x="52197" y="52832"/>
                    </a:cubicBezTo>
                    <a:cubicBezTo>
                      <a:pt x="51943" y="51562"/>
                      <a:pt x="47371" y="50419"/>
                      <a:pt x="43942" y="50546"/>
                    </a:cubicBezTo>
                    <a:cubicBezTo>
                      <a:pt x="40513" y="50546"/>
                      <a:pt x="36957" y="51562"/>
                      <a:pt x="34290" y="53086"/>
                    </a:cubicBezTo>
                    <a:cubicBezTo>
                      <a:pt x="31242" y="54737"/>
                      <a:pt x="27686" y="57531"/>
                      <a:pt x="26162" y="61595"/>
                    </a:cubicBezTo>
                    <a:cubicBezTo>
                      <a:pt x="23876" y="68707"/>
                      <a:pt x="25781" y="74041"/>
                      <a:pt x="33020" y="80137"/>
                    </a:cubicBezTo>
                    <a:cubicBezTo>
                      <a:pt x="35560" y="82296"/>
                      <a:pt x="36449" y="83185"/>
                      <a:pt x="38354" y="87376"/>
                    </a:cubicBezTo>
                    <a:cubicBezTo>
                      <a:pt x="38227" y="87376"/>
                      <a:pt x="37846" y="87503"/>
                      <a:pt x="37719" y="87630"/>
                    </a:cubicBezTo>
                    <a:cubicBezTo>
                      <a:pt x="35687" y="86614"/>
                      <a:pt x="33528" y="85598"/>
                      <a:pt x="31369" y="85344"/>
                    </a:cubicBezTo>
                    <a:cubicBezTo>
                      <a:pt x="25908" y="84709"/>
                      <a:pt x="22352" y="85344"/>
                      <a:pt x="22098" y="84836"/>
                    </a:cubicBezTo>
                    <a:cubicBezTo>
                      <a:pt x="21463" y="83820"/>
                      <a:pt x="16637" y="80264"/>
                      <a:pt x="14732" y="79121"/>
                    </a:cubicBezTo>
                    <a:cubicBezTo>
                      <a:pt x="6858" y="74549"/>
                      <a:pt x="2286" y="73406"/>
                      <a:pt x="0" y="72517"/>
                    </a:cubicBezTo>
                    <a:cubicBezTo>
                      <a:pt x="762" y="68580"/>
                      <a:pt x="1143" y="62484"/>
                      <a:pt x="1016" y="58547"/>
                    </a:cubicBezTo>
                    <a:cubicBezTo>
                      <a:pt x="635" y="50546"/>
                      <a:pt x="2540" y="41021"/>
                      <a:pt x="3683" y="37719"/>
                    </a:cubicBezTo>
                    <a:cubicBezTo>
                      <a:pt x="8001" y="41148"/>
                      <a:pt x="13589" y="42926"/>
                      <a:pt x="19558" y="42291"/>
                    </a:cubicBezTo>
                    <a:cubicBezTo>
                      <a:pt x="29210" y="41148"/>
                      <a:pt x="37084" y="33274"/>
                      <a:pt x="38227" y="23495"/>
                    </a:cubicBezTo>
                    <a:cubicBezTo>
                      <a:pt x="39497" y="12446"/>
                      <a:pt x="32639" y="2794"/>
                      <a:pt x="22733" y="0"/>
                    </a:cubicBezTo>
                    <a:lnTo>
                      <a:pt x="89154" y="0"/>
                    </a:lnTo>
                    <a:cubicBezTo>
                      <a:pt x="105664" y="0"/>
                      <a:pt x="119126" y="13335"/>
                      <a:pt x="119126" y="29972"/>
                    </a:cubicBezTo>
                    <a:lnTo>
                      <a:pt x="119126" y="332867"/>
                    </a:lnTo>
                    <a:cubicBezTo>
                      <a:pt x="119126" y="349377"/>
                      <a:pt x="105791" y="362839"/>
                      <a:pt x="89154" y="362839"/>
                    </a:cubicBezTo>
                    <a:lnTo>
                      <a:pt x="18415" y="362839"/>
                    </a:lnTo>
                    <a:cubicBezTo>
                      <a:pt x="18415" y="362839"/>
                      <a:pt x="19939" y="362839"/>
                      <a:pt x="20955" y="361188"/>
                    </a:cubicBezTo>
                    <a:cubicBezTo>
                      <a:pt x="22479" y="358394"/>
                      <a:pt x="22225" y="352552"/>
                      <a:pt x="22733" y="347091"/>
                    </a:cubicBezTo>
                    <a:cubicBezTo>
                      <a:pt x="23241" y="345567"/>
                      <a:pt x="26543" y="335661"/>
                      <a:pt x="27178" y="333883"/>
                    </a:cubicBezTo>
                    <a:cubicBezTo>
                      <a:pt x="29083" y="330835"/>
                      <a:pt x="30607" y="328295"/>
                      <a:pt x="32131" y="326517"/>
                    </a:cubicBezTo>
                    <a:cubicBezTo>
                      <a:pt x="33655" y="324739"/>
                      <a:pt x="32512" y="323596"/>
                      <a:pt x="32512" y="323596"/>
                    </a:cubicBezTo>
                    <a:cubicBezTo>
                      <a:pt x="32512" y="323596"/>
                      <a:pt x="54483" y="289941"/>
                      <a:pt x="66294" y="279146"/>
                    </a:cubicBezTo>
                    <a:cubicBezTo>
                      <a:pt x="66294" y="279146"/>
                      <a:pt x="68707" y="276860"/>
                      <a:pt x="70993" y="274955"/>
                    </a:cubicBezTo>
                    <a:cubicBezTo>
                      <a:pt x="75946" y="270129"/>
                      <a:pt x="75692" y="263398"/>
                      <a:pt x="75692" y="261493"/>
                    </a:cubicBezTo>
                    <a:cubicBezTo>
                      <a:pt x="78740" y="245999"/>
                      <a:pt x="79883" y="239141"/>
                      <a:pt x="79883" y="239014"/>
                    </a:cubicBezTo>
                    <a:cubicBezTo>
                      <a:pt x="81915" y="237998"/>
                      <a:pt x="83439" y="236347"/>
                      <a:pt x="83439" y="236347"/>
                    </a:cubicBezTo>
                    <a:cubicBezTo>
                      <a:pt x="83312" y="230886"/>
                      <a:pt x="85090" y="219837"/>
                      <a:pt x="87249" y="208026"/>
                    </a:cubicBezTo>
                    <a:cubicBezTo>
                      <a:pt x="91313" y="185801"/>
                      <a:pt x="87884" y="171196"/>
                      <a:pt x="87884" y="171196"/>
                    </a:cubicBezTo>
                    <a:cubicBezTo>
                      <a:pt x="88519" y="170053"/>
                      <a:pt x="88519" y="169291"/>
                      <a:pt x="88138" y="167132"/>
                    </a:cubicBezTo>
                    <a:cubicBezTo>
                      <a:pt x="87503" y="163449"/>
                      <a:pt x="87249" y="157988"/>
                      <a:pt x="86868" y="155194"/>
                    </a:cubicBezTo>
                    <a:cubicBezTo>
                      <a:pt x="87757" y="157480"/>
                      <a:pt x="89281" y="162814"/>
                      <a:pt x="93345" y="167767"/>
                    </a:cubicBezTo>
                    <a:cubicBezTo>
                      <a:pt x="98425" y="173990"/>
                      <a:pt x="100965" y="180848"/>
                      <a:pt x="102743" y="185801"/>
                    </a:cubicBezTo>
                    <a:cubicBezTo>
                      <a:pt x="102743" y="185801"/>
                      <a:pt x="103251" y="186944"/>
                      <a:pt x="102743" y="187706"/>
                    </a:cubicBezTo>
                    <a:cubicBezTo>
                      <a:pt x="102743" y="187706"/>
                      <a:pt x="99568" y="191389"/>
                      <a:pt x="99441" y="195453"/>
                    </a:cubicBezTo>
                    <a:cubicBezTo>
                      <a:pt x="99441" y="195961"/>
                      <a:pt x="99187" y="197993"/>
                      <a:pt x="97790" y="200152"/>
                    </a:cubicBezTo>
                    <a:cubicBezTo>
                      <a:pt x="97536" y="200533"/>
                      <a:pt x="97282" y="201295"/>
                      <a:pt x="96647" y="202438"/>
                    </a:cubicBezTo>
                    <a:cubicBezTo>
                      <a:pt x="96012" y="203581"/>
                      <a:pt x="95250" y="204216"/>
                      <a:pt x="95250" y="204470"/>
                    </a:cubicBezTo>
                    <a:cubicBezTo>
                      <a:pt x="95250" y="205740"/>
                      <a:pt x="96774" y="206375"/>
                      <a:pt x="98425" y="205105"/>
                    </a:cubicBezTo>
                    <a:cubicBezTo>
                      <a:pt x="99314" y="204343"/>
                      <a:pt x="100584" y="202946"/>
                      <a:pt x="101219" y="201930"/>
                    </a:cubicBezTo>
                    <a:cubicBezTo>
                      <a:pt x="101727" y="201041"/>
                      <a:pt x="102997" y="198755"/>
                      <a:pt x="104267" y="198755"/>
                    </a:cubicBezTo>
                    <a:cubicBezTo>
                      <a:pt x="105410" y="198755"/>
                      <a:pt x="105664" y="199009"/>
                      <a:pt x="105918" y="199263"/>
                    </a:cubicBezTo>
                    <a:cubicBezTo>
                      <a:pt x="106553" y="199898"/>
                      <a:pt x="106807" y="201295"/>
                      <a:pt x="107569" y="204343"/>
                    </a:cubicBezTo>
                    <a:cubicBezTo>
                      <a:pt x="107823" y="205359"/>
                      <a:pt x="108204" y="206629"/>
                      <a:pt x="108585" y="207899"/>
                    </a:cubicBezTo>
                    <a:cubicBezTo>
                      <a:pt x="109728" y="211201"/>
                      <a:pt x="111125" y="214757"/>
                      <a:pt x="111379" y="215265"/>
                    </a:cubicBezTo>
                    <a:cubicBezTo>
                      <a:pt x="111379" y="215646"/>
                      <a:pt x="112014" y="217043"/>
                      <a:pt x="112395" y="217805"/>
                    </a:cubicBezTo>
                    <a:cubicBezTo>
                      <a:pt x="112903" y="218821"/>
                      <a:pt x="113792" y="219583"/>
                      <a:pt x="114300" y="219583"/>
                    </a:cubicBezTo>
                    <a:cubicBezTo>
                      <a:pt x="114681" y="219583"/>
                      <a:pt x="115316" y="219202"/>
                      <a:pt x="115316" y="218821"/>
                    </a:cubicBezTo>
                    <a:cubicBezTo>
                      <a:pt x="115316" y="218821"/>
                      <a:pt x="114808" y="217170"/>
                      <a:pt x="114808" y="217170"/>
                    </a:cubicBezTo>
                    <a:cubicBezTo>
                      <a:pt x="115570" y="217805"/>
                      <a:pt x="116713" y="217678"/>
                      <a:pt x="117094" y="216789"/>
                    </a:cubicBezTo>
                    <a:cubicBezTo>
                      <a:pt x="117221" y="216408"/>
                      <a:pt x="116586" y="215519"/>
                      <a:pt x="116459" y="215392"/>
                    </a:cubicBezTo>
                    <a:cubicBezTo>
                      <a:pt x="115951" y="214630"/>
                      <a:pt x="115824" y="213868"/>
                      <a:pt x="115824" y="213868"/>
                    </a:cubicBezTo>
                  </a:path>
                </a:pathLst>
              </a:custGeom>
              <a:solidFill>
                <a:srgbClr val="252524"/>
              </a:solidFill>
              <a:ln w="0"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665605C-5E35-90CE-459F-D8D95B8D1EFF}"/>
                  </a:ext>
                </a:extLst>
              </p:cNvPr>
              <p:cNvSpPr/>
              <p:nvPr/>
            </p:nvSpPr>
            <p:spPr>
              <a:xfrm>
                <a:off x="1270184" y="6128417"/>
                <a:ext cx="80676" cy="283844"/>
              </a:xfrm>
              <a:custGeom>
                <a:avLst/>
                <a:gdLst>
                  <a:gd name="connsiteX0" fmla="*/ 70104 w 80676"/>
                  <a:gd name="connsiteY0" fmla="*/ 243586 h 283844"/>
                  <a:gd name="connsiteX1" fmla="*/ 71501 w 80676"/>
                  <a:gd name="connsiteY1" fmla="*/ 241808 h 283844"/>
                  <a:gd name="connsiteX2" fmla="*/ 70485 w 80676"/>
                  <a:gd name="connsiteY2" fmla="*/ 229616 h 283844"/>
                  <a:gd name="connsiteX3" fmla="*/ 67691 w 80676"/>
                  <a:gd name="connsiteY3" fmla="*/ 227965 h 283844"/>
                  <a:gd name="connsiteX4" fmla="*/ 68834 w 80676"/>
                  <a:gd name="connsiteY4" fmla="*/ 209550 h 283844"/>
                  <a:gd name="connsiteX5" fmla="*/ 80645 w 80676"/>
                  <a:gd name="connsiteY5" fmla="*/ 161671 h 283844"/>
                  <a:gd name="connsiteX6" fmla="*/ 80518 w 80676"/>
                  <a:gd name="connsiteY6" fmla="*/ 160909 h 283844"/>
                  <a:gd name="connsiteX7" fmla="*/ 78232 w 80676"/>
                  <a:gd name="connsiteY7" fmla="*/ 154813 h 283844"/>
                  <a:gd name="connsiteX8" fmla="*/ 60071 w 80676"/>
                  <a:gd name="connsiteY8" fmla="*/ 125984 h 283844"/>
                  <a:gd name="connsiteX9" fmla="*/ 41783 w 80676"/>
                  <a:gd name="connsiteY9" fmla="*/ 101600 h 283844"/>
                  <a:gd name="connsiteX10" fmla="*/ 25400 w 80676"/>
                  <a:gd name="connsiteY10" fmla="*/ 88519 h 283844"/>
                  <a:gd name="connsiteX11" fmla="*/ 14986 w 80676"/>
                  <a:gd name="connsiteY11" fmla="*/ 78867 h 283844"/>
                  <a:gd name="connsiteX12" fmla="*/ 13716 w 80676"/>
                  <a:gd name="connsiteY12" fmla="*/ 66040 h 283844"/>
                  <a:gd name="connsiteX13" fmla="*/ 22352 w 80676"/>
                  <a:gd name="connsiteY13" fmla="*/ 38227 h 283844"/>
                  <a:gd name="connsiteX14" fmla="*/ 25146 w 80676"/>
                  <a:gd name="connsiteY14" fmla="*/ 25908 h 283844"/>
                  <a:gd name="connsiteX15" fmla="*/ 24765 w 80676"/>
                  <a:gd name="connsiteY15" fmla="*/ 20701 h 283844"/>
                  <a:gd name="connsiteX16" fmla="*/ 27305 w 80676"/>
                  <a:gd name="connsiteY16" fmla="*/ 13081 h 283844"/>
                  <a:gd name="connsiteX17" fmla="*/ 28321 w 80676"/>
                  <a:gd name="connsiteY17" fmla="*/ 10795 h 283844"/>
                  <a:gd name="connsiteX18" fmla="*/ 40005 w 80676"/>
                  <a:gd name="connsiteY18" fmla="*/ 0 h 283844"/>
                  <a:gd name="connsiteX19" fmla="*/ 29972 w 80676"/>
                  <a:gd name="connsiteY19" fmla="*/ 0 h 283844"/>
                  <a:gd name="connsiteX20" fmla="*/ 0 w 80676"/>
                  <a:gd name="connsiteY20" fmla="*/ 29972 h 283844"/>
                  <a:gd name="connsiteX21" fmla="*/ 0 w 80676"/>
                  <a:gd name="connsiteY21" fmla="*/ 283845 h 283844"/>
                  <a:gd name="connsiteX22" fmla="*/ 7620 w 80676"/>
                  <a:gd name="connsiteY22" fmla="*/ 266446 h 283844"/>
                  <a:gd name="connsiteX23" fmla="*/ 14986 w 80676"/>
                  <a:gd name="connsiteY23" fmla="*/ 256159 h 283844"/>
                  <a:gd name="connsiteX24" fmla="*/ 18669 w 80676"/>
                  <a:gd name="connsiteY24" fmla="*/ 256540 h 283844"/>
                  <a:gd name="connsiteX25" fmla="*/ 28321 w 80676"/>
                  <a:gd name="connsiteY25" fmla="*/ 260350 h 283844"/>
                  <a:gd name="connsiteX26" fmla="*/ 29337 w 80676"/>
                  <a:gd name="connsiteY26" fmla="*/ 261366 h 283844"/>
                  <a:gd name="connsiteX27" fmla="*/ 51054 w 80676"/>
                  <a:gd name="connsiteY27" fmla="*/ 251714 h 283844"/>
                  <a:gd name="connsiteX28" fmla="*/ 69977 w 80676"/>
                  <a:gd name="connsiteY28" fmla="*/ 24384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676" h="283844">
                    <a:moveTo>
                      <a:pt x="70104" y="243586"/>
                    </a:moveTo>
                    <a:cubicBezTo>
                      <a:pt x="70993" y="243459"/>
                      <a:pt x="71628" y="242697"/>
                      <a:pt x="71501" y="241808"/>
                    </a:cubicBezTo>
                    <a:lnTo>
                      <a:pt x="70485" y="229616"/>
                    </a:lnTo>
                    <a:cubicBezTo>
                      <a:pt x="70485" y="229616"/>
                      <a:pt x="69723" y="229616"/>
                      <a:pt x="67691" y="227965"/>
                    </a:cubicBezTo>
                    <a:cubicBezTo>
                      <a:pt x="68199" y="223520"/>
                      <a:pt x="68326" y="218821"/>
                      <a:pt x="68834" y="209550"/>
                    </a:cubicBezTo>
                    <a:cubicBezTo>
                      <a:pt x="68834" y="187198"/>
                      <a:pt x="70612" y="177927"/>
                      <a:pt x="80645" y="161671"/>
                    </a:cubicBezTo>
                    <a:cubicBezTo>
                      <a:pt x="80645" y="161671"/>
                      <a:pt x="80772" y="161290"/>
                      <a:pt x="80518" y="160909"/>
                    </a:cubicBezTo>
                    <a:cubicBezTo>
                      <a:pt x="79883" y="160147"/>
                      <a:pt x="78486" y="156972"/>
                      <a:pt x="78232" y="154813"/>
                    </a:cubicBezTo>
                    <a:cubicBezTo>
                      <a:pt x="77851" y="151892"/>
                      <a:pt x="75057" y="146812"/>
                      <a:pt x="60071" y="125984"/>
                    </a:cubicBezTo>
                    <a:cubicBezTo>
                      <a:pt x="45847" y="110871"/>
                      <a:pt x="47879" y="105156"/>
                      <a:pt x="41783" y="101600"/>
                    </a:cubicBezTo>
                    <a:cubicBezTo>
                      <a:pt x="37211" y="98933"/>
                      <a:pt x="29972" y="93472"/>
                      <a:pt x="25400" y="88519"/>
                    </a:cubicBezTo>
                    <a:cubicBezTo>
                      <a:pt x="21082" y="83820"/>
                      <a:pt x="17018" y="81153"/>
                      <a:pt x="14986" y="78867"/>
                    </a:cubicBezTo>
                    <a:cubicBezTo>
                      <a:pt x="12192" y="75692"/>
                      <a:pt x="13208" y="76708"/>
                      <a:pt x="13716" y="66040"/>
                    </a:cubicBezTo>
                    <a:cubicBezTo>
                      <a:pt x="14224" y="55372"/>
                      <a:pt x="18669" y="46228"/>
                      <a:pt x="22352" y="38227"/>
                    </a:cubicBezTo>
                    <a:cubicBezTo>
                      <a:pt x="24892" y="32512"/>
                      <a:pt x="25527" y="32004"/>
                      <a:pt x="25146" y="25908"/>
                    </a:cubicBezTo>
                    <a:cubicBezTo>
                      <a:pt x="25146" y="25781"/>
                      <a:pt x="24892" y="23368"/>
                      <a:pt x="24765" y="20701"/>
                    </a:cubicBezTo>
                    <a:cubicBezTo>
                      <a:pt x="24638" y="18288"/>
                      <a:pt x="25908" y="15367"/>
                      <a:pt x="27305" y="13081"/>
                    </a:cubicBezTo>
                    <a:cubicBezTo>
                      <a:pt x="27686" y="12319"/>
                      <a:pt x="27940" y="11557"/>
                      <a:pt x="28321" y="10795"/>
                    </a:cubicBezTo>
                    <a:cubicBezTo>
                      <a:pt x="30734" y="6096"/>
                      <a:pt x="34925" y="2413"/>
                      <a:pt x="40005" y="0"/>
                    </a:cubicBezTo>
                    <a:lnTo>
                      <a:pt x="29972" y="0"/>
                    </a:lnTo>
                    <a:cubicBezTo>
                      <a:pt x="13462" y="0"/>
                      <a:pt x="0" y="13462"/>
                      <a:pt x="0" y="29972"/>
                    </a:cubicBezTo>
                    <a:lnTo>
                      <a:pt x="0" y="283845"/>
                    </a:lnTo>
                    <a:cubicBezTo>
                      <a:pt x="2159" y="274701"/>
                      <a:pt x="6223" y="272669"/>
                      <a:pt x="7620" y="266446"/>
                    </a:cubicBezTo>
                    <a:cubicBezTo>
                      <a:pt x="8890" y="261112"/>
                      <a:pt x="11684" y="257175"/>
                      <a:pt x="14986" y="256159"/>
                    </a:cubicBezTo>
                    <a:cubicBezTo>
                      <a:pt x="16002" y="255778"/>
                      <a:pt x="17780" y="256159"/>
                      <a:pt x="18669" y="256540"/>
                    </a:cubicBezTo>
                    <a:cubicBezTo>
                      <a:pt x="20193" y="257302"/>
                      <a:pt x="23495" y="259207"/>
                      <a:pt x="28321" y="260350"/>
                    </a:cubicBezTo>
                    <a:cubicBezTo>
                      <a:pt x="28829" y="260477"/>
                      <a:pt x="29083" y="260985"/>
                      <a:pt x="29337" y="261366"/>
                    </a:cubicBezTo>
                    <a:cubicBezTo>
                      <a:pt x="31242" y="261747"/>
                      <a:pt x="43434" y="258572"/>
                      <a:pt x="51054" y="251714"/>
                    </a:cubicBezTo>
                    <a:cubicBezTo>
                      <a:pt x="55372" y="247904"/>
                      <a:pt x="58674" y="244602"/>
                      <a:pt x="69977" y="243840"/>
                    </a:cubicBezTo>
                  </a:path>
                </a:pathLst>
              </a:custGeom>
              <a:solidFill>
                <a:srgbClr val="252524"/>
              </a:solidFill>
              <a:ln w="0"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DCC84C3B-9B39-EB4F-7AD7-C25662BD3465}"/>
                  </a:ext>
                </a:extLst>
              </p:cNvPr>
              <p:cNvSpPr/>
              <p:nvPr/>
            </p:nvSpPr>
            <p:spPr>
              <a:xfrm>
                <a:off x="1270184" y="6389529"/>
                <a:ext cx="82930" cy="101600"/>
              </a:xfrm>
              <a:custGeom>
                <a:avLst/>
                <a:gdLst>
                  <a:gd name="connsiteX0" fmla="*/ 82804 w 82930"/>
                  <a:gd name="connsiteY0" fmla="*/ 0 h 101600"/>
                  <a:gd name="connsiteX1" fmla="*/ 30607 w 82930"/>
                  <a:gd name="connsiteY1" fmla="*/ 14478 h 101600"/>
                  <a:gd name="connsiteX2" fmla="*/ 21590 w 82930"/>
                  <a:gd name="connsiteY2" fmla="*/ 20447 h 101600"/>
                  <a:gd name="connsiteX3" fmla="*/ 10033 w 82930"/>
                  <a:gd name="connsiteY3" fmla="*/ 33147 h 101600"/>
                  <a:gd name="connsiteX4" fmla="*/ 1397 w 82930"/>
                  <a:gd name="connsiteY4" fmla="*/ 43307 h 101600"/>
                  <a:gd name="connsiteX5" fmla="*/ 0 w 82930"/>
                  <a:gd name="connsiteY5" fmla="*/ 41910 h 101600"/>
                  <a:gd name="connsiteX6" fmla="*/ 0 w 82930"/>
                  <a:gd name="connsiteY6" fmla="*/ 71755 h 101600"/>
                  <a:gd name="connsiteX7" fmla="*/ 29972 w 82930"/>
                  <a:gd name="connsiteY7" fmla="*/ 101600 h 101600"/>
                  <a:gd name="connsiteX8" fmla="*/ 46355 w 82930"/>
                  <a:gd name="connsiteY8" fmla="*/ 101600 h 101600"/>
                  <a:gd name="connsiteX9" fmla="*/ 39370 w 82930"/>
                  <a:gd name="connsiteY9" fmla="*/ 91567 h 101600"/>
                  <a:gd name="connsiteX10" fmla="*/ 38608 w 82930"/>
                  <a:gd name="connsiteY10" fmla="*/ 81026 h 101600"/>
                  <a:gd name="connsiteX11" fmla="*/ 37973 w 82930"/>
                  <a:gd name="connsiteY11" fmla="*/ 70739 h 101600"/>
                  <a:gd name="connsiteX12" fmla="*/ 37465 w 82930"/>
                  <a:gd name="connsiteY12" fmla="*/ 56515 h 101600"/>
                  <a:gd name="connsiteX13" fmla="*/ 41148 w 82930"/>
                  <a:gd name="connsiteY13" fmla="*/ 53721 h 101600"/>
                  <a:gd name="connsiteX14" fmla="*/ 51689 w 82930"/>
                  <a:gd name="connsiteY14" fmla="*/ 51943 h 101600"/>
                  <a:gd name="connsiteX15" fmla="*/ 52832 w 82930"/>
                  <a:gd name="connsiteY15" fmla="*/ 52197 h 101600"/>
                  <a:gd name="connsiteX16" fmla="*/ 54737 w 82930"/>
                  <a:gd name="connsiteY16" fmla="*/ 50800 h 101600"/>
                  <a:gd name="connsiteX17" fmla="*/ 64516 w 82930"/>
                  <a:gd name="connsiteY17" fmla="*/ 32639 h 101600"/>
                  <a:gd name="connsiteX18" fmla="*/ 66421 w 82930"/>
                  <a:gd name="connsiteY18" fmla="*/ 27432 h 101600"/>
                  <a:gd name="connsiteX19" fmla="*/ 82931 w 82930"/>
                  <a:gd name="connsiteY19" fmla="*/ 127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930" h="101600">
                    <a:moveTo>
                      <a:pt x="82804" y="0"/>
                    </a:moveTo>
                    <a:cubicBezTo>
                      <a:pt x="67564" y="5461"/>
                      <a:pt x="55118" y="6223"/>
                      <a:pt x="30607" y="14478"/>
                    </a:cubicBezTo>
                    <a:cubicBezTo>
                      <a:pt x="30988" y="17145"/>
                      <a:pt x="28067" y="17018"/>
                      <a:pt x="21590" y="20447"/>
                    </a:cubicBezTo>
                    <a:cubicBezTo>
                      <a:pt x="21590" y="20447"/>
                      <a:pt x="11049" y="30353"/>
                      <a:pt x="10033" y="33147"/>
                    </a:cubicBezTo>
                    <a:cubicBezTo>
                      <a:pt x="6858" y="41402"/>
                      <a:pt x="4191" y="44323"/>
                      <a:pt x="1397" y="43307"/>
                    </a:cubicBezTo>
                    <a:cubicBezTo>
                      <a:pt x="889" y="43180"/>
                      <a:pt x="381" y="42545"/>
                      <a:pt x="0" y="41910"/>
                    </a:cubicBezTo>
                    <a:lnTo>
                      <a:pt x="0" y="71755"/>
                    </a:lnTo>
                    <a:cubicBezTo>
                      <a:pt x="0" y="88265"/>
                      <a:pt x="13462" y="101600"/>
                      <a:pt x="29972" y="101600"/>
                    </a:cubicBezTo>
                    <a:lnTo>
                      <a:pt x="46355" y="101600"/>
                    </a:lnTo>
                    <a:cubicBezTo>
                      <a:pt x="42291" y="99822"/>
                      <a:pt x="41021" y="97155"/>
                      <a:pt x="39370" y="91567"/>
                    </a:cubicBezTo>
                    <a:cubicBezTo>
                      <a:pt x="38354" y="88011"/>
                      <a:pt x="38354" y="84074"/>
                      <a:pt x="38608" y="81026"/>
                    </a:cubicBezTo>
                    <a:cubicBezTo>
                      <a:pt x="39116" y="75819"/>
                      <a:pt x="38608" y="73660"/>
                      <a:pt x="37973" y="70739"/>
                    </a:cubicBezTo>
                    <a:cubicBezTo>
                      <a:pt x="36576" y="64897"/>
                      <a:pt x="35687" y="60706"/>
                      <a:pt x="37465" y="56515"/>
                    </a:cubicBezTo>
                    <a:cubicBezTo>
                      <a:pt x="37719" y="56007"/>
                      <a:pt x="39116" y="53721"/>
                      <a:pt x="41148" y="53721"/>
                    </a:cubicBezTo>
                    <a:cubicBezTo>
                      <a:pt x="43434" y="53721"/>
                      <a:pt x="46736" y="53721"/>
                      <a:pt x="51689" y="51943"/>
                    </a:cubicBezTo>
                    <a:cubicBezTo>
                      <a:pt x="52070" y="51943"/>
                      <a:pt x="52451" y="51943"/>
                      <a:pt x="52832" y="52197"/>
                    </a:cubicBezTo>
                    <a:cubicBezTo>
                      <a:pt x="53213" y="52197"/>
                      <a:pt x="54102" y="51435"/>
                      <a:pt x="54737" y="50800"/>
                    </a:cubicBezTo>
                    <a:cubicBezTo>
                      <a:pt x="57912" y="46355"/>
                      <a:pt x="62230" y="37338"/>
                      <a:pt x="64516" y="32639"/>
                    </a:cubicBezTo>
                    <a:cubicBezTo>
                      <a:pt x="65659" y="30226"/>
                      <a:pt x="65913" y="29845"/>
                      <a:pt x="66421" y="27432"/>
                    </a:cubicBezTo>
                    <a:cubicBezTo>
                      <a:pt x="69469" y="15621"/>
                      <a:pt x="70739" y="10414"/>
                      <a:pt x="82931" y="127"/>
                    </a:cubicBezTo>
                  </a:path>
                </a:pathLst>
              </a:custGeom>
              <a:solidFill>
                <a:srgbClr val="252524"/>
              </a:solidFill>
              <a:ln w="0"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B718FBA4-60E6-A916-A297-967213E3F823}"/>
                  </a:ext>
                </a:extLst>
              </p:cNvPr>
              <p:cNvSpPr/>
              <p:nvPr/>
            </p:nvSpPr>
            <p:spPr>
              <a:xfrm>
                <a:off x="1473765" y="6317647"/>
                <a:ext cx="43814" cy="174625"/>
              </a:xfrm>
              <a:custGeom>
                <a:avLst/>
                <a:gdLst>
                  <a:gd name="connsiteX0" fmla="*/ 0 w 43814"/>
                  <a:gd name="connsiteY0" fmla="*/ 174625 h 174625"/>
                  <a:gd name="connsiteX1" fmla="*/ 0 w 43814"/>
                  <a:gd name="connsiteY1" fmla="*/ 0 h 174625"/>
                  <a:gd name="connsiteX2" fmla="*/ 21590 w 43814"/>
                  <a:gd name="connsiteY2" fmla="*/ 0 h 174625"/>
                  <a:gd name="connsiteX3" fmla="*/ 21590 w 43814"/>
                  <a:gd name="connsiteY3" fmla="*/ 152654 h 174625"/>
                  <a:gd name="connsiteX4" fmla="*/ 43815 w 43814"/>
                  <a:gd name="connsiteY4" fmla="*/ 152654 h 174625"/>
                  <a:gd name="connsiteX5" fmla="*/ 43815 w 43814"/>
                  <a:gd name="connsiteY5" fmla="*/ 174625 h 174625"/>
                  <a:gd name="connsiteX6" fmla="*/ 0 w 43814"/>
                  <a:gd name="connsiteY6"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4" h="174625">
                    <a:moveTo>
                      <a:pt x="0" y="174625"/>
                    </a:moveTo>
                    <a:lnTo>
                      <a:pt x="0" y="0"/>
                    </a:lnTo>
                    <a:lnTo>
                      <a:pt x="21590" y="0"/>
                    </a:lnTo>
                    <a:lnTo>
                      <a:pt x="21590" y="152654"/>
                    </a:lnTo>
                    <a:lnTo>
                      <a:pt x="43815" y="152654"/>
                    </a:lnTo>
                    <a:lnTo>
                      <a:pt x="43815" y="174625"/>
                    </a:lnTo>
                    <a:lnTo>
                      <a:pt x="0" y="174625"/>
                    </a:lnTo>
                    <a:close/>
                  </a:path>
                </a:pathLst>
              </a:custGeom>
              <a:solidFill>
                <a:srgbClr val="252524"/>
              </a:solidFill>
              <a:ln w="0"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D8F9F6B2-E32F-E459-2BC5-CACA02B45530}"/>
                  </a:ext>
                </a:extLst>
              </p:cNvPr>
              <p:cNvSpPr/>
              <p:nvPr/>
            </p:nvSpPr>
            <p:spPr>
              <a:xfrm>
                <a:off x="1525834"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352 w 45338"/>
                  <a:gd name="connsiteY5" fmla="*/ 21971 h 174625"/>
                  <a:gd name="connsiteX6" fmla="*/ 22352 w 45338"/>
                  <a:gd name="connsiteY6" fmla="*/ 75819 h 174625"/>
                  <a:gd name="connsiteX7" fmla="*/ 42418 w 45338"/>
                  <a:gd name="connsiteY7" fmla="*/ 75819 h 174625"/>
                  <a:gd name="connsiteX8" fmla="*/ 42418 w 45338"/>
                  <a:gd name="connsiteY8" fmla="*/ 94869 h 174625"/>
                  <a:gd name="connsiteX9" fmla="*/ 22352 w 45338"/>
                  <a:gd name="connsiteY9" fmla="*/ 94869 h 174625"/>
                  <a:gd name="connsiteX10" fmla="*/ 22352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352" y="21971"/>
                    </a:lnTo>
                    <a:lnTo>
                      <a:pt x="22352" y="75819"/>
                    </a:lnTo>
                    <a:lnTo>
                      <a:pt x="42418" y="75819"/>
                    </a:lnTo>
                    <a:lnTo>
                      <a:pt x="42418" y="94869"/>
                    </a:lnTo>
                    <a:lnTo>
                      <a:pt x="22352" y="94869"/>
                    </a:lnTo>
                    <a:lnTo>
                      <a:pt x="22352"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4736FD1D-FBC8-A693-C203-3646E072BAD5}"/>
                  </a:ext>
                </a:extLst>
              </p:cNvPr>
              <p:cNvSpPr/>
              <p:nvPr/>
            </p:nvSpPr>
            <p:spPr>
              <a:xfrm>
                <a:off x="1651438" y="6316123"/>
                <a:ext cx="60451" cy="177545"/>
              </a:xfrm>
              <a:custGeom>
                <a:avLst/>
                <a:gdLst>
                  <a:gd name="connsiteX0" fmla="*/ 43053 w 60451"/>
                  <a:gd name="connsiteY0" fmla="*/ 164846 h 177545"/>
                  <a:gd name="connsiteX1" fmla="*/ 23495 w 60451"/>
                  <a:gd name="connsiteY1" fmla="*/ 177546 h 177545"/>
                  <a:gd name="connsiteX2" fmla="*/ 0 w 60451"/>
                  <a:gd name="connsiteY2" fmla="*/ 144018 h 177545"/>
                  <a:gd name="connsiteX3" fmla="*/ 0 w 60451"/>
                  <a:gd name="connsiteY3" fmla="*/ 35433 h 177545"/>
                  <a:gd name="connsiteX4" fmla="*/ 30353 w 60451"/>
                  <a:gd name="connsiteY4" fmla="*/ 0 h 177545"/>
                  <a:gd name="connsiteX5" fmla="*/ 60452 w 60451"/>
                  <a:gd name="connsiteY5" fmla="*/ 35433 h 177545"/>
                  <a:gd name="connsiteX6" fmla="*/ 60452 w 60451"/>
                  <a:gd name="connsiteY6" fmla="*/ 72644 h 177545"/>
                  <a:gd name="connsiteX7" fmla="*/ 36957 w 60451"/>
                  <a:gd name="connsiteY7" fmla="*/ 72644 h 177545"/>
                  <a:gd name="connsiteX8" fmla="*/ 36957 w 60451"/>
                  <a:gd name="connsiteY8" fmla="*/ 33274 h 177545"/>
                  <a:gd name="connsiteX9" fmla="*/ 30353 w 60451"/>
                  <a:gd name="connsiteY9" fmla="*/ 21971 h 177545"/>
                  <a:gd name="connsiteX10" fmla="*/ 23495 w 60451"/>
                  <a:gd name="connsiteY10" fmla="*/ 33274 h 177545"/>
                  <a:gd name="connsiteX11" fmla="*/ 23495 w 60451"/>
                  <a:gd name="connsiteY11" fmla="*/ 144272 h 177545"/>
                  <a:gd name="connsiteX12" fmla="*/ 32004 w 60451"/>
                  <a:gd name="connsiteY12" fmla="*/ 155575 h 177545"/>
                  <a:gd name="connsiteX13" fmla="*/ 36830 w 60451"/>
                  <a:gd name="connsiteY13" fmla="*/ 153670 h 177545"/>
                  <a:gd name="connsiteX14" fmla="*/ 36830 w 60451"/>
                  <a:gd name="connsiteY14" fmla="*/ 107188 h 177545"/>
                  <a:gd name="connsiteX15" fmla="*/ 30480 w 60451"/>
                  <a:gd name="connsiteY15" fmla="*/ 107188 h 177545"/>
                  <a:gd name="connsiteX16" fmla="*/ 30480 w 60451"/>
                  <a:gd name="connsiteY16" fmla="*/ 84963 h 177545"/>
                  <a:gd name="connsiteX17" fmla="*/ 60325 w 60451"/>
                  <a:gd name="connsiteY17" fmla="*/ 84963 h 177545"/>
                  <a:gd name="connsiteX18" fmla="*/ 60325 w 60451"/>
                  <a:gd name="connsiteY18" fmla="*/ 176149 h 177545"/>
                  <a:gd name="connsiteX19" fmla="*/ 48133 w 60451"/>
                  <a:gd name="connsiteY19" fmla="*/ 176149 h 177545"/>
                  <a:gd name="connsiteX20" fmla="*/ 43053 w 60451"/>
                  <a:gd name="connsiteY20" fmla="*/ 164846 h 17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451" h="177545">
                    <a:moveTo>
                      <a:pt x="43053" y="164846"/>
                    </a:moveTo>
                    <a:cubicBezTo>
                      <a:pt x="39370" y="172212"/>
                      <a:pt x="32258" y="177546"/>
                      <a:pt x="23495" y="177546"/>
                    </a:cubicBezTo>
                    <a:cubicBezTo>
                      <a:pt x="11303" y="177546"/>
                      <a:pt x="0" y="169037"/>
                      <a:pt x="0" y="144018"/>
                    </a:cubicBezTo>
                    <a:lnTo>
                      <a:pt x="0" y="35433"/>
                    </a:lnTo>
                    <a:cubicBezTo>
                      <a:pt x="0" y="10033"/>
                      <a:pt x="9779" y="0"/>
                      <a:pt x="30353" y="0"/>
                    </a:cubicBezTo>
                    <a:cubicBezTo>
                      <a:pt x="50927" y="0"/>
                      <a:pt x="60452" y="10033"/>
                      <a:pt x="60452" y="35433"/>
                    </a:cubicBezTo>
                    <a:lnTo>
                      <a:pt x="60452" y="72644"/>
                    </a:lnTo>
                    <a:lnTo>
                      <a:pt x="36957" y="72644"/>
                    </a:lnTo>
                    <a:lnTo>
                      <a:pt x="36957" y="33274"/>
                    </a:lnTo>
                    <a:cubicBezTo>
                      <a:pt x="36957" y="25654"/>
                      <a:pt x="34798" y="21971"/>
                      <a:pt x="30353" y="21971"/>
                    </a:cubicBezTo>
                    <a:cubicBezTo>
                      <a:pt x="25654" y="21971"/>
                      <a:pt x="23495" y="25654"/>
                      <a:pt x="23495" y="33274"/>
                    </a:cubicBezTo>
                    <a:lnTo>
                      <a:pt x="23495" y="144272"/>
                    </a:lnTo>
                    <a:cubicBezTo>
                      <a:pt x="23495" y="151892"/>
                      <a:pt x="26416" y="155575"/>
                      <a:pt x="32004" y="155575"/>
                    </a:cubicBezTo>
                    <a:cubicBezTo>
                      <a:pt x="33655" y="155575"/>
                      <a:pt x="35433" y="154813"/>
                      <a:pt x="36830" y="153670"/>
                    </a:cubicBezTo>
                    <a:lnTo>
                      <a:pt x="36830" y="107188"/>
                    </a:lnTo>
                    <a:lnTo>
                      <a:pt x="30480" y="107188"/>
                    </a:lnTo>
                    <a:lnTo>
                      <a:pt x="30480" y="84963"/>
                    </a:lnTo>
                    <a:lnTo>
                      <a:pt x="60325" y="84963"/>
                    </a:lnTo>
                    <a:lnTo>
                      <a:pt x="60325" y="176149"/>
                    </a:lnTo>
                    <a:lnTo>
                      <a:pt x="48133" y="176149"/>
                    </a:lnTo>
                    <a:lnTo>
                      <a:pt x="43053" y="164846"/>
                    </a:lnTo>
                    <a:close/>
                  </a:path>
                </a:pathLst>
              </a:custGeom>
              <a:solidFill>
                <a:srgbClr val="252524"/>
              </a:solidFill>
              <a:ln w="0"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65BBC89-820D-0629-500A-E3FCA89B306F}"/>
                  </a:ext>
                </a:extLst>
              </p:cNvPr>
              <p:cNvSpPr/>
              <p:nvPr/>
            </p:nvSpPr>
            <p:spPr>
              <a:xfrm>
                <a:off x="1724463" y="6317647"/>
                <a:ext cx="60451" cy="176148"/>
              </a:xfrm>
              <a:custGeom>
                <a:avLst/>
                <a:gdLst>
                  <a:gd name="connsiteX0" fmla="*/ 60452 w 60451"/>
                  <a:gd name="connsiteY0" fmla="*/ 0 h 176148"/>
                  <a:gd name="connsiteX1" fmla="*/ 60452 w 60451"/>
                  <a:gd name="connsiteY1" fmla="*/ 140716 h 176148"/>
                  <a:gd name="connsiteX2" fmla="*/ 30353 w 60451"/>
                  <a:gd name="connsiteY2" fmla="*/ 176149 h 176148"/>
                  <a:gd name="connsiteX3" fmla="*/ 0 w 60451"/>
                  <a:gd name="connsiteY3" fmla="*/ 140716 h 176148"/>
                  <a:gd name="connsiteX4" fmla="*/ 0 w 60451"/>
                  <a:gd name="connsiteY4" fmla="*/ 0 h 176148"/>
                  <a:gd name="connsiteX5" fmla="*/ 23495 w 60451"/>
                  <a:gd name="connsiteY5" fmla="*/ 0 h 176148"/>
                  <a:gd name="connsiteX6" fmla="*/ 23495 w 60451"/>
                  <a:gd name="connsiteY6" fmla="*/ 142875 h 176148"/>
                  <a:gd name="connsiteX7" fmla="*/ 30353 w 60451"/>
                  <a:gd name="connsiteY7" fmla="*/ 154178 h 176148"/>
                  <a:gd name="connsiteX8" fmla="*/ 36957 w 60451"/>
                  <a:gd name="connsiteY8" fmla="*/ 142875 h 176148"/>
                  <a:gd name="connsiteX9" fmla="*/ 36957 w 60451"/>
                  <a:gd name="connsiteY9" fmla="*/ 0 h 176148"/>
                  <a:gd name="connsiteX10" fmla="*/ 60452 w 60451"/>
                  <a:gd name="connsiteY10" fmla="*/ 0 h 17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451" h="176148">
                    <a:moveTo>
                      <a:pt x="60452" y="0"/>
                    </a:moveTo>
                    <a:lnTo>
                      <a:pt x="60452" y="140716"/>
                    </a:lnTo>
                    <a:cubicBezTo>
                      <a:pt x="60452" y="167386"/>
                      <a:pt x="50927" y="176149"/>
                      <a:pt x="30353" y="176149"/>
                    </a:cubicBezTo>
                    <a:cubicBezTo>
                      <a:pt x="9779" y="176149"/>
                      <a:pt x="0" y="167386"/>
                      <a:pt x="0" y="140716"/>
                    </a:cubicBezTo>
                    <a:lnTo>
                      <a:pt x="0" y="0"/>
                    </a:lnTo>
                    <a:lnTo>
                      <a:pt x="23495" y="0"/>
                    </a:lnTo>
                    <a:lnTo>
                      <a:pt x="23495" y="142875"/>
                    </a:lnTo>
                    <a:cubicBezTo>
                      <a:pt x="23495" y="151384"/>
                      <a:pt x="25654" y="154178"/>
                      <a:pt x="30353" y="154178"/>
                    </a:cubicBezTo>
                    <a:cubicBezTo>
                      <a:pt x="34798" y="154178"/>
                      <a:pt x="36957" y="151511"/>
                      <a:pt x="36957" y="142875"/>
                    </a:cubicBezTo>
                    <a:lnTo>
                      <a:pt x="36957" y="0"/>
                    </a:lnTo>
                    <a:lnTo>
                      <a:pt x="60452" y="0"/>
                    </a:lnTo>
                    <a:close/>
                  </a:path>
                </a:pathLst>
              </a:custGeom>
              <a:solidFill>
                <a:srgbClr val="252524"/>
              </a:solidFill>
              <a:ln w="0"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D125E125-19DD-1740-0B48-6218C380AF29}"/>
                  </a:ext>
                </a:extLst>
              </p:cNvPr>
              <p:cNvSpPr/>
              <p:nvPr/>
            </p:nvSpPr>
            <p:spPr>
              <a:xfrm>
                <a:off x="1797615" y="6317647"/>
                <a:ext cx="45338" cy="174625"/>
              </a:xfrm>
              <a:custGeom>
                <a:avLst/>
                <a:gdLst>
                  <a:gd name="connsiteX0" fmla="*/ 45339 w 45338"/>
                  <a:gd name="connsiteY0" fmla="*/ 174625 h 174625"/>
                  <a:gd name="connsiteX1" fmla="*/ 0 w 45338"/>
                  <a:gd name="connsiteY1" fmla="*/ 174625 h 174625"/>
                  <a:gd name="connsiteX2" fmla="*/ 0 w 45338"/>
                  <a:gd name="connsiteY2" fmla="*/ 0 h 174625"/>
                  <a:gd name="connsiteX3" fmla="*/ 45339 w 45338"/>
                  <a:gd name="connsiteY3" fmla="*/ 0 h 174625"/>
                  <a:gd name="connsiteX4" fmla="*/ 45339 w 45338"/>
                  <a:gd name="connsiteY4" fmla="*/ 21971 h 174625"/>
                  <a:gd name="connsiteX5" fmla="*/ 22479 w 45338"/>
                  <a:gd name="connsiteY5" fmla="*/ 21971 h 174625"/>
                  <a:gd name="connsiteX6" fmla="*/ 22479 w 45338"/>
                  <a:gd name="connsiteY6" fmla="*/ 75819 h 174625"/>
                  <a:gd name="connsiteX7" fmla="*/ 42418 w 45338"/>
                  <a:gd name="connsiteY7" fmla="*/ 75819 h 174625"/>
                  <a:gd name="connsiteX8" fmla="*/ 42418 w 45338"/>
                  <a:gd name="connsiteY8" fmla="*/ 94869 h 174625"/>
                  <a:gd name="connsiteX9" fmla="*/ 22479 w 45338"/>
                  <a:gd name="connsiteY9" fmla="*/ 94869 h 174625"/>
                  <a:gd name="connsiteX10" fmla="*/ 22479 w 45338"/>
                  <a:gd name="connsiteY10" fmla="*/ 152654 h 174625"/>
                  <a:gd name="connsiteX11" fmla="*/ 45339 w 45338"/>
                  <a:gd name="connsiteY11" fmla="*/ 152654 h 174625"/>
                  <a:gd name="connsiteX12" fmla="*/ 45339 w 45338"/>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38" h="174625">
                    <a:moveTo>
                      <a:pt x="45339" y="174625"/>
                    </a:moveTo>
                    <a:lnTo>
                      <a:pt x="0" y="174625"/>
                    </a:lnTo>
                    <a:lnTo>
                      <a:pt x="0" y="0"/>
                    </a:lnTo>
                    <a:lnTo>
                      <a:pt x="45339" y="0"/>
                    </a:lnTo>
                    <a:lnTo>
                      <a:pt x="45339" y="21971"/>
                    </a:lnTo>
                    <a:lnTo>
                      <a:pt x="22479" y="21971"/>
                    </a:lnTo>
                    <a:lnTo>
                      <a:pt x="22479" y="75819"/>
                    </a:lnTo>
                    <a:lnTo>
                      <a:pt x="42418" y="75819"/>
                    </a:lnTo>
                    <a:lnTo>
                      <a:pt x="42418" y="94869"/>
                    </a:lnTo>
                    <a:lnTo>
                      <a:pt x="22479" y="94869"/>
                    </a:lnTo>
                    <a:lnTo>
                      <a:pt x="22479" y="152654"/>
                    </a:lnTo>
                    <a:lnTo>
                      <a:pt x="45339" y="152654"/>
                    </a:lnTo>
                    <a:lnTo>
                      <a:pt x="45339" y="174625"/>
                    </a:lnTo>
                    <a:close/>
                  </a:path>
                </a:pathLst>
              </a:custGeom>
              <a:solidFill>
                <a:srgbClr val="252524"/>
              </a:solidFill>
              <a:ln w="0"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E2D7232D-720E-FBA7-348B-522532528775}"/>
                  </a:ext>
                </a:extLst>
              </p:cNvPr>
              <p:cNvSpPr/>
              <p:nvPr/>
            </p:nvSpPr>
            <p:spPr>
              <a:xfrm>
                <a:off x="1577904" y="6317519"/>
                <a:ext cx="67055" cy="174752"/>
              </a:xfrm>
              <a:custGeom>
                <a:avLst/>
                <a:gdLst>
                  <a:gd name="connsiteX0" fmla="*/ 40386 w 67055"/>
                  <a:gd name="connsiteY0" fmla="*/ 141986 h 174752"/>
                  <a:gd name="connsiteX1" fmla="*/ 25654 w 67055"/>
                  <a:gd name="connsiteY1" fmla="*/ 141986 h 174752"/>
                  <a:gd name="connsiteX2" fmla="*/ 23749 w 67055"/>
                  <a:gd name="connsiteY2" fmla="*/ 174752 h 174752"/>
                  <a:gd name="connsiteX3" fmla="*/ 0 w 67055"/>
                  <a:gd name="connsiteY3" fmla="*/ 174752 h 174752"/>
                  <a:gd name="connsiteX4" fmla="*/ 17145 w 67055"/>
                  <a:gd name="connsiteY4" fmla="*/ 0 h 174752"/>
                  <a:gd name="connsiteX5" fmla="*/ 50419 w 67055"/>
                  <a:gd name="connsiteY5" fmla="*/ 0 h 174752"/>
                  <a:gd name="connsiteX6" fmla="*/ 67056 w 67055"/>
                  <a:gd name="connsiteY6" fmla="*/ 174752 h 174752"/>
                  <a:gd name="connsiteX7" fmla="*/ 42291 w 67055"/>
                  <a:gd name="connsiteY7" fmla="*/ 174752 h 174752"/>
                  <a:gd name="connsiteX8" fmla="*/ 40386 w 67055"/>
                  <a:gd name="connsiteY8" fmla="*/ 141986 h 174752"/>
                  <a:gd name="connsiteX9" fmla="*/ 26797 w 67055"/>
                  <a:gd name="connsiteY9" fmla="*/ 122174 h 174752"/>
                  <a:gd name="connsiteX10" fmla="*/ 39243 w 67055"/>
                  <a:gd name="connsiteY10" fmla="*/ 122174 h 174752"/>
                  <a:gd name="connsiteX11" fmla="*/ 37338 w 67055"/>
                  <a:gd name="connsiteY11" fmla="*/ 90170 h 174752"/>
                  <a:gd name="connsiteX12" fmla="*/ 33147 w 67055"/>
                  <a:gd name="connsiteY12" fmla="*/ 15240 h 174752"/>
                  <a:gd name="connsiteX13" fmla="*/ 32131 w 67055"/>
                  <a:gd name="connsiteY13" fmla="*/ 15240 h 174752"/>
                  <a:gd name="connsiteX14" fmla="*/ 28702 w 67055"/>
                  <a:gd name="connsiteY14" fmla="*/ 90170 h 174752"/>
                  <a:gd name="connsiteX15" fmla="*/ 26797 w 67055"/>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5"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797" y="122174"/>
                    </a:moveTo>
                    <a:lnTo>
                      <a:pt x="39243" y="122174"/>
                    </a:lnTo>
                    <a:lnTo>
                      <a:pt x="37338" y="90170"/>
                    </a:lnTo>
                    <a:cubicBezTo>
                      <a:pt x="36576" y="77470"/>
                      <a:pt x="34671" y="37084"/>
                      <a:pt x="33147" y="15240"/>
                    </a:cubicBezTo>
                    <a:lnTo>
                      <a:pt x="32131" y="15240"/>
                    </a:lnTo>
                    <a:lnTo>
                      <a:pt x="28702" y="90170"/>
                    </a:lnTo>
                    <a:lnTo>
                      <a:pt x="26797" y="122174"/>
                    </a:lnTo>
                    <a:close/>
                  </a:path>
                </a:pathLst>
              </a:custGeom>
              <a:solidFill>
                <a:srgbClr val="252524"/>
              </a:solidFill>
              <a:ln w="0"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D7DFCF03-78A8-2E2C-65CC-84340ABFAD91}"/>
                  </a:ext>
                </a:extLst>
              </p:cNvPr>
              <p:cNvSpPr/>
              <p:nvPr/>
            </p:nvSpPr>
            <p:spPr>
              <a:xfrm>
                <a:off x="1473892" y="6128417"/>
                <a:ext cx="68452" cy="174625"/>
              </a:xfrm>
              <a:custGeom>
                <a:avLst/>
                <a:gdLst>
                  <a:gd name="connsiteX0" fmla="*/ 21590 w 68452"/>
                  <a:gd name="connsiteY0" fmla="*/ 174625 h 174625"/>
                  <a:gd name="connsiteX1" fmla="*/ 0 w 68452"/>
                  <a:gd name="connsiteY1" fmla="*/ 174625 h 174625"/>
                  <a:gd name="connsiteX2" fmla="*/ 0 w 68452"/>
                  <a:gd name="connsiteY2" fmla="*/ 0 h 174625"/>
                  <a:gd name="connsiteX3" fmla="*/ 32893 w 68452"/>
                  <a:gd name="connsiteY3" fmla="*/ 0 h 174625"/>
                  <a:gd name="connsiteX4" fmla="*/ 54229 w 68452"/>
                  <a:gd name="connsiteY4" fmla="*/ 144018 h 174625"/>
                  <a:gd name="connsiteX5" fmla="*/ 46863 w 68452"/>
                  <a:gd name="connsiteY5" fmla="*/ 25400 h 174625"/>
                  <a:gd name="connsiteX6" fmla="*/ 46863 w 68452"/>
                  <a:gd name="connsiteY6" fmla="*/ 0 h 174625"/>
                  <a:gd name="connsiteX7" fmla="*/ 68453 w 68452"/>
                  <a:gd name="connsiteY7" fmla="*/ 0 h 174625"/>
                  <a:gd name="connsiteX8" fmla="*/ 68453 w 68452"/>
                  <a:gd name="connsiteY8" fmla="*/ 174625 h 174625"/>
                  <a:gd name="connsiteX9" fmla="*/ 38227 w 68452"/>
                  <a:gd name="connsiteY9" fmla="*/ 174625 h 174625"/>
                  <a:gd name="connsiteX10" fmla="*/ 18669 w 68452"/>
                  <a:gd name="connsiteY10" fmla="*/ 34671 h 174625"/>
                  <a:gd name="connsiteX11" fmla="*/ 21590 w 68452"/>
                  <a:gd name="connsiteY11" fmla="*/ 124460 h 174625"/>
                  <a:gd name="connsiteX12" fmla="*/ 21590 w 68452"/>
                  <a:gd name="connsiteY12" fmla="*/ 174625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52" h="174625">
                    <a:moveTo>
                      <a:pt x="21590" y="174625"/>
                    </a:moveTo>
                    <a:lnTo>
                      <a:pt x="0" y="174625"/>
                    </a:lnTo>
                    <a:lnTo>
                      <a:pt x="0" y="0"/>
                    </a:lnTo>
                    <a:lnTo>
                      <a:pt x="32893" y="0"/>
                    </a:lnTo>
                    <a:lnTo>
                      <a:pt x="54229" y="144018"/>
                    </a:lnTo>
                    <a:cubicBezTo>
                      <a:pt x="51054" y="109728"/>
                      <a:pt x="46863" y="54483"/>
                      <a:pt x="46863" y="25400"/>
                    </a:cubicBezTo>
                    <a:lnTo>
                      <a:pt x="46863" y="0"/>
                    </a:lnTo>
                    <a:lnTo>
                      <a:pt x="68453" y="0"/>
                    </a:lnTo>
                    <a:lnTo>
                      <a:pt x="68453" y="174625"/>
                    </a:lnTo>
                    <a:lnTo>
                      <a:pt x="38227" y="174625"/>
                    </a:lnTo>
                    <a:lnTo>
                      <a:pt x="18669" y="34671"/>
                    </a:lnTo>
                    <a:cubicBezTo>
                      <a:pt x="20447" y="66040"/>
                      <a:pt x="21590" y="103378"/>
                      <a:pt x="21590" y="124460"/>
                    </a:cubicBezTo>
                    <a:lnTo>
                      <a:pt x="21590" y="174625"/>
                    </a:lnTo>
                    <a:close/>
                  </a:path>
                </a:pathLst>
              </a:custGeom>
              <a:solidFill>
                <a:srgbClr val="252524"/>
              </a:solidFill>
              <a:ln w="0"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973C776-53EA-FC97-07A0-AE7043DAFC44}"/>
                  </a:ext>
                </a:extLst>
              </p:cNvPr>
              <p:cNvSpPr/>
              <p:nvPr/>
            </p:nvSpPr>
            <p:spPr>
              <a:xfrm>
                <a:off x="1554029" y="6128417"/>
                <a:ext cx="60452" cy="174625"/>
              </a:xfrm>
              <a:custGeom>
                <a:avLst/>
                <a:gdLst>
                  <a:gd name="connsiteX0" fmla="*/ 23495 w 60452"/>
                  <a:gd name="connsiteY0" fmla="*/ 21971 h 174625"/>
                  <a:gd name="connsiteX1" fmla="*/ 23495 w 60452"/>
                  <a:gd name="connsiteY1" fmla="*/ 79756 h 174625"/>
                  <a:gd name="connsiteX2" fmla="*/ 26416 w 60452"/>
                  <a:gd name="connsiteY2" fmla="*/ 79756 h 174625"/>
                  <a:gd name="connsiteX3" fmla="*/ 36957 w 60452"/>
                  <a:gd name="connsiteY3" fmla="*/ 67056 h 174625"/>
                  <a:gd name="connsiteX4" fmla="*/ 36957 w 60452"/>
                  <a:gd name="connsiteY4" fmla="*/ 33782 h 174625"/>
                  <a:gd name="connsiteX5" fmla="*/ 27432 w 60452"/>
                  <a:gd name="connsiteY5" fmla="*/ 22098 h 174625"/>
                  <a:gd name="connsiteX6" fmla="*/ 23495 w 60452"/>
                  <a:gd name="connsiteY6" fmla="*/ 22098 h 174625"/>
                  <a:gd name="connsiteX7" fmla="*/ 0 w 60452"/>
                  <a:gd name="connsiteY7" fmla="*/ 174625 h 174625"/>
                  <a:gd name="connsiteX8" fmla="*/ 0 w 60452"/>
                  <a:gd name="connsiteY8" fmla="*/ 0 h 174625"/>
                  <a:gd name="connsiteX9" fmla="*/ 29083 w 60452"/>
                  <a:gd name="connsiteY9" fmla="*/ 0 h 174625"/>
                  <a:gd name="connsiteX10" fmla="*/ 60452 w 60452"/>
                  <a:gd name="connsiteY10" fmla="*/ 34925 h 174625"/>
                  <a:gd name="connsiteX11" fmla="*/ 60452 w 60452"/>
                  <a:gd name="connsiteY11" fmla="*/ 60579 h 174625"/>
                  <a:gd name="connsiteX12" fmla="*/ 48768 w 60452"/>
                  <a:gd name="connsiteY12" fmla="*/ 88646 h 174625"/>
                  <a:gd name="connsiteX13" fmla="*/ 60452 w 60452"/>
                  <a:gd name="connsiteY13" fmla="*/ 114300 h 174625"/>
                  <a:gd name="connsiteX14" fmla="*/ 60452 w 60452"/>
                  <a:gd name="connsiteY14" fmla="*/ 139700 h 174625"/>
                  <a:gd name="connsiteX15" fmla="*/ 29083 w 60452"/>
                  <a:gd name="connsiteY15" fmla="*/ 174498 h 174625"/>
                  <a:gd name="connsiteX16" fmla="*/ 0 w 60452"/>
                  <a:gd name="connsiteY16" fmla="*/ 174498 h 174625"/>
                  <a:gd name="connsiteX17" fmla="*/ 23495 w 60452"/>
                  <a:gd name="connsiteY17" fmla="*/ 98806 h 174625"/>
                  <a:gd name="connsiteX18" fmla="*/ 23495 w 60452"/>
                  <a:gd name="connsiteY18" fmla="*/ 152654 h 174625"/>
                  <a:gd name="connsiteX19" fmla="*/ 27432 w 60452"/>
                  <a:gd name="connsiteY19" fmla="*/ 152654 h 174625"/>
                  <a:gd name="connsiteX20" fmla="*/ 36957 w 60452"/>
                  <a:gd name="connsiteY20" fmla="*/ 140208 h 174625"/>
                  <a:gd name="connsiteX21" fmla="*/ 36957 w 60452"/>
                  <a:gd name="connsiteY21" fmla="*/ 110617 h 174625"/>
                  <a:gd name="connsiteX22" fmla="*/ 26416 w 60452"/>
                  <a:gd name="connsiteY22" fmla="*/ 98806 h 174625"/>
                  <a:gd name="connsiteX23" fmla="*/ 23495 w 60452"/>
                  <a:gd name="connsiteY23" fmla="*/ 98806 h 17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452" h="174625">
                    <a:moveTo>
                      <a:pt x="23495" y="21971"/>
                    </a:moveTo>
                    <a:lnTo>
                      <a:pt x="23495" y="79756"/>
                    </a:lnTo>
                    <a:lnTo>
                      <a:pt x="26416" y="79756"/>
                    </a:lnTo>
                    <a:cubicBezTo>
                      <a:pt x="34671" y="79756"/>
                      <a:pt x="36957" y="76581"/>
                      <a:pt x="36957" y="67056"/>
                    </a:cubicBezTo>
                    <a:lnTo>
                      <a:pt x="36957" y="33782"/>
                    </a:lnTo>
                    <a:cubicBezTo>
                      <a:pt x="36957" y="25654"/>
                      <a:pt x="34544" y="22098"/>
                      <a:pt x="27432" y="22098"/>
                    </a:cubicBezTo>
                    <a:lnTo>
                      <a:pt x="23495" y="22098"/>
                    </a:lnTo>
                    <a:close/>
                    <a:moveTo>
                      <a:pt x="0" y="174625"/>
                    </a:moveTo>
                    <a:lnTo>
                      <a:pt x="0" y="0"/>
                    </a:lnTo>
                    <a:lnTo>
                      <a:pt x="29083" y="0"/>
                    </a:lnTo>
                    <a:cubicBezTo>
                      <a:pt x="48387" y="0"/>
                      <a:pt x="60452" y="10541"/>
                      <a:pt x="60452" y="34925"/>
                    </a:cubicBezTo>
                    <a:lnTo>
                      <a:pt x="60452" y="60579"/>
                    </a:lnTo>
                    <a:cubicBezTo>
                      <a:pt x="60452" y="76454"/>
                      <a:pt x="55499" y="84582"/>
                      <a:pt x="48768" y="88646"/>
                    </a:cubicBezTo>
                    <a:cubicBezTo>
                      <a:pt x="55626" y="93091"/>
                      <a:pt x="60452" y="100838"/>
                      <a:pt x="60452" y="114300"/>
                    </a:cubicBezTo>
                    <a:lnTo>
                      <a:pt x="60452" y="139700"/>
                    </a:lnTo>
                    <a:cubicBezTo>
                      <a:pt x="60452" y="163703"/>
                      <a:pt x="47752" y="174498"/>
                      <a:pt x="29083" y="174498"/>
                    </a:cubicBezTo>
                    <a:lnTo>
                      <a:pt x="0" y="174498"/>
                    </a:lnTo>
                    <a:close/>
                    <a:moveTo>
                      <a:pt x="23495" y="98806"/>
                    </a:moveTo>
                    <a:lnTo>
                      <a:pt x="23495" y="152654"/>
                    </a:lnTo>
                    <a:lnTo>
                      <a:pt x="27432" y="152654"/>
                    </a:lnTo>
                    <a:cubicBezTo>
                      <a:pt x="34798" y="152654"/>
                      <a:pt x="36957" y="148463"/>
                      <a:pt x="36957" y="140208"/>
                    </a:cubicBezTo>
                    <a:lnTo>
                      <a:pt x="36957" y="110617"/>
                    </a:lnTo>
                    <a:cubicBezTo>
                      <a:pt x="36957" y="102108"/>
                      <a:pt x="34290" y="98806"/>
                      <a:pt x="26416" y="98806"/>
                    </a:cubicBezTo>
                    <a:lnTo>
                      <a:pt x="23495" y="98806"/>
                    </a:lnTo>
                    <a:close/>
                  </a:path>
                </a:pathLst>
              </a:custGeom>
              <a:solidFill>
                <a:srgbClr val="252524"/>
              </a:solidFill>
              <a:ln w="0"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FA26E361-48CA-936C-FA72-F14939F5F2B7}"/>
                  </a:ext>
                </a:extLst>
              </p:cNvPr>
              <p:cNvSpPr/>
              <p:nvPr/>
            </p:nvSpPr>
            <p:spPr>
              <a:xfrm>
                <a:off x="1619687" y="6128290"/>
                <a:ext cx="67056" cy="174752"/>
              </a:xfrm>
              <a:custGeom>
                <a:avLst/>
                <a:gdLst>
                  <a:gd name="connsiteX0" fmla="*/ 40386 w 67056"/>
                  <a:gd name="connsiteY0" fmla="*/ 141986 h 174752"/>
                  <a:gd name="connsiteX1" fmla="*/ 25654 w 67056"/>
                  <a:gd name="connsiteY1" fmla="*/ 141986 h 174752"/>
                  <a:gd name="connsiteX2" fmla="*/ 23749 w 67056"/>
                  <a:gd name="connsiteY2" fmla="*/ 174752 h 174752"/>
                  <a:gd name="connsiteX3" fmla="*/ 0 w 67056"/>
                  <a:gd name="connsiteY3" fmla="*/ 174752 h 174752"/>
                  <a:gd name="connsiteX4" fmla="*/ 17145 w 67056"/>
                  <a:gd name="connsiteY4" fmla="*/ 0 h 174752"/>
                  <a:gd name="connsiteX5" fmla="*/ 50419 w 67056"/>
                  <a:gd name="connsiteY5" fmla="*/ 0 h 174752"/>
                  <a:gd name="connsiteX6" fmla="*/ 67056 w 67056"/>
                  <a:gd name="connsiteY6" fmla="*/ 174752 h 174752"/>
                  <a:gd name="connsiteX7" fmla="*/ 42291 w 67056"/>
                  <a:gd name="connsiteY7" fmla="*/ 174752 h 174752"/>
                  <a:gd name="connsiteX8" fmla="*/ 40386 w 67056"/>
                  <a:gd name="connsiteY8" fmla="*/ 141986 h 174752"/>
                  <a:gd name="connsiteX9" fmla="*/ 26670 w 67056"/>
                  <a:gd name="connsiteY9" fmla="*/ 122174 h 174752"/>
                  <a:gd name="connsiteX10" fmla="*/ 39116 w 67056"/>
                  <a:gd name="connsiteY10" fmla="*/ 122174 h 174752"/>
                  <a:gd name="connsiteX11" fmla="*/ 37211 w 67056"/>
                  <a:gd name="connsiteY11" fmla="*/ 90170 h 174752"/>
                  <a:gd name="connsiteX12" fmla="*/ 33020 w 67056"/>
                  <a:gd name="connsiteY12" fmla="*/ 15240 h 174752"/>
                  <a:gd name="connsiteX13" fmla="*/ 32004 w 67056"/>
                  <a:gd name="connsiteY13" fmla="*/ 15240 h 174752"/>
                  <a:gd name="connsiteX14" fmla="*/ 28575 w 67056"/>
                  <a:gd name="connsiteY14" fmla="*/ 90170 h 174752"/>
                  <a:gd name="connsiteX15" fmla="*/ 26670 w 67056"/>
                  <a:gd name="connsiteY15" fmla="*/ 122174 h 17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056" h="174752">
                    <a:moveTo>
                      <a:pt x="40386" y="141986"/>
                    </a:moveTo>
                    <a:lnTo>
                      <a:pt x="25654" y="141986"/>
                    </a:lnTo>
                    <a:lnTo>
                      <a:pt x="23749" y="174752"/>
                    </a:lnTo>
                    <a:lnTo>
                      <a:pt x="0" y="174752"/>
                    </a:lnTo>
                    <a:lnTo>
                      <a:pt x="17145" y="0"/>
                    </a:lnTo>
                    <a:lnTo>
                      <a:pt x="50419" y="0"/>
                    </a:lnTo>
                    <a:lnTo>
                      <a:pt x="67056" y="174752"/>
                    </a:lnTo>
                    <a:lnTo>
                      <a:pt x="42291" y="174752"/>
                    </a:lnTo>
                    <a:lnTo>
                      <a:pt x="40386" y="141986"/>
                    </a:lnTo>
                    <a:close/>
                    <a:moveTo>
                      <a:pt x="26670" y="122174"/>
                    </a:moveTo>
                    <a:lnTo>
                      <a:pt x="39116" y="122174"/>
                    </a:lnTo>
                    <a:lnTo>
                      <a:pt x="37211" y="90170"/>
                    </a:lnTo>
                    <a:cubicBezTo>
                      <a:pt x="36449" y="77470"/>
                      <a:pt x="34544" y="37084"/>
                      <a:pt x="33020" y="15240"/>
                    </a:cubicBezTo>
                    <a:lnTo>
                      <a:pt x="32004" y="15240"/>
                    </a:lnTo>
                    <a:lnTo>
                      <a:pt x="28575" y="90170"/>
                    </a:lnTo>
                    <a:lnTo>
                      <a:pt x="26670" y="122174"/>
                    </a:lnTo>
                    <a:close/>
                  </a:path>
                </a:pathLst>
              </a:custGeom>
              <a:solidFill>
                <a:srgbClr val="252524"/>
              </a:solidFill>
              <a:ln w="0"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00C44FD8-B200-FD46-74A9-9BA37B4E234F}"/>
                  </a:ext>
                </a:extLst>
              </p:cNvPr>
              <p:cNvSpPr/>
              <p:nvPr/>
            </p:nvSpPr>
            <p:spPr>
              <a:xfrm>
                <a:off x="1693982" y="6128798"/>
                <a:ext cx="153289" cy="173101"/>
              </a:xfrm>
              <a:custGeom>
                <a:avLst/>
                <a:gdLst>
                  <a:gd name="connsiteX0" fmla="*/ 112776 w 153289"/>
                  <a:gd name="connsiteY0" fmla="*/ 77470 h 173101"/>
                  <a:gd name="connsiteX1" fmla="*/ 82677 w 153289"/>
                  <a:gd name="connsiteY1" fmla="*/ 108331 h 173101"/>
                  <a:gd name="connsiteX2" fmla="*/ 110617 w 153289"/>
                  <a:gd name="connsiteY2" fmla="*/ 108331 h 173101"/>
                  <a:gd name="connsiteX3" fmla="*/ 110617 w 153289"/>
                  <a:gd name="connsiteY3" fmla="*/ 132080 h 173101"/>
                  <a:gd name="connsiteX4" fmla="*/ 93345 w 153289"/>
                  <a:gd name="connsiteY4" fmla="*/ 135763 h 173101"/>
                  <a:gd name="connsiteX5" fmla="*/ 65151 w 153289"/>
                  <a:gd name="connsiteY5" fmla="*/ 126365 h 173101"/>
                  <a:gd name="connsiteX6" fmla="*/ 47244 w 153289"/>
                  <a:gd name="connsiteY6" fmla="*/ 144272 h 173101"/>
                  <a:gd name="connsiteX7" fmla="*/ 57150 w 153289"/>
                  <a:gd name="connsiteY7" fmla="*/ 118618 h 173101"/>
                  <a:gd name="connsiteX8" fmla="*/ 47244 w 153289"/>
                  <a:gd name="connsiteY8" fmla="*/ 86614 h 173101"/>
                  <a:gd name="connsiteX9" fmla="*/ 89408 w 153289"/>
                  <a:gd name="connsiteY9" fmla="*/ 41148 h 173101"/>
                  <a:gd name="connsiteX10" fmla="*/ 106553 w 153289"/>
                  <a:gd name="connsiteY10" fmla="*/ 44069 h 173101"/>
                  <a:gd name="connsiteX11" fmla="*/ 141224 w 153289"/>
                  <a:gd name="connsiteY11" fmla="*/ 32766 h 173101"/>
                  <a:gd name="connsiteX12" fmla="*/ 129032 w 153289"/>
                  <a:gd name="connsiteY12" fmla="*/ 48133 h 173101"/>
                  <a:gd name="connsiteX13" fmla="*/ 147574 w 153289"/>
                  <a:gd name="connsiteY13" fmla="*/ 41402 h 173101"/>
                  <a:gd name="connsiteX14" fmla="*/ 135509 w 153289"/>
                  <a:gd name="connsiteY14" fmla="*/ 53848 h 173101"/>
                  <a:gd name="connsiteX15" fmla="*/ 133985 w 153289"/>
                  <a:gd name="connsiteY15" fmla="*/ 55372 h 173101"/>
                  <a:gd name="connsiteX16" fmla="*/ 150495 w 153289"/>
                  <a:gd name="connsiteY16" fmla="*/ 55372 h 173101"/>
                  <a:gd name="connsiteX17" fmla="*/ 150495 w 153289"/>
                  <a:gd name="connsiteY17" fmla="*/ 0 h 173101"/>
                  <a:gd name="connsiteX18" fmla="*/ 124333 w 153289"/>
                  <a:gd name="connsiteY18" fmla="*/ 0 h 173101"/>
                  <a:gd name="connsiteX19" fmla="*/ 124333 w 153289"/>
                  <a:gd name="connsiteY19" fmla="*/ 8255 h 173101"/>
                  <a:gd name="connsiteX20" fmla="*/ 89662 w 153289"/>
                  <a:gd name="connsiteY20" fmla="*/ 2286 h 173101"/>
                  <a:gd name="connsiteX21" fmla="*/ 0 w 153289"/>
                  <a:gd name="connsiteY21" fmla="*/ 89408 h 173101"/>
                  <a:gd name="connsiteX22" fmla="*/ 87884 w 153289"/>
                  <a:gd name="connsiteY22" fmla="*/ 173101 h 173101"/>
                  <a:gd name="connsiteX23" fmla="*/ 153289 w 153289"/>
                  <a:gd name="connsiteY23" fmla="*/ 153289 h 173101"/>
                  <a:gd name="connsiteX24" fmla="*/ 153289 w 153289"/>
                  <a:gd name="connsiteY24" fmla="*/ 77470 h 173101"/>
                  <a:gd name="connsiteX25" fmla="*/ 112649 w 153289"/>
                  <a:gd name="connsiteY25" fmla="*/ 77470 h 17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3289" h="173101">
                    <a:moveTo>
                      <a:pt x="112776" y="77470"/>
                    </a:moveTo>
                    <a:lnTo>
                      <a:pt x="82677" y="108331"/>
                    </a:lnTo>
                    <a:lnTo>
                      <a:pt x="110617" y="108331"/>
                    </a:lnTo>
                    <a:lnTo>
                      <a:pt x="110617" y="132080"/>
                    </a:lnTo>
                    <a:cubicBezTo>
                      <a:pt x="104140" y="134747"/>
                      <a:pt x="99949" y="135763"/>
                      <a:pt x="93345" y="135763"/>
                    </a:cubicBezTo>
                    <a:cubicBezTo>
                      <a:pt x="82550" y="135763"/>
                      <a:pt x="72771" y="132334"/>
                      <a:pt x="65151" y="126365"/>
                    </a:cubicBezTo>
                    <a:lnTo>
                      <a:pt x="47244" y="144272"/>
                    </a:lnTo>
                    <a:lnTo>
                      <a:pt x="57150" y="118618"/>
                    </a:lnTo>
                    <a:cubicBezTo>
                      <a:pt x="51181" y="110363"/>
                      <a:pt x="47244" y="98679"/>
                      <a:pt x="47244" y="86614"/>
                    </a:cubicBezTo>
                    <a:cubicBezTo>
                      <a:pt x="47244" y="60452"/>
                      <a:pt x="65024" y="41148"/>
                      <a:pt x="89408" y="41148"/>
                    </a:cubicBezTo>
                    <a:cubicBezTo>
                      <a:pt x="95504" y="41148"/>
                      <a:pt x="101092" y="42037"/>
                      <a:pt x="106553" y="44069"/>
                    </a:cubicBezTo>
                    <a:lnTo>
                      <a:pt x="141224" y="32766"/>
                    </a:lnTo>
                    <a:lnTo>
                      <a:pt x="129032" y="48133"/>
                    </a:lnTo>
                    <a:lnTo>
                      <a:pt x="147574" y="41402"/>
                    </a:lnTo>
                    <a:lnTo>
                      <a:pt x="135509" y="53848"/>
                    </a:lnTo>
                    <a:lnTo>
                      <a:pt x="133985" y="55372"/>
                    </a:lnTo>
                    <a:lnTo>
                      <a:pt x="150495" y="55372"/>
                    </a:lnTo>
                    <a:lnTo>
                      <a:pt x="150495" y="0"/>
                    </a:lnTo>
                    <a:lnTo>
                      <a:pt x="124333" y="0"/>
                    </a:lnTo>
                    <a:lnTo>
                      <a:pt x="124333" y="8255"/>
                    </a:lnTo>
                    <a:cubicBezTo>
                      <a:pt x="113919" y="4191"/>
                      <a:pt x="102362" y="2286"/>
                      <a:pt x="89662" y="2286"/>
                    </a:cubicBezTo>
                    <a:cubicBezTo>
                      <a:pt x="37592" y="2286"/>
                      <a:pt x="0" y="38608"/>
                      <a:pt x="0" y="89408"/>
                    </a:cubicBezTo>
                    <a:cubicBezTo>
                      <a:pt x="0" y="140208"/>
                      <a:pt x="36068" y="173101"/>
                      <a:pt x="87884" y="173101"/>
                    </a:cubicBezTo>
                    <a:cubicBezTo>
                      <a:pt x="112268" y="173101"/>
                      <a:pt x="134239" y="166370"/>
                      <a:pt x="153289" y="153289"/>
                    </a:cubicBezTo>
                    <a:lnTo>
                      <a:pt x="153289" y="77470"/>
                    </a:lnTo>
                    <a:lnTo>
                      <a:pt x="112649" y="77470"/>
                    </a:lnTo>
                    <a:close/>
                  </a:path>
                </a:pathLst>
              </a:custGeom>
              <a:solidFill>
                <a:srgbClr val="252524"/>
              </a:solidFill>
              <a:ln w="0"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C7DF39A8-9EDD-7299-F27C-6946429534A3}"/>
                  </a:ext>
                </a:extLst>
              </p:cNvPr>
              <p:cNvSpPr/>
              <p:nvPr/>
            </p:nvSpPr>
            <p:spPr>
              <a:xfrm>
                <a:off x="1749100" y="6167532"/>
                <a:ext cx="80772" cy="93472"/>
              </a:xfrm>
              <a:custGeom>
                <a:avLst/>
                <a:gdLst>
                  <a:gd name="connsiteX0" fmla="*/ 29845 w 80772"/>
                  <a:gd name="connsiteY0" fmla="*/ 18542 h 93472"/>
                  <a:gd name="connsiteX1" fmla="*/ 16002 w 80772"/>
                  <a:gd name="connsiteY1" fmla="*/ 39497 h 93472"/>
                  <a:gd name="connsiteX2" fmla="*/ 25527 w 80772"/>
                  <a:gd name="connsiteY2" fmla="*/ 35814 h 93472"/>
                  <a:gd name="connsiteX3" fmla="*/ 8763 w 80772"/>
                  <a:gd name="connsiteY3" fmla="*/ 77978 h 93472"/>
                  <a:gd name="connsiteX4" fmla="*/ 67564 w 80772"/>
                  <a:gd name="connsiteY4" fmla="*/ 17399 h 93472"/>
                  <a:gd name="connsiteX5" fmla="*/ 53086 w 80772"/>
                  <a:gd name="connsiteY5" fmla="*/ 22352 h 93472"/>
                  <a:gd name="connsiteX6" fmla="*/ 66421 w 80772"/>
                  <a:gd name="connsiteY6" fmla="*/ 6350 h 93472"/>
                  <a:gd name="connsiteX7" fmla="*/ 0 w 80772"/>
                  <a:gd name="connsiteY7" fmla="*/ 93472 h 93472"/>
                  <a:gd name="connsiteX8" fmla="*/ 20574 w 80772"/>
                  <a:gd name="connsiteY8" fmla="*/ 41402 h 93472"/>
                  <a:gd name="connsiteX9" fmla="*/ 8763 w 80772"/>
                  <a:gd name="connsiteY9" fmla="*/ 45974 h 93472"/>
                  <a:gd name="connsiteX10" fmla="*/ 28194 w 80772"/>
                  <a:gd name="connsiteY10" fmla="*/ 16383 h 93472"/>
                  <a:gd name="connsiteX11" fmla="*/ 77470 w 80772"/>
                  <a:gd name="connsiteY11" fmla="*/ 0 h 93472"/>
                  <a:gd name="connsiteX12" fmla="*/ 64262 w 80772"/>
                  <a:gd name="connsiteY12" fmla="*/ 16002 h 93472"/>
                  <a:gd name="connsiteX13" fmla="*/ 80772 w 80772"/>
                  <a:gd name="connsiteY13" fmla="*/ 10287 h 93472"/>
                  <a:gd name="connsiteX14" fmla="*/ 0 w 80772"/>
                  <a:gd name="connsiteY14" fmla="*/ 93472 h 93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772" h="93472">
                    <a:moveTo>
                      <a:pt x="29845" y="18542"/>
                    </a:moveTo>
                    <a:lnTo>
                      <a:pt x="16002" y="39497"/>
                    </a:lnTo>
                    <a:lnTo>
                      <a:pt x="25527" y="35814"/>
                    </a:lnTo>
                    <a:lnTo>
                      <a:pt x="8763" y="77978"/>
                    </a:lnTo>
                    <a:lnTo>
                      <a:pt x="67564" y="17399"/>
                    </a:lnTo>
                    <a:lnTo>
                      <a:pt x="53086" y="22352"/>
                    </a:lnTo>
                    <a:lnTo>
                      <a:pt x="66421" y="6350"/>
                    </a:lnTo>
                    <a:moveTo>
                      <a:pt x="0" y="93472"/>
                    </a:moveTo>
                    <a:cubicBezTo>
                      <a:pt x="2667" y="86741"/>
                      <a:pt x="20574" y="41402"/>
                      <a:pt x="20574" y="41402"/>
                    </a:cubicBezTo>
                    <a:lnTo>
                      <a:pt x="8763" y="45974"/>
                    </a:lnTo>
                    <a:lnTo>
                      <a:pt x="28194" y="16383"/>
                    </a:lnTo>
                    <a:lnTo>
                      <a:pt x="77470" y="0"/>
                    </a:lnTo>
                    <a:lnTo>
                      <a:pt x="64262" y="16002"/>
                    </a:lnTo>
                    <a:lnTo>
                      <a:pt x="80772" y="10287"/>
                    </a:lnTo>
                    <a:lnTo>
                      <a:pt x="0" y="93472"/>
                    </a:lnTo>
                    <a:close/>
                  </a:path>
                </a:pathLst>
              </a:custGeom>
              <a:solidFill>
                <a:srgbClr val="252524"/>
              </a:solidFill>
              <a:ln w="0"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369ED9BE-13FF-12BD-34B5-5F5B8792C117}"/>
                  </a:ext>
                </a:extLst>
              </p:cNvPr>
              <p:cNvSpPr/>
              <p:nvPr/>
            </p:nvSpPr>
            <p:spPr>
              <a:xfrm>
                <a:off x="1757991" y="6173882"/>
                <a:ext cx="58800" cy="71754"/>
              </a:xfrm>
              <a:custGeom>
                <a:avLst/>
                <a:gdLst>
                  <a:gd name="connsiteX0" fmla="*/ 20955 w 58800"/>
                  <a:gd name="connsiteY0" fmla="*/ 12192 h 71754"/>
                  <a:gd name="connsiteX1" fmla="*/ 57658 w 58800"/>
                  <a:gd name="connsiteY1" fmla="*/ 0 h 71754"/>
                  <a:gd name="connsiteX2" fmla="*/ 44323 w 58800"/>
                  <a:gd name="connsiteY2" fmla="*/ 16129 h 71754"/>
                  <a:gd name="connsiteX3" fmla="*/ 58801 w 58800"/>
                  <a:gd name="connsiteY3" fmla="*/ 11176 h 71754"/>
                  <a:gd name="connsiteX4" fmla="*/ 0 w 58800"/>
                  <a:gd name="connsiteY4" fmla="*/ 71755 h 71754"/>
                  <a:gd name="connsiteX5" fmla="*/ 16637 w 58800"/>
                  <a:gd name="connsiteY5" fmla="*/ 29591 h 71754"/>
                  <a:gd name="connsiteX6" fmla="*/ 7112 w 58800"/>
                  <a:gd name="connsiteY6" fmla="*/ 33147 h 71754"/>
                  <a:gd name="connsiteX7" fmla="*/ 20955 w 58800"/>
                  <a:gd name="connsiteY7" fmla="*/ 12192 h 71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00" h="71754">
                    <a:moveTo>
                      <a:pt x="20955" y="12192"/>
                    </a:moveTo>
                    <a:lnTo>
                      <a:pt x="57658" y="0"/>
                    </a:lnTo>
                    <a:lnTo>
                      <a:pt x="44323" y="16129"/>
                    </a:lnTo>
                    <a:lnTo>
                      <a:pt x="58801" y="11176"/>
                    </a:lnTo>
                    <a:lnTo>
                      <a:pt x="0" y="71755"/>
                    </a:lnTo>
                    <a:lnTo>
                      <a:pt x="16637" y="29591"/>
                    </a:lnTo>
                    <a:lnTo>
                      <a:pt x="7112" y="33147"/>
                    </a:lnTo>
                    <a:lnTo>
                      <a:pt x="20955" y="12192"/>
                    </a:lnTo>
                    <a:close/>
                  </a:path>
                </a:pathLst>
              </a:custGeom>
              <a:solidFill>
                <a:srgbClr val="E37B3F"/>
              </a:solidFill>
              <a:ln w="0"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4BA248EC-A3F7-DB39-F319-E64FC761A5FE}"/>
                  </a:ext>
                </a:extLst>
              </p:cNvPr>
              <p:cNvSpPr/>
              <p:nvPr/>
            </p:nvSpPr>
            <p:spPr>
              <a:xfrm>
                <a:off x="1765103" y="6198521"/>
                <a:ext cx="11557" cy="8509"/>
              </a:xfrm>
              <a:custGeom>
                <a:avLst/>
                <a:gdLst>
                  <a:gd name="connsiteX0" fmla="*/ 3683 w 11557"/>
                  <a:gd name="connsiteY0" fmla="*/ 2921 h 8509"/>
                  <a:gd name="connsiteX1" fmla="*/ 0 w 11557"/>
                  <a:gd name="connsiteY1" fmla="*/ 8509 h 8509"/>
                  <a:gd name="connsiteX2" fmla="*/ 9525 w 11557"/>
                  <a:gd name="connsiteY2" fmla="*/ 4953 h 8509"/>
                  <a:gd name="connsiteX3" fmla="*/ 11557 w 11557"/>
                  <a:gd name="connsiteY3" fmla="*/ 0 h 8509"/>
                  <a:gd name="connsiteX4" fmla="*/ 3683 w 11557"/>
                  <a:gd name="connsiteY4" fmla="*/ 2921 h 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7" h="8509">
                    <a:moveTo>
                      <a:pt x="3683" y="2921"/>
                    </a:moveTo>
                    <a:lnTo>
                      <a:pt x="0" y="8509"/>
                    </a:lnTo>
                    <a:lnTo>
                      <a:pt x="9525" y="4953"/>
                    </a:lnTo>
                    <a:lnTo>
                      <a:pt x="11557" y="0"/>
                    </a:lnTo>
                    <a:lnTo>
                      <a:pt x="3683" y="2921"/>
                    </a:lnTo>
                    <a:close/>
                  </a:path>
                </a:pathLst>
              </a:custGeom>
              <a:solidFill>
                <a:srgbClr val="DA3A41"/>
              </a:solidFill>
              <a:ln w="0"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AC0A73B4-1266-669C-7FCC-440458C1AF6B}"/>
                  </a:ext>
                </a:extLst>
              </p:cNvPr>
              <p:cNvSpPr/>
              <p:nvPr/>
            </p:nvSpPr>
            <p:spPr>
              <a:xfrm>
                <a:off x="1795201" y="6173882"/>
                <a:ext cx="20447" cy="18541"/>
              </a:xfrm>
              <a:custGeom>
                <a:avLst/>
                <a:gdLst>
                  <a:gd name="connsiteX0" fmla="*/ 13335 w 20447"/>
                  <a:gd name="connsiteY0" fmla="*/ 2413 h 18541"/>
                  <a:gd name="connsiteX1" fmla="*/ 0 w 20447"/>
                  <a:gd name="connsiteY1" fmla="*/ 18542 h 18541"/>
                  <a:gd name="connsiteX2" fmla="*/ 7112 w 20447"/>
                  <a:gd name="connsiteY2" fmla="*/ 16129 h 18541"/>
                  <a:gd name="connsiteX3" fmla="*/ 20447 w 20447"/>
                  <a:gd name="connsiteY3" fmla="*/ 0 h 18541"/>
                  <a:gd name="connsiteX4" fmla="*/ 13335 w 20447"/>
                  <a:gd name="connsiteY4" fmla="*/ 2413 h 1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7" h="18541">
                    <a:moveTo>
                      <a:pt x="13335" y="2413"/>
                    </a:moveTo>
                    <a:lnTo>
                      <a:pt x="0" y="18542"/>
                    </a:lnTo>
                    <a:lnTo>
                      <a:pt x="7112" y="16129"/>
                    </a:lnTo>
                    <a:lnTo>
                      <a:pt x="20447" y="0"/>
                    </a:lnTo>
                    <a:lnTo>
                      <a:pt x="13335" y="2413"/>
                    </a:lnTo>
                    <a:close/>
                  </a:path>
                </a:pathLst>
              </a:custGeom>
              <a:solidFill>
                <a:srgbClr val="DA3A41"/>
              </a:solidFill>
              <a:ln w="0"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951AA13D-61A4-E591-EC89-2246A5845CDB}"/>
                  </a:ext>
                </a:extLst>
              </p:cNvPr>
              <p:cNvSpPr/>
              <p:nvPr/>
            </p:nvSpPr>
            <p:spPr>
              <a:xfrm>
                <a:off x="1757991" y="6185059"/>
                <a:ext cx="58800" cy="60578"/>
              </a:xfrm>
              <a:custGeom>
                <a:avLst/>
                <a:gdLst>
                  <a:gd name="connsiteX0" fmla="*/ 50419 w 58800"/>
                  <a:gd name="connsiteY0" fmla="*/ 2794 h 60578"/>
                  <a:gd name="connsiteX1" fmla="*/ 3810 w 58800"/>
                  <a:gd name="connsiteY1" fmla="*/ 50927 h 60578"/>
                  <a:gd name="connsiteX2" fmla="*/ 3683 w 58800"/>
                  <a:gd name="connsiteY2" fmla="*/ 50927 h 60578"/>
                  <a:gd name="connsiteX3" fmla="*/ 0 w 58800"/>
                  <a:gd name="connsiteY3" fmla="*/ 60579 h 60578"/>
                  <a:gd name="connsiteX4" fmla="*/ 58801 w 58800"/>
                  <a:gd name="connsiteY4" fmla="*/ 0 h 60578"/>
                  <a:gd name="connsiteX5" fmla="*/ 50419 w 58800"/>
                  <a:gd name="connsiteY5" fmla="*/ 2794 h 6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00" h="60578">
                    <a:moveTo>
                      <a:pt x="50419" y="2794"/>
                    </a:moveTo>
                    <a:lnTo>
                      <a:pt x="3810" y="50927"/>
                    </a:lnTo>
                    <a:lnTo>
                      <a:pt x="3683" y="50927"/>
                    </a:lnTo>
                    <a:lnTo>
                      <a:pt x="0" y="60579"/>
                    </a:lnTo>
                    <a:lnTo>
                      <a:pt x="58801" y="0"/>
                    </a:lnTo>
                    <a:lnTo>
                      <a:pt x="50419" y="2794"/>
                    </a:lnTo>
                    <a:close/>
                  </a:path>
                </a:pathLst>
              </a:custGeom>
              <a:solidFill>
                <a:srgbClr val="DA3A41"/>
              </a:solidFill>
              <a:ln w="0" cap="flat">
                <a:noFill/>
                <a:prstDash val="solid"/>
                <a:miter/>
              </a:ln>
            </p:spPr>
            <p:txBody>
              <a:bodyPr rtlCol="0" anchor="ctr"/>
              <a:lstStyle/>
              <a:p>
                <a:endParaRPr lang="en-US"/>
              </a:p>
            </p:txBody>
          </p:sp>
        </p:grpSp>
        <p:sp>
          <p:nvSpPr>
            <p:cNvPr id="86" name="Freeform 85">
              <a:extLst>
                <a:ext uri="{FF2B5EF4-FFF2-40B4-BE49-F238E27FC236}">
                  <a16:creationId xmlns:a16="http://schemas.microsoft.com/office/drawing/2014/main" id="{C0287EE7-265E-9029-1DA7-29A31674C2B4}"/>
                </a:ext>
              </a:extLst>
            </p:cNvPr>
            <p:cNvSpPr/>
            <p:nvPr/>
          </p:nvSpPr>
          <p:spPr>
            <a:xfrm>
              <a:off x="4426514" y="6350286"/>
              <a:ext cx="64389" cy="84327"/>
            </a:xfrm>
            <a:custGeom>
              <a:avLst/>
              <a:gdLst>
                <a:gd name="connsiteX0" fmla="*/ 64389 w 64389"/>
                <a:gd name="connsiteY0" fmla="*/ 84328 h 84327"/>
                <a:gd name="connsiteX1" fmla="*/ 64389 w 64389"/>
                <a:gd name="connsiteY1" fmla="*/ 64643 h 84327"/>
                <a:gd name="connsiteX2" fmla="*/ 21209 w 64389"/>
                <a:gd name="connsiteY2" fmla="*/ 64643 h 84327"/>
                <a:gd name="connsiteX3" fmla="*/ 21209 w 64389"/>
                <a:gd name="connsiteY3" fmla="*/ 50419 h 84327"/>
                <a:gd name="connsiteX4" fmla="*/ 58420 w 64389"/>
                <a:gd name="connsiteY4" fmla="*/ 50419 h 84327"/>
                <a:gd name="connsiteX5" fmla="*/ 58420 w 64389"/>
                <a:gd name="connsiteY5" fmla="*/ 33782 h 84327"/>
                <a:gd name="connsiteX6" fmla="*/ 21209 w 64389"/>
                <a:gd name="connsiteY6" fmla="*/ 33782 h 84327"/>
                <a:gd name="connsiteX7" fmla="*/ 21209 w 64389"/>
                <a:gd name="connsiteY7" fmla="*/ 19558 h 84327"/>
                <a:gd name="connsiteX8" fmla="*/ 64389 w 64389"/>
                <a:gd name="connsiteY8" fmla="*/ 19558 h 84327"/>
                <a:gd name="connsiteX9" fmla="*/ 64389 w 64389"/>
                <a:gd name="connsiteY9" fmla="*/ 0 h 84327"/>
                <a:gd name="connsiteX10" fmla="*/ 12319 w 64389"/>
                <a:gd name="connsiteY10" fmla="*/ 0 h 84327"/>
                <a:gd name="connsiteX11" fmla="*/ 0 w 64389"/>
                <a:gd name="connsiteY11" fmla="*/ 12192 h 84327"/>
                <a:gd name="connsiteX12" fmla="*/ 0 w 64389"/>
                <a:gd name="connsiteY12" fmla="*/ 72009 h 84327"/>
                <a:gd name="connsiteX13" fmla="*/ 12319 w 64389"/>
                <a:gd name="connsiteY13" fmla="*/ 84328 h 84327"/>
                <a:gd name="connsiteX14" fmla="*/ 64389 w 64389"/>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389" h="84327">
                  <a:moveTo>
                    <a:pt x="64389" y="84328"/>
                  </a:moveTo>
                  <a:lnTo>
                    <a:pt x="64389" y="64643"/>
                  </a:lnTo>
                  <a:lnTo>
                    <a:pt x="21209" y="64643"/>
                  </a:lnTo>
                  <a:lnTo>
                    <a:pt x="21209" y="50419"/>
                  </a:lnTo>
                  <a:lnTo>
                    <a:pt x="58420" y="50419"/>
                  </a:lnTo>
                  <a:lnTo>
                    <a:pt x="58420" y="33782"/>
                  </a:lnTo>
                  <a:lnTo>
                    <a:pt x="21209" y="33782"/>
                  </a:lnTo>
                  <a:lnTo>
                    <a:pt x="21209" y="19558"/>
                  </a:lnTo>
                  <a:lnTo>
                    <a:pt x="64389" y="19558"/>
                  </a:lnTo>
                  <a:lnTo>
                    <a:pt x="64389" y="0"/>
                  </a:lnTo>
                  <a:lnTo>
                    <a:pt x="12319" y="0"/>
                  </a:lnTo>
                  <a:lnTo>
                    <a:pt x="0" y="12192"/>
                  </a:lnTo>
                  <a:lnTo>
                    <a:pt x="0" y="72009"/>
                  </a:lnTo>
                  <a:lnTo>
                    <a:pt x="12319" y="84328"/>
                  </a:lnTo>
                  <a:lnTo>
                    <a:pt x="64389" y="84328"/>
                  </a:lnTo>
                  <a:close/>
                </a:path>
              </a:pathLst>
            </a:custGeom>
            <a:solidFill>
              <a:srgbClr val="1D4289"/>
            </a:solidFill>
            <a:ln w="0"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D107AD0-6C15-5672-FE39-2D2EE9274748}"/>
                </a:ext>
              </a:extLst>
            </p:cNvPr>
            <p:cNvSpPr/>
            <p:nvPr/>
          </p:nvSpPr>
          <p:spPr>
            <a:xfrm>
              <a:off x="4852600" y="6350286"/>
              <a:ext cx="64515" cy="84327"/>
            </a:xfrm>
            <a:custGeom>
              <a:avLst/>
              <a:gdLst>
                <a:gd name="connsiteX0" fmla="*/ 64516 w 64515"/>
                <a:gd name="connsiteY0" fmla="*/ 84328 h 84327"/>
                <a:gd name="connsiteX1" fmla="*/ 64516 w 64515"/>
                <a:gd name="connsiteY1" fmla="*/ 64643 h 84327"/>
                <a:gd name="connsiteX2" fmla="*/ 21209 w 64515"/>
                <a:gd name="connsiteY2" fmla="*/ 64643 h 84327"/>
                <a:gd name="connsiteX3" fmla="*/ 21209 w 64515"/>
                <a:gd name="connsiteY3" fmla="*/ 50419 h 84327"/>
                <a:gd name="connsiteX4" fmla="*/ 58420 w 64515"/>
                <a:gd name="connsiteY4" fmla="*/ 50419 h 84327"/>
                <a:gd name="connsiteX5" fmla="*/ 58420 w 64515"/>
                <a:gd name="connsiteY5" fmla="*/ 33782 h 84327"/>
                <a:gd name="connsiteX6" fmla="*/ 21209 w 64515"/>
                <a:gd name="connsiteY6" fmla="*/ 33782 h 84327"/>
                <a:gd name="connsiteX7" fmla="*/ 21209 w 64515"/>
                <a:gd name="connsiteY7" fmla="*/ 19558 h 84327"/>
                <a:gd name="connsiteX8" fmla="*/ 64516 w 64515"/>
                <a:gd name="connsiteY8" fmla="*/ 19558 h 84327"/>
                <a:gd name="connsiteX9" fmla="*/ 64516 w 64515"/>
                <a:gd name="connsiteY9" fmla="*/ 0 h 84327"/>
                <a:gd name="connsiteX10" fmla="*/ 12319 w 64515"/>
                <a:gd name="connsiteY10" fmla="*/ 0 h 84327"/>
                <a:gd name="connsiteX11" fmla="*/ 0 w 64515"/>
                <a:gd name="connsiteY11" fmla="*/ 12192 h 84327"/>
                <a:gd name="connsiteX12" fmla="*/ 0 w 64515"/>
                <a:gd name="connsiteY12" fmla="*/ 72009 h 84327"/>
                <a:gd name="connsiteX13" fmla="*/ 12319 w 64515"/>
                <a:gd name="connsiteY13" fmla="*/ 84328 h 84327"/>
                <a:gd name="connsiteX14" fmla="*/ 64516 w 64515"/>
                <a:gd name="connsiteY14"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515" h="84327">
                  <a:moveTo>
                    <a:pt x="64516" y="84328"/>
                  </a:moveTo>
                  <a:lnTo>
                    <a:pt x="64516" y="64643"/>
                  </a:lnTo>
                  <a:lnTo>
                    <a:pt x="21209" y="64643"/>
                  </a:lnTo>
                  <a:lnTo>
                    <a:pt x="21209" y="50419"/>
                  </a:lnTo>
                  <a:lnTo>
                    <a:pt x="58420" y="50419"/>
                  </a:lnTo>
                  <a:lnTo>
                    <a:pt x="58420" y="33782"/>
                  </a:lnTo>
                  <a:lnTo>
                    <a:pt x="21209" y="33782"/>
                  </a:lnTo>
                  <a:lnTo>
                    <a:pt x="21209" y="19558"/>
                  </a:lnTo>
                  <a:lnTo>
                    <a:pt x="64516" y="19558"/>
                  </a:lnTo>
                  <a:lnTo>
                    <a:pt x="64516" y="0"/>
                  </a:lnTo>
                  <a:lnTo>
                    <a:pt x="12319" y="0"/>
                  </a:lnTo>
                  <a:lnTo>
                    <a:pt x="0" y="12192"/>
                  </a:lnTo>
                  <a:lnTo>
                    <a:pt x="0" y="72009"/>
                  </a:lnTo>
                  <a:lnTo>
                    <a:pt x="12319" y="84328"/>
                  </a:lnTo>
                  <a:lnTo>
                    <a:pt x="64516" y="84328"/>
                  </a:lnTo>
                  <a:close/>
                </a:path>
              </a:pathLst>
            </a:custGeom>
            <a:solidFill>
              <a:srgbClr val="1D4289"/>
            </a:solidFill>
            <a:ln w="0"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6AF84FAA-369B-AF1B-28C5-69F05DFA10E1}"/>
                </a:ext>
              </a:extLst>
            </p:cNvPr>
            <p:cNvSpPr/>
            <p:nvPr/>
          </p:nvSpPr>
          <p:spPr>
            <a:xfrm>
              <a:off x="4530527" y="6350031"/>
              <a:ext cx="70866" cy="84454"/>
            </a:xfrm>
            <a:custGeom>
              <a:avLst/>
              <a:gdLst>
                <a:gd name="connsiteX0" fmla="*/ 21209 w 70866"/>
                <a:gd name="connsiteY0" fmla="*/ 58420 h 84454"/>
                <a:gd name="connsiteX1" fmla="*/ 49657 w 70866"/>
                <a:gd name="connsiteY1" fmla="*/ 58420 h 84454"/>
                <a:gd name="connsiteX2" fmla="*/ 49657 w 70866"/>
                <a:gd name="connsiteY2" fmla="*/ 84455 h 84454"/>
                <a:gd name="connsiteX3" fmla="*/ 70866 w 70866"/>
                <a:gd name="connsiteY3" fmla="*/ 84455 h 84454"/>
                <a:gd name="connsiteX4" fmla="*/ 70866 w 70866"/>
                <a:gd name="connsiteY4" fmla="*/ 12319 h 84454"/>
                <a:gd name="connsiteX5" fmla="*/ 58547 w 70866"/>
                <a:gd name="connsiteY5" fmla="*/ 0 h 84454"/>
                <a:gd name="connsiteX6" fmla="*/ 12319 w 70866"/>
                <a:gd name="connsiteY6" fmla="*/ 0 h 84454"/>
                <a:gd name="connsiteX7" fmla="*/ 0 w 70866"/>
                <a:gd name="connsiteY7" fmla="*/ 12319 h 84454"/>
                <a:gd name="connsiteX8" fmla="*/ 0 w 70866"/>
                <a:gd name="connsiteY8" fmla="*/ 84455 h 84454"/>
                <a:gd name="connsiteX9" fmla="*/ 21209 w 70866"/>
                <a:gd name="connsiteY9" fmla="*/ 84455 h 84454"/>
                <a:gd name="connsiteX10" fmla="*/ 21209 w 70866"/>
                <a:gd name="connsiteY10" fmla="*/ 58420 h 84454"/>
                <a:gd name="connsiteX11" fmla="*/ 49530 w 70866"/>
                <a:gd name="connsiteY11" fmla="*/ 40386 h 84454"/>
                <a:gd name="connsiteX12" fmla="*/ 21082 w 70866"/>
                <a:gd name="connsiteY12" fmla="*/ 40386 h 84454"/>
                <a:gd name="connsiteX13" fmla="*/ 21082 w 70866"/>
                <a:gd name="connsiteY13" fmla="*/ 19050 h 84454"/>
                <a:gd name="connsiteX14" fmla="*/ 49530 w 70866"/>
                <a:gd name="connsiteY14" fmla="*/ 19050 h 84454"/>
                <a:gd name="connsiteX15" fmla="*/ 49530 w 70866"/>
                <a:gd name="connsiteY15" fmla="*/ 40386 h 8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866" h="84454">
                  <a:moveTo>
                    <a:pt x="21209" y="58420"/>
                  </a:moveTo>
                  <a:lnTo>
                    <a:pt x="49657" y="58420"/>
                  </a:lnTo>
                  <a:lnTo>
                    <a:pt x="49657" y="84455"/>
                  </a:lnTo>
                  <a:lnTo>
                    <a:pt x="70866" y="84455"/>
                  </a:lnTo>
                  <a:lnTo>
                    <a:pt x="70866" y="12319"/>
                  </a:lnTo>
                  <a:lnTo>
                    <a:pt x="58547" y="0"/>
                  </a:lnTo>
                  <a:lnTo>
                    <a:pt x="12319" y="0"/>
                  </a:lnTo>
                  <a:lnTo>
                    <a:pt x="0" y="12319"/>
                  </a:lnTo>
                  <a:lnTo>
                    <a:pt x="0" y="84455"/>
                  </a:lnTo>
                  <a:lnTo>
                    <a:pt x="21209" y="84455"/>
                  </a:lnTo>
                  <a:lnTo>
                    <a:pt x="21209" y="58420"/>
                  </a:lnTo>
                  <a:close/>
                  <a:moveTo>
                    <a:pt x="49530" y="40386"/>
                  </a:moveTo>
                  <a:lnTo>
                    <a:pt x="21082" y="40386"/>
                  </a:lnTo>
                  <a:lnTo>
                    <a:pt x="21082" y="19050"/>
                  </a:lnTo>
                  <a:lnTo>
                    <a:pt x="49530" y="19050"/>
                  </a:lnTo>
                  <a:lnTo>
                    <a:pt x="49530" y="40386"/>
                  </a:lnTo>
                  <a:close/>
                </a:path>
              </a:pathLst>
            </a:custGeom>
            <a:solidFill>
              <a:srgbClr val="1D4289"/>
            </a:solidFill>
            <a:ln w="0"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A0BF7C7C-DABD-4B8F-6031-1BEF04124178}"/>
                </a:ext>
              </a:extLst>
            </p:cNvPr>
            <p:cNvSpPr/>
            <p:nvPr/>
          </p:nvSpPr>
          <p:spPr>
            <a:xfrm>
              <a:off x="4637589" y="6350286"/>
              <a:ext cx="70865" cy="84327"/>
            </a:xfrm>
            <a:custGeom>
              <a:avLst/>
              <a:gdLst>
                <a:gd name="connsiteX0" fmla="*/ 58674 w 70865"/>
                <a:gd name="connsiteY0" fmla="*/ 84328 h 84327"/>
                <a:gd name="connsiteX1" fmla="*/ 70866 w 70865"/>
                <a:gd name="connsiteY1" fmla="*/ 72009 h 84327"/>
                <a:gd name="connsiteX2" fmla="*/ 70866 w 70865"/>
                <a:gd name="connsiteY2" fmla="*/ 38227 h 84327"/>
                <a:gd name="connsiteX3" fmla="*/ 49530 w 70865"/>
                <a:gd name="connsiteY3" fmla="*/ 38227 h 84327"/>
                <a:gd name="connsiteX4" fmla="*/ 49530 w 70865"/>
                <a:gd name="connsiteY4" fmla="*/ 64008 h 84327"/>
                <a:gd name="connsiteX5" fmla="*/ 21209 w 70865"/>
                <a:gd name="connsiteY5" fmla="*/ 64008 h 84327"/>
                <a:gd name="connsiteX6" fmla="*/ 21209 w 70865"/>
                <a:gd name="connsiteY6" fmla="*/ 20447 h 84327"/>
                <a:gd name="connsiteX7" fmla="*/ 66167 w 70865"/>
                <a:gd name="connsiteY7" fmla="*/ 20447 h 84327"/>
                <a:gd name="connsiteX8" fmla="*/ 66167 w 70865"/>
                <a:gd name="connsiteY8" fmla="*/ 0 h 84327"/>
                <a:gd name="connsiteX9" fmla="*/ 12319 w 70865"/>
                <a:gd name="connsiteY9" fmla="*/ 0 h 84327"/>
                <a:gd name="connsiteX10" fmla="*/ 0 w 70865"/>
                <a:gd name="connsiteY10" fmla="*/ 12192 h 84327"/>
                <a:gd name="connsiteX11" fmla="*/ 0 w 70865"/>
                <a:gd name="connsiteY11" fmla="*/ 72009 h 84327"/>
                <a:gd name="connsiteX12" fmla="*/ 12319 w 70865"/>
                <a:gd name="connsiteY12" fmla="*/ 84328 h 84327"/>
                <a:gd name="connsiteX13" fmla="*/ 58674 w 70865"/>
                <a:gd name="connsiteY13" fmla="*/ 84328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865" h="84327">
                  <a:moveTo>
                    <a:pt x="58674" y="84328"/>
                  </a:moveTo>
                  <a:lnTo>
                    <a:pt x="70866" y="72009"/>
                  </a:lnTo>
                  <a:lnTo>
                    <a:pt x="70866" y="38227"/>
                  </a:lnTo>
                  <a:lnTo>
                    <a:pt x="49530" y="38227"/>
                  </a:lnTo>
                  <a:lnTo>
                    <a:pt x="49530" y="64008"/>
                  </a:lnTo>
                  <a:lnTo>
                    <a:pt x="21209" y="64008"/>
                  </a:lnTo>
                  <a:lnTo>
                    <a:pt x="21209" y="20447"/>
                  </a:lnTo>
                  <a:lnTo>
                    <a:pt x="66167" y="20447"/>
                  </a:lnTo>
                  <a:lnTo>
                    <a:pt x="66167" y="0"/>
                  </a:lnTo>
                  <a:lnTo>
                    <a:pt x="12319" y="0"/>
                  </a:lnTo>
                  <a:lnTo>
                    <a:pt x="0" y="12192"/>
                  </a:lnTo>
                  <a:lnTo>
                    <a:pt x="0" y="72009"/>
                  </a:lnTo>
                  <a:lnTo>
                    <a:pt x="12319" y="84328"/>
                  </a:lnTo>
                  <a:lnTo>
                    <a:pt x="58674" y="84328"/>
                  </a:lnTo>
                  <a:close/>
                </a:path>
              </a:pathLst>
            </a:custGeom>
            <a:solidFill>
              <a:srgbClr val="1D4289"/>
            </a:solidFill>
            <a:ln w="0"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E245054C-A578-40B8-B05D-A26EA7D5289D}"/>
                </a:ext>
              </a:extLst>
            </p:cNvPr>
            <p:cNvSpPr/>
            <p:nvPr/>
          </p:nvSpPr>
          <p:spPr>
            <a:xfrm>
              <a:off x="4339139" y="6350286"/>
              <a:ext cx="56514" cy="84327"/>
            </a:xfrm>
            <a:custGeom>
              <a:avLst/>
              <a:gdLst>
                <a:gd name="connsiteX0" fmla="*/ 21209 w 56514"/>
                <a:gd name="connsiteY0" fmla="*/ 63881 h 84327"/>
                <a:gd name="connsiteX1" fmla="*/ 21209 w 56514"/>
                <a:gd name="connsiteY1" fmla="*/ 0 h 84327"/>
                <a:gd name="connsiteX2" fmla="*/ 0 w 56514"/>
                <a:gd name="connsiteY2" fmla="*/ 0 h 84327"/>
                <a:gd name="connsiteX3" fmla="*/ 0 w 56514"/>
                <a:gd name="connsiteY3" fmla="*/ 84328 h 84327"/>
                <a:gd name="connsiteX4" fmla="*/ 56515 w 56514"/>
                <a:gd name="connsiteY4" fmla="*/ 84328 h 84327"/>
                <a:gd name="connsiteX5" fmla="*/ 56515 w 56514"/>
                <a:gd name="connsiteY5" fmla="*/ 63881 h 84327"/>
                <a:gd name="connsiteX6" fmla="*/ 21209 w 56514"/>
                <a:gd name="connsiteY6" fmla="*/ 63881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14" h="84327">
                  <a:moveTo>
                    <a:pt x="21209" y="63881"/>
                  </a:moveTo>
                  <a:lnTo>
                    <a:pt x="21209" y="0"/>
                  </a:lnTo>
                  <a:lnTo>
                    <a:pt x="0" y="0"/>
                  </a:lnTo>
                  <a:lnTo>
                    <a:pt x="0" y="84328"/>
                  </a:lnTo>
                  <a:lnTo>
                    <a:pt x="56515" y="84328"/>
                  </a:lnTo>
                  <a:lnTo>
                    <a:pt x="56515" y="63881"/>
                  </a:lnTo>
                  <a:lnTo>
                    <a:pt x="21209" y="63881"/>
                  </a:lnTo>
                  <a:close/>
                </a:path>
              </a:pathLst>
            </a:custGeom>
            <a:solidFill>
              <a:srgbClr val="1D4289"/>
            </a:solidFill>
            <a:ln w="0"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AD8667CE-0201-8BEE-A853-670D9B291458}"/>
                </a:ext>
              </a:extLst>
            </p:cNvPr>
            <p:cNvSpPr/>
            <p:nvPr/>
          </p:nvSpPr>
          <p:spPr>
            <a:xfrm>
              <a:off x="4744777" y="6350286"/>
              <a:ext cx="70865" cy="84327"/>
            </a:xfrm>
            <a:custGeom>
              <a:avLst/>
              <a:gdLst>
                <a:gd name="connsiteX0" fmla="*/ 49530 w 70865"/>
                <a:gd name="connsiteY0" fmla="*/ 0 h 84327"/>
                <a:gd name="connsiteX1" fmla="*/ 49530 w 70865"/>
                <a:gd name="connsiteY1" fmla="*/ 64008 h 84327"/>
                <a:gd name="connsiteX2" fmla="*/ 21209 w 70865"/>
                <a:gd name="connsiteY2" fmla="*/ 64008 h 84327"/>
                <a:gd name="connsiteX3" fmla="*/ 21209 w 70865"/>
                <a:gd name="connsiteY3" fmla="*/ 0 h 84327"/>
                <a:gd name="connsiteX4" fmla="*/ 0 w 70865"/>
                <a:gd name="connsiteY4" fmla="*/ 0 h 84327"/>
                <a:gd name="connsiteX5" fmla="*/ 0 w 70865"/>
                <a:gd name="connsiteY5" fmla="*/ 84328 h 84327"/>
                <a:gd name="connsiteX6" fmla="*/ 58547 w 70865"/>
                <a:gd name="connsiteY6" fmla="*/ 84328 h 84327"/>
                <a:gd name="connsiteX7" fmla="*/ 70866 w 70865"/>
                <a:gd name="connsiteY7" fmla="*/ 72009 h 84327"/>
                <a:gd name="connsiteX8" fmla="*/ 70866 w 70865"/>
                <a:gd name="connsiteY8" fmla="*/ 0 h 84327"/>
                <a:gd name="connsiteX9" fmla="*/ 49530 w 70865"/>
                <a:gd name="connsiteY9" fmla="*/ 0 h 8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65" h="84327">
                  <a:moveTo>
                    <a:pt x="49530" y="0"/>
                  </a:moveTo>
                  <a:lnTo>
                    <a:pt x="49530" y="64008"/>
                  </a:lnTo>
                  <a:lnTo>
                    <a:pt x="21209" y="64008"/>
                  </a:lnTo>
                  <a:lnTo>
                    <a:pt x="21209" y="0"/>
                  </a:lnTo>
                  <a:lnTo>
                    <a:pt x="0" y="0"/>
                  </a:lnTo>
                  <a:lnTo>
                    <a:pt x="0" y="84328"/>
                  </a:lnTo>
                  <a:lnTo>
                    <a:pt x="58547" y="84328"/>
                  </a:lnTo>
                  <a:lnTo>
                    <a:pt x="70866" y="72009"/>
                  </a:lnTo>
                  <a:lnTo>
                    <a:pt x="70866" y="0"/>
                  </a:lnTo>
                  <a:lnTo>
                    <a:pt x="49530" y="0"/>
                  </a:lnTo>
                  <a:close/>
                </a:path>
              </a:pathLst>
            </a:custGeom>
            <a:solidFill>
              <a:srgbClr val="1D4289"/>
            </a:solidFill>
            <a:ln w="0" cap="flat">
              <a:noFill/>
              <a:prstDash val="solid"/>
              <a:miter/>
            </a:ln>
          </p:spPr>
          <p:txBody>
            <a:bodyPr rtlCol="0" anchor="ctr"/>
            <a:lstStyle/>
            <a:p>
              <a:endParaRPr lang="en-US"/>
            </a:p>
          </p:txBody>
        </p:sp>
        <p:grpSp>
          <p:nvGrpSpPr>
            <p:cNvPr id="92" name="Graphic 22">
              <a:extLst>
                <a:ext uri="{FF2B5EF4-FFF2-40B4-BE49-F238E27FC236}">
                  <a16:creationId xmlns:a16="http://schemas.microsoft.com/office/drawing/2014/main" id="{462F8BCF-343F-FDCF-CDC6-F18330345A65}"/>
                </a:ext>
              </a:extLst>
            </p:cNvPr>
            <p:cNvGrpSpPr/>
            <p:nvPr/>
          </p:nvGrpSpPr>
          <p:grpSpPr>
            <a:xfrm>
              <a:off x="4082345" y="6127147"/>
              <a:ext cx="893444" cy="364997"/>
              <a:chOff x="4082345" y="6127147"/>
              <a:chExt cx="893444" cy="364997"/>
            </a:xfrm>
          </p:grpSpPr>
          <p:sp>
            <p:nvSpPr>
              <p:cNvPr id="93" name="Freeform 92">
                <a:extLst>
                  <a:ext uri="{FF2B5EF4-FFF2-40B4-BE49-F238E27FC236}">
                    <a16:creationId xmlns:a16="http://schemas.microsoft.com/office/drawing/2014/main" id="{0872FADF-ACB2-0A2F-4B40-D822227B638D}"/>
                  </a:ext>
                </a:extLst>
              </p:cNvPr>
              <p:cNvSpPr/>
              <p:nvPr/>
            </p:nvSpPr>
            <p:spPr>
              <a:xfrm>
                <a:off x="4689404" y="6185059"/>
                <a:ext cx="145879" cy="144907"/>
              </a:xfrm>
              <a:custGeom>
                <a:avLst/>
                <a:gdLst>
                  <a:gd name="connsiteX0" fmla="*/ 50038 w 145879"/>
                  <a:gd name="connsiteY0" fmla="*/ 106426 h 144907"/>
                  <a:gd name="connsiteX1" fmla="*/ 48641 w 145879"/>
                  <a:gd name="connsiteY1" fmla="*/ 109220 h 144907"/>
                  <a:gd name="connsiteX2" fmla="*/ 136525 w 145879"/>
                  <a:gd name="connsiteY2" fmla="*/ 109220 h 144907"/>
                  <a:gd name="connsiteX3" fmla="*/ 131064 w 145879"/>
                  <a:gd name="connsiteY3" fmla="*/ 144907 h 144907"/>
                  <a:gd name="connsiteX4" fmla="*/ 0 w 145879"/>
                  <a:gd name="connsiteY4" fmla="*/ 144907 h 144907"/>
                  <a:gd name="connsiteX5" fmla="*/ 8382 w 145879"/>
                  <a:gd name="connsiteY5" fmla="*/ 96393 h 144907"/>
                  <a:gd name="connsiteX6" fmla="*/ 33909 w 145879"/>
                  <a:gd name="connsiteY6" fmla="*/ 73787 h 144907"/>
                  <a:gd name="connsiteX7" fmla="*/ 98171 w 145879"/>
                  <a:gd name="connsiteY7" fmla="*/ 54356 h 144907"/>
                  <a:gd name="connsiteX8" fmla="*/ 101092 w 145879"/>
                  <a:gd name="connsiteY8" fmla="*/ 35687 h 144907"/>
                  <a:gd name="connsiteX9" fmla="*/ 58801 w 145879"/>
                  <a:gd name="connsiteY9" fmla="*/ 35687 h 144907"/>
                  <a:gd name="connsiteX10" fmla="*/ 56642 w 145879"/>
                  <a:gd name="connsiteY10" fmla="*/ 49403 h 144907"/>
                  <a:gd name="connsiteX11" fmla="*/ 13589 w 145879"/>
                  <a:gd name="connsiteY11" fmla="*/ 49403 h 144907"/>
                  <a:gd name="connsiteX12" fmla="*/ 17399 w 145879"/>
                  <a:gd name="connsiteY12" fmla="*/ 24892 h 144907"/>
                  <a:gd name="connsiteX13" fmla="*/ 49911 w 145879"/>
                  <a:gd name="connsiteY13" fmla="*/ 0 h 144907"/>
                  <a:gd name="connsiteX14" fmla="*/ 118618 w 145879"/>
                  <a:gd name="connsiteY14" fmla="*/ 0 h 144907"/>
                  <a:gd name="connsiteX15" fmla="*/ 140208 w 145879"/>
                  <a:gd name="connsiteY15" fmla="*/ 9144 h 144907"/>
                  <a:gd name="connsiteX16" fmla="*/ 145796 w 145879"/>
                  <a:gd name="connsiteY16" fmla="*/ 21717 h 144907"/>
                  <a:gd name="connsiteX17" fmla="*/ 145669 w 145879"/>
                  <a:gd name="connsiteY17" fmla="*/ 27432 h 144907"/>
                  <a:gd name="connsiteX18" fmla="*/ 140081 w 145879"/>
                  <a:gd name="connsiteY18" fmla="*/ 63627 h 144907"/>
                  <a:gd name="connsiteX19" fmla="*/ 120650 w 145879"/>
                  <a:gd name="connsiteY19" fmla="*/ 83947 h 144907"/>
                  <a:gd name="connsiteX20" fmla="*/ 50038 w 145879"/>
                  <a:gd name="connsiteY20" fmla="*/ 10655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5879" h="144907">
                    <a:moveTo>
                      <a:pt x="50038" y="106426"/>
                    </a:moveTo>
                    <a:cubicBezTo>
                      <a:pt x="49911" y="107315"/>
                      <a:pt x="49276" y="105283"/>
                      <a:pt x="48641" y="109220"/>
                    </a:cubicBezTo>
                    <a:lnTo>
                      <a:pt x="136525" y="109220"/>
                    </a:lnTo>
                    <a:lnTo>
                      <a:pt x="131064" y="144907"/>
                    </a:lnTo>
                    <a:lnTo>
                      <a:pt x="0" y="144907"/>
                    </a:lnTo>
                    <a:lnTo>
                      <a:pt x="8382" y="96393"/>
                    </a:lnTo>
                    <a:cubicBezTo>
                      <a:pt x="10668" y="81915"/>
                      <a:pt x="21463" y="78105"/>
                      <a:pt x="33909" y="73787"/>
                    </a:cubicBezTo>
                    <a:lnTo>
                      <a:pt x="98171" y="54356"/>
                    </a:lnTo>
                    <a:cubicBezTo>
                      <a:pt x="98552" y="51562"/>
                      <a:pt x="100076" y="41529"/>
                      <a:pt x="101092" y="35687"/>
                    </a:cubicBezTo>
                    <a:lnTo>
                      <a:pt x="58801" y="35687"/>
                    </a:lnTo>
                    <a:cubicBezTo>
                      <a:pt x="58420" y="38227"/>
                      <a:pt x="56642" y="49403"/>
                      <a:pt x="56642" y="49403"/>
                    </a:cubicBezTo>
                    <a:lnTo>
                      <a:pt x="13589" y="49403"/>
                    </a:lnTo>
                    <a:lnTo>
                      <a:pt x="17399" y="24892"/>
                    </a:lnTo>
                    <a:cubicBezTo>
                      <a:pt x="19558" y="11176"/>
                      <a:pt x="34036" y="0"/>
                      <a:pt x="49911" y="0"/>
                    </a:cubicBezTo>
                    <a:lnTo>
                      <a:pt x="118618" y="0"/>
                    </a:lnTo>
                    <a:cubicBezTo>
                      <a:pt x="127254" y="0"/>
                      <a:pt x="135128" y="3302"/>
                      <a:pt x="140208" y="9144"/>
                    </a:cubicBezTo>
                    <a:cubicBezTo>
                      <a:pt x="143383" y="12827"/>
                      <a:pt x="145288" y="17145"/>
                      <a:pt x="145796" y="21717"/>
                    </a:cubicBezTo>
                    <a:cubicBezTo>
                      <a:pt x="145923" y="23622"/>
                      <a:pt x="145923" y="25527"/>
                      <a:pt x="145669" y="27432"/>
                    </a:cubicBezTo>
                    <a:lnTo>
                      <a:pt x="140081" y="63627"/>
                    </a:lnTo>
                    <a:cubicBezTo>
                      <a:pt x="138176" y="76073"/>
                      <a:pt x="129159" y="80899"/>
                      <a:pt x="120650" y="83947"/>
                    </a:cubicBezTo>
                    <a:lnTo>
                      <a:pt x="50038" y="106553"/>
                    </a:lnTo>
                    <a:close/>
                  </a:path>
                </a:pathLst>
              </a:custGeom>
              <a:solidFill>
                <a:srgbClr val="C7102E"/>
              </a:solidFill>
              <a:ln w="0"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E08C5B09-6A5D-A639-A43B-B4CEB415A627}"/>
                  </a:ext>
                </a:extLst>
              </p:cNvPr>
              <p:cNvSpPr/>
              <p:nvPr/>
            </p:nvSpPr>
            <p:spPr>
              <a:xfrm>
                <a:off x="4827453" y="6184678"/>
                <a:ext cx="148335" cy="144907"/>
              </a:xfrm>
              <a:custGeom>
                <a:avLst/>
                <a:gdLst>
                  <a:gd name="connsiteX0" fmla="*/ 131064 w 148335"/>
                  <a:gd name="connsiteY0" fmla="*/ 139446 h 144907"/>
                  <a:gd name="connsiteX1" fmla="*/ 90805 w 148335"/>
                  <a:gd name="connsiteY1" fmla="*/ 73406 h 144907"/>
                  <a:gd name="connsiteX2" fmla="*/ 148336 w 148335"/>
                  <a:gd name="connsiteY2" fmla="*/ 4445 h 144907"/>
                  <a:gd name="connsiteX3" fmla="*/ 148336 w 148335"/>
                  <a:gd name="connsiteY3" fmla="*/ 0 h 144907"/>
                  <a:gd name="connsiteX4" fmla="*/ 98425 w 148335"/>
                  <a:gd name="connsiteY4" fmla="*/ 0 h 144907"/>
                  <a:gd name="connsiteX5" fmla="*/ 57531 w 148335"/>
                  <a:gd name="connsiteY5" fmla="*/ 49911 h 144907"/>
                  <a:gd name="connsiteX6" fmla="*/ 64262 w 148335"/>
                  <a:gd name="connsiteY6" fmla="*/ 0 h 144907"/>
                  <a:gd name="connsiteX7" fmla="*/ 19431 w 148335"/>
                  <a:gd name="connsiteY7" fmla="*/ 0 h 144907"/>
                  <a:gd name="connsiteX8" fmla="*/ 0 w 148335"/>
                  <a:gd name="connsiteY8" fmla="*/ 144907 h 144907"/>
                  <a:gd name="connsiteX9" fmla="*/ 44831 w 148335"/>
                  <a:gd name="connsiteY9" fmla="*/ 144907 h 144907"/>
                  <a:gd name="connsiteX10" fmla="*/ 51943 w 148335"/>
                  <a:gd name="connsiteY10" fmla="*/ 92329 h 144907"/>
                  <a:gd name="connsiteX11" fmla="*/ 82423 w 148335"/>
                  <a:gd name="connsiteY11" fmla="*/ 144907 h 144907"/>
                  <a:gd name="connsiteX12" fmla="*/ 131064 w 148335"/>
                  <a:gd name="connsiteY12" fmla="*/ 144907 h 144907"/>
                  <a:gd name="connsiteX13" fmla="*/ 131064 w 148335"/>
                  <a:gd name="connsiteY13" fmla="*/ 139573 h 144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335" h="144907">
                    <a:moveTo>
                      <a:pt x="131064" y="139446"/>
                    </a:moveTo>
                    <a:cubicBezTo>
                      <a:pt x="121412" y="123698"/>
                      <a:pt x="93726" y="78105"/>
                      <a:pt x="90805" y="73406"/>
                    </a:cubicBezTo>
                    <a:cubicBezTo>
                      <a:pt x="94107" y="69469"/>
                      <a:pt x="135636" y="19685"/>
                      <a:pt x="148336" y="4445"/>
                    </a:cubicBezTo>
                    <a:lnTo>
                      <a:pt x="148336" y="0"/>
                    </a:lnTo>
                    <a:lnTo>
                      <a:pt x="98425" y="0"/>
                    </a:lnTo>
                    <a:cubicBezTo>
                      <a:pt x="98425" y="0"/>
                      <a:pt x="71501" y="32893"/>
                      <a:pt x="57531" y="49911"/>
                    </a:cubicBezTo>
                    <a:cubicBezTo>
                      <a:pt x="60071" y="31496"/>
                      <a:pt x="64262" y="0"/>
                      <a:pt x="64262" y="0"/>
                    </a:cubicBezTo>
                    <a:lnTo>
                      <a:pt x="19431" y="0"/>
                    </a:lnTo>
                    <a:lnTo>
                      <a:pt x="0" y="144907"/>
                    </a:lnTo>
                    <a:lnTo>
                      <a:pt x="44831" y="144907"/>
                    </a:lnTo>
                    <a:cubicBezTo>
                      <a:pt x="44831" y="144907"/>
                      <a:pt x="49657" y="109093"/>
                      <a:pt x="51943" y="92329"/>
                    </a:cubicBezTo>
                    <a:cubicBezTo>
                      <a:pt x="61468" y="108712"/>
                      <a:pt x="82423" y="144907"/>
                      <a:pt x="82423" y="144907"/>
                    </a:cubicBezTo>
                    <a:lnTo>
                      <a:pt x="131064" y="144907"/>
                    </a:lnTo>
                    <a:lnTo>
                      <a:pt x="131064" y="139573"/>
                    </a:lnTo>
                    <a:close/>
                  </a:path>
                </a:pathLst>
              </a:custGeom>
              <a:solidFill>
                <a:srgbClr val="C7102E"/>
              </a:solidFill>
              <a:ln w="0"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1FFBF1CB-87AE-1644-2B53-2B28D4FBF1F0}"/>
                  </a:ext>
                </a:extLst>
              </p:cNvPr>
              <p:cNvSpPr/>
              <p:nvPr/>
            </p:nvSpPr>
            <p:spPr>
              <a:xfrm>
                <a:off x="4416354" y="6185693"/>
                <a:ext cx="121158" cy="144780"/>
              </a:xfrm>
              <a:custGeom>
                <a:avLst/>
                <a:gdLst>
                  <a:gd name="connsiteX0" fmla="*/ 99187 w 121158"/>
                  <a:gd name="connsiteY0" fmla="*/ 144653 h 144780"/>
                  <a:gd name="connsiteX1" fmla="*/ 121158 w 121158"/>
                  <a:gd name="connsiteY1" fmla="*/ 122682 h 144780"/>
                  <a:gd name="connsiteX2" fmla="*/ 121158 w 121158"/>
                  <a:gd name="connsiteY2" fmla="*/ 87503 h 144780"/>
                  <a:gd name="connsiteX3" fmla="*/ 105791 w 121158"/>
                  <a:gd name="connsiteY3" fmla="*/ 72263 h 144780"/>
                  <a:gd name="connsiteX4" fmla="*/ 121158 w 121158"/>
                  <a:gd name="connsiteY4" fmla="*/ 57023 h 144780"/>
                  <a:gd name="connsiteX5" fmla="*/ 121158 w 121158"/>
                  <a:gd name="connsiteY5" fmla="*/ 21844 h 144780"/>
                  <a:gd name="connsiteX6" fmla="*/ 99187 w 121158"/>
                  <a:gd name="connsiteY6" fmla="*/ 0 h 144780"/>
                  <a:gd name="connsiteX7" fmla="*/ 0 w 121158"/>
                  <a:gd name="connsiteY7" fmla="*/ 0 h 144780"/>
                  <a:gd name="connsiteX8" fmla="*/ 0 w 121158"/>
                  <a:gd name="connsiteY8" fmla="*/ 144780 h 144780"/>
                  <a:gd name="connsiteX9" fmla="*/ 99187 w 121158"/>
                  <a:gd name="connsiteY9" fmla="*/ 144780 h 144780"/>
                  <a:gd name="connsiteX10" fmla="*/ 85090 w 121158"/>
                  <a:gd name="connsiteY10" fmla="*/ 112649 h 144780"/>
                  <a:gd name="connsiteX11" fmla="*/ 36068 w 121158"/>
                  <a:gd name="connsiteY11" fmla="*/ 112649 h 144780"/>
                  <a:gd name="connsiteX12" fmla="*/ 36068 w 121158"/>
                  <a:gd name="connsiteY12" fmla="*/ 84836 h 144780"/>
                  <a:gd name="connsiteX13" fmla="*/ 85090 w 121158"/>
                  <a:gd name="connsiteY13" fmla="*/ 84836 h 144780"/>
                  <a:gd name="connsiteX14" fmla="*/ 85090 w 121158"/>
                  <a:gd name="connsiteY14" fmla="*/ 112649 h 144780"/>
                  <a:gd name="connsiteX15" fmla="*/ 85090 w 121158"/>
                  <a:gd name="connsiteY15" fmla="*/ 57277 h 144780"/>
                  <a:gd name="connsiteX16" fmla="*/ 36068 w 121158"/>
                  <a:gd name="connsiteY16" fmla="*/ 57277 h 144780"/>
                  <a:gd name="connsiteX17" fmla="*/ 36068 w 121158"/>
                  <a:gd name="connsiteY17" fmla="*/ 31877 h 144780"/>
                  <a:gd name="connsiteX18" fmla="*/ 85090 w 121158"/>
                  <a:gd name="connsiteY18" fmla="*/ 31877 h 144780"/>
                  <a:gd name="connsiteX19" fmla="*/ 85090 w 121158"/>
                  <a:gd name="connsiteY19" fmla="*/ 57277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158" h="144780">
                    <a:moveTo>
                      <a:pt x="99187" y="144653"/>
                    </a:moveTo>
                    <a:lnTo>
                      <a:pt x="121158" y="122682"/>
                    </a:lnTo>
                    <a:lnTo>
                      <a:pt x="121158" y="87503"/>
                    </a:lnTo>
                    <a:lnTo>
                      <a:pt x="105791" y="72263"/>
                    </a:lnTo>
                    <a:lnTo>
                      <a:pt x="121158" y="57023"/>
                    </a:lnTo>
                    <a:lnTo>
                      <a:pt x="121158" y="21844"/>
                    </a:lnTo>
                    <a:lnTo>
                      <a:pt x="99187" y="0"/>
                    </a:lnTo>
                    <a:lnTo>
                      <a:pt x="0" y="0"/>
                    </a:lnTo>
                    <a:lnTo>
                      <a:pt x="0" y="144780"/>
                    </a:lnTo>
                    <a:lnTo>
                      <a:pt x="99187" y="144780"/>
                    </a:lnTo>
                    <a:close/>
                    <a:moveTo>
                      <a:pt x="85090" y="112649"/>
                    </a:moveTo>
                    <a:lnTo>
                      <a:pt x="36068" y="112649"/>
                    </a:lnTo>
                    <a:lnTo>
                      <a:pt x="36068" y="84836"/>
                    </a:lnTo>
                    <a:lnTo>
                      <a:pt x="85090" y="84836"/>
                    </a:lnTo>
                    <a:lnTo>
                      <a:pt x="85090" y="112649"/>
                    </a:lnTo>
                    <a:close/>
                    <a:moveTo>
                      <a:pt x="85090" y="57277"/>
                    </a:moveTo>
                    <a:lnTo>
                      <a:pt x="36068" y="57277"/>
                    </a:lnTo>
                    <a:lnTo>
                      <a:pt x="36068" y="31877"/>
                    </a:lnTo>
                    <a:lnTo>
                      <a:pt x="85090" y="31877"/>
                    </a:lnTo>
                    <a:lnTo>
                      <a:pt x="85090" y="57277"/>
                    </a:lnTo>
                    <a:close/>
                  </a:path>
                </a:pathLst>
              </a:custGeom>
              <a:solidFill>
                <a:srgbClr val="1D4289"/>
              </a:solidFill>
              <a:ln w="0"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2DF5ECE4-7C0C-259E-66BD-2A5FB6F103A3}"/>
                  </a:ext>
                </a:extLst>
              </p:cNvPr>
              <p:cNvSpPr/>
              <p:nvPr/>
            </p:nvSpPr>
            <p:spPr>
              <a:xfrm>
                <a:off x="4552371" y="6185567"/>
                <a:ext cx="121158" cy="144779"/>
              </a:xfrm>
              <a:custGeom>
                <a:avLst/>
                <a:gdLst>
                  <a:gd name="connsiteX0" fmla="*/ 99441 w 121158"/>
                  <a:gd name="connsiteY0" fmla="*/ 0 h 144779"/>
                  <a:gd name="connsiteX1" fmla="*/ 21717 w 121158"/>
                  <a:gd name="connsiteY1" fmla="*/ 0 h 144779"/>
                  <a:gd name="connsiteX2" fmla="*/ 0 w 121158"/>
                  <a:gd name="connsiteY2" fmla="*/ 21717 h 144779"/>
                  <a:gd name="connsiteX3" fmla="*/ 0 w 121158"/>
                  <a:gd name="connsiteY3" fmla="*/ 144780 h 144779"/>
                  <a:gd name="connsiteX4" fmla="*/ 36068 w 121158"/>
                  <a:gd name="connsiteY4" fmla="*/ 144780 h 144779"/>
                  <a:gd name="connsiteX5" fmla="*/ 36068 w 121158"/>
                  <a:gd name="connsiteY5" fmla="*/ 100330 h 144779"/>
                  <a:gd name="connsiteX6" fmla="*/ 85090 w 121158"/>
                  <a:gd name="connsiteY6" fmla="*/ 100330 h 144779"/>
                  <a:gd name="connsiteX7" fmla="*/ 85090 w 121158"/>
                  <a:gd name="connsiteY7" fmla="*/ 144780 h 144779"/>
                  <a:gd name="connsiteX8" fmla="*/ 121158 w 121158"/>
                  <a:gd name="connsiteY8" fmla="*/ 144780 h 144779"/>
                  <a:gd name="connsiteX9" fmla="*/ 121158 w 121158"/>
                  <a:gd name="connsiteY9" fmla="*/ 21717 h 144779"/>
                  <a:gd name="connsiteX10" fmla="*/ 99441 w 121158"/>
                  <a:gd name="connsiteY10" fmla="*/ 0 h 144779"/>
                  <a:gd name="connsiteX11" fmla="*/ 85090 w 121158"/>
                  <a:gd name="connsiteY11" fmla="*/ 68707 h 144779"/>
                  <a:gd name="connsiteX12" fmla="*/ 36068 w 121158"/>
                  <a:gd name="connsiteY12" fmla="*/ 68707 h 144779"/>
                  <a:gd name="connsiteX13" fmla="*/ 36068 w 121158"/>
                  <a:gd name="connsiteY13" fmla="*/ 31877 h 144779"/>
                  <a:gd name="connsiteX14" fmla="*/ 85090 w 121158"/>
                  <a:gd name="connsiteY14" fmla="*/ 31877 h 144779"/>
                  <a:gd name="connsiteX15" fmla="*/ 85090 w 121158"/>
                  <a:gd name="connsiteY15" fmla="*/ 68707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158" h="144779">
                    <a:moveTo>
                      <a:pt x="99441" y="0"/>
                    </a:moveTo>
                    <a:lnTo>
                      <a:pt x="21717" y="0"/>
                    </a:lnTo>
                    <a:lnTo>
                      <a:pt x="0" y="21717"/>
                    </a:lnTo>
                    <a:lnTo>
                      <a:pt x="0" y="144780"/>
                    </a:lnTo>
                    <a:lnTo>
                      <a:pt x="36068" y="144780"/>
                    </a:lnTo>
                    <a:lnTo>
                      <a:pt x="36068" y="100330"/>
                    </a:lnTo>
                    <a:lnTo>
                      <a:pt x="85090" y="100330"/>
                    </a:lnTo>
                    <a:lnTo>
                      <a:pt x="85090" y="144780"/>
                    </a:lnTo>
                    <a:lnTo>
                      <a:pt x="121158" y="144780"/>
                    </a:lnTo>
                    <a:lnTo>
                      <a:pt x="121158" y="21717"/>
                    </a:lnTo>
                    <a:lnTo>
                      <a:pt x="99441" y="0"/>
                    </a:lnTo>
                    <a:close/>
                    <a:moveTo>
                      <a:pt x="85090" y="68707"/>
                    </a:moveTo>
                    <a:lnTo>
                      <a:pt x="36068" y="68707"/>
                    </a:lnTo>
                    <a:lnTo>
                      <a:pt x="36068" y="31877"/>
                    </a:lnTo>
                    <a:lnTo>
                      <a:pt x="85090" y="31877"/>
                    </a:lnTo>
                    <a:lnTo>
                      <a:pt x="85090" y="68707"/>
                    </a:lnTo>
                    <a:close/>
                  </a:path>
                </a:pathLst>
              </a:custGeom>
              <a:solidFill>
                <a:srgbClr val="1D4289"/>
              </a:solidFill>
              <a:ln w="0"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24C6B5CC-7AEC-9F7D-A823-2D284B2300CE}"/>
                  </a:ext>
                </a:extLst>
              </p:cNvPr>
              <p:cNvSpPr/>
              <p:nvPr/>
            </p:nvSpPr>
            <p:spPr>
              <a:xfrm>
                <a:off x="4280338" y="6185567"/>
                <a:ext cx="121158" cy="144779"/>
              </a:xfrm>
              <a:custGeom>
                <a:avLst/>
                <a:gdLst>
                  <a:gd name="connsiteX0" fmla="*/ 99441 w 121158"/>
                  <a:gd name="connsiteY0" fmla="*/ 0 h 144779"/>
                  <a:gd name="connsiteX1" fmla="*/ 85090 w 121158"/>
                  <a:gd name="connsiteY1" fmla="*/ 0 h 144779"/>
                  <a:gd name="connsiteX2" fmla="*/ 36068 w 121158"/>
                  <a:gd name="connsiteY2" fmla="*/ 0 h 144779"/>
                  <a:gd name="connsiteX3" fmla="*/ 13843 w 121158"/>
                  <a:gd name="connsiteY3" fmla="*/ 0 h 144779"/>
                  <a:gd name="connsiteX4" fmla="*/ 0 w 121158"/>
                  <a:gd name="connsiteY4" fmla="*/ 0 h 144779"/>
                  <a:gd name="connsiteX5" fmla="*/ 0 w 121158"/>
                  <a:gd name="connsiteY5" fmla="*/ 144780 h 144779"/>
                  <a:gd name="connsiteX6" fmla="*/ 36068 w 121158"/>
                  <a:gd name="connsiteY6" fmla="*/ 144780 h 144779"/>
                  <a:gd name="connsiteX7" fmla="*/ 36068 w 121158"/>
                  <a:gd name="connsiteY7" fmla="*/ 31877 h 144779"/>
                  <a:gd name="connsiteX8" fmla="*/ 85090 w 121158"/>
                  <a:gd name="connsiteY8" fmla="*/ 31877 h 144779"/>
                  <a:gd name="connsiteX9" fmla="*/ 85090 w 121158"/>
                  <a:gd name="connsiteY9" fmla="*/ 144780 h 144779"/>
                  <a:gd name="connsiteX10" fmla="*/ 121158 w 121158"/>
                  <a:gd name="connsiteY10" fmla="*/ 144780 h 144779"/>
                  <a:gd name="connsiteX11" fmla="*/ 121158 w 121158"/>
                  <a:gd name="connsiteY11" fmla="*/ 21717 h 144779"/>
                  <a:gd name="connsiteX12" fmla="*/ 99441 w 121158"/>
                  <a:gd name="connsiteY12" fmla="*/ 0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158" h="144779">
                    <a:moveTo>
                      <a:pt x="99441" y="0"/>
                    </a:moveTo>
                    <a:lnTo>
                      <a:pt x="85090" y="0"/>
                    </a:lnTo>
                    <a:lnTo>
                      <a:pt x="36068" y="0"/>
                    </a:lnTo>
                    <a:lnTo>
                      <a:pt x="13843" y="0"/>
                    </a:lnTo>
                    <a:lnTo>
                      <a:pt x="0" y="0"/>
                    </a:lnTo>
                    <a:lnTo>
                      <a:pt x="0" y="144780"/>
                    </a:lnTo>
                    <a:lnTo>
                      <a:pt x="36068" y="144780"/>
                    </a:lnTo>
                    <a:lnTo>
                      <a:pt x="36068" y="31877"/>
                    </a:lnTo>
                    <a:lnTo>
                      <a:pt x="85090" y="31877"/>
                    </a:lnTo>
                    <a:lnTo>
                      <a:pt x="85090" y="144780"/>
                    </a:lnTo>
                    <a:lnTo>
                      <a:pt x="121158" y="144780"/>
                    </a:lnTo>
                    <a:lnTo>
                      <a:pt x="121158" y="21717"/>
                    </a:lnTo>
                    <a:lnTo>
                      <a:pt x="99441" y="0"/>
                    </a:lnTo>
                    <a:close/>
                  </a:path>
                </a:pathLst>
              </a:custGeom>
              <a:solidFill>
                <a:srgbClr val="1D4289"/>
              </a:solidFill>
              <a:ln w="0"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99ACE149-7C19-ED81-8BF0-007406762F3E}"/>
                  </a:ext>
                </a:extLst>
              </p:cNvPr>
              <p:cNvSpPr/>
              <p:nvPr/>
            </p:nvSpPr>
            <p:spPr>
              <a:xfrm>
                <a:off x="4082345" y="6127147"/>
                <a:ext cx="160527" cy="364997"/>
              </a:xfrm>
              <a:custGeom>
                <a:avLst/>
                <a:gdLst>
                  <a:gd name="connsiteX0" fmla="*/ 160528 w 160527"/>
                  <a:gd name="connsiteY0" fmla="*/ 35433 h 364997"/>
                  <a:gd name="connsiteX1" fmla="*/ 129286 w 160527"/>
                  <a:gd name="connsiteY1" fmla="*/ 0 h 364997"/>
                  <a:gd name="connsiteX2" fmla="*/ 31242 w 160527"/>
                  <a:gd name="connsiteY2" fmla="*/ 0 h 364997"/>
                  <a:gd name="connsiteX3" fmla="*/ 0 w 160527"/>
                  <a:gd name="connsiteY3" fmla="*/ 35433 h 364997"/>
                  <a:gd name="connsiteX4" fmla="*/ 0 w 160527"/>
                  <a:gd name="connsiteY4" fmla="*/ 329565 h 364997"/>
                  <a:gd name="connsiteX5" fmla="*/ 31242 w 160527"/>
                  <a:gd name="connsiteY5" fmla="*/ 364998 h 364997"/>
                  <a:gd name="connsiteX6" fmla="*/ 129286 w 160527"/>
                  <a:gd name="connsiteY6" fmla="*/ 364998 h 364997"/>
                  <a:gd name="connsiteX7" fmla="*/ 160528 w 160527"/>
                  <a:gd name="connsiteY7" fmla="*/ 329565 h 364997"/>
                  <a:gd name="connsiteX8" fmla="*/ 160528 w 160527"/>
                  <a:gd name="connsiteY8" fmla="*/ 35433 h 36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527" h="364997">
                    <a:moveTo>
                      <a:pt x="160528" y="35433"/>
                    </a:moveTo>
                    <a:lnTo>
                      <a:pt x="129286" y="0"/>
                    </a:lnTo>
                    <a:lnTo>
                      <a:pt x="31242" y="0"/>
                    </a:lnTo>
                    <a:lnTo>
                      <a:pt x="0" y="35433"/>
                    </a:lnTo>
                    <a:lnTo>
                      <a:pt x="0" y="329565"/>
                    </a:lnTo>
                    <a:lnTo>
                      <a:pt x="31242" y="364998"/>
                    </a:lnTo>
                    <a:lnTo>
                      <a:pt x="129286" y="364998"/>
                    </a:lnTo>
                    <a:lnTo>
                      <a:pt x="160528" y="329565"/>
                    </a:lnTo>
                    <a:lnTo>
                      <a:pt x="160528" y="35433"/>
                    </a:lnTo>
                    <a:close/>
                  </a:path>
                </a:pathLst>
              </a:custGeom>
              <a:solidFill>
                <a:srgbClr val="FFFFFF"/>
              </a:solidFill>
              <a:ln w="0"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D9DC04C-CDBA-901A-47DD-CB98795FA994}"/>
                  </a:ext>
                </a:extLst>
              </p:cNvPr>
              <p:cNvSpPr/>
              <p:nvPr/>
            </p:nvSpPr>
            <p:spPr>
              <a:xfrm>
                <a:off x="4093521" y="6139847"/>
                <a:ext cx="63372" cy="339597"/>
              </a:xfrm>
              <a:custGeom>
                <a:avLst/>
                <a:gdLst>
                  <a:gd name="connsiteX0" fmla="*/ 24765 w 63372"/>
                  <a:gd name="connsiteY0" fmla="*/ 0 h 339597"/>
                  <a:gd name="connsiteX1" fmla="*/ 63373 w 63372"/>
                  <a:gd name="connsiteY1" fmla="*/ 0 h 339597"/>
                  <a:gd name="connsiteX2" fmla="*/ 63373 w 63372"/>
                  <a:gd name="connsiteY2" fmla="*/ 163830 h 339597"/>
                  <a:gd name="connsiteX3" fmla="*/ 44323 w 63372"/>
                  <a:gd name="connsiteY3" fmla="*/ 163830 h 339597"/>
                  <a:gd name="connsiteX4" fmla="*/ 127 w 63372"/>
                  <a:gd name="connsiteY4" fmla="*/ 48514 h 339597"/>
                  <a:gd name="connsiteX5" fmla="*/ 127 w 63372"/>
                  <a:gd name="connsiteY5" fmla="*/ 28067 h 339597"/>
                  <a:gd name="connsiteX6" fmla="*/ 24892 w 63372"/>
                  <a:gd name="connsiteY6" fmla="*/ 0 h 339597"/>
                  <a:gd name="connsiteX7" fmla="*/ 0 w 63372"/>
                  <a:gd name="connsiteY7" fmla="*/ 175768 h 339597"/>
                  <a:gd name="connsiteX8" fmla="*/ 32131 w 63372"/>
                  <a:gd name="connsiteY8" fmla="*/ 175768 h 339597"/>
                  <a:gd name="connsiteX9" fmla="*/ 0 w 63372"/>
                  <a:gd name="connsiteY9" fmla="*/ 262763 h 339597"/>
                  <a:gd name="connsiteX10" fmla="*/ 0 w 63372"/>
                  <a:gd name="connsiteY10" fmla="*/ 175768 h 339597"/>
                  <a:gd name="connsiteX11" fmla="*/ 31496 w 63372"/>
                  <a:gd name="connsiteY11" fmla="*/ 163830 h 339597"/>
                  <a:gd name="connsiteX12" fmla="*/ 0 w 63372"/>
                  <a:gd name="connsiteY12" fmla="*/ 163830 h 339597"/>
                  <a:gd name="connsiteX13" fmla="*/ 0 w 63372"/>
                  <a:gd name="connsiteY13" fmla="*/ 81788 h 339597"/>
                  <a:gd name="connsiteX14" fmla="*/ 31496 w 63372"/>
                  <a:gd name="connsiteY14" fmla="*/ 163830 h 339597"/>
                  <a:gd name="connsiteX15" fmla="*/ 24765 w 63372"/>
                  <a:gd name="connsiteY15" fmla="*/ 339598 h 339597"/>
                  <a:gd name="connsiteX16" fmla="*/ 0 w 63372"/>
                  <a:gd name="connsiteY16" fmla="*/ 311531 h 339597"/>
                  <a:gd name="connsiteX17" fmla="*/ 0 w 63372"/>
                  <a:gd name="connsiteY17" fmla="*/ 297180 h 339597"/>
                  <a:gd name="connsiteX18" fmla="*/ 44958 w 63372"/>
                  <a:gd name="connsiteY18" fmla="*/ 175768 h 339597"/>
                  <a:gd name="connsiteX19" fmla="*/ 63373 w 63372"/>
                  <a:gd name="connsiteY19" fmla="*/ 175768 h 339597"/>
                  <a:gd name="connsiteX20" fmla="*/ 63373 w 63372"/>
                  <a:gd name="connsiteY20" fmla="*/ 339598 h 339597"/>
                  <a:gd name="connsiteX21" fmla="*/ 24765 w 63372"/>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72" h="339597">
                    <a:moveTo>
                      <a:pt x="24765" y="0"/>
                    </a:moveTo>
                    <a:lnTo>
                      <a:pt x="63373" y="0"/>
                    </a:lnTo>
                    <a:lnTo>
                      <a:pt x="63373" y="163830"/>
                    </a:lnTo>
                    <a:lnTo>
                      <a:pt x="44323" y="163830"/>
                    </a:lnTo>
                    <a:lnTo>
                      <a:pt x="127" y="48514"/>
                    </a:lnTo>
                    <a:lnTo>
                      <a:pt x="127" y="28067"/>
                    </a:lnTo>
                    <a:lnTo>
                      <a:pt x="24892" y="0"/>
                    </a:lnTo>
                    <a:close/>
                    <a:moveTo>
                      <a:pt x="0" y="175768"/>
                    </a:moveTo>
                    <a:lnTo>
                      <a:pt x="32131" y="175768"/>
                    </a:lnTo>
                    <a:lnTo>
                      <a:pt x="0" y="262763"/>
                    </a:lnTo>
                    <a:lnTo>
                      <a:pt x="0" y="175768"/>
                    </a:lnTo>
                    <a:close/>
                    <a:moveTo>
                      <a:pt x="31496" y="163830"/>
                    </a:moveTo>
                    <a:lnTo>
                      <a:pt x="0" y="163830"/>
                    </a:lnTo>
                    <a:lnTo>
                      <a:pt x="0" y="81788"/>
                    </a:lnTo>
                    <a:lnTo>
                      <a:pt x="31496" y="163830"/>
                    </a:lnTo>
                    <a:close/>
                    <a:moveTo>
                      <a:pt x="24765" y="339598"/>
                    </a:moveTo>
                    <a:lnTo>
                      <a:pt x="0" y="311531"/>
                    </a:lnTo>
                    <a:lnTo>
                      <a:pt x="0" y="297180"/>
                    </a:lnTo>
                    <a:lnTo>
                      <a:pt x="44958" y="175768"/>
                    </a:lnTo>
                    <a:lnTo>
                      <a:pt x="63373" y="175768"/>
                    </a:lnTo>
                    <a:lnTo>
                      <a:pt x="63373" y="339598"/>
                    </a:lnTo>
                    <a:lnTo>
                      <a:pt x="24765" y="339598"/>
                    </a:lnTo>
                    <a:close/>
                  </a:path>
                </a:pathLst>
              </a:custGeom>
              <a:solidFill>
                <a:srgbClr val="1D4289"/>
              </a:solidFill>
              <a:ln w="0"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2575799-FD34-4181-EBF5-47427BDED3A5}"/>
                  </a:ext>
                </a:extLst>
              </p:cNvPr>
              <p:cNvSpPr/>
              <p:nvPr/>
            </p:nvSpPr>
            <p:spPr>
              <a:xfrm>
                <a:off x="4168323" y="6139847"/>
                <a:ext cx="63500" cy="339597"/>
              </a:xfrm>
              <a:custGeom>
                <a:avLst/>
                <a:gdLst>
                  <a:gd name="connsiteX0" fmla="*/ 63373 w 63500"/>
                  <a:gd name="connsiteY0" fmla="*/ 28067 h 339597"/>
                  <a:gd name="connsiteX1" fmla="*/ 63373 w 63500"/>
                  <a:gd name="connsiteY1" fmla="*/ 48514 h 339597"/>
                  <a:gd name="connsiteX2" fmla="*/ 19177 w 63500"/>
                  <a:gd name="connsiteY2" fmla="*/ 163830 h 339597"/>
                  <a:gd name="connsiteX3" fmla="*/ 127 w 63500"/>
                  <a:gd name="connsiteY3" fmla="*/ 163830 h 339597"/>
                  <a:gd name="connsiteX4" fmla="*/ 127 w 63500"/>
                  <a:gd name="connsiteY4" fmla="*/ 0 h 339597"/>
                  <a:gd name="connsiteX5" fmla="*/ 38735 w 63500"/>
                  <a:gd name="connsiteY5" fmla="*/ 0 h 339597"/>
                  <a:gd name="connsiteX6" fmla="*/ 63500 w 63500"/>
                  <a:gd name="connsiteY6" fmla="*/ 28067 h 339597"/>
                  <a:gd name="connsiteX7" fmla="*/ 63373 w 63500"/>
                  <a:gd name="connsiteY7" fmla="*/ 262763 h 339597"/>
                  <a:gd name="connsiteX8" fmla="*/ 31242 w 63500"/>
                  <a:gd name="connsiteY8" fmla="*/ 175768 h 339597"/>
                  <a:gd name="connsiteX9" fmla="*/ 63373 w 63500"/>
                  <a:gd name="connsiteY9" fmla="*/ 175768 h 339597"/>
                  <a:gd name="connsiteX10" fmla="*/ 63373 w 63500"/>
                  <a:gd name="connsiteY10" fmla="*/ 262763 h 339597"/>
                  <a:gd name="connsiteX11" fmla="*/ 63373 w 63500"/>
                  <a:gd name="connsiteY11" fmla="*/ 81788 h 339597"/>
                  <a:gd name="connsiteX12" fmla="*/ 63373 w 63500"/>
                  <a:gd name="connsiteY12" fmla="*/ 163830 h 339597"/>
                  <a:gd name="connsiteX13" fmla="*/ 31877 w 63500"/>
                  <a:gd name="connsiteY13" fmla="*/ 163830 h 339597"/>
                  <a:gd name="connsiteX14" fmla="*/ 63373 w 63500"/>
                  <a:gd name="connsiteY14" fmla="*/ 81788 h 339597"/>
                  <a:gd name="connsiteX15" fmla="*/ 0 w 63500"/>
                  <a:gd name="connsiteY15" fmla="*/ 339598 h 339597"/>
                  <a:gd name="connsiteX16" fmla="*/ 0 w 63500"/>
                  <a:gd name="connsiteY16" fmla="*/ 175768 h 339597"/>
                  <a:gd name="connsiteX17" fmla="*/ 18415 w 63500"/>
                  <a:gd name="connsiteY17" fmla="*/ 175768 h 339597"/>
                  <a:gd name="connsiteX18" fmla="*/ 63373 w 63500"/>
                  <a:gd name="connsiteY18" fmla="*/ 297180 h 339597"/>
                  <a:gd name="connsiteX19" fmla="*/ 63373 w 63500"/>
                  <a:gd name="connsiteY19" fmla="*/ 311531 h 339597"/>
                  <a:gd name="connsiteX20" fmla="*/ 38608 w 63500"/>
                  <a:gd name="connsiteY20" fmla="*/ 339598 h 339597"/>
                  <a:gd name="connsiteX21" fmla="*/ 0 w 63500"/>
                  <a:gd name="connsiteY21" fmla="*/ 339598 h 33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500" h="339597">
                    <a:moveTo>
                      <a:pt x="63373" y="28067"/>
                    </a:moveTo>
                    <a:lnTo>
                      <a:pt x="63373" y="48514"/>
                    </a:lnTo>
                    <a:lnTo>
                      <a:pt x="19177" y="163830"/>
                    </a:lnTo>
                    <a:lnTo>
                      <a:pt x="127" y="163830"/>
                    </a:lnTo>
                    <a:lnTo>
                      <a:pt x="127" y="0"/>
                    </a:lnTo>
                    <a:lnTo>
                      <a:pt x="38735" y="0"/>
                    </a:lnTo>
                    <a:lnTo>
                      <a:pt x="63500" y="28067"/>
                    </a:lnTo>
                    <a:close/>
                    <a:moveTo>
                      <a:pt x="63373" y="262763"/>
                    </a:moveTo>
                    <a:lnTo>
                      <a:pt x="31242" y="175768"/>
                    </a:lnTo>
                    <a:lnTo>
                      <a:pt x="63373" y="175768"/>
                    </a:lnTo>
                    <a:lnTo>
                      <a:pt x="63373" y="262763"/>
                    </a:lnTo>
                    <a:close/>
                    <a:moveTo>
                      <a:pt x="63373" y="81788"/>
                    </a:moveTo>
                    <a:lnTo>
                      <a:pt x="63373" y="163830"/>
                    </a:lnTo>
                    <a:lnTo>
                      <a:pt x="31877" y="163830"/>
                    </a:lnTo>
                    <a:lnTo>
                      <a:pt x="63373" y="81788"/>
                    </a:lnTo>
                    <a:close/>
                    <a:moveTo>
                      <a:pt x="0" y="339598"/>
                    </a:moveTo>
                    <a:lnTo>
                      <a:pt x="0" y="175768"/>
                    </a:lnTo>
                    <a:lnTo>
                      <a:pt x="18415" y="175768"/>
                    </a:lnTo>
                    <a:lnTo>
                      <a:pt x="63373" y="297180"/>
                    </a:lnTo>
                    <a:lnTo>
                      <a:pt x="63373" y="311531"/>
                    </a:lnTo>
                    <a:lnTo>
                      <a:pt x="38608" y="339598"/>
                    </a:lnTo>
                    <a:lnTo>
                      <a:pt x="0" y="339598"/>
                    </a:lnTo>
                    <a:close/>
                  </a:path>
                </a:pathLst>
              </a:custGeom>
              <a:solidFill>
                <a:srgbClr val="C7102E"/>
              </a:solidFill>
              <a:ln w="0" cap="flat">
                <a:noFill/>
                <a:prstDash val="solid"/>
                <a:miter/>
              </a:ln>
            </p:spPr>
            <p:txBody>
              <a:bodyPr rtlCol="0" anchor="ctr"/>
              <a:lstStyle/>
              <a:p>
                <a:endParaRPr lang="en-US"/>
              </a:p>
            </p:txBody>
          </p:sp>
        </p:grpSp>
        <p:sp>
          <p:nvSpPr>
            <p:cNvPr id="101" name="Freeform 100">
              <a:extLst>
                <a:ext uri="{FF2B5EF4-FFF2-40B4-BE49-F238E27FC236}">
                  <a16:creationId xmlns:a16="http://schemas.microsoft.com/office/drawing/2014/main" id="{B1F4B33C-F53A-54F4-A00D-7E69882173AD}"/>
                </a:ext>
              </a:extLst>
            </p:cNvPr>
            <p:cNvSpPr/>
            <p:nvPr/>
          </p:nvSpPr>
          <p:spPr>
            <a:xfrm>
              <a:off x="3033045" y="6119050"/>
              <a:ext cx="786663" cy="381041"/>
            </a:xfrm>
            <a:custGeom>
              <a:avLst/>
              <a:gdLst>
                <a:gd name="connsiteX0" fmla="*/ 295935 w 786663"/>
                <a:gd name="connsiteY0" fmla="*/ 161258 h 381041"/>
                <a:gd name="connsiteX1" fmla="*/ 329336 w 786663"/>
                <a:gd name="connsiteY1" fmla="*/ 161258 h 381041"/>
                <a:gd name="connsiteX2" fmla="*/ 296570 w 786663"/>
                <a:gd name="connsiteY2" fmla="*/ 263620 h 381041"/>
                <a:gd name="connsiteX3" fmla="*/ 254914 w 786663"/>
                <a:gd name="connsiteY3" fmla="*/ 263620 h 381041"/>
                <a:gd name="connsiteX4" fmla="*/ 234848 w 786663"/>
                <a:gd name="connsiteY4" fmla="*/ 191484 h 381041"/>
                <a:gd name="connsiteX5" fmla="*/ 213893 w 786663"/>
                <a:gd name="connsiteY5" fmla="*/ 263620 h 381041"/>
                <a:gd name="connsiteX6" fmla="*/ 172872 w 786663"/>
                <a:gd name="connsiteY6" fmla="*/ 263620 h 381041"/>
                <a:gd name="connsiteX7" fmla="*/ 140106 w 786663"/>
                <a:gd name="connsiteY7" fmla="*/ 161258 h 381041"/>
                <a:gd name="connsiteX8" fmla="*/ 173634 w 786663"/>
                <a:gd name="connsiteY8" fmla="*/ 161258 h 381041"/>
                <a:gd name="connsiteX9" fmla="*/ 193700 w 786663"/>
                <a:gd name="connsiteY9" fmla="*/ 233394 h 381041"/>
                <a:gd name="connsiteX10" fmla="*/ 213893 w 786663"/>
                <a:gd name="connsiteY10" fmla="*/ 161258 h 381041"/>
                <a:gd name="connsiteX11" fmla="*/ 255549 w 786663"/>
                <a:gd name="connsiteY11" fmla="*/ 161258 h 381041"/>
                <a:gd name="connsiteX12" fmla="*/ 275742 w 786663"/>
                <a:gd name="connsiteY12" fmla="*/ 233394 h 381041"/>
                <a:gd name="connsiteX13" fmla="*/ 295808 w 786663"/>
                <a:gd name="connsiteY13" fmla="*/ 161258 h 381041"/>
                <a:gd name="connsiteX14" fmla="*/ 147853 w 786663"/>
                <a:gd name="connsiteY14" fmla="*/ 43656 h 381041"/>
                <a:gd name="connsiteX15" fmla="*/ 153441 w 786663"/>
                <a:gd name="connsiteY15" fmla="*/ 30702 h 381041"/>
                <a:gd name="connsiteX16" fmla="*/ 152806 w 786663"/>
                <a:gd name="connsiteY16" fmla="*/ 24225 h 381041"/>
                <a:gd name="connsiteX17" fmla="*/ 134899 w 786663"/>
                <a:gd name="connsiteY17" fmla="*/ 476 h 381041"/>
                <a:gd name="connsiteX18" fmla="*/ 108356 w 786663"/>
                <a:gd name="connsiteY18" fmla="*/ 18002 h 381041"/>
                <a:gd name="connsiteX19" fmla="*/ 125882 w 786663"/>
                <a:gd name="connsiteY19" fmla="*/ 44545 h 381041"/>
                <a:gd name="connsiteX20" fmla="*/ 130962 w 786663"/>
                <a:gd name="connsiteY20" fmla="*/ 44926 h 381041"/>
                <a:gd name="connsiteX21" fmla="*/ 133121 w 786663"/>
                <a:gd name="connsiteY21" fmla="*/ 46324 h 381041"/>
                <a:gd name="connsiteX22" fmla="*/ 134010 w 786663"/>
                <a:gd name="connsiteY22" fmla="*/ 52674 h 381041"/>
                <a:gd name="connsiteX23" fmla="*/ 123342 w 786663"/>
                <a:gd name="connsiteY23" fmla="*/ 65119 h 381041"/>
                <a:gd name="connsiteX24" fmla="*/ 111404 w 786663"/>
                <a:gd name="connsiteY24" fmla="*/ 77057 h 381041"/>
                <a:gd name="connsiteX25" fmla="*/ 108229 w 786663"/>
                <a:gd name="connsiteY25" fmla="*/ 83026 h 381041"/>
                <a:gd name="connsiteX26" fmla="*/ 100736 w 786663"/>
                <a:gd name="connsiteY26" fmla="*/ 89630 h 381041"/>
                <a:gd name="connsiteX27" fmla="*/ 93497 w 786663"/>
                <a:gd name="connsiteY27" fmla="*/ 102076 h 381041"/>
                <a:gd name="connsiteX28" fmla="*/ 88290 w 786663"/>
                <a:gd name="connsiteY28" fmla="*/ 105378 h 381041"/>
                <a:gd name="connsiteX29" fmla="*/ 82575 w 786663"/>
                <a:gd name="connsiteY29" fmla="*/ 111348 h 381041"/>
                <a:gd name="connsiteX30" fmla="*/ 85496 w 786663"/>
                <a:gd name="connsiteY30" fmla="*/ 105759 h 381041"/>
                <a:gd name="connsiteX31" fmla="*/ 89052 w 786663"/>
                <a:gd name="connsiteY31" fmla="*/ 93694 h 381041"/>
                <a:gd name="connsiteX32" fmla="*/ 93751 w 786663"/>
                <a:gd name="connsiteY32" fmla="*/ 85948 h 381041"/>
                <a:gd name="connsiteX33" fmla="*/ 84988 w 786663"/>
                <a:gd name="connsiteY33" fmla="*/ 77184 h 381041"/>
                <a:gd name="connsiteX34" fmla="*/ 79908 w 786663"/>
                <a:gd name="connsiteY34" fmla="*/ 78708 h 381041"/>
                <a:gd name="connsiteX35" fmla="*/ 67335 w 786663"/>
                <a:gd name="connsiteY35" fmla="*/ 77438 h 381041"/>
                <a:gd name="connsiteX36" fmla="*/ 63525 w 786663"/>
                <a:gd name="connsiteY36" fmla="*/ 79724 h 381041"/>
                <a:gd name="connsiteX37" fmla="*/ 58826 w 786663"/>
                <a:gd name="connsiteY37" fmla="*/ 83661 h 381041"/>
                <a:gd name="connsiteX38" fmla="*/ 57048 w 786663"/>
                <a:gd name="connsiteY38" fmla="*/ 90519 h 381041"/>
                <a:gd name="connsiteX39" fmla="*/ 54635 w 786663"/>
                <a:gd name="connsiteY39" fmla="*/ 101442 h 381041"/>
                <a:gd name="connsiteX40" fmla="*/ 55270 w 786663"/>
                <a:gd name="connsiteY40" fmla="*/ 108045 h 381041"/>
                <a:gd name="connsiteX41" fmla="*/ 57429 w 786663"/>
                <a:gd name="connsiteY41" fmla="*/ 110586 h 381041"/>
                <a:gd name="connsiteX42" fmla="*/ 59842 w 786663"/>
                <a:gd name="connsiteY42" fmla="*/ 111474 h 381041"/>
                <a:gd name="connsiteX43" fmla="*/ 61874 w 786663"/>
                <a:gd name="connsiteY43" fmla="*/ 113380 h 381041"/>
                <a:gd name="connsiteX44" fmla="*/ 61874 w 786663"/>
                <a:gd name="connsiteY44" fmla="*/ 114268 h 381041"/>
                <a:gd name="connsiteX45" fmla="*/ 61874 w 786663"/>
                <a:gd name="connsiteY45" fmla="*/ 116174 h 381041"/>
                <a:gd name="connsiteX46" fmla="*/ 60985 w 786663"/>
                <a:gd name="connsiteY46" fmla="*/ 117317 h 381041"/>
                <a:gd name="connsiteX47" fmla="*/ 52476 w 786663"/>
                <a:gd name="connsiteY47" fmla="*/ 117698 h 381041"/>
                <a:gd name="connsiteX48" fmla="*/ 44729 w 786663"/>
                <a:gd name="connsiteY48" fmla="*/ 119094 h 381041"/>
                <a:gd name="connsiteX49" fmla="*/ 36347 w 786663"/>
                <a:gd name="connsiteY49" fmla="*/ 121507 h 381041"/>
                <a:gd name="connsiteX50" fmla="*/ 27711 w 786663"/>
                <a:gd name="connsiteY50" fmla="*/ 133699 h 381041"/>
                <a:gd name="connsiteX51" fmla="*/ 25679 w 786663"/>
                <a:gd name="connsiteY51" fmla="*/ 138906 h 381041"/>
                <a:gd name="connsiteX52" fmla="*/ 19710 w 786663"/>
                <a:gd name="connsiteY52" fmla="*/ 144240 h 381041"/>
                <a:gd name="connsiteX53" fmla="*/ 16281 w 786663"/>
                <a:gd name="connsiteY53" fmla="*/ 128746 h 381041"/>
                <a:gd name="connsiteX54" fmla="*/ 16281 w 786663"/>
                <a:gd name="connsiteY54" fmla="*/ 127603 h 381041"/>
                <a:gd name="connsiteX55" fmla="*/ 17043 w 786663"/>
                <a:gd name="connsiteY55" fmla="*/ 123539 h 381041"/>
                <a:gd name="connsiteX56" fmla="*/ 19202 w 786663"/>
                <a:gd name="connsiteY56" fmla="*/ 116555 h 381041"/>
                <a:gd name="connsiteX57" fmla="*/ 19964 w 786663"/>
                <a:gd name="connsiteY57" fmla="*/ 111348 h 381041"/>
                <a:gd name="connsiteX58" fmla="*/ 20726 w 786663"/>
                <a:gd name="connsiteY58" fmla="*/ 107918 h 381041"/>
                <a:gd name="connsiteX59" fmla="*/ 21742 w 786663"/>
                <a:gd name="connsiteY59" fmla="*/ 105378 h 381041"/>
                <a:gd name="connsiteX60" fmla="*/ 19329 w 786663"/>
                <a:gd name="connsiteY60" fmla="*/ 104617 h 381041"/>
                <a:gd name="connsiteX61" fmla="*/ 16662 w 786663"/>
                <a:gd name="connsiteY61" fmla="*/ 108680 h 381041"/>
                <a:gd name="connsiteX62" fmla="*/ 15646 w 786663"/>
                <a:gd name="connsiteY62" fmla="*/ 111348 h 381041"/>
                <a:gd name="connsiteX63" fmla="*/ 13360 w 786663"/>
                <a:gd name="connsiteY63" fmla="*/ 110839 h 381041"/>
                <a:gd name="connsiteX64" fmla="*/ 11836 w 786663"/>
                <a:gd name="connsiteY64" fmla="*/ 108045 h 381041"/>
                <a:gd name="connsiteX65" fmla="*/ 7645 w 786663"/>
                <a:gd name="connsiteY65" fmla="*/ 96996 h 381041"/>
                <a:gd name="connsiteX66" fmla="*/ 5740 w 786663"/>
                <a:gd name="connsiteY66" fmla="*/ 95092 h 381041"/>
                <a:gd name="connsiteX67" fmla="*/ 4470 w 786663"/>
                <a:gd name="connsiteY67" fmla="*/ 96107 h 381041"/>
                <a:gd name="connsiteX68" fmla="*/ 6629 w 786663"/>
                <a:gd name="connsiteY68" fmla="*/ 102076 h 381041"/>
                <a:gd name="connsiteX69" fmla="*/ 4089 w 786663"/>
                <a:gd name="connsiteY69" fmla="*/ 98393 h 381041"/>
                <a:gd name="connsiteX70" fmla="*/ 1676 w 786663"/>
                <a:gd name="connsiteY70" fmla="*/ 96234 h 381041"/>
                <a:gd name="connsiteX71" fmla="*/ 25 w 786663"/>
                <a:gd name="connsiteY71" fmla="*/ 96742 h 381041"/>
                <a:gd name="connsiteX72" fmla="*/ 533 w 786663"/>
                <a:gd name="connsiteY72" fmla="*/ 98012 h 381041"/>
                <a:gd name="connsiteX73" fmla="*/ 4089 w 786663"/>
                <a:gd name="connsiteY73" fmla="*/ 103981 h 381041"/>
                <a:gd name="connsiteX74" fmla="*/ 1803 w 786663"/>
                <a:gd name="connsiteY74" fmla="*/ 102457 h 381041"/>
                <a:gd name="connsiteX75" fmla="*/ 406 w 786663"/>
                <a:gd name="connsiteY75" fmla="*/ 102838 h 381041"/>
                <a:gd name="connsiteX76" fmla="*/ 787 w 786663"/>
                <a:gd name="connsiteY76" fmla="*/ 104108 h 381041"/>
                <a:gd name="connsiteX77" fmla="*/ 3835 w 786663"/>
                <a:gd name="connsiteY77" fmla="*/ 108173 h 381041"/>
                <a:gd name="connsiteX78" fmla="*/ 5740 w 786663"/>
                <a:gd name="connsiteY78" fmla="*/ 111474 h 381041"/>
                <a:gd name="connsiteX79" fmla="*/ 4089 w 786663"/>
                <a:gd name="connsiteY79" fmla="*/ 111982 h 381041"/>
                <a:gd name="connsiteX80" fmla="*/ 6629 w 786663"/>
                <a:gd name="connsiteY80" fmla="*/ 116046 h 381041"/>
                <a:gd name="connsiteX81" fmla="*/ 7264 w 786663"/>
                <a:gd name="connsiteY81" fmla="*/ 127349 h 381041"/>
                <a:gd name="connsiteX82" fmla="*/ 6629 w 786663"/>
                <a:gd name="connsiteY82" fmla="*/ 148050 h 381041"/>
                <a:gd name="connsiteX83" fmla="*/ 7264 w 786663"/>
                <a:gd name="connsiteY83" fmla="*/ 168370 h 381041"/>
                <a:gd name="connsiteX84" fmla="*/ 17805 w 786663"/>
                <a:gd name="connsiteY84" fmla="*/ 171037 h 381041"/>
                <a:gd name="connsiteX85" fmla="*/ 33172 w 786663"/>
                <a:gd name="connsiteY85" fmla="*/ 154527 h 381041"/>
                <a:gd name="connsiteX86" fmla="*/ 36728 w 786663"/>
                <a:gd name="connsiteY86" fmla="*/ 150590 h 381041"/>
                <a:gd name="connsiteX87" fmla="*/ 38887 w 786663"/>
                <a:gd name="connsiteY87" fmla="*/ 174212 h 381041"/>
                <a:gd name="connsiteX88" fmla="*/ 37490 w 786663"/>
                <a:gd name="connsiteY88" fmla="*/ 181070 h 381041"/>
                <a:gd name="connsiteX89" fmla="*/ 38760 w 786663"/>
                <a:gd name="connsiteY89" fmla="*/ 183102 h 381041"/>
                <a:gd name="connsiteX90" fmla="*/ 31902 w 786663"/>
                <a:gd name="connsiteY90" fmla="*/ 199739 h 381041"/>
                <a:gd name="connsiteX91" fmla="*/ 32410 w 786663"/>
                <a:gd name="connsiteY91" fmla="*/ 220694 h 381041"/>
                <a:gd name="connsiteX92" fmla="*/ 40538 w 786663"/>
                <a:gd name="connsiteY92" fmla="*/ 242030 h 381041"/>
                <a:gd name="connsiteX93" fmla="*/ 44348 w 786663"/>
                <a:gd name="connsiteY93" fmla="*/ 251936 h 381041"/>
                <a:gd name="connsiteX94" fmla="*/ 47142 w 786663"/>
                <a:gd name="connsiteY94" fmla="*/ 251936 h 381041"/>
                <a:gd name="connsiteX95" fmla="*/ 59715 w 786663"/>
                <a:gd name="connsiteY95" fmla="*/ 281274 h 381041"/>
                <a:gd name="connsiteX96" fmla="*/ 94767 w 786663"/>
                <a:gd name="connsiteY96" fmla="*/ 338550 h 381041"/>
                <a:gd name="connsiteX97" fmla="*/ 94132 w 786663"/>
                <a:gd name="connsiteY97" fmla="*/ 343757 h 381041"/>
                <a:gd name="connsiteX98" fmla="*/ 99593 w 786663"/>
                <a:gd name="connsiteY98" fmla="*/ 349980 h 381041"/>
                <a:gd name="connsiteX99" fmla="*/ 108991 w 786663"/>
                <a:gd name="connsiteY99" fmla="*/ 367125 h 381041"/>
                <a:gd name="connsiteX100" fmla="*/ 121564 w 786663"/>
                <a:gd name="connsiteY100" fmla="*/ 380968 h 381041"/>
                <a:gd name="connsiteX101" fmla="*/ 127660 w 786663"/>
                <a:gd name="connsiteY101" fmla="*/ 364205 h 381041"/>
                <a:gd name="connsiteX102" fmla="*/ 118770 w 786663"/>
                <a:gd name="connsiteY102" fmla="*/ 351124 h 381041"/>
                <a:gd name="connsiteX103" fmla="*/ 113309 w 786663"/>
                <a:gd name="connsiteY103" fmla="*/ 333343 h 381041"/>
                <a:gd name="connsiteX104" fmla="*/ 113563 w 786663"/>
                <a:gd name="connsiteY104" fmla="*/ 329787 h 381041"/>
                <a:gd name="connsiteX105" fmla="*/ 116103 w 786663"/>
                <a:gd name="connsiteY105" fmla="*/ 316325 h 381041"/>
                <a:gd name="connsiteX106" fmla="*/ 105054 w 786663"/>
                <a:gd name="connsiteY106" fmla="*/ 303117 h 381041"/>
                <a:gd name="connsiteX107" fmla="*/ 100990 w 786663"/>
                <a:gd name="connsiteY107" fmla="*/ 291306 h 381041"/>
                <a:gd name="connsiteX108" fmla="*/ 98958 w 786663"/>
                <a:gd name="connsiteY108" fmla="*/ 290925 h 381041"/>
                <a:gd name="connsiteX109" fmla="*/ 94132 w 786663"/>
                <a:gd name="connsiteY109" fmla="*/ 254857 h 381041"/>
                <a:gd name="connsiteX110" fmla="*/ 84734 w 786663"/>
                <a:gd name="connsiteY110" fmla="*/ 240506 h 381041"/>
                <a:gd name="connsiteX111" fmla="*/ 91846 w 786663"/>
                <a:gd name="connsiteY111" fmla="*/ 219932 h 381041"/>
                <a:gd name="connsiteX112" fmla="*/ 87528 w 786663"/>
                <a:gd name="connsiteY112" fmla="*/ 183611 h 381041"/>
                <a:gd name="connsiteX113" fmla="*/ 92862 w 786663"/>
                <a:gd name="connsiteY113" fmla="*/ 151606 h 381041"/>
                <a:gd name="connsiteX114" fmla="*/ 98958 w 786663"/>
                <a:gd name="connsiteY114" fmla="*/ 129127 h 381041"/>
                <a:gd name="connsiteX115" fmla="*/ 103276 w 786663"/>
                <a:gd name="connsiteY115" fmla="*/ 120745 h 381041"/>
                <a:gd name="connsiteX116" fmla="*/ 109372 w 786663"/>
                <a:gd name="connsiteY116" fmla="*/ 109442 h 381041"/>
                <a:gd name="connsiteX117" fmla="*/ 116992 w 786663"/>
                <a:gd name="connsiteY117" fmla="*/ 96996 h 381041"/>
                <a:gd name="connsiteX118" fmla="*/ 119913 w 786663"/>
                <a:gd name="connsiteY118" fmla="*/ 91155 h 381041"/>
                <a:gd name="connsiteX119" fmla="*/ 132740 w 786663"/>
                <a:gd name="connsiteY119" fmla="*/ 76295 h 381041"/>
                <a:gd name="connsiteX120" fmla="*/ 140487 w 786663"/>
                <a:gd name="connsiteY120" fmla="*/ 61055 h 381041"/>
                <a:gd name="connsiteX121" fmla="*/ 144932 w 786663"/>
                <a:gd name="connsiteY121" fmla="*/ 54451 h 381041"/>
                <a:gd name="connsiteX122" fmla="*/ 148234 w 786663"/>
                <a:gd name="connsiteY122" fmla="*/ 43275 h 381041"/>
                <a:gd name="connsiteX123" fmla="*/ 630834 w 786663"/>
                <a:gd name="connsiteY123" fmla="*/ 235173 h 381041"/>
                <a:gd name="connsiteX124" fmla="*/ 588289 w 786663"/>
                <a:gd name="connsiteY124" fmla="*/ 263620 h 381041"/>
                <a:gd name="connsiteX125" fmla="*/ 498373 w 786663"/>
                <a:gd name="connsiteY125" fmla="*/ 263620 h 381041"/>
                <a:gd name="connsiteX126" fmla="*/ 498373 w 786663"/>
                <a:gd name="connsiteY126" fmla="*/ 161258 h 381041"/>
                <a:gd name="connsiteX127" fmla="*/ 579653 w 786663"/>
                <a:gd name="connsiteY127" fmla="*/ 161258 h 381041"/>
                <a:gd name="connsiteX128" fmla="*/ 623087 w 786663"/>
                <a:gd name="connsiteY128" fmla="*/ 188182 h 381041"/>
                <a:gd name="connsiteX129" fmla="*/ 608355 w 786663"/>
                <a:gd name="connsiteY129" fmla="*/ 209773 h 381041"/>
                <a:gd name="connsiteX130" fmla="*/ 607720 w 786663"/>
                <a:gd name="connsiteY130" fmla="*/ 210534 h 381041"/>
                <a:gd name="connsiteX131" fmla="*/ 608355 w 786663"/>
                <a:gd name="connsiteY131" fmla="*/ 211169 h 381041"/>
                <a:gd name="connsiteX132" fmla="*/ 630834 w 786663"/>
                <a:gd name="connsiteY132" fmla="*/ 235299 h 381041"/>
                <a:gd name="connsiteX133" fmla="*/ 528726 w 786663"/>
                <a:gd name="connsiteY133" fmla="*/ 201390 h 381041"/>
                <a:gd name="connsiteX134" fmla="*/ 579780 w 786663"/>
                <a:gd name="connsiteY134" fmla="*/ 201390 h 381041"/>
                <a:gd name="connsiteX135" fmla="*/ 591972 w 786663"/>
                <a:gd name="connsiteY135" fmla="*/ 194532 h 381041"/>
                <a:gd name="connsiteX136" fmla="*/ 579780 w 786663"/>
                <a:gd name="connsiteY136" fmla="*/ 187167 h 381041"/>
                <a:gd name="connsiteX137" fmla="*/ 528726 w 786663"/>
                <a:gd name="connsiteY137" fmla="*/ 187167 h 381041"/>
                <a:gd name="connsiteX138" fmla="*/ 528726 w 786663"/>
                <a:gd name="connsiteY138" fmla="*/ 201390 h 381041"/>
                <a:gd name="connsiteX139" fmla="*/ 599592 w 786663"/>
                <a:gd name="connsiteY139" fmla="*/ 229965 h 381041"/>
                <a:gd name="connsiteX140" fmla="*/ 588416 w 786663"/>
                <a:gd name="connsiteY140" fmla="*/ 223361 h 381041"/>
                <a:gd name="connsiteX141" fmla="*/ 528726 w 786663"/>
                <a:gd name="connsiteY141" fmla="*/ 223361 h 381041"/>
                <a:gd name="connsiteX142" fmla="*/ 528726 w 786663"/>
                <a:gd name="connsiteY142" fmla="*/ 237586 h 381041"/>
                <a:gd name="connsiteX143" fmla="*/ 588416 w 786663"/>
                <a:gd name="connsiteY143" fmla="*/ 237586 h 381041"/>
                <a:gd name="connsiteX144" fmla="*/ 599592 w 786663"/>
                <a:gd name="connsiteY144" fmla="*/ 229965 h 381041"/>
                <a:gd name="connsiteX145" fmla="*/ 786663 w 786663"/>
                <a:gd name="connsiteY145" fmla="*/ 263367 h 381041"/>
                <a:gd name="connsiteX146" fmla="*/ 750468 w 786663"/>
                <a:gd name="connsiteY146" fmla="*/ 263367 h 381041"/>
                <a:gd name="connsiteX147" fmla="*/ 738784 w 786663"/>
                <a:gd name="connsiteY147" fmla="*/ 241268 h 381041"/>
                <a:gd name="connsiteX148" fmla="*/ 681380 w 786663"/>
                <a:gd name="connsiteY148" fmla="*/ 241268 h 381041"/>
                <a:gd name="connsiteX149" fmla="*/ 669950 w 786663"/>
                <a:gd name="connsiteY149" fmla="*/ 263367 h 381041"/>
                <a:gd name="connsiteX150" fmla="*/ 633755 w 786663"/>
                <a:gd name="connsiteY150" fmla="*/ 263367 h 381041"/>
                <a:gd name="connsiteX151" fmla="*/ 688873 w 786663"/>
                <a:gd name="connsiteY151" fmla="*/ 161005 h 381041"/>
                <a:gd name="connsiteX152" fmla="*/ 730402 w 786663"/>
                <a:gd name="connsiteY152" fmla="*/ 161005 h 381041"/>
                <a:gd name="connsiteX153" fmla="*/ 786663 w 786663"/>
                <a:gd name="connsiteY153" fmla="*/ 263367 h 381041"/>
                <a:gd name="connsiteX154" fmla="*/ 725830 w 786663"/>
                <a:gd name="connsiteY154" fmla="*/ 216884 h 381041"/>
                <a:gd name="connsiteX155" fmla="*/ 709701 w 786663"/>
                <a:gd name="connsiteY155" fmla="*/ 186277 h 381041"/>
                <a:gd name="connsiteX156" fmla="*/ 693953 w 786663"/>
                <a:gd name="connsiteY156" fmla="*/ 216884 h 381041"/>
                <a:gd name="connsiteX157" fmla="*/ 725830 w 786663"/>
                <a:gd name="connsiteY157" fmla="*/ 216884 h 381041"/>
                <a:gd name="connsiteX158" fmla="*/ 442493 w 786663"/>
                <a:gd name="connsiteY158" fmla="*/ 230474 h 381041"/>
                <a:gd name="connsiteX159" fmla="*/ 384708 w 786663"/>
                <a:gd name="connsiteY159" fmla="*/ 161258 h 381041"/>
                <a:gd name="connsiteX160" fmla="*/ 341782 w 786663"/>
                <a:gd name="connsiteY160" fmla="*/ 161258 h 381041"/>
                <a:gd name="connsiteX161" fmla="*/ 341782 w 786663"/>
                <a:gd name="connsiteY161" fmla="*/ 263620 h 381041"/>
                <a:gd name="connsiteX162" fmla="*/ 372262 w 786663"/>
                <a:gd name="connsiteY162" fmla="*/ 263620 h 381041"/>
                <a:gd name="connsiteX163" fmla="*/ 372262 w 786663"/>
                <a:gd name="connsiteY163" fmla="*/ 194405 h 381041"/>
                <a:gd name="connsiteX164" fmla="*/ 429920 w 786663"/>
                <a:gd name="connsiteY164" fmla="*/ 263620 h 381041"/>
                <a:gd name="connsiteX165" fmla="*/ 473227 w 786663"/>
                <a:gd name="connsiteY165" fmla="*/ 263620 h 381041"/>
                <a:gd name="connsiteX166" fmla="*/ 473227 w 786663"/>
                <a:gd name="connsiteY166" fmla="*/ 161258 h 381041"/>
                <a:gd name="connsiteX167" fmla="*/ 442620 w 786663"/>
                <a:gd name="connsiteY167" fmla="*/ 161258 h 381041"/>
                <a:gd name="connsiteX168" fmla="*/ 442620 w 786663"/>
                <a:gd name="connsiteY168" fmla="*/ 230474 h 381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86663" h="381041">
                  <a:moveTo>
                    <a:pt x="295935" y="161258"/>
                  </a:moveTo>
                  <a:lnTo>
                    <a:pt x="329336" y="161258"/>
                  </a:lnTo>
                  <a:lnTo>
                    <a:pt x="296570" y="263620"/>
                  </a:lnTo>
                  <a:lnTo>
                    <a:pt x="254914" y="263620"/>
                  </a:lnTo>
                  <a:lnTo>
                    <a:pt x="234848" y="191484"/>
                  </a:lnTo>
                  <a:lnTo>
                    <a:pt x="213893" y="263620"/>
                  </a:lnTo>
                  <a:lnTo>
                    <a:pt x="172872" y="263620"/>
                  </a:lnTo>
                  <a:lnTo>
                    <a:pt x="140106" y="161258"/>
                  </a:lnTo>
                  <a:lnTo>
                    <a:pt x="173634" y="161258"/>
                  </a:lnTo>
                  <a:lnTo>
                    <a:pt x="193700" y="233394"/>
                  </a:lnTo>
                  <a:lnTo>
                    <a:pt x="213893" y="161258"/>
                  </a:lnTo>
                  <a:lnTo>
                    <a:pt x="255549" y="161258"/>
                  </a:lnTo>
                  <a:lnTo>
                    <a:pt x="275742" y="233394"/>
                  </a:lnTo>
                  <a:lnTo>
                    <a:pt x="295808" y="161258"/>
                  </a:lnTo>
                  <a:close/>
                  <a:moveTo>
                    <a:pt x="147853" y="43656"/>
                  </a:moveTo>
                  <a:cubicBezTo>
                    <a:pt x="148869" y="39974"/>
                    <a:pt x="152298" y="34767"/>
                    <a:pt x="153441" y="30702"/>
                  </a:cubicBezTo>
                  <a:cubicBezTo>
                    <a:pt x="154330" y="27400"/>
                    <a:pt x="154076" y="24861"/>
                    <a:pt x="152806" y="24225"/>
                  </a:cubicBezTo>
                  <a:cubicBezTo>
                    <a:pt x="153695" y="13049"/>
                    <a:pt x="146075" y="2762"/>
                    <a:pt x="134899" y="476"/>
                  </a:cubicBezTo>
                  <a:cubicBezTo>
                    <a:pt x="122707" y="-2064"/>
                    <a:pt x="110896" y="5811"/>
                    <a:pt x="108356" y="18002"/>
                  </a:cubicBezTo>
                  <a:cubicBezTo>
                    <a:pt x="105816" y="30194"/>
                    <a:pt x="113690" y="42132"/>
                    <a:pt x="125882" y="44545"/>
                  </a:cubicBezTo>
                  <a:cubicBezTo>
                    <a:pt x="127533" y="44926"/>
                    <a:pt x="129311" y="45053"/>
                    <a:pt x="130962" y="44926"/>
                  </a:cubicBezTo>
                  <a:cubicBezTo>
                    <a:pt x="131851" y="45307"/>
                    <a:pt x="132613" y="45815"/>
                    <a:pt x="133121" y="46324"/>
                  </a:cubicBezTo>
                  <a:cubicBezTo>
                    <a:pt x="134137" y="47467"/>
                    <a:pt x="134772" y="50895"/>
                    <a:pt x="134010" y="52674"/>
                  </a:cubicBezTo>
                  <a:cubicBezTo>
                    <a:pt x="133248" y="54451"/>
                    <a:pt x="128549" y="59405"/>
                    <a:pt x="123342" y="65119"/>
                  </a:cubicBezTo>
                  <a:cubicBezTo>
                    <a:pt x="118135" y="70834"/>
                    <a:pt x="116230" y="71342"/>
                    <a:pt x="111404" y="77057"/>
                  </a:cubicBezTo>
                  <a:cubicBezTo>
                    <a:pt x="109118" y="79851"/>
                    <a:pt x="108229" y="83026"/>
                    <a:pt x="108229" y="83026"/>
                  </a:cubicBezTo>
                  <a:cubicBezTo>
                    <a:pt x="108229" y="83026"/>
                    <a:pt x="103784" y="85439"/>
                    <a:pt x="100736" y="89630"/>
                  </a:cubicBezTo>
                  <a:cubicBezTo>
                    <a:pt x="97688" y="93821"/>
                    <a:pt x="93497" y="102076"/>
                    <a:pt x="93497" y="102076"/>
                  </a:cubicBezTo>
                  <a:cubicBezTo>
                    <a:pt x="93497" y="102076"/>
                    <a:pt x="90068" y="103981"/>
                    <a:pt x="88290" y="105378"/>
                  </a:cubicBezTo>
                  <a:cubicBezTo>
                    <a:pt x="86385" y="106902"/>
                    <a:pt x="85369" y="107918"/>
                    <a:pt x="82575" y="111348"/>
                  </a:cubicBezTo>
                  <a:cubicBezTo>
                    <a:pt x="82575" y="108426"/>
                    <a:pt x="83718" y="107030"/>
                    <a:pt x="85496" y="105759"/>
                  </a:cubicBezTo>
                  <a:cubicBezTo>
                    <a:pt x="86893" y="104743"/>
                    <a:pt x="89052" y="99536"/>
                    <a:pt x="89052" y="93694"/>
                  </a:cubicBezTo>
                  <a:cubicBezTo>
                    <a:pt x="91846" y="92298"/>
                    <a:pt x="93751" y="89249"/>
                    <a:pt x="93751" y="85948"/>
                  </a:cubicBezTo>
                  <a:cubicBezTo>
                    <a:pt x="93751" y="81121"/>
                    <a:pt x="89814" y="77184"/>
                    <a:pt x="84988" y="77184"/>
                  </a:cubicBezTo>
                  <a:cubicBezTo>
                    <a:pt x="83083" y="77184"/>
                    <a:pt x="81432" y="77819"/>
                    <a:pt x="79908" y="78708"/>
                  </a:cubicBezTo>
                  <a:cubicBezTo>
                    <a:pt x="76479" y="77184"/>
                    <a:pt x="72161" y="76423"/>
                    <a:pt x="67335" y="77438"/>
                  </a:cubicBezTo>
                  <a:cubicBezTo>
                    <a:pt x="65557" y="77819"/>
                    <a:pt x="63906" y="78455"/>
                    <a:pt x="63525" y="79724"/>
                  </a:cubicBezTo>
                  <a:cubicBezTo>
                    <a:pt x="62509" y="80105"/>
                    <a:pt x="60858" y="80740"/>
                    <a:pt x="58826" y="83661"/>
                  </a:cubicBezTo>
                  <a:cubicBezTo>
                    <a:pt x="56540" y="87090"/>
                    <a:pt x="57429" y="89249"/>
                    <a:pt x="57048" y="90519"/>
                  </a:cubicBezTo>
                  <a:cubicBezTo>
                    <a:pt x="56667" y="91536"/>
                    <a:pt x="53111" y="93694"/>
                    <a:pt x="54635" y="101442"/>
                  </a:cubicBezTo>
                  <a:cubicBezTo>
                    <a:pt x="55270" y="104617"/>
                    <a:pt x="55016" y="106902"/>
                    <a:pt x="55270" y="108045"/>
                  </a:cubicBezTo>
                  <a:cubicBezTo>
                    <a:pt x="55524" y="109315"/>
                    <a:pt x="56159" y="109950"/>
                    <a:pt x="57429" y="110586"/>
                  </a:cubicBezTo>
                  <a:cubicBezTo>
                    <a:pt x="58191" y="110967"/>
                    <a:pt x="58953" y="111220"/>
                    <a:pt x="59842" y="111474"/>
                  </a:cubicBezTo>
                  <a:cubicBezTo>
                    <a:pt x="61112" y="111855"/>
                    <a:pt x="61620" y="112236"/>
                    <a:pt x="61874" y="113380"/>
                  </a:cubicBezTo>
                  <a:cubicBezTo>
                    <a:pt x="61874" y="113633"/>
                    <a:pt x="61874" y="113887"/>
                    <a:pt x="61874" y="114268"/>
                  </a:cubicBezTo>
                  <a:cubicBezTo>
                    <a:pt x="61874" y="115030"/>
                    <a:pt x="61874" y="115792"/>
                    <a:pt x="61874" y="116174"/>
                  </a:cubicBezTo>
                  <a:cubicBezTo>
                    <a:pt x="61874" y="116681"/>
                    <a:pt x="61493" y="117062"/>
                    <a:pt x="60985" y="117317"/>
                  </a:cubicBezTo>
                  <a:lnTo>
                    <a:pt x="52476" y="117698"/>
                  </a:lnTo>
                  <a:cubicBezTo>
                    <a:pt x="47396" y="117570"/>
                    <a:pt x="44729" y="119094"/>
                    <a:pt x="44729" y="119094"/>
                  </a:cubicBezTo>
                  <a:cubicBezTo>
                    <a:pt x="44729" y="119094"/>
                    <a:pt x="39776" y="119349"/>
                    <a:pt x="36347" y="121507"/>
                  </a:cubicBezTo>
                  <a:cubicBezTo>
                    <a:pt x="33045" y="123539"/>
                    <a:pt x="28600" y="128874"/>
                    <a:pt x="27711" y="133699"/>
                  </a:cubicBezTo>
                  <a:cubicBezTo>
                    <a:pt x="27076" y="135605"/>
                    <a:pt x="26695" y="137001"/>
                    <a:pt x="25679" y="138906"/>
                  </a:cubicBezTo>
                  <a:cubicBezTo>
                    <a:pt x="25044" y="140049"/>
                    <a:pt x="21996" y="141827"/>
                    <a:pt x="19710" y="144240"/>
                  </a:cubicBezTo>
                  <a:cubicBezTo>
                    <a:pt x="18313" y="139287"/>
                    <a:pt x="16408" y="132937"/>
                    <a:pt x="16281" y="128746"/>
                  </a:cubicBezTo>
                  <a:cubicBezTo>
                    <a:pt x="16281" y="128619"/>
                    <a:pt x="16281" y="127857"/>
                    <a:pt x="16281" y="127603"/>
                  </a:cubicBezTo>
                  <a:cubicBezTo>
                    <a:pt x="16281" y="126206"/>
                    <a:pt x="16408" y="124809"/>
                    <a:pt x="17043" y="123539"/>
                  </a:cubicBezTo>
                  <a:cubicBezTo>
                    <a:pt x="18567" y="121507"/>
                    <a:pt x="19329" y="119094"/>
                    <a:pt x="19202" y="116555"/>
                  </a:cubicBezTo>
                  <a:cubicBezTo>
                    <a:pt x="19202" y="114776"/>
                    <a:pt x="19583" y="112999"/>
                    <a:pt x="19964" y="111348"/>
                  </a:cubicBezTo>
                  <a:cubicBezTo>
                    <a:pt x="20345" y="110077"/>
                    <a:pt x="19964" y="109188"/>
                    <a:pt x="20726" y="107918"/>
                  </a:cubicBezTo>
                  <a:cubicBezTo>
                    <a:pt x="21107" y="107030"/>
                    <a:pt x="21742" y="106267"/>
                    <a:pt x="21742" y="105378"/>
                  </a:cubicBezTo>
                  <a:cubicBezTo>
                    <a:pt x="21488" y="104362"/>
                    <a:pt x="20218" y="104236"/>
                    <a:pt x="19329" y="104617"/>
                  </a:cubicBezTo>
                  <a:cubicBezTo>
                    <a:pt x="17805" y="105251"/>
                    <a:pt x="17170" y="107156"/>
                    <a:pt x="16662" y="108680"/>
                  </a:cubicBezTo>
                  <a:cubicBezTo>
                    <a:pt x="16281" y="109824"/>
                    <a:pt x="16408" y="111093"/>
                    <a:pt x="15646" y="111348"/>
                  </a:cubicBezTo>
                  <a:cubicBezTo>
                    <a:pt x="15011" y="111728"/>
                    <a:pt x="13868" y="111601"/>
                    <a:pt x="13360" y="110839"/>
                  </a:cubicBezTo>
                  <a:cubicBezTo>
                    <a:pt x="12598" y="109950"/>
                    <a:pt x="12344" y="109188"/>
                    <a:pt x="11836" y="108045"/>
                  </a:cubicBezTo>
                  <a:cubicBezTo>
                    <a:pt x="11328" y="106902"/>
                    <a:pt x="9550" y="100425"/>
                    <a:pt x="7645" y="96996"/>
                  </a:cubicBezTo>
                  <a:cubicBezTo>
                    <a:pt x="7137" y="96234"/>
                    <a:pt x="6629" y="95345"/>
                    <a:pt x="5740" y="95092"/>
                  </a:cubicBezTo>
                  <a:cubicBezTo>
                    <a:pt x="5105" y="94837"/>
                    <a:pt x="4216" y="95473"/>
                    <a:pt x="4470" y="96107"/>
                  </a:cubicBezTo>
                  <a:cubicBezTo>
                    <a:pt x="5232" y="98012"/>
                    <a:pt x="6121" y="100044"/>
                    <a:pt x="6629" y="102076"/>
                  </a:cubicBezTo>
                  <a:cubicBezTo>
                    <a:pt x="5994" y="100806"/>
                    <a:pt x="4978" y="99536"/>
                    <a:pt x="4089" y="98393"/>
                  </a:cubicBezTo>
                  <a:cubicBezTo>
                    <a:pt x="3454" y="97505"/>
                    <a:pt x="2692" y="96742"/>
                    <a:pt x="1676" y="96234"/>
                  </a:cubicBezTo>
                  <a:cubicBezTo>
                    <a:pt x="1168" y="95980"/>
                    <a:pt x="279" y="96234"/>
                    <a:pt x="25" y="96742"/>
                  </a:cubicBezTo>
                  <a:cubicBezTo>
                    <a:pt x="-102" y="97250"/>
                    <a:pt x="279" y="97631"/>
                    <a:pt x="533" y="98012"/>
                  </a:cubicBezTo>
                  <a:cubicBezTo>
                    <a:pt x="1930" y="99917"/>
                    <a:pt x="3073" y="101823"/>
                    <a:pt x="4089" y="103981"/>
                  </a:cubicBezTo>
                  <a:cubicBezTo>
                    <a:pt x="3454" y="103346"/>
                    <a:pt x="2692" y="102711"/>
                    <a:pt x="1803" y="102457"/>
                  </a:cubicBezTo>
                  <a:cubicBezTo>
                    <a:pt x="1295" y="102457"/>
                    <a:pt x="660" y="102457"/>
                    <a:pt x="406" y="102838"/>
                  </a:cubicBezTo>
                  <a:cubicBezTo>
                    <a:pt x="279" y="103219"/>
                    <a:pt x="533" y="103727"/>
                    <a:pt x="787" y="104108"/>
                  </a:cubicBezTo>
                  <a:cubicBezTo>
                    <a:pt x="1803" y="105378"/>
                    <a:pt x="2946" y="106775"/>
                    <a:pt x="3835" y="108173"/>
                  </a:cubicBezTo>
                  <a:cubicBezTo>
                    <a:pt x="4470" y="109315"/>
                    <a:pt x="5105" y="110458"/>
                    <a:pt x="5740" y="111474"/>
                  </a:cubicBezTo>
                  <a:cubicBezTo>
                    <a:pt x="5232" y="111093"/>
                    <a:pt x="4089" y="111220"/>
                    <a:pt x="4089" y="111982"/>
                  </a:cubicBezTo>
                  <a:cubicBezTo>
                    <a:pt x="4597" y="113506"/>
                    <a:pt x="6248" y="114395"/>
                    <a:pt x="6629" y="116046"/>
                  </a:cubicBezTo>
                  <a:cubicBezTo>
                    <a:pt x="7899" y="119602"/>
                    <a:pt x="7518" y="123158"/>
                    <a:pt x="7264" y="127349"/>
                  </a:cubicBezTo>
                  <a:cubicBezTo>
                    <a:pt x="7010" y="131540"/>
                    <a:pt x="7645" y="142970"/>
                    <a:pt x="6629" y="148050"/>
                  </a:cubicBezTo>
                  <a:cubicBezTo>
                    <a:pt x="5105" y="156051"/>
                    <a:pt x="5232" y="159226"/>
                    <a:pt x="7264" y="168370"/>
                  </a:cubicBezTo>
                  <a:cubicBezTo>
                    <a:pt x="8407" y="173705"/>
                    <a:pt x="13741" y="173705"/>
                    <a:pt x="17805" y="171037"/>
                  </a:cubicBezTo>
                  <a:cubicBezTo>
                    <a:pt x="24536" y="166465"/>
                    <a:pt x="31648" y="156686"/>
                    <a:pt x="33172" y="154527"/>
                  </a:cubicBezTo>
                  <a:cubicBezTo>
                    <a:pt x="34442" y="152876"/>
                    <a:pt x="35331" y="150209"/>
                    <a:pt x="36728" y="150590"/>
                  </a:cubicBezTo>
                  <a:cubicBezTo>
                    <a:pt x="39014" y="153130"/>
                    <a:pt x="40665" y="164433"/>
                    <a:pt x="38887" y="174212"/>
                  </a:cubicBezTo>
                  <a:cubicBezTo>
                    <a:pt x="38506" y="176371"/>
                    <a:pt x="37363" y="179927"/>
                    <a:pt x="37490" y="181070"/>
                  </a:cubicBezTo>
                  <a:cubicBezTo>
                    <a:pt x="37617" y="182213"/>
                    <a:pt x="38760" y="182849"/>
                    <a:pt x="38760" y="183102"/>
                  </a:cubicBezTo>
                  <a:cubicBezTo>
                    <a:pt x="38379" y="190468"/>
                    <a:pt x="33553" y="191992"/>
                    <a:pt x="31902" y="199739"/>
                  </a:cubicBezTo>
                  <a:cubicBezTo>
                    <a:pt x="30124" y="207613"/>
                    <a:pt x="30759" y="212820"/>
                    <a:pt x="32410" y="220694"/>
                  </a:cubicBezTo>
                  <a:cubicBezTo>
                    <a:pt x="33934" y="228442"/>
                    <a:pt x="37363" y="236315"/>
                    <a:pt x="40538" y="242030"/>
                  </a:cubicBezTo>
                  <a:cubicBezTo>
                    <a:pt x="43713" y="247745"/>
                    <a:pt x="44348" y="251936"/>
                    <a:pt x="44348" y="251936"/>
                  </a:cubicBezTo>
                  <a:lnTo>
                    <a:pt x="47142" y="251936"/>
                  </a:lnTo>
                  <a:cubicBezTo>
                    <a:pt x="47142" y="251936"/>
                    <a:pt x="51206" y="268446"/>
                    <a:pt x="59715" y="281274"/>
                  </a:cubicBezTo>
                  <a:cubicBezTo>
                    <a:pt x="84480" y="318357"/>
                    <a:pt x="92862" y="334740"/>
                    <a:pt x="94767" y="338550"/>
                  </a:cubicBezTo>
                  <a:cubicBezTo>
                    <a:pt x="96418" y="341852"/>
                    <a:pt x="94132" y="341980"/>
                    <a:pt x="94132" y="343757"/>
                  </a:cubicBezTo>
                  <a:cubicBezTo>
                    <a:pt x="94132" y="345536"/>
                    <a:pt x="95402" y="347059"/>
                    <a:pt x="99593" y="349980"/>
                  </a:cubicBezTo>
                  <a:cubicBezTo>
                    <a:pt x="103911" y="352901"/>
                    <a:pt x="107467" y="361918"/>
                    <a:pt x="108991" y="367125"/>
                  </a:cubicBezTo>
                  <a:cubicBezTo>
                    <a:pt x="110515" y="372205"/>
                    <a:pt x="113944" y="381984"/>
                    <a:pt x="121564" y="380968"/>
                  </a:cubicBezTo>
                  <a:cubicBezTo>
                    <a:pt x="129184" y="379952"/>
                    <a:pt x="129184" y="370174"/>
                    <a:pt x="127660" y="364205"/>
                  </a:cubicBezTo>
                  <a:cubicBezTo>
                    <a:pt x="126136" y="358108"/>
                    <a:pt x="119913" y="355314"/>
                    <a:pt x="118770" y="351124"/>
                  </a:cubicBezTo>
                  <a:cubicBezTo>
                    <a:pt x="117754" y="347567"/>
                    <a:pt x="113563" y="340963"/>
                    <a:pt x="113309" y="333343"/>
                  </a:cubicBezTo>
                  <a:cubicBezTo>
                    <a:pt x="113309" y="332327"/>
                    <a:pt x="113309" y="331311"/>
                    <a:pt x="113563" y="329787"/>
                  </a:cubicBezTo>
                  <a:cubicBezTo>
                    <a:pt x="114071" y="325469"/>
                    <a:pt x="116484" y="319755"/>
                    <a:pt x="116103" y="316325"/>
                  </a:cubicBezTo>
                  <a:cubicBezTo>
                    <a:pt x="115722" y="312769"/>
                    <a:pt x="107086" y="306800"/>
                    <a:pt x="105054" y="303117"/>
                  </a:cubicBezTo>
                  <a:cubicBezTo>
                    <a:pt x="102895" y="299434"/>
                    <a:pt x="101879" y="291814"/>
                    <a:pt x="100990" y="291306"/>
                  </a:cubicBezTo>
                  <a:cubicBezTo>
                    <a:pt x="100101" y="290925"/>
                    <a:pt x="98958" y="290925"/>
                    <a:pt x="98958" y="290925"/>
                  </a:cubicBezTo>
                  <a:cubicBezTo>
                    <a:pt x="98958" y="290925"/>
                    <a:pt x="97688" y="265399"/>
                    <a:pt x="94132" y="254857"/>
                  </a:cubicBezTo>
                  <a:cubicBezTo>
                    <a:pt x="91465" y="247237"/>
                    <a:pt x="84734" y="240506"/>
                    <a:pt x="84734" y="240506"/>
                  </a:cubicBezTo>
                  <a:cubicBezTo>
                    <a:pt x="84734" y="240506"/>
                    <a:pt x="87909" y="234664"/>
                    <a:pt x="91846" y="219932"/>
                  </a:cubicBezTo>
                  <a:cubicBezTo>
                    <a:pt x="96672" y="202152"/>
                    <a:pt x="89560" y="193517"/>
                    <a:pt x="87528" y="183611"/>
                  </a:cubicBezTo>
                  <a:cubicBezTo>
                    <a:pt x="85877" y="175482"/>
                    <a:pt x="87782" y="163544"/>
                    <a:pt x="92862" y="151606"/>
                  </a:cubicBezTo>
                  <a:cubicBezTo>
                    <a:pt x="94767" y="147034"/>
                    <a:pt x="98704" y="135224"/>
                    <a:pt x="98958" y="129127"/>
                  </a:cubicBezTo>
                  <a:cubicBezTo>
                    <a:pt x="98958" y="126333"/>
                    <a:pt x="100609" y="124428"/>
                    <a:pt x="103276" y="120745"/>
                  </a:cubicBezTo>
                  <a:cubicBezTo>
                    <a:pt x="106070" y="116936"/>
                    <a:pt x="108229" y="112871"/>
                    <a:pt x="109372" y="109442"/>
                  </a:cubicBezTo>
                  <a:cubicBezTo>
                    <a:pt x="110515" y="106013"/>
                    <a:pt x="113055" y="102711"/>
                    <a:pt x="116992" y="96996"/>
                  </a:cubicBezTo>
                  <a:cubicBezTo>
                    <a:pt x="119151" y="93949"/>
                    <a:pt x="119913" y="91155"/>
                    <a:pt x="119913" y="91155"/>
                  </a:cubicBezTo>
                  <a:cubicBezTo>
                    <a:pt x="119913" y="91155"/>
                    <a:pt x="127279" y="83915"/>
                    <a:pt x="132740" y="76295"/>
                  </a:cubicBezTo>
                  <a:cubicBezTo>
                    <a:pt x="139090" y="67659"/>
                    <a:pt x="140106" y="62833"/>
                    <a:pt x="140487" y="61055"/>
                  </a:cubicBezTo>
                  <a:cubicBezTo>
                    <a:pt x="140995" y="59150"/>
                    <a:pt x="143662" y="57245"/>
                    <a:pt x="144932" y="54451"/>
                  </a:cubicBezTo>
                  <a:cubicBezTo>
                    <a:pt x="146202" y="51530"/>
                    <a:pt x="147218" y="46958"/>
                    <a:pt x="148234" y="43275"/>
                  </a:cubicBezTo>
                  <a:moveTo>
                    <a:pt x="630834" y="235173"/>
                  </a:moveTo>
                  <a:cubicBezTo>
                    <a:pt x="630834" y="255492"/>
                    <a:pt x="613943" y="263620"/>
                    <a:pt x="588289" y="263620"/>
                  </a:cubicBezTo>
                  <a:lnTo>
                    <a:pt x="498373" y="263620"/>
                  </a:lnTo>
                  <a:lnTo>
                    <a:pt x="498373" y="161258"/>
                  </a:lnTo>
                  <a:lnTo>
                    <a:pt x="579653" y="161258"/>
                  </a:lnTo>
                  <a:cubicBezTo>
                    <a:pt x="607466" y="161258"/>
                    <a:pt x="623087" y="168751"/>
                    <a:pt x="623087" y="188182"/>
                  </a:cubicBezTo>
                  <a:cubicBezTo>
                    <a:pt x="623087" y="199867"/>
                    <a:pt x="616483" y="206598"/>
                    <a:pt x="608355" y="209773"/>
                  </a:cubicBezTo>
                  <a:cubicBezTo>
                    <a:pt x="607974" y="209899"/>
                    <a:pt x="607720" y="210153"/>
                    <a:pt x="607720" y="210534"/>
                  </a:cubicBezTo>
                  <a:cubicBezTo>
                    <a:pt x="607720" y="210915"/>
                    <a:pt x="607974" y="211169"/>
                    <a:pt x="608355" y="211169"/>
                  </a:cubicBezTo>
                  <a:cubicBezTo>
                    <a:pt x="621182" y="212948"/>
                    <a:pt x="630834" y="220949"/>
                    <a:pt x="630834" y="235299"/>
                  </a:cubicBezTo>
                  <a:moveTo>
                    <a:pt x="528726" y="201390"/>
                  </a:moveTo>
                  <a:lnTo>
                    <a:pt x="579780" y="201390"/>
                  </a:lnTo>
                  <a:cubicBezTo>
                    <a:pt x="588416" y="201390"/>
                    <a:pt x="591972" y="198850"/>
                    <a:pt x="591972" y="194532"/>
                  </a:cubicBezTo>
                  <a:cubicBezTo>
                    <a:pt x="591972" y="189580"/>
                    <a:pt x="588416" y="187167"/>
                    <a:pt x="579780" y="187167"/>
                  </a:cubicBezTo>
                  <a:lnTo>
                    <a:pt x="528726" y="187167"/>
                  </a:lnTo>
                  <a:lnTo>
                    <a:pt x="528726" y="201390"/>
                  </a:lnTo>
                  <a:close/>
                  <a:moveTo>
                    <a:pt x="599592" y="229965"/>
                  </a:moveTo>
                  <a:cubicBezTo>
                    <a:pt x="599592" y="225901"/>
                    <a:pt x="596671" y="223361"/>
                    <a:pt x="588416" y="223361"/>
                  </a:cubicBezTo>
                  <a:lnTo>
                    <a:pt x="528726" y="223361"/>
                  </a:lnTo>
                  <a:lnTo>
                    <a:pt x="528726" y="237586"/>
                  </a:lnTo>
                  <a:lnTo>
                    <a:pt x="588416" y="237586"/>
                  </a:lnTo>
                  <a:cubicBezTo>
                    <a:pt x="596798" y="237586"/>
                    <a:pt x="599592" y="234537"/>
                    <a:pt x="599592" y="229965"/>
                  </a:cubicBezTo>
                  <a:moveTo>
                    <a:pt x="786663" y="263367"/>
                  </a:moveTo>
                  <a:lnTo>
                    <a:pt x="750468" y="263367"/>
                  </a:lnTo>
                  <a:lnTo>
                    <a:pt x="738784" y="241268"/>
                  </a:lnTo>
                  <a:lnTo>
                    <a:pt x="681380" y="241268"/>
                  </a:lnTo>
                  <a:lnTo>
                    <a:pt x="669950" y="263367"/>
                  </a:lnTo>
                  <a:lnTo>
                    <a:pt x="633755" y="263367"/>
                  </a:lnTo>
                  <a:lnTo>
                    <a:pt x="688873" y="161005"/>
                  </a:lnTo>
                  <a:lnTo>
                    <a:pt x="730402" y="161005"/>
                  </a:lnTo>
                  <a:lnTo>
                    <a:pt x="786663" y="263367"/>
                  </a:lnTo>
                  <a:close/>
                  <a:moveTo>
                    <a:pt x="725830" y="216884"/>
                  </a:moveTo>
                  <a:lnTo>
                    <a:pt x="709701" y="186277"/>
                  </a:lnTo>
                  <a:lnTo>
                    <a:pt x="693953" y="216884"/>
                  </a:lnTo>
                  <a:lnTo>
                    <a:pt x="725830" y="216884"/>
                  </a:lnTo>
                  <a:close/>
                  <a:moveTo>
                    <a:pt x="442493" y="230474"/>
                  </a:moveTo>
                  <a:lnTo>
                    <a:pt x="384708" y="161258"/>
                  </a:lnTo>
                  <a:lnTo>
                    <a:pt x="341782" y="161258"/>
                  </a:lnTo>
                  <a:lnTo>
                    <a:pt x="341782" y="263620"/>
                  </a:lnTo>
                  <a:lnTo>
                    <a:pt x="372262" y="263620"/>
                  </a:lnTo>
                  <a:lnTo>
                    <a:pt x="372262" y="194405"/>
                  </a:lnTo>
                  <a:lnTo>
                    <a:pt x="429920" y="263620"/>
                  </a:lnTo>
                  <a:lnTo>
                    <a:pt x="473227" y="263620"/>
                  </a:lnTo>
                  <a:lnTo>
                    <a:pt x="473227" y="161258"/>
                  </a:lnTo>
                  <a:lnTo>
                    <a:pt x="442620" y="161258"/>
                  </a:lnTo>
                  <a:lnTo>
                    <a:pt x="442620" y="230474"/>
                  </a:lnTo>
                  <a:close/>
                </a:path>
              </a:pathLst>
            </a:custGeom>
            <a:solidFill>
              <a:srgbClr val="F94D00"/>
            </a:solidFill>
            <a:ln w="0"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1D22B575-2DBB-3FCF-8C12-A0319B007F60}"/>
              </a:ext>
            </a:extLst>
          </p:cNvPr>
          <p:cNvSpPr/>
          <p:nvPr/>
        </p:nvSpPr>
        <p:spPr>
          <a:xfrm>
            <a:off x="5697019" y="-2252"/>
            <a:ext cx="2069591" cy="5803899"/>
          </a:xfrm>
          <a:custGeom>
            <a:avLst/>
            <a:gdLst>
              <a:gd name="connsiteX0" fmla="*/ 2014855 w 2069591"/>
              <a:gd name="connsiteY0" fmla="*/ 0 h 5803899"/>
              <a:gd name="connsiteX1" fmla="*/ 1925066 w 2069591"/>
              <a:gd name="connsiteY1" fmla="*/ 0 h 5803899"/>
              <a:gd name="connsiteX2" fmla="*/ 1322070 w 2069591"/>
              <a:gd name="connsiteY2" fmla="*/ 2853817 h 5803899"/>
              <a:gd name="connsiteX3" fmla="*/ 0 w 2069591"/>
              <a:gd name="connsiteY3" fmla="*/ 5803899 h 5803899"/>
              <a:gd name="connsiteX4" fmla="*/ 166370 w 2069591"/>
              <a:gd name="connsiteY4" fmla="*/ 5803899 h 5803899"/>
              <a:gd name="connsiteX5" fmla="*/ 1458976 w 2069591"/>
              <a:gd name="connsiteY5" fmla="*/ 2897632 h 5803899"/>
              <a:gd name="connsiteX6" fmla="*/ 2069592 w 2069591"/>
              <a:gd name="connsiteY6" fmla="*/ 0 h 5803899"/>
              <a:gd name="connsiteX7" fmla="*/ 2014982 w 2069591"/>
              <a:gd name="connsiteY7" fmla="*/ 0 h 580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591" h="5803899">
                <a:moveTo>
                  <a:pt x="2014855" y="0"/>
                </a:moveTo>
                <a:lnTo>
                  <a:pt x="1925066" y="0"/>
                </a:lnTo>
                <a:cubicBezTo>
                  <a:pt x="1821815" y="967105"/>
                  <a:pt x="1620266" y="1922272"/>
                  <a:pt x="1322070" y="2853817"/>
                </a:cubicBezTo>
                <a:cubicBezTo>
                  <a:pt x="992632" y="3882771"/>
                  <a:pt x="549402" y="4871212"/>
                  <a:pt x="0" y="5803899"/>
                </a:cubicBezTo>
                <a:lnTo>
                  <a:pt x="166370" y="5803899"/>
                </a:lnTo>
                <a:cubicBezTo>
                  <a:pt x="701548" y="4883403"/>
                  <a:pt x="1134745" y="3909948"/>
                  <a:pt x="1458976" y="2897632"/>
                </a:cubicBezTo>
                <a:cubicBezTo>
                  <a:pt x="1761744" y="1951863"/>
                  <a:pt x="1965833" y="982091"/>
                  <a:pt x="2069592" y="0"/>
                </a:cubicBezTo>
                <a:lnTo>
                  <a:pt x="2014982" y="0"/>
                </a:lnTo>
                <a:close/>
              </a:path>
            </a:pathLst>
          </a:custGeom>
          <a:solidFill>
            <a:schemeClr val="bg1"/>
          </a:solidFill>
          <a:ln w="0"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047ACF26-B567-1E94-F503-E60260D76704}"/>
              </a:ext>
            </a:extLst>
          </p:cNvPr>
          <p:cNvSpPr/>
          <p:nvPr/>
        </p:nvSpPr>
        <p:spPr>
          <a:xfrm>
            <a:off x="1687253" y="-2378"/>
            <a:ext cx="3201796" cy="2054097"/>
          </a:xfrm>
          <a:custGeom>
            <a:avLst/>
            <a:gdLst>
              <a:gd name="connsiteX0" fmla="*/ 0 w 3201796"/>
              <a:gd name="connsiteY0" fmla="*/ 127 h 2054097"/>
              <a:gd name="connsiteX1" fmla="*/ 0 w 3201796"/>
              <a:gd name="connsiteY1" fmla="*/ 2054098 h 2054097"/>
              <a:gd name="connsiteX2" fmla="*/ 654050 w 3201796"/>
              <a:gd name="connsiteY2" fmla="*/ 1989201 h 2054097"/>
              <a:gd name="connsiteX3" fmla="*/ 654050 w 3201796"/>
              <a:gd name="connsiteY3" fmla="*/ 1988820 h 2054097"/>
              <a:gd name="connsiteX4" fmla="*/ 1359662 w 3201796"/>
              <a:gd name="connsiteY4" fmla="*/ 1773936 h 2054097"/>
              <a:gd name="connsiteX5" fmla="*/ 1359662 w 3201796"/>
              <a:gd name="connsiteY5" fmla="*/ 1774190 h 2054097"/>
              <a:gd name="connsiteX6" fmla="*/ 2020951 w 3201796"/>
              <a:gd name="connsiteY6" fmla="*/ 1406398 h 2054097"/>
              <a:gd name="connsiteX7" fmla="*/ 2026666 w 3201796"/>
              <a:gd name="connsiteY7" fmla="*/ 1402334 h 2054097"/>
              <a:gd name="connsiteX8" fmla="*/ 2495169 w 3201796"/>
              <a:gd name="connsiteY8" fmla="*/ 1006094 h 2054097"/>
              <a:gd name="connsiteX9" fmla="*/ 3013456 w 3201796"/>
              <a:gd name="connsiteY9" fmla="*/ 349758 h 2054097"/>
              <a:gd name="connsiteX10" fmla="*/ 3013202 w 3201796"/>
              <a:gd name="connsiteY10" fmla="*/ 349758 h 2054097"/>
              <a:gd name="connsiteX11" fmla="*/ 3201797 w 3201796"/>
              <a:gd name="connsiteY11" fmla="*/ 0 h 2054097"/>
              <a:gd name="connsiteX12" fmla="*/ 0 w 3201796"/>
              <a:gd name="connsiteY12" fmla="*/ 0 h 205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1796" h="2054097">
                <a:moveTo>
                  <a:pt x="0" y="127"/>
                </a:moveTo>
                <a:lnTo>
                  <a:pt x="0" y="2054098"/>
                </a:lnTo>
                <a:cubicBezTo>
                  <a:pt x="221869" y="2052320"/>
                  <a:pt x="440563" y="2030476"/>
                  <a:pt x="654050" y="1989201"/>
                </a:cubicBezTo>
                <a:lnTo>
                  <a:pt x="654050" y="1988820"/>
                </a:lnTo>
                <a:cubicBezTo>
                  <a:pt x="895858" y="1941957"/>
                  <a:pt x="1133348" y="1869694"/>
                  <a:pt x="1359662" y="1773936"/>
                </a:cubicBezTo>
                <a:lnTo>
                  <a:pt x="1359662" y="1774190"/>
                </a:lnTo>
                <a:cubicBezTo>
                  <a:pt x="1591691" y="1676019"/>
                  <a:pt x="1813306" y="1553083"/>
                  <a:pt x="2020951" y="1406398"/>
                </a:cubicBezTo>
                <a:cubicBezTo>
                  <a:pt x="2022856" y="1405001"/>
                  <a:pt x="2024761" y="1403731"/>
                  <a:pt x="2026666" y="1402334"/>
                </a:cubicBezTo>
                <a:cubicBezTo>
                  <a:pt x="2192147" y="1284986"/>
                  <a:pt x="2348865" y="1152779"/>
                  <a:pt x="2495169" y="1006094"/>
                </a:cubicBezTo>
                <a:cubicBezTo>
                  <a:pt x="2695321" y="805561"/>
                  <a:pt x="2868422" y="585216"/>
                  <a:pt x="3013456" y="349758"/>
                </a:cubicBezTo>
                <a:lnTo>
                  <a:pt x="3013202" y="349758"/>
                </a:lnTo>
                <a:cubicBezTo>
                  <a:pt x="3082544" y="236728"/>
                  <a:pt x="3145282" y="119761"/>
                  <a:pt x="3201797" y="0"/>
                </a:cubicBezTo>
                <a:lnTo>
                  <a:pt x="0" y="0"/>
                </a:lnTo>
                <a:close/>
              </a:path>
            </a:pathLst>
          </a:custGeom>
          <a:solidFill>
            <a:srgbClr val="C8102E"/>
          </a:solidFill>
          <a:ln w="0"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13FF7572-F135-6F2C-46D8-467B606356E7}"/>
              </a:ext>
            </a:extLst>
          </p:cNvPr>
          <p:cNvSpPr/>
          <p:nvPr/>
        </p:nvSpPr>
        <p:spPr>
          <a:xfrm>
            <a:off x="1687126" y="-4410"/>
            <a:ext cx="3360673" cy="2197734"/>
          </a:xfrm>
          <a:custGeom>
            <a:avLst/>
            <a:gdLst>
              <a:gd name="connsiteX0" fmla="*/ 127 w 3360673"/>
              <a:gd name="connsiteY0" fmla="*/ 2197735 h 2197734"/>
              <a:gd name="connsiteX1" fmla="*/ 2087753 w 3360673"/>
              <a:gd name="connsiteY1" fmla="*/ 1535176 h 2197734"/>
              <a:gd name="connsiteX2" fmla="*/ 2087753 w 3360673"/>
              <a:gd name="connsiteY2" fmla="*/ 1535430 h 2197734"/>
              <a:gd name="connsiteX3" fmla="*/ 2101723 w 3360673"/>
              <a:gd name="connsiteY3" fmla="*/ 1525524 h 2197734"/>
              <a:gd name="connsiteX4" fmla="*/ 2115312 w 3360673"/>
              <a:gd name="connsiteY4" fmla="*/ 1515745 h 2197734"/>
              <a:gd name="connsiteX5" fmla="*/ 2669032 w 3360673"/>
              <a:gd name="connsiteY5" fmla="*/ 1034288 h 2197734"/>
              <a:gd name="connsiteX6" fmla="*/ 2668524 w 3360673"/>
              <a:gd name="connsiteY6" fmla="*/ 1033780 h 2197734"/>
              <a:gd name="connsiteX7" fmla="*/ 3360674 w 3360673"/>
              <a:gd name="connsiteY7" fmla="*/ 0 h 2197734"/>
              <a:gd name="connsiteX8" fmla="*/ 3201797 w 3360673"/>
              <a:gd name="connsiteY8" fmla="*/ 0 h 2197734"/>
              <a:gd name="connsiteX9" fmla="*/ 3013202 w 3360673"/>
              <a:gd name="connsiteY9" fmla="*/ 349631 h 2197734"/>
              <a:gd name="connsiteX10" fmla="*/ 3013456 w 3360673"/>
              <a:gd name="connsiteY10" fmla="*/ 349631 h 2197734"/>
              <a:gd name="connsiteX11" fmla="*/ 2495169 w 3360673"/>
              <a:gd name="connsiteY11" fmla="*/ 1006094 h 2197734"/>
              <a:gd name="connsiteX12" fmla="*/ 2026666 w 3360673"/>
              <a:gd name="connsiteY12" fmla="*/ 1402334 h 2197734"/>
              <a:gd name="connsiteX13" fmla="*/ 2020951 w 3360673"/>
              <a:gd name="connsiteY13" fmla="*/ 1406398 h 2197734"/>
              <a:gd name="connsiteX14" fmla="*/ 1359789 w 3360673"/>
              <a:gd name="connsiteY14" fmla="*/ 1774190 h 2197734"/>
              <a:gd name="connsiteX15" fmla="*/ 1359789 w 3360673"/>
              <a:gd name="connsiteY15" fmla="*/ 1773936 h 2197734"/>
              <a:gd name="connsiteX16" fmla="*/ 653923 w 3360673"/>
              <a:gd name="connsiteY16" fmla="*/ 1988820 h 2197734"/>
              <a:gd name="connsiteX17" fmla="*/ 653923 w 3360673"/>
              <a:gd name="connsiteY17" fmla="*/ 1989201 h 2197734"/>
              <a:gd name="connsiteX18" fmla="*/ 0 w 3360673"/>
              <a:gd name="connsiteY18" fmla="*/ 2054098 h 2197734"/>
              <a:gd name="connsiteX19" fmla="*/ 0 w 3360673"/>
              <a:gd name="connsiteY19" fmla="*/ 2197735 h 219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673" h="2197734">
                <a:moveTo>
                  <a:pt x="127" y="2197735"/>
                </a:moveTo>
                <a:cubicBezTo>
                  <a:pt x="757174" y="2191893"/>
                  <a:pt x="1478534" y="1960499"/>
                  <a:pt x="2087753" y="1535176"/>
                </a:cubicBezTo>
                <a:lnTo>
                  <a:pt x="2087753" y="1535430"/>
                </a:lnTo>
                <a:cubicBezTo>
                  <a:pt x="2092579" y="1532128"/>
                  <a:pt x="2097151" y="1528826"/>
                  <a:pt x="2101723" y="1525524"/>
                </a:cubicBezTo>
                <a:cubicBezTo>
                  <a:pt x="2106295" y="1522349"/>
                  <a:pt x="2110867" y="1519047"/>
                  <a:pt x="2115312" y="1515745"/>
                </a:cubicBezTo>
                <a:cubicBezTo>
                  <a:pt x="2314702" y="1374267"/>
                  <a:pt x="2500884" y="1212469"/>
                  <a:pt x="2669032" y="1034288"/>
                </a:cubicBezTo>
                <a:lnTo>
                  <a:pt x="2668524" y="1033780"/>
                </a:lnTo>
                <a:cubicBezTo>
                  <a:pt x="2959354" y="726059"/>
                  <a:pt x="3191891" y="376936"/>
                  <a:pt x="3360674" y="0"/>
                </a:cubicBezTo>
                <a:lnTo>
                  <a:pt x="3201797" y="0"/>
                </a:lnTo>
                <a:cubicBezTo>
                  <a:pt x="3145409" y="119888"/>
                  <a:pt x="3082544" y="236855"/>
                  <a:pt x="3013202" y="349631"/>
                </a:cubicBezTo>
                <a:lnTo>
                  <a:pt x="3013456" y="349631"/>
                </a:lnTo>
                <a:cubicBezTo>
                  <a:pt x="2868549" y="585216"/>
                  <a:pt x="2695321" y="805561"/>
                  <a:pt x="2495169" y="1006094"/>
                </a:cubicBezTo>
                <a:cubicBezTo>
                  <a:pt x="2348865" y="1152652"/>
                  <a:pt x="2192147" y="1284986"/>
                  <a:pt x="2026666" y="1402334"/>
                </a:cubicBezTo>
                <a:cubicBezTo>
                  <a:pt x="2024761" y="1403731"/>
                  <a:pt x="2022856" y="1405128"/>
                  <a:pt x="2020951" y="1406398"/>
                </a:cubicBezTo>
                <a:cubicBezTo>
                  <a:pt x="1813179" y="1553083"/>
                  <a:pt x="1591691" y="1676019"/>
                  <a:pt x="1359789" y="1774190"/>
                </a:cubicBezTo>
                <a:lnTo>
                  <a:pt x="1359789" y="1773936"/>
                </a:lnTo>
                <a:cubicBezTo>
                  <a:pt x="1133348" y="1869694"/>
                  <a:pt x="895858" y="1941957"/>
                  <a:pt x="653923" y="1988820"/>
                </a:cubicBezTo>
                <a:lnTo>
                  <a:pt x="653923" y="1989201"/>
                </a:lnTo>
                <a:cubicBezTo>
                  <a:pt x="440563" y="2030476"/>
                  <a:pt x="221869" y="2052320"/>
                  <a:pt x="0" y="2054098"/>
                </a:cubicBezTo>
                <a:lnTo>
                  <a:pt x="0" y="2197735"/>
                </a:lnTo>
                <a:close/>
              </a:path>
            </a:pathLst>
          </a:custGeom>
          <a:solidFill>
            <a:schemeClr val="bg1"/>
          </a:solidFill>
          <a:ln w="0" cap="flat">
            <a:noFill/>
            <a:prstDash val="solid"/>
            <a:miter/>
          </a:ln>
        </p:spPr>
        <p:txBody>
          <a:bodyPr rtlCol="0" anchor="ctr"/>
          <a:lstStyle/>
          <a:p>
            <a:endParaRPr lang="en-US"/>
          </a:p>
        </p:txBody>
      </p:sp>
      <p:grpSp>
        <p:nvGrpSpPr>
          <p:cNvPr id="127" name="NBA In the Classroom">
            <a:extLst>
              <a:ext uri="{FF2B5EF4-FFF2-40B4-BE49-F238E27FC236}">
                <a16:creationId xmlns:a16="http://schemas.microsoft.com/office/drawing/2014/main" id="{340B7498-5F81-B846-A683-904E0198F230}"/>
              </a:ext>
            </a:extLst>
          </p:cNvPr>
          <p:cNvGrpSpPr/>
          <p:nvPr userDrawn="1"/>
        </p:nvGrpSpPr>
        <p:grpSpPr>
          <a:xfrm>
            <a:off x="2047748" y="360172"/>
            <a:ext cx="1509013" cy="894460"/>
            <a:chOff x="2047748" y="360172"/>
            <a:chExt cx="1509013" cy="894460"/>
          </a:xfrm>
        </p:grpSpPr>
        <p:sp>
          <p:nvSpPr>
            <p:cNvPr id="128" name="Freeform 127">
              <a:extLst>
                <a:ext uri="{FF2B5EF4-FFF2-40B4-BE49-F238E27FC236}">
                  <a16:creationId xmlns:a16="http://schemas.microsoft.com/office/drawing/2014/main" id="{2830F170-7C92-2C83-7253-D7F793D5441D}"/>
                </a:ext>
              </a:extLst>
            </p:cNvPr>
            <p:cNvSpPr/>
            <p:nvPr/>
          </p:nvSpPr>
          <p:spPr>
            <a:xfrm>
              <a:off x="2050542" y="360172"/>
              <a:ext cx="154812" cy="380745"/>
            </a:xfrm>
            <a:custGeom>
              <a:avLst/>
              <a:gdLst>
                <a:gd name="connsiteX0" fmla="*/ 106299 w 154812"/>
                <a:gd name="connsiteY0" fmla="*/ 380619 h 380745"/>
                <a:gd name="connsiteX1" fmla="*/ 63373 w 154812"/>
                <a:gd name="connsiteY1" fmla="*/ 208661 h 380745"/>
                <a:gd name="connsiteX2" fmla="*/ 50292 w 154812"/>
                <a:gd name="connsiteY2" fmla="*/ 156718 h 380745"/>
                <a:gd name="connsiteX3" fmla="*/ 50292 w 154812"/>
                <a:gd name="connsiteY3" fmla="*/ 380746 h 380745"/>
                <a:gd name="connsiteX4" fmla="*/ 0 w 154812"/>
                <a:gd name="connsiteY4" fmla="*/ 380746 h 380745"/>
                <a:gd name="connsiteX5" fmla="*/ 0 w 154812"/>
                <a:gd name="connsiteY5" fmla="*/ 127 h 380745"/>
                <a:gd name="connsiteX6" fmla="*/ 56007 w 154812"/>
                <a:gd name="connsiteY6" fmla="*/ 127 h 380745"/>
                <a:gd name="connsiteX7" fmla="*/ 93726 w 154812"/>
                <a:gd name="connsiteY7" fmla="*/ 170942 h 380745"/>
                <a:gd name="connsiteX8" fmla="*/ 105156 w 154812"/>
                <a:gd name="connsiteY8" fmla="*/ 224028 h 380745"/>
                <a:gd name="connsiteX9" fmla="*/ 105156 w 154812"/>
                <a:gd name="connsiteY9" fmla="*/ 0 h 380745"/>
                <a:gd name="connsiteX10" fmla="*/ 154813 w 154812"/>
                <a:gd name="connsiteY10" fmla="*/ 0 h 380745"/>
                <a:gd name="connsiteX11" fmla="*/ 154813 w 154812"/>
                <a:gd name="connsiteY11" fmla="*/ 380619 h 380745"/>
                <a:gd name="connsiteX12" fmla="*/ 106299 w 154812"/>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2"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04F1501A-F404-0E6C-CEAA-26BC0D49511F}"/>
                </a:ext>
              </a:extLst>
            </p:cNvPr>
            <p:cNvSpPr/>
            <p:nvPr/>
          </p:nvSpPr>
          <p:spPr>
            <a:xfrm>
              <a:off x="2234564" y="360172"/>
              <a:ext cx="141224" cy="380618"/>
            </a:xfrm>
            <a:custGeom>
              <a:avLst/>
              <a:gdLst>
                <a:gd name="connsiteX0" fmla="*/ 81153 w 141224"/>
                <a:gd name="connsiteY0" fmla="*/ 380619 h 380618"/>
                <a:gd name="connsiteX1" fmla="*/ 0 w 141224"/>
                <a:gd name="connsiteY1" fmla="*/ 380619 h 380618"/>
                <a:gd name="connsiteX2" fmla="*/ 0 w 141224"/>
                <a:gd name="connsiteY2" fmla="*/ 0 h 380618"/>
                <a:gd name="connsiteX3" fmla="*/ 81153 w 141224"/>
                <a:gd name="connsiteY3" fmla="*/ 0 h 380618"/>
                <a:gd name="connsiteX4" fmla="*/ 141224 w 141224"/>
                <a:gd name="connsiteY4" fmla="*/ 65659 h 380618"/>
                <a:gd name="connsiteX5" fmla="*/ 141224 w 141224"/>
                <a:gd name="connsiteY5" fmla="*/ 140462 h 380618"/>
                <a:gd name="connsiteX6" fmla="*/ 113157 w 141224"/>
                <a:gd name="connsiteY6" fmla="*/ 186817 h 380618"/>
                <a:gd name="connsiteX7" fmla="*/ 141224 w 141224"/>
                <a:gd name="connsiteY7" fmla="*/ 233172 h 380618"/>
                <a:gd name="connsiteX8" fmla="*/ 141224 w 141224"/>
                <a:gd name="connsiteY8" fmla="*/ 314833 h 380618"/>
                <a:gd name="connsiteX9" fmla="*/ 81153 w 141224"/>
                <a:gd name="connsiteY9" fmla="*/ 380492 h 380618"/>
                <a:gd name="connsiteX10" fmla="*/ 84582 w 141224"/>
                <a:gd name="connsiteY10" fmla="*/ 69723 h 380618"/>
                <a:gd name="connsiteX11" fmla="*/ 73787 w 141224"/>
                <a:gd name="connsiteY11" fmla="*/ 53721 h 380618"/>
                <a:gd name="connsiteX12" fmla="*/ 58928 w 141224"/>
                <a:gd name="connsiteY12" fmla="*/ 53721 h 380618"/>
                <a:gd name="connsiteX13" fmla="*/ 58928 w 141224"/>
                <a:gd name="connsiteY13" fmla="*/ 164592 h 380618"/>
                <a:gd name="connsiteX14" fmla="*/ 73787 w 141224"/>
                <a:gd name="connsiteY14" fmla="*/ 164592 h 380618"/>
                <a:gd name="connsiteX15" fmla="*/ 84582 w 141224"/>
                <a:gd name="connsiteY15" fmla="*/ 147955 h 380618"/>
                <a:gd name="connsiteX16" fmla="*/ 84582 w 141224"/>
                <a:gd name="connsiteY16" fmla="*/ 69723 h 380618"/>
                <a:gd name="connsiteX17" fmla="*/ 84582 w 141224"/>
                <a:gd name="connsiteY17" fmla="*/ 229743 h 380618"/>
                <a:gd name="connsiteX18" fmla="*/ 73787 w 141224"/>
                <a:gd name="connsiteY18" fmla="*/ 213106 h 380618"/>
                <a:gd name="connsiteX19" fmla="*/ 58928 w 141224"/>
                <a:gd name="connsiteY19" fmla="*/ 213106 h 380618"/>
                <a:gd name="connsiteX20" fmla="*/ 58928 w 141224"/>
                <a:gd name="connsiteY20" fmla="*/ 327406 h 380618"/>
                <a:gd name="connsiteX21" fmla="*/ 73787 w 141224"/>
                <a:gd name="connsiteY21" fmla="*/ 327406 h 380618"/>
                <a:gd name="connsiteX22" fmla="*/ 84582 w 141224"/>
                <a:gd name="connsiteY22" fmla="*/ 311404 h 380618"/>
                <a:gd name="connsiteX23" fmla="*/ 84582 w 141224"/>
                <a:gd name="connsiteY23" fmla="*/ 229743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1224" h="380618">
                  <a:moveTo>
                    <a:pt x="81153" y="380619"/>
                  </a:moveTo>
                  <a:lnTo>
                    <a:pt x="0" y="380619"/>
                  </a:lnTo>
                  <a:lnTo>
                    <a:pt x="0" y="0"/>
                  </a:lnTo>
                  <a:lnTo>
                    <a:pt x="81153" y="0"/>
                  </a:lnTo>
                  <a:cubicBezTo>
                    <a:pt x="109728" y="0"/>
                    <a:pt x="141224" y="16002"/>
                    <a:pt x="141224" y="65659"/>
                  </a:cubicBezTo>
                  <a:lnTo>
                    <a:pt x="141224" y="140462"/>
                  </a:lnTo>
                  <a:cubicBezTo>
                    <a:pt x="141224" y="161036"/>
                    <a:pt x="132588" y="177673"/>
                    <a:pt x="113157" y="186817"/>
                  </a:cubicBezTo>
                  <a:cubicBezTo>
                    <a:pt x="132588" y="197104"/>
                    <a:pt x="141224" y="211963"/>
                    <a:pt x="141224" y="233172"/>
                  </a:cubicBezTo>
                  <a:lnTo>
                    <a:pt x="141224" y="314833"/>
                  </a:lnTo>
                  <a:cubicBezTo>
                    <a:pt x="141224" y="364617"/>
                    <a:pt x="109728" y="380492"/>
                    <a:pt x="81153" y="380492"/>
                  </a:cubicBezTo>
                  <a:close/>
                  <a:moveTo>
                    <a:pt x="84582" y="69723"/>
                  </a:moveTo>
                  <a:cubicBezTo>
                    <a:pt x="84582" y="58293"/>
                    <a:pt x="81153" y="53721"/>
                    <a:pt x="73787" y="53721"/>
                  </a:cubicBezTo>
                  <a:lnTo>
                    <a:pt x="58928" y="53721"/>
                  </a:lnTo>
                  <a:lnTo>
                    <a:pt x="58928" y="164592"/>
                  </a:lnTo>
                  <a:lnTo>
                    <a:pt x="73787" y="164592"/>
                  </a:lnTo>
                  <a:cubicBezTo>
                    <a:pt x="81153" y="164592"/>
                    <a:pt x="84582" y="159512"/>
                    <a:pt x="84582" y="147955"/>
                  </a:cubicBezTo>
                  <a:lnTo>
                    <a:pt x="84582" y="69723"/>
                  </a:lnTo>
                  <a:close/>
                  <a:moveTo>
                    <a:pt x="84582" y="229743"/>
                  </a:moveTo>
                  <a:cubicBezTo>
                    <a:pt x="84582" y="218313"/>
                    <a:pt x="81153" y="213106"/>
                    <a:pt x="73787" y="213106"/>
                  </a:cubicBezTo>
                  <a:lnTo>
                    <a:pt x="58928" y="213106"/>
                  </a:lnTo>
                  <a:lnTo>
                    <a:pt x="58928" y="327406"/>
                  </a:lnTo>
                  <a:lnTo>
                    <a:pt x="73787" y="327406"/>
                  </a:lnTo>
                  <a:cubicBezTo>
                    <a:pt x="81153" y="327406"/>
                    <a:pt x="84582" y="322834"/>
                    <a:pt x="84582" y="311404"/>
                  </a:cubicBezTo>
                  <a:lnTo>
                    <a:pt x="84582" y="229743"/>
                  </a:lnTo>
                  <a:close/>
                </a:path>
              </a:pathLst>
            </a:custGeom>
            <a:solidFill>
              <a:srgbClr val="FFFFFF"/>
            </a:solidFill>
            <a:ln w="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5BA347BC-EA81-3DD3-DEA0-7C430AF4A339}"/>
                </a:ext>
              </a:extLst>
            </p:cNvPr>
            <p:cNvSpPr/>
            <p:nvPr/>
          </p:nvSpPr>
          <p:spPr>
            <a:xfrm>
              <a:off x="2386710" y="360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E075C75-6EAB-5916-185D-7B26CF2A3CDA}"/>
                </a:ext>
              </a:extLst>
            </p:cNvPr>
            <p:cNvSpPr/>
            <p:nvPr/>
          </p:nvSpPr>
          <p:spPr>
            <a:xfrm>
              <a:off x="2622042" y="360172"/>
              <a:ext cx="58800" cy="380618"/>
            </a:xfrm>
            <a:custGeom>
              <a:avLst/>
              <a:gdLst>
                <a:gd name="connsiteX0" fmla="*/ 0 w 58800"/>
                <a:gd name="connsiteY0" fmla="*/ 380619 h 380618"/>
                <a:gd name="connsiteX1" fmla="*/ 0 w 58800"/>
                <a:gd name="connsiteY1" fmla="*/ 0 h 380618"/>
                <a:gd name="connsiteX2" fmla="*/ 58801 w 58800"/>
                <a:gd name="connsiteY2" fmla="*/ 0 h 380618"/>
                <a:gd name="connsiteX3" fmla="*/ 58801 w 58800"/>
                <a:gd name="connsiteY3" fmla="*/ 380619 h 380618"/>
                <a:gd name="connsiteX4" fmla="*/ 0 w 58800"/>
                <a:gd name="connsiteY4" fmla="*/ 380619 h 38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00" h="380618">
                  <a:moveTo>
                    <a:pt x="0" y="380619"/>
                  </a:moveTo>
                  <a:lnTo>
                    <a:pt x="0" y="0"/>
                  </a:lnTo>
                  <a:lnTo>
                    <a:pt x="58801" y="0"/>
                  </a:lnTo>
                  <a:lnTo>
                    <a:pt x="58801"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FBF173D2-9A16-CE48-8E8F-25B82513705C}"/>
                </a:ext>
              </a:extLst>
            </p:cNvPr>
            <p:cNvSpPr/>
            <p:nvPr/>
          </p:nvSpPr>
          <p:spPr>
            <a:xfrm>
              <a:off x="2710052" y="360172"/>
              <a:ext cx="154813" cy="380745"/>
            </a:xfrm>
            <a:custGeom>
              <a:avLst/>
              <a:gdLst>
                <a:gd name="connsiteX0" fmla="*/ 106299 w 154813"/>
                <a:gd name="connsiteY0" fmla="*/ 380619 h 380745"/>
                <a:gd name="connsiteX1" fmla="*/ 63373 w 154813"/>
                <a:gd name="connsiteY1" fmla="*/ 208661 h 380745"/>
                <a:gd name="connsiteX2" fmla="*/ 50292 w 154813"/>
                <a:gd name="connsiteY2" fmla="*/ 156718 h 380745"/>
                <a:gd name="connsiteX3" fmla="*/ 50292 w 154813"/>
                <a:gd name="connsiteY3" fmla="*/ 380746 h 380745"/>
                <a:gd name="connsiteX4" fmla="*/ 0 w 154813"/>
                <a:gd name="connsiteY4" fmla="*/ 380746 h 380745"/>
                <a:gd name="connsiteX5" fmla="*/ 0 w 154813"/>
                <a:gd name="connsiteY5" fmla="*/ 127 h 380745"/>
                <a:gd name="connsiteX6" fmla="*/ 56007 w 154813"/>
                <a:gd name="connsiteY6" fmla="*/ 127 h 380745"/>
                <a:gd name="connsiteX7" fmla="*/ 93726 w 154813"/>
                <a:gd name="connsiteY7" fmla="*/ 170942 h 380745"/>
                <a:gd name="connsiteX8" fmla="*/ 105156 w 154813"/>
                <a:gd name="connsiteY8" fmla="*/ 224028 h 380745"/>
                <a:gd name="connsiteX9" fmla="*/ 105156 w 154813"/>
                <a:gd name="connsiteY9" fmla="*/ 0 h 380745"/>
                <a:gd name="connsiteX10" fmla="*/ 154813 w 154813"/>
                <a:gd name="connsiteY10" fmla="*/ 0 h 380745"/>
                <a:gd name="connsiteX11" fmla="*/ 154813 w 154813"/>
                <a:gd name="connsiteY11" fmla="*/ 380619 h 380745"/>
                <a:gd name="connsiteX12" fmla="*/ 106299 w 154813"/>
                <a:gd name="connsiteY12" fmla="*/ 380619 h 3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813" h="380745">
                  <a:moveTo>
                    <a:pt x="106299" y="380619"/>
                  </a:moveTo>
                  <a:lnTo>
                    <a:pt x="63373" y="208661"/>
                  </a:lnTo>
                  <a:lnTo>
                    <a:pt x="50292" y="156718"/>
                  </a:lnTo>
                  <a:lnTo>
                    <a:pt x="50292" y="380746"/>
                  </a:lnTo>
                  <a:lnTo>
                    <a:pt x="0" y="380746"/>
                  </a:lnTo>
                  <a:lnTo>
                    <a:pt x="0" y="127"/>
                  </a:lnTo>
                  <a:lnTo>
                    <a:pt x="56007" y="127"/>
                  </a:lnTo>
                  <a:lnTo>
                    <a:pt x="93726" y="170942"/>
                  </a:lnTo>
                  <a:lnTo>
                    <a:pt x="105156" y="224028"/>
                  </a:lnTo>
                  <a:lnTo>
                    <a:pt x="105156" y="0"/>
                  </a:lnTo>
                  <a:lnTo>
                    <a:pt x="154813" y="0"/>
                  </a:lnTo>
                  <a:lnTo>
                    <a:pt x="154813" y="380619"/>
                  </a:lnTo>
                  <a:lnTo>
                    <a:pt x="106299" y="380619"/>
                  </a:lnTo>
                  <a:close/>
                </a:path>
              </a:pathLst>
            </a:custGeom>
            <a:solidFill>
              <a:srgbClr val="FFFFFF"/>
            </a:solidFill>
            <a:ln w="0"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57321753-6CD6-CB21-42C9-2C81E4342A2F}"/>
                </a:ext>
              </a:extLst>
            </p:cNvPr>
            <p:cNvSpPr/>
            <p:nvPr/>
          </p:nvSpPr>
          <p:spPr>
            <a:xfrm>
              <a:off x="2943860" y="360299"/>
              <a:ext cx="144525" cy="380491"/>
            </a:xfrm>
            <a:custGeom>
              <a:avLst/>
              <a:gdLst>
                <a:gd name="connsiteX0" fmla="*/ 101600 w 144525"/>
                <a:gd name="connsiteY0" fmla="*/ 57658 h 380491"/>
                <a:gd name="connsiteX1" fmla="*/ 101600 w 144525"/>
                <a:gd name="connsiteY1" fmla="*/ 380492 h 380491"/>
                <a:gd name="connsiteX2" fmla="*/ 42799 w 144525"/>
                <a:gd name="connsiteY2" fmla="*/ 380492 h 380491"/>
                <a:gd name="connsiteX3" fmla="*/ 42799 w 144525"/>
                <a:gd name="connsiteY3" fmla="*/ 57658 h 380491"/>
                <a:gd name="connsiteX4" fmla="*/ 0 w 144525"/>
                <a:gd name="connsiteY4" fmla="*/ 57658 h 380491"/>
                <a:gd name="connsiteX5" fmla="*/ 0 w 144525"/>
                <a:gd name="connsiteY5" fmla="*/ 0 h 380491"/>
                <a:gd name="connsiteX6" fmla="*/ 144526 w 144525"/>
                <a:gd name="connsiteY6" fmla="*/ 0 h 380491"/>
                <a:gd name="connsiteX7" fmla="*/ 144526 w 144525"/>
                <a:gd name="connsiteY7" fmla="*/ 57658 h 380491"/>
                <a:gd name="connsiteX8" fmla="*/ 101600 w 144525"/>
                <a:gd name="connsiteY8" fmla="*/ 57658 h 38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25" h="380491">
                  <a:moveTo>
                    <a:pt x="101600" y="57658"/>
                  </a:moveTo>
                  <a:lnTo>
                    <a:pt x="101600" y="380492"/>
                  </a:lnTo>
                  <a:lnTo>
                    <a:pt x="42799" y="380492"/>
                  </a:lnTo>
                  <a:lnTo>
                    <a:pt x="42799" y="57658"/>
                  </a:lnTo>
                  <a:lnTo>
                    <a:pt x="0" y="57658"/>
                  </a:lnTo>
                  <a:lnTo>
                    <a:pt x="0" y="0"/>
                  </a:lnTo>
                  <a:lnTo>
                    <a:pt x="144526" y="0"/>
                  </a:lnTo>
                  <a:lnTo>
                    <a:pt x="144526" y="57658"/>
                  </a:lnTo>
                  <a:lnTo>
                    <a:pt x="101600" y="57658"/>
                  </a:lnTo>
                  <a:close/>
                </a:path>
              </a:pathLst>
            </a:custGeom>
            <a:solidFill>
              <a:srgbClr val="FFFFFF"/>
            </a:solidFill>
            <a:ln w="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A7017F-C821-4063-03F0-ED867D725597}"/>
                </a:ext>
              </a:extLst>
            </p:cNvPr>
            <p:cNvSpPr/>
            <p:nvPr/>
          </p:nvSpPr>
          <p:spPr>
            <a:xfrm>
              <a:off x="3105530" y="360172"/>
              <a:ext cx="150240" cy="380618"/>
            </a:xfrm>
            <a:custGeom>
              <a:avLst/>
              <a:gdLst>
                <a:gd name="connsiteX0" fmla="*/ 91948 w 150240"/>
                <a:gd name="connsiteY0" fmla="*/ 380619 h 380618"/>
                <a:gd name="connsiteX1" fmla="*/ 91948 w 150240"/>
                <a:gd name="connsiteY1" fmla="*/ 223520 h 380618"/>
                <a:gd name="connsiteX2" fmla="*/ 58801 w 150240"/>
                <a:gd name="connsiteY2" fmla="*/ 223520 h 380618"/>
                <a:gd name="connsiteX3" fmla="*/ 58801 w 150240"/>
                <a:gd name="connsiteY3" fmla="*/ 380619 h 380618"/>
                <a:gd name="connsiteX4" fmla="*/ 0 w 150240"/>
                <a:gd name="connsiteY4" fmla="*/ 380619 h 380618"/>
                <a:gd name="connsiteX5" fmla="*/ 0 w 150240"/>
                <a:gd name="connsiteY5" fmla="*/ 0 h 380618"/>
                <a:gd name="connsiteX6" fmla="*/ 58801 w 150240"/>
                <a:gd name="connsiteY6" fmla="*/ 0 h 380618"/>
                <a:gd name="connsiteX7" fmla="*/ 58801 w 150240"/>
                <a:gd name="connsiteY7" fmla="*/ 165100 h 380618"/>
                <a:gd name="connsiteX8" fmla="*/ 91948 w 150240"/>
                <a:gd name="connsiteY8" fmla="*/ 165100 h 380618"/>
                <a:gd name="connsiteX9" fmla="*/ 91948 w 150240"/>
                <a:gd name="connsiteY9" fmla="*/ 0 h 380618"/>
                <a:gd name="connsiteX10" fmla="*/ 150241 w 150240"/>
                <a:gd name="connsiteY10" fmla="*/ 0 h 380618"/>
                <a:gd name="connsiteX11" fmla="*/ 150241 w 150240"/>
                <a:gd name="connsiteY11" fmla="*/ 380619 h 380618"/>
                <a:gd name="connsiteX12" fmla="*/ 91948 w 150240"/>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40" h="380618">
                  <a:moveTo>
                    <a:pt x="91948" y="380619"/>
                  </a:moveTo>
                  <a:lnTo>
                    <a:pt x="91948" y="223520"/>
                  </a:lnTo>
                  <a:lnTo>
                    <a:pt x="58801" y="223520"/>
                  </a:lnTo>
                  <a:lnTo>
                    <a:pt x="58801" y="380619"/>
                  </a:lnTo>
                  <a:lnTo>
                    <a:pt x="0" y="380619"/>
                  </a:lnTo>
                  <a:lnTo>
                    <a:pt x="0" y="0"/>
                  </a:lnTo>
                  <a:lnTo>
                    <a:pt x="58801" y="0"/>
                  </a:lnTo>
                  <a:lnTo>
                    <a:pt x="58801" y="165100"/>
                  </a:lnTo>
                  <a:lnTo>
                    <a:pt x="91948" y="165100"/>
                  </a:lnTo>
                  <a:lnTo>
                    <a:pt x="91948" y="0"/>
                  </a:lnTo>
                  <a:lnTo>
                    <a:pt x="150241" y="0"/>
                  </a:lnTo>
                  <a:lnTo>
                    <a:pt x="150241" y="380619"/>
                  </a:lnTo>
                  <a:lnTo>
                    <a:pt x="91948" y="380619"/>
                  </a:lnTo>
                  <a:close/>
                </a:path>
              </a:pathLst>
            </a:custGeom>
            <a:solidFill>
              <a:srgbClr val="FFFFFF"/>
            </a:solidFill>
            <a:ln w="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F4DB4481-C9E5-C79B-2213-A7376C75C2C3}"/>
                </a:ext>
              </a:extLst>
            </p:cNvPr>
            <p:cNvSpPr/>
            <p:nvPr/>
          </p:nvSpPr>
          <p:spPr>
            <a:xfrm>
              <a:off x="3285490" y="360172"/>
              <a:ext cx="123444" cy="380618"/>
            </a:xfrm>
            <a:custGeom>
              <a:avLst/>
              <a:gdLst>
                <a:gd name="connsiteX0" fmla="*/ 0 w 123444"/>
                <a:gd name="connsiteY0" fmla="*/ 380619 h 380618"/>
                <a:gd name="connsiteX1" fmla="*/ 0 w 123444"/>
                <a:gd name="connsiteY1" fmla="*/ 0 h 380618"/>
                <a:gd name="connsiteX2" fmla="*/ 123444 w 123444"/>
                <a:gd name="connsiteY2" fmla="*/ 0 h 380618"/>
                <a:gd name="connsiteX3" fmla="*/ 123444 w 123444"/>
                <a:gd name="connsiteY3" fmla="*/ 54864 h 380618"/>
                <a:gd name="connsiteX4" fmla="*/ 58928 w 123444"/>
                <a:gd name="connsiteY4" fmla="*/ 54864 h 380618"/>
                <a:gd name="connsiteX5" fmla="*/ 58928 w 123444"/>
                <a:gd name="connsiteY5" fmla="*/ 158877 h 380618"/>
                <a:gd name="connsiteX6" fmla="*/ 101854 w 123444"/>
                <a:gd name="connsiteY6" fmla="*/ 158877 h 380618"/>
                <a:gd name="connsiteX7" fmla="*/ 101854 w 123444"/>
                <a:gd name="connsiteY7" fmla="*/ 210947 h 380618"/>
                <a:gd name="connsiteX8" fmla="*/ 58928 w 123444"/>
                <a:gd name="connsiteY8" fmla="*/ 210947 h 380618"/>
                <a:gd name="connsiteX9" fmla="*/ 58928 w 123444"/>
                <a:gd name="connsiteY9" fmla="*/ 324104 h 380618"/>
                <a:gd name="connsiteX10" fmla="*/ 123444 w 123444"/>
                <a:gd name="connsiteY10" fmla="*/ 324104 h 380618"/>
                <a:gd name="connsiteX11" fmla="*/ 123444 w 123444"/>
                <a:gd name="connsiteY11" fmla="*/ 380619 h 380618"/>
                <a:gd name="connsiteX12" fmla="*/ 0 w 123444"/>
                <a:gd name="connsiteY12"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 h="380618">
                  <a:moveTo>
                    <a:pt x="0" y="380619"/>
                  </a:moveTo>
                  <a:lnTo>
                    <a:pt x="0" y="0"/>
                  </a:lnTo>
                  <a:lnTo>
                    <a:pt x="123444" y="0"/>
                  </a:lnTo>
                  <a:lnTo>
                    <a:pt x="123444" y="54864"/>
                  </a:lnTo>
                  <a:lnTo>
                    <a:pt x="58928" y="54864"/>
                  </a:lnTo>
                  <a:lnTo>
                    <a:pt x="58928" y="158877"/>
                  </a:lnTo>
                  <a:lnTo>
                    <a:pt x="101854" y="158877"/>
                  </a:lnTo>
                  <a:lnTo>
                    <a:pt x="101854" y="210947"/>
                  </a:lnTo>
                  <a:lnTo>
                    <a:pt x="58928" y="210947"/>
                  </a:lnTo>
                  <a:lnTo>
                    <a:pt x="58928" y="324104"/>
                  </a:lnTo>
                  <a:lnTo>
                    <a:pt x="123444" y="324104"/>
                  </a:lnTo>
                  <a:lnTo>
                    <a:pt x="123444"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8AD09F0A-0D5F-1D0D-4808-6786014DC30D}"/>
                </a:ext>
              </a:extLst>
            </p:cNvPr>
            <p:cNvSpPr/>
            <p:nvPr/>
          </p:nvSpPr>
          <p:spPr>
            <a:xfrm>
              <a:off x="2047748" y="862330"/>
              <a:ext cx="143891" cy="392175"/>
            </a:xfrm>
            <a:custGeom>
              <a:avLst/>
              <a:gdLst>
                <a:gd name="connsiteX0" fmla="*/ 75946 w 143891"/>
                <a:gd name="connsiteY0" fmla="*/ 392176 h 392175"/>
                <a:gd name="connsiteX1" fmla="*/ 0 w 143891"/>
                <a:gd name="connsiteY1" fmla="*/ 313817 h 392175"/>
                <a:gd name="connsiteX2" fmla="*/ 0 w 143891"/>
                <a:gd name="connsiteY2" fmla="*/ 78359 h 392175"/>
                <a:gd name="connsiteX3" fmla="*/ 75946 w 143891"/>
                <a:gd name="connsiteY3" fmla="*/ 0 h 392175"/>
                <a:gd name="connsiteX4" fmla="*/ 143891 w 143891"/>
                <a:gd name="connsiteY4" fmla="*/ 76581 h 392175"/>
                <a:gd name="connsiteX5" fmla="*/ 143891 w 143891"/>
                <a:gd name="connsiteY5" fmla="*/ 141732 h 392175"/>
                <a:gd name="connsiteX6" fmla="*/ 93599 w 143891"/>
                <a:gd name="connsiteY6" fmla="*/ 141732 h 392175"/>
                <a:gd name="connsiteX7" fmla="*/ 93599 w 143891"/>
                <a:gd name="connsiteY7" fmla="*/ 74930 h 392175"/>
                <a:gd name="connsiteX8" fmla="*/ 76454 w 143891"/>
                <a:gd name="connsiteY8" fmla="*/ 57150 h 392175"/>
                <a:gd name="connsiteX9" fmla="*/ 59944 w 143891"/>
                <a:gd name="connsiteY9" fmla="*/ 74930 h 392175"/>
                <a:gd name="connsiteX10" fmla="*/ 59944 w 143891"/>
                <a:gd name="connsiteY10" fmla="*/ 317246 h 392175"/>
                <a:gd name="connsiteX11" fmla="*/ 76454 w 143891"/>
                <a:gd name="connsiteY11" fmla="*/ 335026 h 392175"/>
                <a:gd name="connsiteX12" fmla="*/ 93599 w 143891"/>
                <a:gd name="connsiteY12" fmla="*/ 317246 h 392175"/>
                <a:gd name="connsiteX13" fmla="*/ 93599 w 143891"/>
                <a:gd name="connsiteY13" fmla="*/ 250444 h 392175"/>
                <a:gd name="connsiteX14" fmla="*/ 143891 w 143891"/>
                <a:gd name="connsiteY14" fmla="*/ 250444 h 392175"/>
                <a:gd name="connsiteX15" fmla="*/ 143891 w 143891"/>
                <a:gd name="connsiteY15" fmla="*/ 315595 h 392175"/>
                <a:gd name="connsiteX16" fmla="*/ 75946 w 143891"/>
                <a:gd name="connsiteY16" fmla="*/ 392176 h 392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3891" h="392175">
                  <a:moveTo>
                    <a:pt x="75946" y="392176"/>
                  </a:moveTo>
                  <a:cubicBezTo>
                    <a:pt x="33655" y="392176"/>
                    <a:pt x="0" y="360680"/>
                    <a:pt x="0" y="313817"/>
                  </a:cubicBezTo>
                  <a:lnTo>
                    <a:pt x="0" y="78359"/>
                  </a:lnTo>
                  <a:cubicBezTo>
                    <a:pt x="0" y="32004"/>
                    <a:pt x="33655" y="0"/>
                    <a:pt x="75946" y="0"/>
                  </a:cubicBezTo>
                  <a:cubicBezTo>
                    <a:pt x="118237" y="0"/>
                    <a:pt x="143891" y="31496"/>
                    <a:pt x="143891" y="76581"/>
                  </a:cubicBezTo>
                  <a:lnTo>
                    <a:pt x="143891" y="141732"/>
                  </a:lnTo>
                  <a:lnTo>
                    <a:pt x="93599" y="141732"/>
                  </a:lnTo>
                  <a:lnTo>
                    <a:pt x="93599" y="74930"/>
                  </a:lnTo>
                  <a:cubicBezTo>
                    <a:pt x="93599" y="64643"/>
                    <a:pt x="88392" y="57150"/>
                    <a:pt x="76454" y="57150"/>
                  </a:cubicBezTo>
                  <a:cubicBezTo>
                    <a:pt x="64516" y="57150"/>
                    <a:pt x="59944" y="64516"/>
                    <a:pt x="59944" y="74930"/>
                  </a:cubicBezTo>
                  <a:lnTo>
                    <a:pt x="59944" y="317246"/>
                  </a:lnTo>
                  <a:cubicBezTo>
                    <a:pt x="59944" y="327533"/>
                    <a:pt x="64516" y="335026"/>
                    <a:pt x="76454" y="335026"/>
                  </a:cubicBezTo>
                  <a:cubicBezTo>
                    <a:pt x="88392" y="335026"/>
                    <a:pt x="93599" y="327660"/>
                    <a:pt x="93599" y="317246"/>
                  </a:cubicBezTo>
                  <a:lnTo>
                    <a:pt x="93599" y="250444"/>
                  </a:lnTo>
                  <a:lnTo>
                    <a:pt x="143891" y="250444"/>
                  </a:lnTo>
                  <a:lnTo>
                    <a:pt x="143891" y="315595"/>
                  </a:lnTo>
                  <a:cubicBezTo>
                    <a:pt x="143891" y="361315"/>
                    <a:pt x="119253" y="392176"/>
                    <a:pt x="75946" y="392176"/>
                  </a:cubicBezTo>
                  <a:close/>
                </a:path>
              </a:pathLst>
            </a:custGeom>
            <a:solidFill>
              <a:srgbClr val="FFFFFF"/>
            </a:solidFill>
            <a:ln w="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59AA848-DE73-242C-DE76-2C72039E2663}"/>
                </a:ext>
              </a:extLst>
            </p:cNvPr>
            <p:cNvSpPr/>
            <p:nvPr/>
          </p:nvSpPr>
          <p:spPr>
            <a:xfrm>
              <a:off x="2215007" y="868172"/>
              <a:ext cx="120014" cy="380618"/>
            </a:xfrm>
            <a:custGeom>
              <a:avLst/>
              <a:gdLst>
                <a:gd name="connsiteX0" fmla="*/ 127 w 120014"/>
                <a:gd name="connsiteY0" fmla="*/ 380619 h 380618"/>
                <a:gd name="connsiteX1" fmla="*/ 127 w 120014"/>
                <a:gd name="connsiteY1" fmla="*/ 0 h 380618"/>
                <a:gd name="connsiteX2" fmla="*/ 58928 w 120014"/>
                <a:gd name="connsiteY2" fmla="*/ 0 h 380618"/>
                <a:gd name="connsiteX3" fmla="*/ 58928 w 120014"/>
                <a:gd name="connsiteY3" fmla="*/ 325755 h 380618"/>
                <a:gd name="connsiteX4" fmla="*/ 120015 w 120014"/>
                <a:gd name="connsiteY4" fmla="*/ 325755 h 380618"/>
                <a:gd name="connsiteX5" fmla="*/ 120015 w 120014"/>
                <a:gd name="connsiteY5" fmla="*/ 380619 h 380618"/>
                <a:gd name="connsiteX6" fmla="*/ 0 w 120014"/>
                <a:gd name="connsiteY6"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4" h="380618">
                  <a:moveTo>
                    <a:pt x="127" y="380619"/>
                  </a:moveTo>
                  <a:lnTo>
                    <a:pt x="127" y="0"/>
                  </a:lnTo>
                  <a:lnTo>
                    <a:pt x="58928" y="0"/>
                  </a:lnTo>
                  <a:lnTo>
                    <a:pt x="58928" y="325755"/>
                  </a:lnTo>
                  <a:lnTo>
                    <a:pt x="120015" y="325755"/>
                  </a:lnTo>
                  <a:lnTo>
                    <a:pt x="120015" y="380619"/>
                  </a:lnTo>
                  <a:lnTo>
                    <a:pt x="0" y="380619"/>
                  </a:lnTo>
                  <a:close/>
                </a:path>
              </a:pathLst>
            </a:custGeom>
            <a:solidFill>
              <a:srgbClr val="FFFFFF"/>
            </a:solidFill>
            <a:ln w="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DD9F732D-83E0-1953-AED7-CE3B759BCAA9}"/>
                </a:ext>
              </a:extLst>
            </p:cNvPr>
            <p:cNvSpPr/>
            <p:nvPr/>
          </p:nvSpPr>
          <p:spPr>
            <a:xfrm>
              <a:off x="2336926" y="868172"/>
              <a:ext cx="157099" cy="380618"/>
            </a:xfrm>
            <a:custGeom>
              <a:avLst/>
              <a:gdLst>
                <a:gd name="connsiteX0" fmla="*/ 97028 w 157099"/>
                <a:gd name="connsiteY0" fmla="*/ 380619 h 380618"/>
                <a:gd name="connsiteX1" fmla="*/ 93599 w 157099"/>
                <a:gd name="connsiteY1" fmla="*/ 315468 h 380618"/>
                <a:gd name="connsiteX2" fmla="*/ 58801 w 157099"/>
                <a:gd name="connsiteY2" fmla="*/ 315468 h 380618"/>
                <a:gd name="connsiteX3" fmla="*/ 53086 w 157099"/>
                <a:gd name="connsiteY3" fmla="*/ 380619 h 380618"/>
                <a:gd name="connsiteX4" fmla="*/ 0 w 157099"/>
                <a:gd name="connsiteY4" fmla="*/ 380619 h 380618"/>
                <a:gd name="connsiteX5" fmla="*/ 45085 w 157099"/>
                <a:gd name="connsiteY5" fmla="*/ 0 h 380618"/>
                <a:gd name="connsiteX6" fmla="*/ 111887 w 157099"/>
                <a:gd name="connsiteY6" fmla="*/ 0 h 380618"/>
                <a:gd name="connsiteX7" fmla="*/ 157099 w 157099"/>
                <a:gd name="connsiteY7" fmla="*/ 380619 h 380618"/>
                <a:gd name="connsiteX8" fmla="*/ 97028 w 157099"/>
                <a:gd name="connsiteY8" fmla="*/ 380619 h 380618"/>
                <a:gd name="connsiteX9" fmla="*/ 78740 w 157099"/>
                <a:gd name="connsiteY9" fmla="*/ 103505 h 380618"/>
                <a:gd name="connsiteX10" fmla="*/ 64516 w 157099"/>
                <a:gd name="connsiteY10" fmla="*/ 261239 h 380618"/>
                <a:gd name="connsiteX11" fmla="*/ 89154 w 157099"/>
                <a:gd name="connsiteY11" fmla="*/ 261239 h 380618"/>
                <a:gd name="connsiteX12" fmla="*/ 78867 w 157099"/>
                <a:gd name="connsiteY12" fmla="*/ 103505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099" h="380618">
                  <a:moveTo>
                    <a:pt x="97028" y="380619"/>
                  </a:moveTo>
                  <a:lnTo>
                    <a:pt x="93599" y="315468"/>
                  </a:lnTo>
                  <a:lnTo>
                    <a:pt x="58801" y="315468"/>
                  </a:lnTo>
                  <a:lnTo>
                    <a:pt x="53086" y="380619"/>
                  </a:lnTo>
                  <a:lnTo>
                    <a:pt x="0" y="380619"/>
                  </a:lnTo>
                  <a:lnTo>
                    <a:pt x="45085" y="0"/>
                  </a:lnTo>
                  <a:lnTo>
                    <a:pt x="111887" y="0"/>
                  </a:lnTo>
                  <a:lnTo>
                    <a:pt x="157099" y="380619"/>
                  </a:lnTo>
                  <a:lnTo>
                    <a:pt x="97028" y="380619"/>
                  </a:lnTo>
                  <a:close/>
                  <a:moveTo>
                    <a:pt x="78740" y="103505"/>
                  </a:moveTo>
                  <a:lnTo>
                    <a:pt x="64516" y="261239"/>
                  </a:lnTo>
                  <a:lnTo>
                    <a:pt x="89154" y="261239"/>
                  </a:lnTo>
                  <a:lnTo>
                    <a:pt x="78867" y="103505"/>
                  </a:lnTo>
                  <a:close/>
                </a:path>
              </a:pathLst>
            </a:custGeom>
            <a:solidFill>
              <a:srgbClr val="FFFFFF"/>
            </a:solidFill>
            <a:ln w="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CEBA90ED-91E2-8643-B459-48178884D5C0}"/>
                </a:ext>
              </a:extLst>
            </p:cNvPr>
            <p:cNvSpPr/>
            <p:nvPr/>
          </p:nvSpPr>
          <p:spPr>
            <a:xfrm>
              <a:off x="2502026"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7E4EFA09-7908-379B-104C-104AB826C773}"/>
                </a:ext>
              </a:extLst>
            </p:cNvPr>
            <p:cNvSpPr/>
            <p:nvPr/>
          </p:nvSpPr>
          <p:spPr>
            <a:xfrm>
              <a:off x="2663825" y="862584"/>
              <a:ext cx="146685" cy="392048"/>
            </a:xfrm>
            <a:custGeom>
              <a:avLst/>
              <a:gdLst>
                <a:gd name="connsiteX0" fmla="*/ 73660 w 146685"/>
                <a:gd name="connsiteY0" fmla="*/ 391922 h 392048"/>
                <a:gd name="connsiteX1" fmla="*/ 0 w 146685"/>
                <a:gd name="connsiteY1" fmla="*/ 312547 h 392048"/>
                <a:gd name="connsiteX2" fmla="*/ 0 w 146685"/>
                <a:gd name="connsiteY2" fmla="*/ 272542 h 392048"/>
                <a:gd name="connsiteX3" fmla="*/ 51435 w 146685"/>
                <a:gd name="connsiteY3" fmla="*/ 272542 h 392048"/>
                <a:gd name="connsiteX4" fmla="*/ 51435 w 146685"/>
                <a:gd name="connsiteY4" fmla="*/ 317119 h 392048"/>
                <a:gd name="connsiteX5" fmla="*/ 70866 w 146685"/>
                <a:gd name="connsiteY5" fmla="*/ 339979 h 392048"/>
                <a:gd name="connsiteX6" fmla="*/ 89662 w 146685"/>
                <a:gd name="connsiteY6" fmla="*/ 317119 h 392048"/>
                <a:gd name="connsiteX7" fmla="*/ 53721 w 146685"/>
                <a:gd name="connsiteY7" fmla="*/ 217678 h 392048"/>
                <a:gd name="connsiteX8" fmla="*/ 1143 w 146685"/>
                <a:gd name="connsiteY8" fmla="*/ 85725 h 392048"/>
                <a:gd name="connsiteX9" fmla="*/ 77089 w 146685"/>
                <a:gd name="connsiteY9" fmla="*/ 0 h 392048"/>
                <a:gd name="connsiteX10" fmla="*/ 143891 w 146685"/>
                <a:gd name="connsiteY10" fmla="*/ 79375 h 392048"/>
                <a:gd name="connsiteX11" fmla="*/ 143891 w 146685"/>
                <a:gd name="connsiteY11" fmla="*/ 121158 h 392048"/>
                <a:gd name="connsiteX12" fmla="*/ 93091 w 146685"/>
                <a:gd name="connsiteY12" fmla="*/ 121158 h 392048"/>
                <a:gd name="connsiteX13" fmla="*/ 93091 w 146685"/>
                <a:gd name="connsiteY13" fmla="*/ 73787 h 392048"/>
                <a:gd name="connsiteX14" fmla="*/ 77089 w 146685"/>
                <a:gd name="connsiteY14" fmla="*/ 54356 h 392048"/>
                <a:gd name="connsiteX15" fmla="*/ 59309 w 146685"/>
                <a:gd name="connsiteY15" fmla="*/ 73787 h 392048"/>
                <a:gd name="connsiteX16" fmla="*/ 96393 w 146685"/>
                <a:gd name="connsiteY16" fmla="*/ 175514 h 392048"/>
                <a:gd name="connsiteX17" fmla="*/ 146685 w 146685"/>
                <a:gd name="connsiteY17" fmla="*/ 308102 h 392048"/>
                <a:gd name="connsiteX18" fmla="*/ 73533 w 146685"/>
                <a:gd name="connsiteY18" fmla="*/ 392049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685" h="392048">
                  <a:moveTo>
                    <a:pt x="73660" y="391922"/>
                  </a:moveTo>
                  <a:cubicBezTo>
                    <a:pt x="27940" y="391922"/>
                    <a:pt x="0" y="363347"/>
                    <a:pt x="0" y="312547"/>
                  </a:cubicBezTo>
                  <a:lnTo>
                    <a:pt x="0" y="272542"/>
                  </a:lnTo>
                  <a:lnTo>
                    <a:pt x="51435" y="272542"/>
                  </a:lnTo>
                  <a:lnTo>
                    <a:pt x="51435" y="317119"/>
                  </a:lnTo>
                  <a:cubicBezTo>
                    <a:pt x="51435" y="330835"/>
                    <a:pt x="57785" y="339979"/>
                    <a:pt x="70866" y="339979"/>
                  </a:cubicBezTo>
                  <a:cubicBezTo>
                    <a:pt x="83947" y="339979"/>
                    <a:pt x="89662" y="331470"/>
                    <a:pt x="89662" y="317119"/>
                  </a:cubicBezTo>
                  <a:cubicBezTo>
                    <a:pt x="89662" y="282829"/>
                    <a:pt x="75946" y="256032"/>
                    <a:pt x="53721" y="217678"/>
                  </a:cubicBezTo>
                  <a:cubicBezTo>
                    <a:pt x="31369" y="182245"/>
                    <a:pt x="1143" y="129667"/>
                    <a:pt x="1143" y="85725"/>
                  </a:cubicBezTo>
                  <a:cubicBezTo>
                    <a:pt x="1143" y="38354"/>
                    <a:pt x="25781" y="0"/>
                    <a:pt x="77089" y="0"/>
                  </a:cubicBezTo>
                  <a:cubicBezTo>
                    <a:pt x="117094" y="0"/>
                    <a:pt x="143891" y="29083"/>
                    <a:pt x="143891" y="79375"/>
                  </a:cubicBezTo>
                  <a:lnTo>
                    <a:pt x="143891" y="121158"/>
                  </a:lnTo>
                  <a:lnTo>
                    <a:pt x="93091" y="121158"/>
                  </a:lnTo>
                  <a:lnTo>
                    <a:pt x="93091" y="73787"/>
                  </a:lnTo>
                  <a:cubicBezTo>
                    <a:pt x="93091" y="61214"/>
                    <a:pt x="86233" y="54356"/>
                    <a:pt x="77089" y="54356"/>
                  </a:cubicBezTo>
                  <a:cubicBezTo>
                    <a:pt x="67310" y="54356"/>
                    <a:pt x="59309" y="60706"/>
                    <a:pt x="59309" y="73787"/>
                  </a:cubicBezTo>
                  <a:cubicBezTo>
                    <a:pt x="59309" y="117729"/>
                    <a:pt x="72517" y="133223"/>
                    <a:pt x="96393" y="175514"/>
                  </a:cubicBezTo>
                  <a:cubicBezTo>
                    <a:pt x="121539" y="218440"/>
                    <a:pt x="146685" y="263525"/>
                    <a:pt x="146685" y="308102"/>
                  </a:cubicBezTo>
                  <a:cubicBezTo>
                    <a:pt x="146685" y="367538"/>
                    <a:pt x="110744" y="392049"/>
                    <a:pt x="73533" y="392049"/>
                  </a:cubicBezTo>
                  <a:close/>
                </a:path>
              </a:pathLst>
            </a:custGeom>
            <a:solidFill>
              <a:srgbClr val="FFFFFF"/>
            </a:solidFill>
            <a:ln w="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55DF7EA0-E5E0-ABA1-CE1B-08B968B68397}"/>
                </a:ext>
              </a:extLst>
            </p:cNvPr>
            <p:cNvSpPr/>
            <p:nvPr/>
          </p:nvSpPr>
          <p:spPr>
            <a:xfrm>
              <a:off x="2833623" y="868299"/>
              <a:ext cx="150114" cy="380618"/>
            </a:xfrm>
            <a:custGeom>
              <a:avLst/>
              <a:gdLst>
                <a:gd name="connsiteX0" fmla="*/ 99822 w 150114"/>
                <a:gd name="connsiteY0" fmla="*/ 380492 h 380618"/>
                <a:gd name="connsiteX1" fmla="*/ 85598 w 150114"/>
                <a:gd name="connsiteY1" fmla="*/ 321691 h 380618"/>
                <a:gd name="connsiteX2" fmla="*/ 85598 w 150114"/>
                <a:gd name="connsiteY2" fmla="*/ 238887 h 380618"/>
                <a:gd name="connsiteX3" fmla="*/ 73025 w 150114"/>
                <a:gd name="connsiteY3" fmla="*/ 221742 h 380618"/>
                <a:gd name="connsiteX4" fmla="*/ 58801 w 150114"/>
                <a:gd name="connsiteY4" fmla="*/ 221742 h 380618"/>
                <a:gd name="connsiteX5" fmla="*/ 58801 w 150114"/>
                <a:gd name="connsiteY5" fmla="*/ 380619 h 380618"/>
                <a:gd name="connsiteX6" fmla="*/ 0 w 150114"/>
                <a:gd name="connsiteY6" fmla="*/ 380619 h 380618"/>
                <a:gd name="connsiteX7" fmla="*/ 0 w 150114"/>
                <a:gd name="connsiteY7" fmla="*/ 0 h 380618"/>
                <a:gd name="connsiteX8" fmla="*/ 79375 w 150114"/>
                <a:gd name="connsiteY8" fmla="*/ 0 h 380618"/>
                <a:gd name="connsiteX9" fmla="*/ 141097 w 150114"/>
                <a:gd name="connsiteY9" fmla="*/ 66802 h 380618"/>
                <a:gd name="connsiteX10" fmla="*/ 141097 w 150114"/>
                <a:gd name="connsiteY10" fmla="*/ 153670 h 380618"/>
                <a:gd name="connsiteX11" fmla="*/ 115951 w 150114"/>
                <a:gd name="connsiteY11" fmla="*/ 196596 h 380618"/>
                <a:gd name="connsiteX12" fmla="*/ 142748 w 150114"/>
                <a:gd name="connsiteY12" fmla="*/ 240030 h 380618"/>
                <a:gd name="connsiteX13" fmla="*/ 142748 w 150114"/>
                <a:gd name="connsiteY13" fmla="*/ 317119 h 380618"/>
                <a:gd name="connsiteX14" fmla="*/ 150114 w 150114"/>
                <a:gd name="connsiteY14" fmla="*/ 378841 h 380618"/>
                <a:gd name="connsiteX15" fmla="*/ 150114 w 150114"/>
                <a:gd name="connsiteY15" fmla="*/ 380492 h 380618"/>
                <a:gd name="connsiteX16" fmla="*/ 99822 w 150114"/>
                <a:gd name="connsiteY16" fmla="*/ 380492 h 380618"/>
                <a:gd name="connsiteX17" fmla="*/ 83820 w 150114"/>
                <a:gd name="connsiteY17" fmla="*/ 69596 h 380618"/>
                <a:gd name="connsiteX18" fmla="*/ 73533 w 150114"/>
                <a:gd name="connsiteY18" fmla="*/ 53594 h 380618"/>
                <a:gd name="connsiteX19" fmla="*/ 58674 w 150114"/>
                <a:gd name="connsiteY19" fmla="*/ 53594 h 380618"/>
                <a:gd name="connsiteX20" fmla="*/ 58674 w 150114"/>
                <a:gd name="connsiteY20" fmla="*/ 171323 h 380618"/>
                <a:gd name="connsiteX21" fmla="*/ 73533 w 150114"/>
                <a:gd name="connsiteY21" fmla="*/ 171323 h 380618"/>
                <a:gd name="connsiteX22" fmla="*/ 83820 w 150114"/>
                <a:gd name="connsiteY22" fmla="*/ 155321 h 380618"/>
                <a:gd name="connsiteX23" fmla="*/ 83820 w 150114"/>
                <a:gd name="connsiteY23" fmla="*/ 69596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0114" h="380618">
                  <a:moveTo>
                    <a:pt x="99822" y="380492"/>
                  </a:moveTo>
                  <a:cubicBezTo>
                    <a:pt x="90678" y="380492"/>
                    <a:pt x="85598" y="343408"/>
                    <a:pt x="85598" y="321691"/>
                  </a:cubicBezTo>
                  <a:lnTo>
                    <a:pt x="85598" y="238887"/>
                  </a:lnTo>
                  <a:cubicBezTo>
                    <a:pt x="85598" y="229743"/>
                    <a:pt x="81026" y="221742"/>
                    <a:pt x="73025" y="221742"/>
                  </a:cubicBezTo>
                  <a:lnTo>
                    <a:pt x="58801" y="221742"/>
                  </a:lnTo>
                  <a:lnTo>
                    <a:pt x="58801" y="380619"/>
                  </a:lnTo>
                  <a:lnTo>
                    <a:pt x="0" y="380619"/>
                  </a:lnTo>
                  <a:lnTo>
                    <a:pt x="0" y="0"/>
                  </a:lnTo>
                  <a:lnTo>
                    <a:pt x="79375" y="0"/>
                  </a:lnTo>
                  <a:cubicBezTo>
                    <a:pt x="108458" y="0"/>
                    <a:pt x="141097" y="17145"/>
                    <a:pt x="141097" y="66802"/>
                  </a:cubicBezTo>
                  <a:lnTo>
                    <a:pt x="141097" y="153670"/>
                  </a:lnTo>
                  <a:cubicBezTo>
                    <a:pt x="141097" y="171450"/>
                    <a:pt x="131318" y="186182"/>
                    <a:pt x="115951" y="196596"/>
                  </a:cubicBezTo>
                  <a:cubicBezTo>
                    <a:pt x="131318" y="206883"/>
                    <a:pt x="142748" y="221107"/>
                    <a:pt x="142748" y="240030"/>
                  </a:cubicBezTo>
                  <a:lnTo>
                    <a:pt x="142748" y="317119"/>
                  </a:lnTo>
                  <a:cubicBezTo>
                    <a:pt x="142748" y="341122"/>
                    <a:pt x="146177" y="360553"/>
                    <a:pt x="150114" y="378841"/>
                  </a:cubicBezTo>
                  <a:lnTo>
                    <a:pt x="150114" y="380492"/>
                  </a:lnTo>
                  <a:lnTo>
                    <a:pt x="99822" y="380492"/>
                  </a:lnTo>
                  <a:close/>
                  <a:moveTo>
                    <a:pt x="83820" y="69596"/>
                  </a:moveTo>
                  <a:cubicBezTo>
                    <a:pt x="83820" y="58166"/>
                    <a:pt x="80391" y="53594"/>
                    <a:pt x="73533" y="53594"/>
                  </a:cubicBezTo>
                  <a:lnTo>
                    <a:pt x="58674" y="53594"/>
                  </a:lnTo>
                  <a:lnTo>
                    <a:pt x="58674" y="171323"/>
                  </a:lnTo>
                  <a:lnTo>
                    <a:pt x="73533" y="171323"/>
                  </a:lnTo>
                  <a:cubicBezTo>
                    <a:pt x="80391" y="171323"/>
                    <a:pt x="83820" y="167386"/>
                    <a:pt x="83820" y="155321"/>
                  </a:cubicBezTo>
                  <a:lnTo>
                    <a:pt x="83820" y="69596"/>
                  </a:lnTo>
                  <a:close/>
                </a:path>
              </a:pathLst>
            </a:custGeom>
            <a:solidFill>
              <a:srgbClr val="FFFFFF"/>
            </a:solidFill>
            <a:ln w="0"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B2CCE1B6-63BF-F025-0AE9-0C0D92E0381A}"/>
                </a:ext>
              </a:extLst>
            </p:cNvPr>
            <p:cNvSpPr/>
            <p:nvPr/>
          </p:nvSpPr>
          <p:spPr>
            <a:xfrm>
              <a:off x="2999739" y="862457"/>
              <a:ext cx="148589" cy="392048"/>
            </a:xfrm>
            <a:custGeom>
              <a:avLst/>
              <a:gdLst>
                <a:gd name="connsiteX0" fmla="*/ 74295 w 148589"/>
                <a:gd name="connsiteY0" fmla="*/ 392049 h 392048"/>
                <a:gd name="connsiteX1" fmla="*/ 0 w 148589"/>
                <a:gd name="connsiteY1" fmla="*/ 315468 h 392048"/>
                <a:gd name="connsiteX2" fmla="*/ 0 w 148589"/>
                <a:gd name="connsiteY2" fmla="*/ 76581 h 392048"/>
                <a:gd name="connsiteX3" fmla="*/ 74295 w 148589"/>
                <a:gd name="connsiteY3" fmla="*/ 0 h 392048"/>
                <a:gd name="connsiteX4" fmla="*/ 148590 w 148589"/>
                <a:gd name="connsiteY4" fmla="*/ 76581 h 392048"/>
                <a:gd name="connsiteX5" fmla="*/ 148590 w 148589"/>
                <a:gd name="connsiteY5" fmla="*/ 315468 h 392048"/>
                <a:gd name="connsiteX6" fmla="*/ 74295 w 148589"/>
                <a:gd name="connsiteY6" fmla="*/ 392049 h 392048"/>
                <a:gd name="connsiteX7" fmla="*/ 88519 w 148589"/>
                <a:gd name="connsiteY7" fmla="*/ 72644 h 392048"/>
                <a:gd name="connsiteX8" fmla="*/ 74295 w 148589"/>
                <a:gd name="connsiteY8" fmla="*/ 57277 h 392048"/>
                <a:gd name="connsiteX9" fmla="*/ 60071 w 148589"/>
                <a:gd name="connsiteY9" fmla="*/ 72644 h 392048"/>
                <a:gd name="connsiteX10" fmla="*/ 60071 w 148589"/>
                <a:gd name="connsiteY10" fmla="*/ 319532 h 392048"/>
                <a:gd name="connsiteX11" fmla="*/ 74295 w 148589"/>
                <a:gd name="connsiteY11" fmla="*/ 334899 h 392048"/>
                <a:gd name="connsiteX12" fmla="*/ 88519 w 148589"/>
                <a:gd name="connsiteY12" fmla="*/ 319532 h 392048"/>
                <a:gd name="connsiteX13" fmla="*/ 88519 w 148589"/>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89"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94C79A0F-EC91-5274-FA94-1D5A7EEAFEC6}"/>
                </a:ext>
              </a:extLst>
            </p:cNvPr>
            <p:cNvSpPr/>
            <p:nvPr/>
          </p:nvSpPr>
          <p:spPr>
            <a:xfrm>
              <a:off x="3172967" y="862457"/>
              <a:ext cx="148590" cy="392048"/>
            </a:xfrm>
            <a:custGeom>
              <a:avLst/>
              <a:gdLst>
                <a:gd name="connsiteX0" fmla="*/ 74295 w 148590"/>
                <a:gd name="connsiteY0" fmla="*/ 392049 h 392048"/>
                <a:gd name="connsiteX1" fmla="*/ 0 w 148590"/>
                <a:gd name="connsiteY1" fmla="*/ 315468 h 392048"/>
                <a:gd name="connsiteX2" fmla="*/ 0 w 148590"/>
                <a:gd name="connsiteY2" fmla="*/ 76581 h 392048"/>
                <a:gd name="connsiteX3" fmla="*/ 74295 w 148590"/>
                <a:gd name="connsiteY3" fmla="*/ 0 h 392048"/>
                <a:gd name="connsiteX4" fmla="*/ 148590 w 148590"/>
                <a:gd name="connsiteY4" fmla="*/ 76581 h 392048"/>
                <a:gd name="connsiteX5" fmla="*/ 148590 w 148590"/>
                <a:gd name="connsiteY5" fmla="*/ 315468 h 392048"/>
                <a:gd name="connsiteX6" fmla="*/ 74295 w 148590"/>
                <a:gd name="connsiteY6" fmla="*/ 392049 h 392048"/>
                <a:gd name="connsiteX7" fmla="*/ 88519 w 148590"/>
                <a:gd name="connsiteY7" fmla="*/ 72644 h 392048"/>
                <a:gd name="connsiteX8" fmla="*/ 74295 w 148590"/>
                <a:gd name="connsiteY8" fmla="*/ 57277 h 392048"/>
                <a:gd name="connsiteX9" fmla="*/ 60071 w 148590"/>
                <a:gd name="connsiteY9" fmla="*/ 72644 h 392048"/>
                <a:gd name="connsiteX10" fmla="*/ 60071 w 148590"/>
                <a:gd name="connsiteY10" fmla="*/ 319532 h 392048"/>
                <a:gd name="connsiteX11" fmla="*/ 74295 w 148590"/>
                <a:gd name="connsiteY11" fmla="*/ 334899 h 392048"/>
                <a:gd name="connsiteX12" fmla="*/ 88519 w 148590"/>
                <a:gd name="connsiteY12" fmla="*/ 319532 h 392048"/>
                <a:gd name="connsiteX13" fmla="*/ 88519 w 148590"/>
                <a:gd name="connsiteY13" fmla="*/ 72644 h 39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590" h="392048">
                  <a:moveTo>
                    <a:pt x="74295" y="392049"/>
                  </a:moveTo>
                  <a:cubicBezTo>
                    <a:pt x="33147" y="392049"/>
                    <a:pt x="0" y="361188"/>
                    <a:pt x="0" y="315468"/>
                  </a:cubicBezTo>
                  <a:lnTo>
                    <a:pt x="0" y="76581"/>
                  </a:lnTo>
                  <a:cubicBezTo>
                    <a:pt x="0" y="31496"/>
                    <a:pt x="33147" y="0"/>
                    <a:pt x="74295" y="0"/>
                  </a:cubicBezTo>
                  <a:cubicBezTo>
                    <a:pt x="115443" y="0"/>
                    <a:pt x="148590" y="31496"/>
                    <a:pt x="148590" y="76581"/>
                  </a:cubicBezTo>
                  <a:lnTo>
                    <a:pt x="148590" y="315468"/>
                  </a:lnTo>
                  <a:cubicBezTo>
                    <a:pt x="148590" y="361188"/>
                    <a:pt x="116078" y="392049"/>
                    <a:pt x="74295" y="392049"/>
                  </a:cubicBezTo>
                  <a:close/>
                  <a:moveTo>
                    <a:pt x="88519" y="72644"/>
                  </a:moveTo>
                  <a:cubicBezTo>
                    <a:pt x="88519" y="62992"/>
                    <a:pt x="82804" y="57277"/>
                    <a:pt x="74295" y="57277"/>
                  </a:cubicBezTo>
                  <a:cubicBezTo>
                    <a:pt x="65786" y="57277"/>
                    <a:pt x="60071" y="62992"/>
                    <a:pt x="60071" y="72644"/>
                  </a:cubicBezTo>
                  <a:lnTo>
                    <a:pt x="60071" y="319532"/>
                  </a:lnTo>
                  <a:cubicBezTo>
                    <a:pt x="60071" y="329184"/>
                    <a:pt x="65786" y="334899"/>
                    <a:pt x="74295" y="334899"/>
                  </a:cubicBezTo>
                  <a:cubicBezTo>
                    <a:pt x="82804" y="334899"/>
                    <a:pt x="88519" y="329184"/>
                    <a:pt x="88519" y="319532"/>
                  </a:cubicBezTo>
                  <a:lnTo>
                    <a:pt x="88519" y="72644"/>
                  </a:lnTo>
                  <a:close/>
                </a:path>
              </a:pathLst>
            </a:custGeom>
            <a:solidFill>
              <a:srgbClr val="FFFFFF"/>
            </a:solidFill>
            <a:ln w="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9B39066-5562-EC25-032C-78ABEF750EAC}"/>
                </a:ext>
              </a:extLst>
            </p:cNvPr>
            <p:cNvSpPr/>
            <p:nvPr/>
          </p:nvSpPr>
          <p:spPr>
            <a:xfrm>
              <a:off x="3348990" y="868172"/>
              <a:ext cx="207771" cy="380618"/>
            </a:xfrm>
            <a:custGeom>
              <a:avLst/>
              <a:gdLst>
                <a:gd name="connsiteX0" fmla="*/ 151384 w 207771"/>
                <a:gd name="connsiteY0" fmla="*/ 380619 h 380618"/>
                <a:gd name="connsiteX1" fmla="*/ 151384 w 207771"/>
                <a:gd name="connsiteY1" fmla="*/ 90932 h 380618"/>
                <a:gd name="connsiteX2" fmla="*/ 143383 w 207771"/>
                <a:gd name="connsiteY2" fmla="*/ 177800 h 380618"/>
                <a:gd name="connsiteX3" fmla="*/ 118872 w 207771"/>
                <a:gd name="connsiteY3" fmla="*/ 380619 h 380618"/>
                <a:gd name="connsiteX4" fmla="*/ 80010 w 207771"/>
                <a:gd name="connsiteY4" fmla="*/ 380619 h 380618"/>
                <a:gd name="connsiteX5" fmla="*/ 58293 w 207771"/>
                <a:gd name="connsiteY5" fmla="*/ 177800 h 380618"/>
                <a:gd name="connsiteX6" fmla="*/ 51435 w 207771"/>
                <a:gd name="connsiteY6" fmla="*/ 90932 h 380618"/>
                <a:gd name="connsiteX7" fmla="*/ 51435 w 207771"/>
                <a:gd name="connsiteY7" fmla="*/ 380619 h 380618"/>
                <a:gd name="connsiteX8" fmla="*/ 0 w 207771"/>
                <a:gd name="connsiteY8" fmla="*/ 380619 h 380618"/>
                <a:gd name="connsiteX9" fmla="*/ 0 w 207771"/>
                <a:gd name="connsiteY9" fmla="*/ 0 h 380618"/>
                <a:gd name="connsiteX10" fmla="*/ 77089 w 207771"/>
                <a:gd name="connsiteY10" fmla="*/ 0 h 380618"/>
                <a:gd name="connsiteX11" fmla="*/ 97663 w 207771"/>
                <a:gd name="connsiteY11" fmla="*/ 149733 h 380618"/>
                <a:gd name="connsiteX12" fmla="*/ 105664 w 207771"/>
                <a:gd name="connsiteY12" fmla="*/ 235966 h 380618"/>
                <a:gd name="connsiteX13" fmla="*/ 113030 w 207771"/>
                <a:gd name="connsiteY13" fmla="*/ 149733 h 380618"/>
                <a:gd name="connsiteX14" fmla="*/ 131826 w 207771"/>
                <a:gd name="connsiteY14" fmla="*/ 0 h 380618"/>
                <a:gd name="connsiteX15" fmla="*/ 207772 w 207771"/>
                <a:gd name="connsiteY15" fmla="*/ 0 h 380618"/>
                <a:gd name="connsiteX16" fmla="*/ 207772 w 207771"/>
                <a:gd name="connsiteY16" fmla="*/ 380619 h 380618"/>
                <a:gd name="connsiteX17" fmla="*/ 151130 w 207771"/>
                <a:gd name="connsiteY17" fmla="*/ 380619 h 38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7771" h="380618">
                  <a:moveTo>
                    <a:pt x="151384" y="380619"/>
                  </a:moveTo>
                  <a:lnTo>
                    <a:pt x="151384" y="90932"/>
                  </a:lnTo>
                  <a:lnTo>
                    <a:pt x="143383" y="177800"/>
                  </a:lnTo>
                  <a:lnTo>
                    <a:pt x="118872" y="380619"/>
                  </a:lnTo>
                  <a:lnTo>
                    <a:pt x="80010" y="380619"/>
                  </a:lnTo>
                  <a:lnTo>
                    <a:pt x="58293" y="177800"/>
                  </a:lnTo>
                  <a:lnTo>
                    <a:pt x="51435" y="90932"/>
                  </a:lnTo>
                  <a:lnTo>
                    <a:pt x="51435" y="380619"/>
                  </a:lnTo>
                  <a:lnTo>
                    <a:pt x="0" y="380619"/>
                  </a:lnTo>
                  <a:lnTo>
                    <a:pt x="0" y="0"/>
                  </a:lnTo>
                  <a:lnTo>
                    <a:pt x="77089" y="0"/>
                  </a:lnTo>
                  <a:lnTo>
                    <a:pt x="97663" y="149733"/>
                  </a:lnTo>
                  <a:lnTo>
                    <a:pt x="105664" y="235966"/>
                  </a:lnTo>
                  <a:lnTo>
                    <a:pt x="113030" y="149733"/>
                  </a:lnTo>
                  <a:lnTo>
                    <a:pt x="131826" y="0"/>
                  </a:lnTo>
                  <a:lnTo>
                    <a:pt x="207772" y="0"/>
                  </a:lnTo>
                  <a:lnTo>
                    <a:pt x="207772" y="380619"/>
                  </a:lnTo>
                  <a:lnTo>
                    <a:pt x="151130" y="380619"/>
                  </a:lnTo>
                  <a:close/>
                </a:path>
              </a:pathLst>
            </a:custGeom>
            <a:solidFill>
              <a:srgbClr val="FFFFFF"/>
            </a:solidFill>
            <a:ln w="0" cap="flat">
              <a:noFill/>
              <a:prstDash val="solid"/>
              <a:miter/>
            </a:ln>
          </p:spPr>
          <p:txBody>
            <a:bodyPr rtlCol="0" anchor="ctr"/>
            <a:lstStyle/>
            <a:p>
              <a:endParaRPr lang="en-US"/>
            </a:p>
          </p:txBody>
        </p:sp>
      </p:grpSp>
      <p:sp>
        <p:nvSpPr>
          <p:cNvPr id="16" name="Picture Placeholder 15">
            <a:extLst>
              <a:ext uri="{FF2B5EF4-FFF2-40B4-BE49-F238E27FC236}">
                <a16:creationId xmlns:a16="http://schemas.microsoft.com/office/drawing/2014/main" id="{165A2C28-A027-84B4-9458-64524A7C0BFB}"/>
              </a:ext>
            </a:extLst>
          </p:cNvPr>
          <p:cNvSpPr>
            <a:spLocks noGrp="1"/>
          </p:cNvSpPr>
          <p:nvPr>
            <p:ph type="pic" sz="quarter" idx="15"/>
          </p:nvPr>
        </p:nvSpPr>
        <p:spPr>
          <a:xfrm>
            <a:off x="5186553" y="-4410"/>
            <a:ext cx="7005447" cy="6862410"/>
          </a:xfrm>
          <a:custGeom>
            <a:avLst/>
            <a:gdLst>
              <a:gd name="connsiteX0" fmla="*/ 4425401 w 7005447"/>
              <a:gd name="connsiteY0" fmla="*/ 6101058 h 6862410"/>
              <a:gd name="connsiteX1" fmla="*/ 3963858 w 7005447"/>
              <a:gd name="connsiteY1" fmla="*/ 6663018 h 6862410"/>
              <a:gd name="connsiteX2" fmla="*/ 3840962 w 7005447"/>
              <a:gd name="connsiteY2" fmla="*/ 6860645 h 6862410"/>
              <a:gd name="connsiteX3" fmla="*/ 3963805 w 7005447"/>
              <a:gd name="connsiteY3" fmla="*/ 6663019 h 6862410"/>
              <a:gd name="connsiteX4" fmla="*/ 4425401 w 7005447"/>
              <a:gd name="connsiteY4" fmla="*/ 6101058 h 6862410"/>
              <a:gd name="connsiteX5" fmla="*/ 2576957 w 7005447"/>
              <a:gd name="connsiteY5" fmla="*/ 0 h 6862410"/>
              <a:gd name="connsiteX6" fmla="*/ 7005447 w 7005447"/>
              <a:gd name="connsiteY6" fmla="*/ 0 h 6862410"/>
              <a:gd name="connsiteX7" fmla="*/ 7005447 w 7005447"/>
              <a:gd name="connsiteY7" fmla="*/ 4898247 h 6862410"/>
              <a:gd name="connsiteX8" fmla="*/ 6669283 w 7005447"/>
              <a:gd name="connsiteY8" fmla="*/ 4914228 h 6862410"/>
              <a:gd name="connsiteX9" fmla="*/ 4550003 w 7005447"/>
              <a:gd name="connsiteY9" fmla="*/ 5812479 h 6862410"/>
              <a:gd name="connsiteX10" fmla="*/ 4335601 w 7005447"/>
              <a:gd name="connsiteY10" fmla="*/ 6011258 h 6862410"/>
              <a:gd name="connsiteX11" fmla="*/ 3828012 w 7005447"/>
              <a:gd name="connsiteY11" fmla="*/ 6638449 h 6862410"/>
              <a:gd name="connsiteX12" fmla="*/ 3693952 w 7005447"/>
              <a:gd name="connsiteY12" fmla="*/ 6862410 h 6862410"/>
              <a:gd name="connsiteX13" fmla="*/ 0 w 7005447"/>
              <a:gd name="connsiteY13" fmla="*/ 6862410 h 6862410"/>
              <a:gd name="connsiteX14" fmla="*/ 47244 w 7005447"/>
              <a:gd name="connsiteY14" fmla="*/ 6794803 h 6862410"/>
              <a:gd name="connsiteX15" fmla="*/ 1966341 w 7005447"/>
              <a:gd name="connsiteY15" fmla="*/ 2899495 h 6862410"/>
              <a:gd name="connsiteX16" fmla="*/ 2576957 w 7005447"/>
              <a:gd name="connsiteY16" fmla="*/ 0 h 68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05447" h="6862410">
                <a:moveTo>
                  <a:pt x="4425401" y="6101058"/>
                </a:moveTo>
                <a:cubicBezTo>
                  <a:pt x="4251548" y="6274911"/>
                  <a:pt x="4097415" y="6463123"/>
                  <a:pt x="3963858" y="6663018"/>
                </a:cubicBezTo>
                <a:lnTo>
                  <a:pt x="3840962" y="6860645"/>
                </a:lnTo>
                <a:lnTo>
                  <a:pt x="3963805" y="6663019"/>
                </a:lnTo>
                <a:cubicBezTo>
                  <a:pt x="4097344" y="6463124"/>
                  <a:pt x="4251549" y="6274911"/>
                  <a:pt x="4425401" y="6101058"/>
                </a:cubicBezTo>
                <a:close/>
                <a:moveTo>
                  <a:pt x="2576957" y="0"/>
                </a:moveTo>
                <a:lnTo>
                  <a:pt x="7005447" y="0"/>
                </a:lnTo>
                <a:lnTo>
                  <a:pt x="7005447" y="4898247"/>
                </a:lnTo>
                <a:lnTo>
                  <a:pt x="6669283" y="4914228"/>
                </a:lnTo>
                <a:cubicBezTo>
                  <a:pt x="5884055" y="4986275"/>
                  <a:pt x="5149151" y="5297464"/>
                  <a:pt x="4550003" y="5812479"/>
                </a:cubicBezTo>
                <a:cubicBezTo>
                  <a:pt x="4476462" y="5875733"/>
                  <a:pt x="4404825" y="5941908"/>
                  <a:pt x="4335601" y="6011258"/>
                </a:cubicBezTo>
                <a:cubicBezTo>
                  <a:pt x="4142506" y="6204354"/>
                  <a:pt x="3972916" y="6414596"/>
                  <a:pt x="3828012" y="6638449"/>
                </a:cubicBezTo>
                <a:lnTo>
                  <a:pt x="3693952" y="6862410"/>
                </a:lnTo>
                <a:lnTo>
                  <a:pt x="0" y="6862410"/>
                </a:lnTo>
                <a:cubicBezTo>
                  <a:pt x="15748" y="6839917"/>
                  <a:pt x="31623" y="6817424"/>
                  <a:pt x="47244" y="6794803"/>
                </a:cubicBezTo>
                <a:cubicBezTo>
                  <a:pt x="878205" y="5592991"/>
                  <a:pt x="1523873" y="4282398"/>
                  <a:pt x="1966341" y="2899495"/>
                </a:cubicBezTo>
                <a:cubicBezTo>
                  <a:pt x="2269109" y="1953118"/>
                  <a:pt x="2473198" y="982723"/>
                  <a:pt x="2576957" y="0"/>
                </a:cubicBezTo>
                <a:close/>
              </a:path>
            </a:pathLst>
          </a:custGeom>
          <a:solidFill>
            <a:srgbClr val="C4CED4"/>
          </a:solidFill>
        </p:spPr>
        <p:txBody>
          <a:bodyPr wrap="square">
            <a:noAutofit/>
          </a:bodyPr>
          <a:lstStyle/>
          <a:p>
            <a:endParaRPr lang="en-US"/>
          </a:p>
        </p:txBody>
      </p:sp>
      <p:grpSp>
        <p:nvGrpSpPr>
          <p:cNvPr id="17" name="Group 16">
            <a:extLst>
              <a:ext uri="{FF2B5EF4-FFF2-40B4-BE49-F238E27FC236}">
                <a16:creationId xmlns:a16="http://schemas.microsoft.com/office/drawing/2014/main" id="{E802580F-1F21-C882-8012-7C0CA1F64BAA}"/>
              </a:ext>
            </a:extLst>
          </p:cNvPr>
          <p:cNvGrpSpPr/>
          <p:nvPr userDrawn="1"/>
        </p:nvGrpSpPr>
        <p:grpSpPr>
          <a:xfrm>
            <a:off x="8877932" y="4893685"/>
            <a:ext cx="3317262" cy="1968612"/>
            <a:chOff x="8877932" y="4893685"/>
            <a:chExt cx="3317262" cy="1968612"/>
          </a:xfrm>
        </p:grpSpPr>
        <p:sp>
          <p:nvSpPr>
            <p:cNvPr id="20" name="Freeform 19">
              <a:extLst>
                <a:ext uri="{FF2B5EF4-FFF2-40B4-BE49-F238E27FC236}">
                  <a16:creationId xmlns:a16="http://schemas.microsoft.com/office/drawing/2014/main" id="{1A5B9B98-8F07-83DA-4958-B56E73A9E1D4}"/>
                </a:ext>
              </a:extLst>
            </p:cNvPr>
            <p:cNvSpPr/>
            <p:nvPr/>
          </p:nvSpPr>
          <p:spPr>
            <a:xfrm>
              <a:off x="9023745" y="5020700"/>
              <a:ext cx="3171449" cy="1841597"/>
            </a:xfrm>
            <a:custGeom>
              <a:avLst/>
              <a:gdLst>
                <a:gd name="connsiteX0" fmla="*/ 912606 w 3171449"/>
                <a:gd name="connsiteY0" fmla="*/ 787369 h 1841597"/>
                <a:gd name="connsiteX1" fmla="*/ 588209 w 3171449"/>
                <a:gd name="connsiteY1" fmla="*/ 1075948 h 1841597"/>
                <a:gd name="connsiteX2" fmla="*/ 0 w 3171449"/>
                <a:gd name="connsiteY2" fmla="*/ 1841597 h 1841597"/>
                <a:gd name="connsiteX3" fmla="*/ 3171449 w 3171449"/>
                <a:gd name="connsiteY3" fmla="*/ 1841597 h 1841597"/>
                <a:gd name="connsiteX4" fmla="*/ 3171449 w 3171449"/>
                <a:gd name="connsiteY4" fmla="*/ 0 h 1841597"/>
                <a:gd name="connsiteX5" fmla="*/ 912606 w 3171449"/>
                <a:gd name="connsiteY5" fmla="*/ 787369 h 184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1449" h="1841597">
                  <a:moveTo>
                    <a:pt x="912606" y="787369"/>
                  </a:moveTo>
                  <a:cubicBezTo>
                    <a:pt x="799817" y="876533"/>
                    <a:pt x="691472" y="972684"/>
                    <a:pt x="588209" y="1075948"/>
                  </a:cubicBezTo>
                  <a:cubicBezTo>
                    <a:pt x="356405" y="1307751"/>
                    <a:pt x="159659" y="1565084"/>
                    <a:pt x="0" y="1841597"/>
                  </a:cubicBezTo>
                  <a:lnTo>
                    <a:pt x="3171449" y="1841597"/>
                  </a:lnTo>
                  <a:lnTo>
                    <a:pt x="3171449" y="0"/>
                  </a:lnTo>
                  <a:cubicBezTo>
                    <a:pt x="2341404" y="3175"/>
                    <a:pt x="1554288" y="279942"/>
                    <a:pt x="912606" y="787369"/>
                  </a:cubicBezTo>
                  <a:close/>
                </a:path>
              </a:pathLst>
            </a:custGeom>
            <a:solidFill>
              <a:srgbClr val="231F20"/>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334798E-C81E-EA76-F7B9-74634941BC92}"/>
                </a:ext>
              </a:extLst>
            </p:cNvPr>
            <p:cNvSpPr/>
            <p:nvPr/>
          </p:nvSpPr>
          <p:spPr>
            <a:xfrm>
              <a:off x="8877932" y="4893685"/>
              <a:ext cx="3317262" cy="1968612"/>
            </a:xfrm>
            <a:custGeom>
              <a:avLst/>
              <a:gdLst>
                <a:gd name="connsiteX0" fmla="*/ 858624 w 3317262"/>
                <a:gd name="connsiteY0" fmla="*/ 914384 h 1968612"/>
                <a:gd name="connsiteX1" fmla="*/ 644222 w 3317262"/>
                <a:gd name="connsiteY1" fmla="*/ 1113163 h 1968612"/>
                <a:gd name="connsiteX2" fmla="*/ 0 w 3317262"/>
                <a:gd name="connsiteY2" fmla="*/ 1968613 h 1968612"/>
                <a:gd name="connsiteX3" fmla="*/ 145814 w 3317262"/>
                <a:gd name="connsiteY3" fmla="*/ 1968613 h 1968612"/>
                <a:gd name="connsiteX4" fmla="*/ 734022 w 3317262"/>
                <a:gd name="connsiteY4" fmla="*/ 1202963 h 1968612"/>
                <a:gd name="connsiteX5" fmla="*/ 1058419 w 3317262"/>
                <a:gd name="connsiteY5" fmla="*/ 914384 h 1968612"/>
                <a:gd name="connsiteX6" fmla="*/ 3317263 w 3317262"/>
                <a:gd name="connsiteY6" fmla="*/ 127015 h 1968612"/>
                <a:gd name="connsiteX7" fmla="*/ 3317263 w 3317262"/>
                <a:gd name="connsiteY7" fmla="*/ 0 h 1968612"/>
                <a:gd name="connsiteX8" fmla="*/ 858624 w 3317262"/>
                <a:gd name="connsiteY8" fmla="*/ 914384 h 196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7262" h="1968612">
                  <a:moveTo>
                    <a:pt x="858624" y="914384"/>
                  </a:moveTo>
                  <a:cubicBezTo>
                    <a:pt x="785083" y="977638"/>
                    <a:pt x="713446" y="1043813"/>
                    <a:pt x="644222" y="1113163"/>
                  </a:cubicBezTo>
                  <a:cubicBezTo>
                    <a:pt x="386762" y="1370624"/>
                    <a:pt x="171089" y="1658568"/>
                    <a:pt x="0" y="1968613"/>
                  </a:cubicBezTo>
                  <a:lnTo>
                    <a:pt x="145814" y="1968613"/>
                  </a:lnTo>
                  <a:cubicBezTo>
                    <a:pt x="305345" y="1692100"/>
                    <a:pt x="502219" y="1434767"/>
                    <a:pt x="734022" y="1202963"/>
                  </a:cubicBezTo>
                  <a:cubicBezTo>
                    <a:pt x="837286" y="1099700"/>
                    <a:pt x="945630" y="1003549"/>
                    <a:pt x="1058419" y="914384"/>
                  </a:cubicBezTo>
                  <a:cubicBezTo>
                    <a:pt x="1700102" y="406957"/>
                    <a:pt x="2487343" y="130318"/>
                    <a:pt x="3317263" y="127015"/>
                  </a:cubicBezTo>
                  <a:lnTo>
                    <a:pt x="3317263" y="0"/>
                  </a:lnTo>
                  <a:cubicBezTo>
                    <a:pt x="2405419" y="3429"/>
                    <a:pt x="1543365" y="325795"/>
                    <a:pt x="858624" y="914384"/>
                  </a:cubicBezTo>
                  <a:close/>
                </a:path>
              </a:pathLst>
            </a:custGeom>
            <a:solidFill>
              <a:schemeClr val="bg1"/>
            </a:solidFill>
            <a:ln w="0" cap="flat">
              <a:noFill/>
              <a:prstDash val="solid"/>
              <a:miter/>
            </a:ln>
          </p:spPr>
          <p:txBody>
            <a:bodyPr rtlCol="0" anchor="ctr"/>
            <a:lstStyle/>
            <a:p>
              <a:endParaRPr lang="en-US"/>
            </a:p>
          </p:txBody>
        </p:sp>
        <p:pic>
          <p:nvPicPr>
            <p:cNvPr id="22" name="WNBA Logo">
              <a:extLst>
                <a:ext uri="{FF2B5EF4-FFF2-40B4-BE49-F238E27FC236}">
                  <a16:creationId xmlns:a16="http://schemas.microsoft.com/office/drawing/2014/main" id="{52E34DA6-0410-DD2E-954E-39C7CF347369}"/>
                </a:ext>
              </a:extLst>
            </p:cNvPr>
            <p:cNvPicPr>
              <a:picLocks noChangeAspect="1"/>
            </p:cNvPicPr>
            <p:nvPr userDrawn="1"/>
          </p:nvPicPr>
          <p:blipFill>
            <a:blip r:embed="rId4"/>
            <a:stretch>
              <a:fillRect/>
            </a:stretch>
          </p:blipFill>
          <p:spPr>
            <a:xfrm>
              <a:off x="10103652" y="5752417"/>
              <a:ext cx="1741892" cy="848612"/>
            </a:xfrm>
            <a:prstGeom prst="rect">
              <a:avLst/>
            </a:prstGeom>
          </p:spPr>
        </p:pic>
      </p:grpSp>
      <p:sp>
        <p:nvSpPr>
          <p:cNvPr id="2" name="Content">
            <a:extLst>
              <a:ext uri="{FF2B5EF4-FFF2-40B4-BE49-F238E27FC236}">
                <a16:creationId xmlns:a16="http://schemas.microsoft.com/office/drawing/2014/main" id="{2A851011-EBBB-8C76-3E2F-629FD205BB6C}"/>
              </a:ext>
            </a:extLst>
          </p:cNvPr>
          <p:cNvSpPr>
            <a:spLocks noGrp="1"/>
          </p:cNvSpPr>
          <p:nvPr>
            <p:ph sz="quarter" idx="14" hasCustomPrompt="1"/>
          </p:nvPr>
        </p:nvSpPr>
        <p:spPr>
          <a:xfrm>
            <a:off x="351593" y="3746401"/>
            <a:ext cx="5744407" cy="2055245"/>
          </a:xfrm>
        </p:spPr>
        <p:txBody>
          <a:bodyPr lIns="0" tIns="0" anchor="ctr" anchorCtr="0"/>
          <a:lstStyle>
            <a:lvl1pPr marL="0">
              <a:lnSpc>
                <a:spcPts val="6000"/>
              </a:lnSpc>
              <a:defRPr sz="7000" b="0" i="0">
                <a:solidFill>
                  <a:schemeClr val="bg1"/>
                </a:solidFill>
                <a:latin typeface="Knockout 67 Full Bantamwt" panose="02000508020000020004" pitchFamily="2" charset="0"/>
              </a:defRPr>
            </a:lvl1pPr>
            <a:lvl2pPr marL="360000">
              <a:defRPr sz="6600" b="0" i="0">
                <a:solidFill>
                  <a:schemeClr val="bg1"/>
                </a:solidFill>
                <a:latin typeface="Knockout 67 Full Bantamwt" panose="02000508020000020004" pitchFamily="2" charset="0"/>
              </a:defRPr>
            </a:lvl2pPr>
            <a:lvl3pPr marL="360000">
              <a:defRPr sz="6600" b="0" i="0">
                <a:solidFill>
                  <a:schemeClr val="bg1"/>
                </a:solidFill>
                <a:latin typeface="Knockout 49 Liteweight" panose="02000506040000020004" pitchFamily="2" charset="0"/>
              </a:defRPr>
            </a:lvl3pPr>
            <a:lvl4pPr marL="360000">
              <a:defRPr sz="6600" b="0" i="0">
                <a:solidFill>
                  <a:schemeClr val="bg1"/>
                </a:solidFill>
                <a:latin typeface="Knockout 49 Liteweight" panose="02000506040000020004" pitchFamily="2" charset="0"/>
              </a:defRPr>
            </a:lvl4pPr>
            <a:lvl5pPr marL="360000">
              <a:defRPr sz="6600" b="0" i="0">
                <a:solidFill>
                  <a:schemeClr val="bg1"/>
                </a:solidFill>
                <a:latin typeface="Knockout 49 Liteweight" panose="02000506040000020004" pitchFamily="2" charset="0"/>
              </a:defRPr>
            </a:lvl5pPr>
          </a:lstStyle>
          <a:p>
            <a:pPr lvl="0"/>
            <a:r>
              <a:rPr lang="en-GB" dirty="0"/>
              <a:t>CLICK TO EDIT MASTER TEXT STYLES</a:t>
            </a:r>
          </a:p>
        </p:txBody>
      </p:sp>
    </p:spTree>
    <p:extLst>
      <p:ext uri="{BB962C8B-B14F-4D97-AF65-F5344CB8AC3E}">
        <p14:creationId xmlns:p14="http://schemas.microsoft.com/office/powerpoint/2010/main" val="2324541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9" name="Hero Image">
            <a:extLst>
              <a:ext uri="{FF2B5EF4-FFF2-40B4-BE49-F238E27FC236}">
                <a16:creationId xmlns:a16="http://schemas.microsoft.com/office/drawing/2014/main" id="{5DF9862D-4832-9F8A-D2C6-B95F83BEB81D}"/>
              </a:ext>
            </a:extLst>
          </p:cNvPr>
          <p:cNvSpPr>
            <a:spLocks noGrp="1"/>
          </p:cNvSpPr>
          <p:nvPr>
            <p:ph type="pic" sz="quarter" idx="13"/>
          </p:nvPr>
        </p:nvSpPr>
        <p:spPr>
          <a:xfrm>
            <a:off x="5398389" y="0"/>
            <a:ext cx="6793484" cy="6858000"/>
          </a:xfrm>
          <a:custGeom>
            <a:avLst/>
            <a:gdLst>
              <a:gd name="connsiteX0" fmla="*/ 0 w 6793484"/>
              <a:gd name="connsiteY0" fmla="*/ 0 h 6858000"/>
              <a:gd name="connsiteX1" fmla="*/ 6793484 w 6793484"/>
              <a:gd name="connsiteY1" fmla="*/ 0 h 6858000"/>
              <a:gd name="connsiteX2" fmla="*/ 6793484 w 6793484"/>
              <a:gd name="connsiteY2" fmla="*/ 6858000 h 6858000"/>
              <a:gd name="connsiteX3" fmla="*/ 2227834 w 6793484"/>
              <a:gd name="connsiteY3" fmla="*/ 6858000 h 6858000"/>
              <a:gd name="connsiteX4" fmla="*/ 602234 w 6793484"/>
              <a:gd name="connsiteY4" fmla="*/ 3525139 h 6858000"/>
              <a:gd name="connsiteX5" fmla="*/ 0 w 679348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3484" h="6858000">
                <a:moveTo>
                  <a:pt x="0" y="0"/>
                </a:moveTo>
                <a:lnTo>
                  <a:pt x="6793484" y="0"/>
                </a:lnTo>
                <a:lnTo>
                  <a:pt x="6793484" y="6858000"/>
                </a:lnTo>
                <a:lnTo>
                  <a:pt x="2227834" y="6858000"/>
                </a:lnTo>
                <a:cubicBezTo>
                  <a:pt x="1526921" y="5826506"/>
                  <a:pt x="980313" y="4705858"/>
                  <a:pt x="602234" y="3525139"/>
                </a:cubicBezTo>
                <a:cubicBezTo>
                  <a:pt x="235966" y="2381123"/>
                  <a:pt x="33782" y="1196975"/>
                  <a:pt x="0" y="0"/>
                </a:cubicBezTo>
                <a:close/>
              </a:path>
            </a:pathLst>
          </a:custGeom>
          <a:solidFill>
            <a:srgbClr val="C4CED4"/>
          </a:solidFill>
        </p:spPr>
        <p:txBody>
          <a:bodyPr wrap="square">
            <a:noAutofit/>
          </a:bodyPr>
          <a:lstStyle/>
          <a:p>
            <a:endParaRPr lang="en-US"/>
          </a:p>
        </p:txBody>
      </p:sp>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
        <p:nvSpPr>
          <p:cNvPr id="6" name="Graphic 4">
            <a:extLst>
              <a:ext uri="{FF2B5EF4-FFF2-40B4-BE49-F238E27FC236}">
                <a16:creationId xmlns:a16="http://schemas.microsoft.com/office/drawing/2014/main" id="{427873E6-0C89-E643-B8EF-C6D1BF25A217}"/>
              </a:ext>
            </a:extLst>
          </p:cNvPr>
          <p:cNvSpPr/>
          <p:nvPr/>
        </p:nvSpPr>
        <p:spPr>
          <a:xfrm>
            <a:off x="5195315" y="0"/>
            <a:ext cx="2431161" cy="6858000"/>
          </a:xfrm>
          <a:custGeom>
            <a:avLst/>
            <a:gdLst>
              <a:gd name="connsiteX0" fmla="*/ 805434 w 2431161"/>
              <a:gd name="connsiteY0" fmla="*/ 3525139 h 6858000"/>
              <a:gd name="connsiteX1" fmla="*/ 203200 w 2431161"/>
              <a:gd name="connsiteY1" fmla="*/ 0 h 6858000"/>
              <a:gd name="connsiteX2" fmla="*/ 0 w 2431161"/>
              <a:gd name="connsiteY2" fmla="*/ 0 h 6858000"/>
              <a:gd name="connsiteX3" fmla="*/ 612013 w 2431161"/>
              <a:gd name="connsiteY3" fmla="*/ 3587115 h 6858000"/>
              <a:gd name="connsiteX4" fmla="*/ 2186305 w 2431161"/>
              <a:gd name="connsiteY4" fmla="*/ 6858000 h 6858000"/>
              <a:gd name="connsiteX5" fmla="*/ 2431161 w 2431161"/>
              <a:gd name="connsiteY5" fmla="*/ 6858000 h 6858000"/>
              <a:gd name="connsiteX6" fmla="*/ 805561 w 2431161"/>
              <a:gd name="connsiteY6" fmla="*/ 3525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1" h="6858000">
                <a:moveTo>
                  <a:pt x="805434" y="3525139"/>
                </a:moveTo>
                <a:cubicBezTo>
                  <a:pt x="439166" y="2381123"/>
                  <a:pt x="236982" y="1196975"/>
                  <a:pt x="203200" y="0"/>
                </a:cubicBezTo>
                <a:lnTo>
                  <a:pt x="0" y="0"/>
                </a:lnTo>
                <a:cubicBezTo>
                  <a:pt x="33909" y="1218057"/>
                  <a:pt x="239268" y="2423033"/>
                  <a:pt x="612013" y="3587115"/>
                </a:cubicBezTo>
                <a:cubicBezTo>
                  <a:pt x="982091" y="4742942"/>
                  <a:pt x="1511300" y="5842127"/>
                  <a:pt x="2186305" y="6858000"/>
                </a:cubicBezTo>
                <a:lnTo>
                  <a:pt x="2431161" y="6858000"/>
                </a:lnTo>
                <a:cubicBezTo>
                  <a:pt x="1730248" y="5826506"/>
                  <a:pt x="1183513" y="4705858"/>
                  <a:pt x="805561" y="3525139"/>
                </a:cubicBezTo>
                <a:close/>
              </a:path>
            </a:pathLst>
          </a:custGeom>
          <a:solidFill>
            <a:srgbClr val="E60026"/>
          </a:solidFill>
          <a:ln w="0" cap="flat">
            <a:noFill/>
            <a:prstDash val="solid"/>
            <a:miter/>
          </a:ln>
        </p:spPr>
        <p:txBody>
          <a:bodyPr rtlCol="0" anchor="ctr"/>
          <a:lstStyle/>
          <a:p>
            <a:endParaRPr lang="en-US"/>
          </a:p>
        </p:txBody>
      </p:sp>
      <p:grpSp>
        <p:nvGrpSpPr>
          <p:cNvPr id="30" name="Logo Box">
            <a:extLst>
              <a:ext uri="{FF2B5EF4-FFF2-40B4-BE49-F238E27FC236}">
                <a16:creationId xmlns:a16="http://schemas.microsoft.com/office/drawing/2014/main" id="{598A7F5D-9B67-2E7A-0656-D4C00D434A88}"/>
              </a:ext>
            </a:extLst>
          </p:cNvPr>
          <p:cNvGrpSpPr/>
          <p:nvPr userDrawn="1"/>
        </p:nvGrpSpPr>
        <p:grpSpPr>
          <a:xfrm>
            <a:off x="9347931" y="0"/>
            <a:ext cx="2844069" cy="1481070"/>
            <a:chOff x="9347931" y="0"/>
            <a:chExt cx="2844069" cy="1481070"/>
          </a:xfrm>
        </p:grpSpPr>
        <p:sp>
          <p:nvSpPr>
            <p:cNvPr id="17" name="Logo Black Box">
              <a:extLst>
                <a:ext uri="{FF2B5EF4-FFF2-40B4-BE49-F238E27FC236}">
                  <a16:creationId xmlns:a16="http://schemas.microsoft.com/office/drawing/2014/main" id="{9F17A97F-67D8-423C-1150-183FC97C6796}"/>
                </a:ext>
              </a:extLst>
            </p:cNvPr>
            <p:cNvSpPr/>
            <p:nvPr userDrawn="1"/>
          </p:nvSpPr>
          <p:spPr>
            <a:xfrm>
              <a:off x="9347931" y="0"/>
              <a:ext cx="2844069" cy="148107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0" name="Red Outline">
              <a:extLst>
                <a:ext uri="{FF2B5EF4-FFF2-40B4-BE49-F238E27FC236}">
                  <a16:creationId xmlns:a16="http://schemas.microsoft.com/office/drawing/2014/main" id="{E273FFF8-9F6D-76E7-0787-F35953A05891}"/>
                </a:ext>
              </a:extLst>
            </p:cNvPr>
            <p:cNvSpPr/>
            <p:nvPr userDrawn="1"/>
          </p:nvSpPr>
          <p:spPr>
            <a:xfrm>
              <a:off x="9347931" y="0"/>
              <a:ext cx="2844069" cy="1481070"/>
            </a:xfrm>
            <a:prstGeom prst="corner">
              <a:avLst>
                <a:gd name="adj1" fmla="val 12065"/>
                <a:gd name="adj2" fmla="val 12222"/>
              </a:avLst>
            </a:prstGeom>
            <a:solidFill>
              <a:srgbClr val="E60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WNBA Logo">
              <a:extLst>
                <a:ext uri="{FF2B5EF4-FFF2-40B4-BE49-F238E27FC236}">
                  <a16:creationId xmlns:a16="http://schemas.microsoft.com/office/drawing/2014/main" id="{0635B987-B804-1F2D-CFE6-99E3783BD650}"/>
                </a:ext>
              </a:extLst>
            </p:cNvPr>
            <p:cNvPicPr>
              <a:picLocks noChangeAspect="1"/>
            </p:cNvPicPr>
            <p:nvPr userDrawn="1"/>
          </p:nvPicPr>
          <p:blipFill>
            <a:blip r:embed="rId3"/>
            <a:stretch>
              <a:fillRect/>
            </a:stretch>
          </p:blipFill>
          <p:spPr>
            <a:xfrm>
              <a:off x="9755935" y="224529"/>
              <a:ext cx="1107394" cy="539499"/>
            </a:xfrm>
            <a:prstGeom prst="rect">
              <a:avLst/>
            </a:prstGeom>
          </p:spPr>
        </p:pic>
      </p:gr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a:xfrm>
            <a:off x="1" y="211493"/>
            <a:ext cx="5065648" cy="70290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1" y="914400"/>
            <a:ext cx="5065648" cy="5943600"/>
          </a:xfrm>
        </p:spPr>
        <p:txBody>
          <a:bodyPr/>
          <a:lstStyle>
            <a:lvl3pPr marL="270000">
              <a:defRPr/>
            </a:lvl3pPr>
            <a:lvl4pPr marL="270000">
              <a:defRPr/>
            </a:lvl4pPr>
            <a:lvl5pPr marL="27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39063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9" name="Hero Image">
            <a:extLst>
              <a:ext uri="{FF2B5EF4-FFF2-40B4-BE49-F238E27FC236}">
                <a16:creationId xmlns:a16="http://schemas.microsoft.com/office/drawing/2014/main" id="{5DF9862D-4832-9F8A-D2C6-B95F83BEB81D}"/>
              </a:ext>
            </a:extLst>
          </p:cNvPr>
          <p:cNvSpPr>
            <a:spLocks noGrp="1"/>
          </p:cNvSpPr>
          <p:nvPr>
            <p:ph type="pic" sz="quarter" idx="13"/>
          </p:nvPr>
        </p:nvSpPr>
        <p:spPr>
          <a:xfrm>
            <a:off x="5398388" y="0"/>
            <a:ext cx="6793484" cy="6858000"/>
          </a:xfrm>
          <a:custGeom>
            <a:avLst/>
            <a:gdLst>
              <a:gd name="connsiteX0" fmla="*/ 0 w 6793484"/>
              <a:gd name="connsiteY0" fmla="*/ 0 h 6858000"/>
              <a:gd name="connsiteX1" fmla="*/ 6793484 w 6793484"/>
              <a:gd name="connsiteY1" fmla="*/ 0 h 6858000"/>
              <a:gd name="connsiteX2" fmla="*/ 6793484 w 6793484"/>
              <a:gd name="connsiteY2" fmla="*/ 6858000 h 6858000"/>
              <a:gd name="connsiteX3" fmla="*/ 2227834 w 6793484"/>
              <a:gd name="connsiteY3" fmla="*/ 6858000 h 6858000"/>
              <a:gd name="connsiteX4" fmla="*/ 602234 w 6793484"/>
              <a:gd name="connsiteY4" fmla="*/ 3525139 h 6858000"/>
              <a:gd name="connsiteX5" fmla="*/ 0 w 679348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3484" h="6858000">
                <a:moveTo>
                  <a:pt x="0" y="0"/>
                </a:moveTo>
                <a:lnTo>
                  <a:pt x="6793484" y="0"/>
                </a:lnTo>
                <a:lnTo>
                  <a:pt x="6793484" y="6858000"/>
                </a:lnTo>
                <a:lnTo>
                  <a:pt x="2227834" y="6858000"/>
                </a:lnTo>
                <a:cubicBezTo>
                  <a:pt x="1526921" y="5826506"/>
                  <a:pt x="980313" y="4705858"/>
                  <a:pt x="602234" y="3525139"/>
                </a:cubicBezTo>
                <a:cubicBezTo>
                  <a:pt x="235966" y="2381123"/>
                  <a:pt x="33782" y="1196975"/>
                  <a:pt x="0" y="0"/>
                </a:cubicBezTo>
                <a:close/>
              </a:path>
            </a:pathLst>
          </a:custGeom>
          <a:solidFill>
            <a:srgbClr val="C4CED4"/>
          </a:solidFill>
        </p:spPr>
        <p:txBody>
          <a:bodyPr wrap="square">
            <a:noAutofit/>
          </a:bodyPr>
          <a:lstStyle/>
          <a:p>
            <a:endParaRPr lang="en-US" dirty="0"/>
          </a:p>
        </p:txBody>
      </p:sp>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
        <p:nvSpPr>
          <p:cNvPr id="6" name="Graphic 4">
            <a:extLst>
              <a:ext uri="{FF2B5EF4-FFF2-40B4-BE49-F238E27FC236}">
                <a16:creationId xmlns:a16="http://schemas.microsoft.com/office/drawing/2014/main" id="{427873E6-0C89-E643-B8EF-C6D1BF25A217}"/>
              </a:ext>
            </a:extLst>
          </p:cNvPr>
          <p:cNvSpPr/>
          <p:nvPr/>
        </p:nvSpPr>
        <p:spPr>
          <a:xfrm>
            <a:off x="5195315" y="0"/>
            <a:ext cx="2431161" cy="6858000"/>
          </a:xfrm>
          <a:custGeom>
            <a:avLst/>
            <a:gdLst>
              <a:gd name="connsiteX0" fmla="*/ 805434 w 2431161"/>
              <a:gd name="connsiteY0" fmla="*/ 3525139 h 6858000"/>
              <a:gd name="connsiteX1" fmla="*/ 203200 w 2431161"/>
              <a:gd name="connsiteY1" fmla="*/ 0 h 6858000"/>
              <a:gd name="connsiteX2" fmla="*/ 0 w 2431161"/>
              <a:gd name="connsiteY2" fmla="*/ 0 h 6858000"/>
              <a:gd name="connsiteX3" fmla="*/ 612013 w 2431161"/>
              <a:gd name="connsiteY3" fmla="*/ 3587115 h 6858000"/>
              <a:gd name="connsiteX4" fmla="*/ 2186305 w 2431161"/>
              <a:gd name="connsiteY4" fmla="*/ 6858000 h 6858000"/>
              <a:gd name="connsiteX5" fmla="*/ 2431161 w 2431161"/>
              <a:gd name="connsiteY5" fmla="*/ 6858000 h 6858000"/>
              <a:gd name="connsiteX6" fmla="*/ 805561 w 2431161"/>
              <a:gd name="connsiteY6" fmla="*/ 3525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1" h="6858000">
                <a:moveTo>
                  <a:pt x="805434" y="3525139"/>
                </a:moveTo>
                <a:cubicBezTo>
                  <a:pt x="439166" y="2381123"/>
                  <a:pt x="236982" y="1196975"/>
                  <a:pt x="203200" y="0"/>
                </a:cubicBezTo>
                <a:lnTo>
                  <a:pt x="0" y="0"/>
                </a:lnTo>
                <a:cubicBezTo>
                  <a:pt x="33909" y="1218057"/>
                  <a:pt x="239268" y="2423033"/>
                  <a:pt x="612013" y="3587115"/>
                </a:cubicBezTo>
                <a:cubicBezTo>
                  <a:pt x="982091" y="4742942"/>
                  <a:pt x="1511300" y="5842127"/>
                  <a:pt x="2186305" y="6858000"/>
                </a:cubicBezTo>
                <a:lnTo>
                  <a:pt x="2431161" y="6858000"/>
                </a:lnTo>
                <a:cubicBezTo>
                  <a:pt x="1730248" y="5826506"/>
                  <a:pt x="1183513" y="4705858"/>
                  <a:pt x="805561" y="3525139"/>
                </a:cubicBezTo>
                <a:close/>
              </a:path>
            </a:pathLst>
          </a:custGeom>
          <a:solidFill>
            <a:srgbClr val="E60026"/>
          </a:solidFill>
          <a:ln w="0" cap="flat">
            <a:noFill/>
            <a:prstDash val="solid"/>
            <a:miter/>
          </a:ln>
        </p:spPr>
        <p:txBody>
          <a:bodyPr rtlCol="0" anchor="ctr"/>
          <a:lstStyle/>
          <a:p>
            <a:endParaRPr lang="en-US"/>
          </a:p>
        </p:txBody>
      </p:sp>
      <p:grpSp>
        <p:nvGrpSpPr>
          <p:cNvPr id="30" name="Logo Box">
            <a:extLst>
              <a:ext uri="{FF2B5EF4-FFF2-40B4-BE49-F238E27FC236}">
                <a16:creationId xmlns:a16="http://schemas.microsoft.com/office/drawing/2014/main" id="{598A7F5D-9B67-2E7A-0656-D4C00D434A88}"/>
              </a:ext>
            </a:extLst>
          </p:cNvPr>
          <p:cNvGrpSpPr/>
          <p:nvPr userDrawn="1"/>
        </p:nvGrpSpPr>
        <p:grpSpPr>
          <a:xfrm>
            <a:off x="10670721" y="0"/>
            <a:ext cx="1521279" cy="1481070"/>
            <a:chOff x="10670721" y="0"/>
            <a:chExt cx="1521279" cy="1481070"/>
          </a:xfrm>
        </p:grpSpPr>
        <p:sp>
          <p:nvSpPr>
            <p:cNvPr id="17" name="Logo Black Box">
              <a:extLst>
                <a:ext uri="{FF2B5EF4-FFF2-40B4-BE49-F238E27FC236}">
                  <a16:creationId xmlns:a16="http://schemas.microsoft.com/office/drawing/2014/main" id="{9F17A97F-67D8-423C-1150-183FC97C6796}"/>
                </a:ext>
              </a:extLst>
            </p:cNvPr>
            <p:cNvSpPr/>
            <p:nvPr userDrawn="1"/>
          </p:nvSpPr>
          <p:spPr>
            <a:xfrm>
              <a:off x="10670721" y="0"/>
              <a:ext cx="1521279" cy="148107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0" name="Red Outline">
              <a:extLst>
                <a:ext uri="{FF2B5EF4-FFF2-40B4-BE49-F238E27FC236}">
                  <a16:creationId xmlns:a16="http://schemas.microsoft.com/office/drawing/2014/main" id="{E273FFF8-9F6D-76E7-0787-F35953A05891}"/>
                </a:ext>
              </a:extLst>
            </p:cNvPr>
            <p:cNvSpPr/>
            <p:nvPr userDrawn="1"/>
          </p:nvSpPr>
          <p:spPr>
            <a:xfrm>
              <a:off x="10670721" y="0"/>
              <a:ext cx="1521279" cy="1481070"/>
            </a:xfrm>
            <a:prstGeom prst="corner">
              <a:avLst>
                <a:gd name="adj1" fmla="val 12065"/>
                <a:gd name="adj2" fmla="val 12222"/>
              </a:avLst>
            </a:prstGeom>
            <a:solidFill>
              <a:srgbClr val="E60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a:xfrm>
            <a:off x="1" y="211493"/>
            <a:ext cx="5065648" cy="70290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1" y="914400"/>
            <a:ext cx="5065648" cy="5943600"/>
          </a:xfrm>
        </p:spPr>
        <p:txBody>
          <a:bodyPr/>
          <a:lstStyle>
            <a:lvl3pPr marL="270000">
              <a:defRPr/>
            </a:lvl3pPr>
            <a:lvl4pPr marL="270000">
              <a:defRPr/>
            </a:lvl4pPr>
            <a:lvl5pPr marL="27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11549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0A1080-43C7-F6F7-8EAD-52F7414057F0}"/>
              </a:ext>
            </a:extLst>
          </p:cNvPr>
          <p:cNvSpPr/>
          <p:nvPr userDrawn="1"/>
        </p:nvSpPr>
        <p:spPr>
          <a:xfrm>
            <a:off x="0" y="0"/>
            <a:ext cx="12192000" cy="9144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656BA33-E621-A0AC-EB0F-9479A34D0001}"/>
              </a:ext>
            </a:extLst>
          </p:cNvPr>
          <p:cNvGrpSpPr/>
          <p:nvPr userDrawn="1"/>
        </p:nvGrpSpPr>
        <p:grpSpPr>
          <a:xfrm>
            <a:off x="9696704" y="0"/>
            <a:ext cx="2342117" cy="914401"/>
            <a:chOff x="9696704" y="0"/>
            <a:chExt cx="2342117" cy="914401"/>
          </a:xfrm>
        </p:grpSpPr>
        <p:grpSp>
          <p:nvGrpSpPr>
            <p:cNvPr id="20" name="Graphic 4">
              <a:extLst>
                <a:ext uri="{FF2B5EF4-FFF2-40B4-BE49-F238E27FC236}">
                  <a16:creationId xmlns:a16="http://schemas.microsoft.com/office/drawing/2014/main" id="{D6736CD4-D0D3-FDB2-4884-CC76AE878AA4}"/>
                </a:ext>
              </a:extLst>
            </p:cNvPr>
            <p:cNvGrpSpPr/>
            <p:nvPr/>
          </p:nvGrpSpPr>
          <p:grpSpPr>
            <a:xfrm>
              <a:off x="10648442" y="0"/>
              <a:ext cx="1390379" cy="914400"/>
              <a:chOff x="10648442" y="0"/>
              <a:chExt cx="1390379" cy="914400"/>
            </a:xfrm>
          </p:grpSpPr>
          <p:sp>
            <p:nvSpPr>
              <p:cNvPr id="24" name="Freeform 23">
                <a:extLst>
                  <a:ext uri="{FF2B5EF4-FFF2-40B4-BE49-F238E27FC236}">
                    <a16:creationId xmlns:a16="http://schemas.microsoft.com/office/drawing/2014/main" id="{45366BF2-4382-2FA5-03E9-D07E8C3D5455}"/>
                  </a:ext>
                </a:extLst>
              </p:cNvPr>
              <p:cNvSpPr/>
              <p:nvPr/>
            </p:nvSpPr>
            <p:spPr>
              <a:xfrm>
                <a:off x="10668618" y="0"/>
                <a:ext cx="1370203" cy="914400"/>
              </a:xfrm>
              <a:custGeom>
                <a:avLst/>
                <a:gdLst>
                  <a:gd name="connsiteX0" fmla="*/ 1370076 w 1370203"/>
                  <a:gd name="connsiteY0" fmla="*/ 0 h 914400"/>
                  <a:gd name="connsiteX1" fmla="*/ 797941 w 1370203"/>
                  <a:gd name="connsiteY1" fmla="*/ 0 h 914400"/>
                  <a:gd name="connsiteX2" fmla="*/ 0 w 1370203"/>
                  <a:gd name="connsiteY2" fmla="*/ 914400 h 914400"/>
                  <a:gd name="connsiteX3" fmla="*/ 1370203 w 1370203"/>
                  <a:gd name="connsiteY3" fmla="*/ 914400 h 914400"/>
                  <a:gd name="connsiteX4" fmla="*/ 1370203 w 137020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03" h="914400">
                    <a:moveTo>
                      <a:pt x="1370076" y="0"/>
                    </a:moveTo>
                    <a:lnTo>
                      <a:pt x="797941" y="0"/>
                    </a:lnTo>
                    <a:cubicBezTo>
                      <a:pt x="405638" y="157988"/>
                      <a:pt x="105029" y="497586"/>
                      <a:pt x="0" y="914400"/>
                    </a:cubicBezTo>
                    <a:lnTo>
                      <a:pt x="1370203" y="914400"/>
                    </a:lnTo>
                    <a:lnTo>
                      <a:pt x="1370203" y="0"/>
                    </a:lnTo>
                    <a:close/>
                  </a:path>
                </a:pathLst>
              </a:custGeom>
              <a:solidFill>
                <a:srgbClr val="C8102E"/>
              </a:solidFill>
              <a:ln w="0"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A677A182-75A5-7E63-F3DD-DD4B56488619}"/>
                  </a:ext>
                </a:extLst>
              </p:cNvPr>
              <p:cNvSpPr/>
              <p:nvPr/>
            </p:nvSpPr>
            <p:spPr>
              <a:xfrm>
                <a:off x="10648442" y="0"/>
                <a:ext cx="853185" cy="914400"/>
              </a:xfrm>
              <a:custGeom>
                <a:avLst/>
                <a:gdLst>
                  <a:gd name="connsiteX0" fmla="*/ 800608 w 853185"/>
                  <a:gd name="connsiteY0" fmla="*/ 0 h 914400"/>
                  <a:gd name="connsiteX1" fmla="*/ 723519 w 853185"/>
                  <a:gd name="connsiteY1" fmla="*/ 0 h 914400"/>
                  <a:gd name="connsiteX2" fmla="*/ 0 w 853185"/>
                  <a:gd name="connsiteY2" fmla="*/ 914400 h 914400"/>
                  <a:gd name="connsiteX3" fmla="*/ 55245 w 853185"/>
                  <a:gd name="connsiteY3" fmla="*/ 914400 h 914400"/>
                  <a:gd name="connsiteX4" fmla="*/ 853186 w 853185"/>
                  <a:gd name="connsiteY4" fmla="*/ 0 h 914400"/>
                  <a:gd name="connsiteX5" fmla="*/ 800608 w 85318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185" h="914400">
                    <a:moveTo>
                      <a:pt x="800608" y="0"/>
                    </a:moveTo>
                    <a:lnTo>
                      <a:pt x="723519" y="0"/>
                    </a:lnTo>
                    <a:cubicBezTo>
                      <a:pt x="365633" y="181991"/>
                      <a:pt x="96520" y="514731"/>
                      <a:pt x="0" y="914400"/>
                    </a:cubicBezTo>
                    <a:lnTo>
                      <a:pt x="55245" y="914400"/>
                    </a:lnTo>
                    <a:cubicBezTo>
                      <a:pt x="160274" y="497586"/>
                      <a:pt x="460883" y="157988"/>
                      <a:pt x="853186" y="0"/>
                    </a:cubicBezTo>
                    <a:lnTo>
                      <a:pt x="800608" y="0"/>
                    </a:lnTo>
                    <a:close/>
                  </a:path>
                </a:pathLst>
              </a:custGeom>
              <a:solidFill>
                <a:srgbClr val="FFFFFF"/>
              </a:solidFill>
              <a:ln w="0"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78D433FD-F1A2-6719-C34C-36F962A786E5}"/>
                </a:ext>
              </a:extLst>
            </p:cNvPr>
            <p:cNvGrpSpPr/>
            <p:nvPr/>
          </p:nvGrpSpPr>
          <p:grpSpPr>
            <a:xfrm>
              <a:off x="9696704" y="0"/>
              <a:ext cx="1675256" cy="914400"/>
              <a:chOff x="9696704" y="0"/>
              <a:chExt cx="1675256" cy="914400"/>
            </a:xfrm>
          </p:grpSpPr>
          <p:sp>
            <p:nvSpPr>
              <p:cNvPr id="22" name="Freeform 21">
                <a:extLst>
                  <a:ext uri="{FF2B5EF4-FFF2-40B4-BE49-F238E27FC236}">
                    <a16:creationId xmlns:a16="http://schemas.microsoft.com/office/drawing/2014/main" id="{D340FEB6-6AF8-0398-497A-EFBB98CF67CE}"/>
                  </a:ext>
                </a:extLst>
              </p:cNvPr>
              <p:cNvSpPr/>
              <p:nvPr/>
            </p:nvSpPr>
            <p:spPr>
              <a:xfrm>
                <a:off x="9750552" y="0"/>
                <a:ext cx="1621408" cy="914400"/>
              </a:xfrm>
              <a:custGeom>
                <a:avLst/>
                <a:gdLst>
                  <a:gd name="connsiteX0" fmla="*/ 625348 w 1621408"/>
                  <a:gd name="connsiteY0" fmla="*/ 914400 h 914400"/>
                  <a:gd name="connsiteX1" fmla="*/ 897890 w 1621408"/>
                  <a:gd name="connsiteY1" fmla="*/ 914400 h 914400"/>
                  <a:gd name="connsiteX2" fmla="*/ 1621409 w 1621408"/>
                  <a:gd name="connsiteY2" fmla="*/ 0 h 914400"/>
                  <a:gd name="connsiteX3" fmla="*/ 135509 w 1621408"/>
                  <a:gd name="connsiteY3" fmla="*/ 0 h 914400"/>
                  <a:gd name="connsiteX4" fmla="*/ 0 w 1621408"/>
                  <a:gd name="connsiteY4" fmla="*/ 914400 h 914400"/>
                  <a:gd name="connsiteX5" fmla="*/ 625348 w 1621408"/>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408" h="914400">
                    <a:moveTo>
                      <a:pt x="625348" y="914400"/>
                    </a:moveTo>
                    <a:lnTo>
                      <a:pt x="897890" y="914400"/>
                    </a:lnTo>
                    <a:cubicBezTo>
                      <a:pt x="994410" y="514731"/>
                      <a:pt x="1263523" y="181991"/>
                      <a:pt x="1621409" y="0"/>
                    </a:cubicBezTo>
                    <a:lnTo>
                      <a:pt x="135509" y="0"/>
                    </a:lnTo>
                    <a:cubicBezTo>
                      <a:pt x="64389" y="299339"/>
                      <a:pt x="18923" y="604901"/>
                      <a:pt x="0" y="914400"/>
                    </a:cubicBezTo>
                    <a:lnTo>
                      <a:pt x="625348" y="914400"/>
                    </a:lnTo>
                    <a:close/>
                  </a:path>
                </a:pathLst>
              </a:custGeom>
              <a:solidFill>
                <a:srgbClr val="1D428A"/>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4DAD485-5FFE-3AD9-6F66-D4D1B9C4E1F9}"/>
                  </a:ext>
                </a:extLst>
              </p:cNvPr>
              <p:cNvSpPr/>
              <p:nvPr/>
            </p:nvSpPr>
            <p:spPr>
              <a:xfrm>
                <a:off x="9696704" y="0"/>
                <a:ext cx="189356" cy="914400"/>
              </a:xfrm>
              <a:custGeom>
                <a:avLst/>
                <a:gdLst>
                  <a:gd name="connsiteX0" fmla="*/ 0 w 189356"/>
                  <a:gd name="connsiteY0" fmla="*/ 914400 h 914400"/>
                  <a:gd name="connsiteX1" fmla="*/ 53848 w 189356"/>
                  <a:gd name="connsiteY1" fmla="*/ 914400 h 914400"/>
                  <a:gd name="connsiteX2" fmla="*/ 189357 w 189356"/>
                  <a:gd name="connsiteY2" fmla="*/ 0 h 914400"/>
                  <a:gd name="connsiteX3" fmla="*/ 134112 w 189356"/>
                  <a:gd name="connsiteY3" fmla="*/ 0 h 914400"/>
                  <a:gd name="connsiteX4" fmla="*/ 127 w 189356"/>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6" h="914400">
                    <a:moveTo>
                      <a:pt x="0" y="914400"/>
                    </a:moveTo>
                    <a:lnTo>
                      <a:pt x="53848" y="914400"/>
                    </a:lnTo>
                    <a:cubicBezTo>
                      <a:pt x="72644" y="604901"/>
                      <a:pt x="118110" y="299339"/>
                      <a:pt x="189357" y="0"/>
                    </a:cubicBezTo>
                    <a:lnTo>
                      <a:pt x="134112" y="0"/>
                    </a:lnTo>
                    <a:cubicBezTo>
                      <a:pt x="63627" y="299339"/>
                      <a:pt x="18796" y="605028"/>
                      <a:pt x="127" y="914400"/>
                    </a:cubicBezTo>
                    <a:close/>
                  </a:path>
                </a:pathLst>
              </a:custGeom>
              <a:solidFill>
                <a:srgbClr val="FFFFFF"/>
              </a:solidFill>
              <a:ln w="0" cap="flat">
                <a:noFill/>
                <a:prstDash val="solid"/>
                <a:miter/>
              </a:ln>
            </p:spPr>
            <p:txBody>
              <a:bodyPr rtlCol="0" anchor="ctr"/>
              <a:lstStyle/>
              <a:p>
                <a:endParaRPr lang="en-US"/>
              </a:p>
            </p:txBody>
          </p:sp>
        </p:grpSp>
        <p:sp>
          <p:nvSpPr>
            <p:cNvPr id="31" name="Rectangle 30">
              <a:extLst>
                <a:ext uri="{FF2B5EF4-FFF2-40B4-BE49-F238E27FC236}">
                  <a16:creationId xmlns:a16="http://schemas.microsoft.com/office/drawing/2014/main" id="{953371DA-A94A-784A-7D48-2A08BE64C302}"/>
                </a:ext>
              </a:extLst>
            </p:cNvPr>
            <p:cNvSpPr/>
            <p:nvPr userDrawn="1"/>
          </p:nvSpPr>
          <p:spPr>
            <a:xfrm>
              <a:off x="11993102" y="0"/>
              <a:ext cx="45719"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0" y="914400"/>
            <a:ext cx="11924992" cy="1521781"/>
          </a:xfrm>
        </p:spPr>
        <p:txBody>
          <a:bodyPr numCol="2" spcCol="360000">
            <a:noAutofit/>
          </a:bodyPr>
          <a:lstStyle>
            <a:lvl1pPr>
              <a:spcBef>
                <a:spcPts val="1000"/>
              </a:spcBef>
              <a:defRPr sz="1400"/>
            </a:lvl1pPr>
            <a:lvl2pPr>
              <a:defRPr sz="1400"/>
            </a:lvl2pPr>
            <a:lvl3pPr marL="270000">
              <a:defRPr sz="1400"/>
            </a:lvl3pPr>
            <a:lvl4pPr marL="270000">
              <a:defRPr sz="1400"/>
            </a:lvl4pPr>
            <a:lvl5pPr marL="270000">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Tree>
    <p:extLst>
      <p:ext uri="{BB962C8B-B14F-4D97-AF65-F5344CB8AC3E}">
        <p14:creationId xmlns:p14="http://schemas.microsoft.com/office/powerpoint/2010/main" val="152872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d Box">
            <a:extLst>
              <a:ext uri="{FF2B5EF4-FFF2-40B4-BE49-F238E27FC236}">
                <a16:creationId xmlns:a16="http://schemas.microsoft.com/office/drawing/2014/main" id="{1BC6D9CD-0D1C-0466-1C45-BBAD2A547362}"/>
              </a:ext>
            </a:extLst>
          </p:cNvPr>
          <p:cNvSpPr/>
          <p:nvPr userDrawn="1"/>
        </p:nvSpPr>
        <p:spPr>
          <a:xfrm flipV="1">
            <a:off x="0" y="0"/>
            <a:ext cx="12192000" cy="914400"/>
          </a:xfrm>
          <a:prstGeom prst="rect">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2DFE3CC-341E-D6BE-6B81-BCE4A3068AD2}"/>
              </a:ext>
            </a:extLst>
          </p:cNvPr>
          <p:cNvGrpSpPr/>
          <p:nvPr userDrawn="1"/>
        </p:nvGrpSpPr>
        <p:grpSpPr>
          <a:xfrm>
            <a:off x="9696704" y="0"/>
            <a:ext cx="2342117" cy="914401"/>
            <a:chOff x="9696704" y="0"/>
            <a:chExt cx="2342117" cy="914401"/>
          </a:xfrm>
        </p:grpSpPr>
        <p:grpSp>
          <p:nvGrpSpPr>
            <p:cNvPr id="17" name="Graphic 4">
              <a:extLst>
                <a:ext uri="{FF2B5EF4-FFF2-40B4-BE49-F238E27FC236}">
                  <a16:creationId xmlns:a16="http://schemas.microsoft.com/office/drawing/2014/main" id="{0A11DB4C-B636-011E-2E76-463C2A0D9FE7}"/>
                </a:ext>
              </a:extLst>
            </p:cNvPr>
            <p:cNvGrpSpPr/>
            <p:nvPr/>
          </p:nvGrpSpPr>
          <p:grpSpPr>
            <a:xfrm>
              <a:off x="10648442" y="0"/>
              <a:ext cx="1390379" cy="914400"/>
              <a:chOff x="10648442" y="0"/>
              <a:chExt cx="1390379" cy="914400"/>
            </a:xfrm>
          </p:grpSpPr>
          <p:sp>
            <p:nvSpPr>
              <p:cNvPr id="22" name="Freeform 21">
                <a:extLst>
                  <a:ext uri="{FF2B5EF4-FFF2-40B4-BE49-F238E27FC236}">
                    <a16:creationId xmlns:a16="http://schemas.microsoft.com/office/drawing/2014/main" id="{B8CE54A9-7100-ABFE-25AB-D308864368FB}"/>
                  </a:ext>
                </a:extLst>
              </p:cNvPr>
              <p:cNvSpPr/>
              <p:nvPr/>
            </p:nvSpPr>
            <p:spPr>
              <a:xfrm>
                <a:off x="10668618" y="0"/>
                <a:ext cx="1370203" cy="914400"/>
              </a:xfrm>
              <a:custGeom>
                <a:avLst/>
                <a:gdLst>
                  <a:gd name="connsiteX0" fmla="*/ 1370076 w 1370203"/>
                  <a:gd name="connsiteY0" fmla="*/ 0 h 914400"/>
                  <a:gd name="connsiteX1" fmla="*/ 797941 w 1370203"/>
                  <a:gd name="connsiteY1" fmla="*/ 0 h 914400"/>
                  <a:gd name="connsiteX2" fmla="*/ 0 w 1370203"/>
                  <a:gd name="connsiteY2" fmla="*/ 914400 h 914400"/>
                  <a:gd name="connsiteX3" fmla="*/ 1370203 w 1370203"/>
                  <a:gd name="connsiteY3" fmla="*/ 914400 h 914400"/>
                  <a:gd name="connsiteX4" fmla="*/ 1370203 w 137020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03" h="914400">
                    <a:moveTo>
                      <a:pt x="1370076" y="0"/>
                    </a:moveTo>
                    <a:lnTo>
                      <a:pt x="797941" y="0"/>
                    </a:lnTo>
                    <a:cubicBezTo>
                      <a:pt x="405638" y="157988"/>
                      <a:pt x="105029" y="497586"/>
                      <a:pt x="0" y="914400"/>
                    </a:cubicBezTo>
                    <a:lnTo>
                      <a:pt x="1370203" y="914400"/>
                    </a:lnTo>
                    <a:lnTo>
                      <a:pt x="1370203" y="0"/>
                    </a:lnTo>
                    <a:close/>
                  </a:path>
                </a:pathLst>
              </a:custGeom>
              <a:solidFill>
                <a:srgbClr val="231F20"/>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BBF8D63-3AA7-C034-B811-AEE950691B64}"/>
                  </a:ext>
                </a:extLst>
              </p:cNvPr>
              <p:cNvSpPr/>
              <p:nvPr/>
            </p:nvSpPr>
            <p:spPr>
              <a:xfrm>
                <a:off x="10648442" y="0"/>
                <a:ext cx="853185" cy="914400"/>
              </a:xfrm>
              <a:custGeom>
                <a:avLst/>
                <a:gdLst>
                  <a:gd name="connsiteX0" fmla="*/ 800608 w 853185"/>
                  <a:gd name="connsiteY0" fmla="*/ 0 h 914400"/>
                  <a:gd name="connsiteX1" fmla="*/ 723519 w 853185"/>
                  <a:gd name="connsiteY1" fmla="*/ 0 h 914400"/>
                  <a:gd name="connsiteX2" fmla="*/ 0 w 853185"/>
                  <a:gd name="connsiteY2" fmla="*/ 914400 h 914400"/>
                  <a:gd name="connsiteX3" fmla="*/ 55245 w 853185"/>
                  <a:gd name="connsiteY3" fmla="*/ 914400 h 914400"/>
                  <a:gd name="connsiteX4" fmla="*/ 853186 w 853185"/>
                  <a:gd name="connsiteY4" fmla="*/ 0 h 914400"/>
                  <a:gd name="connsiteX5" fmla="*/ 800608 w 85318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185" h="914400">
                    <a:moveTo>
                      <a:pt x="800608" y="0"/>
                    </a:moveTo>
                    <a:lnTo>
                      <a:pt x="723519" y="0"/>
                    </a:lnTo>
                    <a:cubicBezTo>
                      <a:pt x="365633" y="181991"/>
                      <a:pt x="96520" y="514731"/>
                      <a:pt x="0" y="914400"/>
                    </a:cubicBezTo>
                    <a:lnTo>
                      <a:pt x="55245" y="914400"/>
                    </a:lnTo>
                    <a:cubicBezTo>
                      <a:pt x="160274" y="497586"/>
                      <a:pt x="460883" y="157988"/>
                      <a:pt x="853186" y="0"/>
                    </a:cubicBezTo>
                    <a:lnTo>
                      <a:pt x="800608" y="0"/>
                    </a:lnTo>
                    <a:close/>
                  </a:path>
                </a:pathLst>
              </a:custGeom>
              <a:solidFill>
                <a:srgbClr val="FFFFFF"/>
              </a:solidFill>
              <a:ln w="0"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099B569B-5944-AF2C-018A-ABFA571AC8BB}"/>
                </a:ext>
              </a:extLst>
            </p:cNvPr>
            <p:cNvGrpSpPr/>
            <p:nvPr/>
          </p:nvGrpSpPr>
          <p:grpSpPr>
            <a:xfrm>
              <a:off x="9696704" y="0"/>
              <a:ext cx="1675256" cy="914400"/>
              <a:chOff x="9696704" y="0"/>
              <a:chExt cx="1675256" cy="914400"/>
            </a:xfrm>
          </p:grpSpPr>
          <p:sp>
            <p:nvSpPr>
              <p:cNvPr id="20" name="Freeform 19">
                <a:extLst>
                  <a:ext uri="{FF2B5EF4-FFF2-40B4-BE49-F238E27FC236}">
                    <a16:creationId xmlns:a16="http://schemas.microsoft.com/office/drawing/2014/main" id="{750DE375-96BF-35E8-15B9-9C3F3E46D25B}"/>
                  </a:ext>
                </a:extLst>
              </p:cNvPr>
              <p:cNvSpPr/>
              <p:nvPr/>
            </p:nvSpPr>
            <p:spPr>
              <a:xfrm>
                <a:off x="9750552" y="0"/>
                <a:ext cx="1621408" cy="914400"/>
              </a:xfrm>
              <a:custGeom>
                <a:avLst/>
                <a:gdLst>
                  <a:gd name="connsiteX0" fmla="*/ 625348 w 1621408"/>
                  <a:gd name="connsiteY0" fmla="*/ 914400 h 914400"/>
                  <a:gd name="connsiteX1" fmla="*/ 897890 w 1621408"/>
                  <a:gd name="connsiteY1" fmla="*/ 914400 h 914400"/>
                  <a:gd name="connsiteX2" fmla="*/ 1621409 w 1621408"/>
                  <a:gd name="connsiteY2" fmla="*/ 0 h 914400"/>
                  <a:gd name="connsiteX3" fmla="*/ 135509 w 1621408"/>
                  <a:gd name="connsiteY3" fmla="*/ 0 h 914400"/>
                  <a:gd name="connsiteX4" fmla="*/ 0 w 1621408"/>
                  <a:gd name="connsiteY4" fmla="*/ 914400 h 914400"/>
                  <a:gd name="connsiteX5" fmla="*/ 625348 w 1621408"/>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408" h="914400">
                    <a:moveTo>
                      <a:pt x="625348" y="914400"/>
                    </a:moveTo>
                    <a:lnTo>
                      <a:pt x="897890" y="914400"/>
                    </a:lnTo>
                    <a:cubicBezTo>
                      <a:pt x="994410" y="514731"/>
                      <a:pt x="1263523" y="181991"/>
                      <a:pt x="1621409" y="0"/>
                    </a:cubicBezTo>
                    <a:lnTo>
                      <a:pt x="135509" y="0"/>
                    </a:lnTo>
                    <a:cubicBezTo>
                      <a:pt x="64389" y="299339"/>
                      <a:pt x="18923" y="604901"/>
                      <a:pt x="0" y="914400"/>
                    </a:cubicBezTo>
                    <a:lnTo>
                      <a:pt x="625348" y="914400"/>
                    </a:lnTo>
                    <a:close/>
                  </a:path>
                </a:pathLst>
              </a:custGeom>
              <a:solidFill>
                <a:srgbClr val="C8102E"/>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A75BEA60-2C68-AE4D-E4D0-AAB6C212EC9C}"/>
                  </a:ext>
                </a:extLst>
              </p:cNvPr>
              <p:cNvSpPr/>
              <p:nvPr/>
            </p:nvSpPr>
            <p:spPr>
              <a:xfrm>
                <a:off x="9696704" y="0"/>
                <a:ext cx="189356" cy="914400"/>
              </a:xfrm>
              <a:custGeom>
                <a:avLst/>
                <a:gdLst>
                  <a:gd name="connsiteX0" fmla="*/ 0 w 189356"/>
                  <a:gd name="connsiteY0" fmla="*/ 914400 h 914400"/>
                  <a:gd name="connsiteX1" fmla="*/ 53848 w 189356"/>
                  <a:gd name="connsiteY1" fmla="*/ 914400 h 914400"/>
                  <a:gd name="connsiteX2" fmla="*/ 189357 w 189356"/>
                  <a:gd name="connsiteY2" fmla="*/ 0 h 914400"/>
                  <a:gd name="connsiteX3" fmla="*/ 134112 w 189356"/>
                  <a:gd name="connsiteY3" fmla="*/ 0 h 914400"/>
                  <a:gd name="connsiteX4" fmla="*/ 127 w 189356"/>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6" h="914400">
                    <a:moveTo>
                      <a:pt x="0" y="914400"/>
                    </a:moveTo>
                    <a:lnTo>
                      <a:pt x="53848" y="914400"/>
                    </a:lnTo>
                    <a:cubicBezTo>
                      <a:pt x="72644" y="604901"/>
                      <a:pt x="118110" y="299339"/>
                      <a:pt x="189357" y="0"/>
                    </a:cubicBezTo>
                    <a:lnTo>
                      <a:pt x="134112" y="0"/>
                    </a:lnTo>
                    <a:cubicBezTo>
                      <a:pt x="63627" y="299339"/>
                      <a:pt x="18796" y="605028"/>
                      <a:pt x="127" y="914400"/>
                    </a:cubicBezTo>
                    <a:close/>
                  </a:path>
                </a:pathLst>
              </a:custGeom>
              <a:solidFill>
                <a:srgbClr val="FFFFFF"/>
              </a:solidFill>
              <a:ln w="0" cap="flat">
                <a:noFill/>
                <a:prstDash val="solid"/>
                <a:miter/>
              </a:ln>
            </p:spPr>
            <p:txBody>
              <a:bodyPr rtlCol="0" anchor="ctr"/>
              <a:lstStyle/>
              <a:p>
                <a:endParaRPr lang="en-US"/>
              </a:p>
            </p:txBody>
          </p:sp>
        </p:grpSp>
        <p:sp>
          <p:nvSpPr>
            <p:cNvPr id="19" name="Rectangle 18">
              <a:extLst>
                <a:ext uri="{FF2B5EF4-FFF2-40B4-BE49-F238E27FC236}">
                  <a16:creationId xmlns:a16="http://schemas.microsoft.com/office/drawing/2014/main" id="{E5410AA3-5BDA-1E4D-E47E-A26EA6BC2ADD}"/>
                </a:ext>
              </a:extLst>
            </p:cNvPr>
            <p:cNvSpPr/>
            <p:nvPr userDrawn="1"/>
          </p:nvSpPr>
          <p:spPr>
            <a:xfrm>
              <a:off x="11993102" y="0"/>
              <a:ext cx="45719"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d Box">
            <a:extLst>
              <a:ext uri="{FF2B5EF4-FFF2-40B4-BE49-F238E27FC236}">
                <a16:creationId xmlns:a16="http://schemas.microsoft.com/office/drawing/2014/main" id="{16AA50C7-F51A-540F-6240-7CF85CB8C6F0}"/>
              </a:ext>
            </a:extLst>
          </p:cNvPr>
          <p:cNvSpPr/>
          <p:nvPr userDrawn="1"/>
        </p:nvSpPr>
        <p:spPr>
          <a:xfrm>
            <a:off x="0" y="914400"/>
            <a:ext cx="12192000" cy="5943600"/>
          </a:xfrm>
          <a:prstGeom prst="rect">
            <a:avLst/>
          </a:pr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chemeClr val="bg1"/>
                </a:solidFill>
              </a:defRPr>
            </a:lvl1pPr>
          </a:lstStyle>
          <a:p>
            <a:fld id="{D6962620-C4D5-8044-B051-69557A86E839}" type="slidenum">
              <a:rPr lang="en-US" smtClean="0"/>
              <a:pPr/>
              <a:t>‹#›</a:t>
            </a:fld>
            <a:endParaRPr lang="en-US" dirty="0"/>
          </a:p>
        </p:txBody>
      </p:sp>
      <p:grpSp>
        <p:nvGrpSpPr>
          <p:cNvPr id="2" name="Group 1">
            <a:extLst>
              <a:ext uri="{FF2B5EF4-FFF2-40B4-BE49-F238E27FC236}">
                <a16:creationId xmlns:a16="http://schemas.microsoft.com/office/drawing/2014/main" id="{72B4AC6F-E188-FE99-71F9-097AA774CFD7}"/>
              </a:ext>
            </a:extLst>
          </p:cNvPr>
          <p:cNvGrpSpPr/>
          <p:nvPr userDrawn="1"/>
        </p:nvGrpSpPr>
        <p:grpSpPr>
          <a:xfrm>
            <a:off x="0" y="914400"/>
            <a:ext cx="12196133" cy="5938373"/>
            <a:chOff x="0" y="914400"/>
            <a:chExt cx="12196133" cy="5938373"/>
          </a:xfrm>
          <a:solidFill>
            <a:srgbClr val="EBEBEB">
              <a:alpha val="14815"/>
            </a:srgbClr>
          </a:solidFill>
        </p:grpSpPr>
        <p:sp>
          <p:nvSpPr>
            <p:cNvPr id="3" name="Freeform 2">
              <a:extLst>
                <a:ext uri="{FF2B5EF4-FFF2-40B4-BE49-F238E27FC236}">
                  <a16:creationId xmlns:a16="http://schemas.microsoft.com/office/drawing/2014/main" id="{FA7D2531-23F1-1727-BD2E-35E2A012806A}"/>
                </a:ext>
              </a:extLst>
            </p:cNvPr>
            <p:cNvSpPr/>
            <p:nvPr/>
          </p:nvSpPr>
          <p:spPr>
            <a:xfrm>
              <a:off x="11871227" y="1133210"/>
              <a:ext cx="324906" cy="471911"/>
            </a:xfrm>
            <a:custGeom>
              <a:avLst/>
              <a:gdLst>
                <a:gd name="connsiteX0" fmla="*/ 0 w 324906"/>
                <a:gd name="connsiteY0" fmla="*/ 381516 h 471911"/>
                <a:gd name="connsiteX1" fmla="*/ 66 w 324906"/>
                <a:gd name="connsiteY1" fmla="*/ 381543 h 471911"/>
                <a:gd name="connsiteX2" fmla="*/ 0 w 324906"/>
                <a:gd name="connsiteY2" fmla="*/ 381626 h 471911"/>
                <a:gd name="connsiteX3" fmla="*/ 324906 w 324906"/>
                <a:gd name="connsiteY3" fmla="*/ 0 h 471911"/>
                <a:gd name="connsiteX4" fmla="*/ 324906 w 324906"/>
                <a:gd name="connsiteY4" fmla="*/ 339654 h 471911"/>
                <a:gd name="connsiteX5" fmla="*/ 218735 w 324906"/>
                <a:gd name="connsiteY5" fmla="*/ 471911 h 471911"/>
                <a:gd name="connsiteX6" fmla="*/ 66 w 324906"/>
                <a:gd name="connsiteY6" fmla="*/ 381543 h 471911"/>
                <a:gd name="connsiteX7" fmla="*/ 123668 w 324906"/>
                <a:gd name="connsiteY7" fmla="*/ 226182 h 471911"/>
                <a:gd name="connsiteX8" fmla="*/ 255316 w 324906"/>
                <a:gd name="connsiteY8" fmla="*/ 74109 h 4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906" h="471911">
                  <a:moveTo>
                    <a:pt x="0" y="381516"/>
                  </a:moveTo>
                  <a:lnTo>
                    <a:pt x="66" y="381543"/>
                  </a:lnTo>
                  <a:lnTo>
                    <a:pt x="0" y="381626"/>
                  </a:lnTo>
                  <a:close/>
                  <a:moveTo>
                    <a:pt x="324906" y="0"/>
                  </a:moveTo>
                  <a:lnTo>
                    <a:pt x="324906" y="339654"/>
                  </a:lnTo>
                  <a:lnTo>
                    <a:pt x="218735" y="471911"/>
                  </a:lnTo>
                  <a:lnTo>
                    <a:pt x="66" y="381543"/>
                  </a:lnTo>
                  <a:lnTo>
                    <a:pt x="123668" y="226182"/>
                  </a:lnTo>
                  <a:cubicBezTo>
                    <a:pt x="166235" y="174913"/>
                    <a:pt x="210131" y="124207"/>
                    <a:pt x="255316" y="74109"/>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Circle Line">
              <a:extLst>
                <a:ext uri="{FF2B5EF4-FFF2-40B4-BE49-F238E27FC236}">
                  <a16:creationId xmlns:a16="http://schemas.microsoft.com/office/drawing/2014/main" id="{A4E9DC80-0676-0873-E0AB-55306F691F4D}"/>
                </a:ext>
              </a:extLst>
            </p:cNvPr>
            <p:cNvSpPr/>
            <p:nvPr/>
          </p:nvSpPr>
          <p:spPr>
            <a:xfrm>
              <a:off x="2963729" y="914400"/>
              <a:ext cx="1769305" cy="5938373"/>
            </a:xfrm>
            <a:custGeom>
              <a:avLst/>
              <a:gdLst>
                <a:gd name="connsiteX0" fmla="*/ 1690243 w 2043303"/>
                <a:gd name="connsiteY0" fmla="*/ 1594866 h 6858000"/>
                <a:gd name="connsiteX1" fmla="*/ 727456 w 2043303"/>
                <a:gd name="connsiteY1" fmla="*/ 163449 h 6858000"/>
                <a:gd name="connsiteX2" fmla="*/ 555499 w 2043303"/>
                <a:gd name="connsiteY2" fmla="*/ 0 h 6858000"/>
                <a:gd name="connsiteX3" fmla="*/ 215392 w 2043303"/>
                <a:gd name="connsiteY3" fmla="*/ 0 h 6858000"/>
                <a:gd name="connsiteX4" fmla="*/ 571247 w 2043303"/>
                <a:gd name="connsiteY4" fmla="*/ 319278 h 6858000"/>
                <a:gd name="connsiteX5" fmla="*/ 1822704 w 2043303"/>
                <a:gd name="connsiteY5" fmla="*/ 3347720 h 6858000"/>
                <a:gd name="connsiteX6" fmla="*/ 571247 w 2043303"/>
                <a:gd name="connsiteY6" fmla="*/ 6376416 h 6858000"/>
                <a:gd name="connsiteX7" fmla="*/ 0 w 2043303"/>
                <a:gd name="connsiteY7" fmla="*/ 6858000 h 6858000"/>
                <a:gd name="connsiteX8" fmla="*/ 365252 w 2043303"/>
                <a:gd name="connsiteY8" fmla="*/ 6858000 h 6858000"/>
                <a:gd name="connsiteX9" fmla="*/ 727456 w 2043303"/>
                <a:gd name="connsiteY9" fmla="*/ 6532245 h 6858000"/>
                <a:gd name="connsiteX10" fmla="*/ 1690243 w 2043303"/>
                <a:gd name="connsiteY10" fmla="*/ 5100828 h 6858000"/>
                <a:gd name="connsiteX11" fmla="*/ 2043303 w 2043303"/>
                <a:gd name="connsiteY11" fmla="*/ 3347720 h 6858000"/>
                <a:gd name="connsiteX12" fmla="*/ 1690243 w 2043303"/>
                <a:gd name="connsiteY12" fmla="*/ 1594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3303" h="6858000">
                  <a:moveTo>
                    <a:pt x="1690243" y="1594866"/>
                  </a:moveTo>
                  <a:cubicBezTo>
                    <a:pt x="1463929" y="1058545"/>
                    <a:pt x="1139952" y="576961"/>
                    <a:pt x="727456" y="163449"/>
                  </a:cubicBezTo>
                  <a:cubicBezTo>
                    <a:pt x="671450" y="107315"/>
                    <a:pt x="614045" y="52832"/>
                    <a:pt x="555499" y="0"/>
                  </a:cubicBezTo>
                  <a:lnTo>
                    <a:pt x="215392" y="0"/>
                  </a:lnTo>
                  <a:cubicBezTo>
                    <a:pt x="338837" y="99187"/>
                    <a:pt x="457836" y="205486"/>
                    <a:pt x="571247" y="319278"/>
                  </a:cubicBezTo>
                  <a:cubicBezTo>
                    <a:pt x="1378331" y="1128268"/>
                    <a:pt x="1822704" y="2203831"/>
                    <a:pt x="1822704" y="3347720"/>
                  </a:cubicBezTo>
                  <a:cubicBezTo>
                    <a:pt x="1822704" y="4491609"/>
                    <a:pt x="1378204" y="5567553"/>
                    <a:pt x="571247" y="6376416"/>
                  </a:cubicBezTo>
                  <a:cubicBezTo>
                    <a:pt x="393065" y="6554978"/>
                    <a:pt x="201930" y="6715760"/>
                    <a:pt x="0" y="6858000"/>
                  </a:cubicBezTo>
                  <a:lnTo>
                    <a:pt x="365252" y="6858000"/>
                  </a:lnTo>
                  <a:cubicBezTo>
                    <a:pt x="490982" y="6756400"/>
                    <a:pt x="612013" y="6647943"/>
                    <a:pt x="727456" y="6532245"/>
                  </a:cubicBezTo>
                  <a:cubicBezTo>
                    <a:pt x="1140079" y="6118733"/>
                    <a:pt x="1463929" y="5637149"/>
                    <a:pt x="1690243" y="5100828"/>
                  </a:cubicBezTo>
                  <a:cubicBezTo>
                    <a:pt x="1924559" y="4545584"/>
                    <a:pt x="2043303" y="3955669"/>
                    <a:pt x="2043303" y="3347720"/>
                  </a:cubicBezTo>
                  <a:cubicBezTo>
                    <a:pt x="2043303" y="2739771"/>
                    <a:pt x="1924559" y="2150110"/>
                    <a:pt x="1690243" y="1594866"/>
                  </a:cubicBezTo>
                  <a:close/>
                </a:path>
              </a:pathLst>
            </a:custGeom>
            <a:grpFill/>
            <a:ln w="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BA7AE4C-705E-C455-206A-728B1860BF30}"/>
                </a:ext>
              </a:extLst>
            </p:cNvPr>
            <p:cNvSpPr/>
            <p:nvPr/>
          </p:nvSpPr>
          <p:spPr>
            <a:xfrm>
              <a:off x="0" y="914400"/>
              <a:ext cx="2557060" cy="5938373"/>
            </a:xfrm>
            <a:custGeom>
              <a:avLst/>
              <a:gdLst>
                <a:gd name="connsiteX0" fmla="*/ 937864 w 2557060"/>
                <a:gd name="connsiteY0" fmla="*/ 1420041 h 5938373"/>
                <a:gd name="connsiteX1" fmla="*/ 937864 w 2557060"/>
                <a:gd name="connsiteY1" fmla="*/ 4377571 h 5938373"/>
                <a:gd name="connsiteX2" fmla="*/ 2366153 w 2557060"/>
                <a:gd name="connsiteY2" fmla="*/ 2898806 h 5938373"/>
                <a:gd name="connsiteX3" fmla="*/ 937864 w 2557060"/>
                <a:gd name="connsiteY3" fmla="*/ 1420041 h 5938373"/>
                <a:gd name="connsiteX4" fmla="*/ 746847 w 2557060"/>
                <a:gd name="connsiteY4" fmla="*/ 0 h 5938373"/>
                <a:gd name="connsiteX5" fmla="*/ 937864 w 2557060"/>
                <a:gd name="connsiteY5" fmla="*/ 0 h 5938373"/>
                <a:gd name="connsiteX6" fmla="*/ 937864 w 2557060"/>
                <a:gd name="connsiteY6" fmla="*/ 1228694 h 5938373"/>
                <a:gd name="connsiteX7" fmla="*/ 2557060 w 2557060"/>
                <a:gd name="connsiteY7" fmla="*/ 2898806 h 5938373"/>
                <a:gd name="connsiteX8" fmla="*/ 937864 w 2557060"/>
                <a:gd name="connsiteY8" fmla="*/ 4568918 h 5938373"/>
                <a:gd name="connsiteX9" fmla="*/ 937864 w 2557060"/>
                <a:gd name="connsiteY9" fmla="*/ 5938373 h 5938373"/>
                <a:gd name="connsiteX10" fmla="*/ 746847 w 2557060"/>
                <a:gd name="connsiteY10" fmla="*/ 5938373 h 5938373"/>
                <a:gd name="connsiteX11" fmla="*/ 746847 w 2557060"/>
                <a:gd name="connsiteY11" fmla="*/ 4568918 h 5938373"/>
                <a:gd name="connsiteX12" fmla="*/ 113814 w 2557060"/>
                <a:gd name="connsiteY12" fmla="*/ 4412813 h 5938373"/>
                <a:gd name="connsiteX13" fmla="*/ 0 w 2557060"/>
                <a:gd name="connsiteY13" fmla="*/ 4353949 h 5938373"/>
                <a:gd name="connsiteX14" fmla="*/ 0 w 2557060"/>
                <a:gd name="connsiteY14" fmla="*/ 4130964 h 5938373"/>
                <a:gd name="connsiteX15" fmla="*/ 63150 w 2557060"/>
                <a:gd name="connsiteY15" fmla="*/ 4171644 h 5938373"/>
                <a:gd name="connsiteX16" fmla="*/ 746847 w 2557060"/>
                <a:gd name="connsiteY16" fmla="*/ 4377681 h 5938373"/>
                <a:gd name="connsiteX17" fmla="*/ 746847 w 2557060"/>
                <a:gd name="connsiteY17" fmla="*/ 1420151 h 5938373"/>
                <a:gd name="connsiteX18" fmla="*/ 63150 w 2557060"/>
                <a:gd name="connsiteY18" fmla="*/ 1626139 h 5938373"/>
                <a:gd name="connsiteX19" fmla="*/ 0 w 2557060"/>
                <a:gd name="connsiteY19" fmla="*/ 1666820 h 5938373"/>
                <a:gd name="connsiteX20" fmla="*/ 0 w 2557060"/>
                <a:gd name="connsiteY20" fmla="*/ 1443663 h 5938373"/>
                <a:gd name="connsiteX21" fmla="*/ 113814 w 2557060"/>
                <a:gd name="connsiteY21" fmla="*/ 1384799 h 5938373"/>
                <a:gd name="connsiteX22" fmla="*/ 746847 w 2557060"/>
                <a:gd name="connsiteY22" fmla="*/ 1228694 h 59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57060" h="5938373">
                  <a:moveTo>
                    <a:pt x="937864" y="1420041"/>
                  </a:moveTo>
                  <a:lnTo>
                    <a:pt x="937864" y="4377571"/>
                  </a:lnTo>
                  <a:cubicBezTo>
                    <a:pt x="1733826" y="4329514"/>
                    <a:pt x="2366153" y="3684651"/>
                    <a:pt x="2366153" y="2898806"/>
                  </a:cubicBezTo>
                  <a:cubicBezTo>
                    <a:pt x="2366153" y="2112961"/>
                    <a:pt x="1733716" y="1468098"/>
                    <a:pt x="937864" y="1420041"/>
                  </a:cubicBezTo>
                  <a:close/>
                  <a:moveTo>
                    <a:pt x="746847" y="0"/>
                  </a:moveTo>
                  <a:lnTo>
                    <a:pt x="937864" y="0"/>
                  </a:lnTo>
                  <a:lnTo>
                    <a:pt x="937864" y="1228694"/>
                  </a:lnTo>
                  <a:cubicBezTo>
                    <a:pt x="1839067" y="1277190"/>
                    <a:pt x="2557060" y="2007720"/>
                    <a:pt x="2557060" y="2898806"/>
                  </a:cubicBezTo>
                  <a:cubicBezTo>
                    <a:pt x="2557060" y="3789892"/>
                    <a:pt x="1839067" y="4520422"/>
                    <a:pt x="937864" y="4568918"/>
                  </a:cubicBezTo>
                  <a:lnTo>
                    <a:pt x="937864" y="5938373"/>
                  </a:lnTo>
                  <a:lnTo>
                    <a:pt x="746847" y="5938373"/>
                  </a:lnTo>
                  <a:lnTo>
                    <a:pt x="746847" y="4568918"/>
                  </a:lnTo>
                  <a:cubicBezTo>
                    <a:pt x="521601" y="4556794"/>
                    <a:pt x="307806" y="4502043"/>
                    <a:pt x="113814" y="4412813"/>
                  </a:cubicBezTo>
                  <a:lnTo>
                    <a:pt x="0" y="4353949"/>
                  </a:lnTo>
                  <a:lnTo>
                    <a:pt x="0" y="4130964"/>
                  </a:lnTo>
                  <a:lnTo>
                    <a:pt x="63150" y="4171644"/>
                  </a:lnTo>
                  <a:cubicBezTo>
                    <a:pt x="265546" y="4289316"/>
                    <a:pt x="498212" y="4362629"/>
                    <a:pt x="746847" y="4377681"/>
                  </a:cubicBezTo>
                  <a:lnTo>
                    <a:pt x="746847" y="1420151"/>
                  </a:lnTo>
                  <a:cubicBezTo>
                    <a:pt x="498212" y="1435169"/>
                    <a:pt x="265546" y="1508469"/>
                    <a:pt x="63150" y="1626139"/>
                  </a:cubicBezTo>
                  <a:lnTo>
                    <a:pt x="0" y="1666820"/>
                  </a:lnTo>
                  <a:lnTo>
                    <a:pt x="0" y="1443663"/>
                  </a:lnTo>
                  <a:lnTo>
                    <a:pt x="113814" y="1384799"/>
                  </a:lnTo>
                  <a:cubicBezTo>
                    <a:pt x="307806" y="1295569"/>
                    <a:pt x="521601" y="1240818"/>
                    <a:pt x="746847" y="1228694"/>
                  </a:cubicBezTo>
                  <a:close/>
                </a:path>
              </a:pathLst>
            </a:custGeom>
            <a:grpFill/>
            <a:ln w="0" cap="flat">
              <a:noFill/>
              <a:prstDash val="solid"/>
              <a:miter/>
            </a:ln>
          </p:spPr>
          <p:txBody>
            <a:bodyPr wrap="square" rtlCol="0" anchor="ctr">
              <a:noAutofit/>
            </a:bodyPr>
            <a:lstStyle/>
            <a:p>
              <a:endParaRPr lang="en-US" dirty="0"/>
            </a:p>
          </p:txBody>
        </p:sp>
        <p:sp>
          <p:nvSpPr>
            <p:cNvPr id="8" name="Dash">
              <a:extLst>
                <a:ext uri="{FF2B5EF4-FFF2-40B4-BE49-F238E27FC236}">
                  <a16:creationId xmlns:a16="http://schemas.microsoft.com/office/drawing/2014/main" id="{383C9122-84FE-2E98-E462-B5BA68751424}"/>
                </a:ext>
              </a:extLst>
            </p:cNvPr>
            <p:cNvSpPr/>
            <p:nvPr/>
          </p:nvSpPr>
          <p:spPr>
            <a:xfrm flipH="1">
              <a:off x="11073479" y="2421097"/>
              <a:ext cx="505703" cy="985440"/>
            </a:xfrm>
            <a:custGeom>
              <a:avLst/>
              <a:gdLst>
                <a:gd name="connsiteX0" fmla="*/ 0 w 430148"/>
                <a:gd name="connsiteY0" fmla="*/ 63881 h 1138047"/>
                <a:gd name="connsiteX1" fmla="*/ 217805 w 430148"/>
                <a:gd name="connsiteY1" fmla="*/ 1138047 h 1138047"/>
                <a:gd name="connsiteX2" fmla="*/ 430149 w 430148"/>
                <a:gd name="connsiteY2" fmla="*/ 1117473 h 1138047"/>
                <a:gd name="connsiteX3" fmla="*/ 203581 w 430148"/>
                <a:gd name="connsiteY3" fmla="*/ 0 h 1138047"/>
                <a:gd name="connsiteX4" fmla="*/ 0 w 430148"/>
                <a:gd name="connsiteY4" fmla="*/ 63881 h 11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48" h="1138047">
                  <a:moveTo>
                    <a:pt x="0" y="63881"/>
                  </a:moveTo>
                  <a:cubicBezTo>
                    <a:pt x="109347" y="412496"/>
                    <a:pt x="182626" y="773811"/>
                    <a:pt x="217805" y="1138047"/>
                  </a:cubicBezTo>
                  <a:lnTo>
                    <a:pt x="430149" y="1117473"/>
                  </a:lnTo>
                  <a:cubicBezTo>
                    <a:pt x="393573" y="738632"/>
                    <a:pt x="317246" y="362585"/>
                    <a:pt x="203581" y="0"/>
                  </a:cubicBezTo>
                  <a:lnTo>
                    <a:pt x="0" y="63881"/>
                  </a:lnTo>
                  <a:close/>
                </a:path>
              </a:pathLst>
            </a:custGeom>
            <a:grpFill/>
            <a:ln w="0" cap="flat">
              <a:noFill/>
              <a:prstDash val="solid"/>
              <a:miter/>
            </a:ln>
          </p:spPr>
          <p:txBody>
            <a:bodyPr rtlCol="0" anchor="ctr"/>
            <a:lstStyle/>
            <a:p>
              <a:endParaRPr lang="en-US"/>
            </a:p>
          </p:txBody>
        </p:sp>
        <p:sp>
          <p:nvSpPr>
            <p:cNvPr id="11" name="Dash">
              <a:extLst>
                <a:ext uri="{FF2B5EF4-FFF2-40B4-BE49-F238E27FC236}">
                  <a16:creationId xmlns:a16="http://schemas.microsoft.com/office/drawing/2014/main" id="{AEAC6729-734F-9A19-EE8C-9D71ED2B8CB2}"/>
                </a:ext>
              </a:extLst>
            </p:cNvPr>
            <p:cNvSpPr/>
            <p:nvPr/>
          </p:nvSpPr>
          <p:spPr>
            <a:xfrm flipH="1">
              <a:off x="11081690" y="4355908"/>
              <a:ext cx="518545" cy="984999"/>
            </a:xfrm>
            <a:custGeom>
              <a:avLst/>
              <a:gdLst>
                <a:gd name="connsiteX0" fmla="*/ 0 w 441071"/>
                <a:gd name="connsiteY0" fmla="*/ 1071626 h 1137538"/>
                <a:gd name="connsiteX1" fmla="*/ 202946 w 441071"/>
                <a:gd name="connsiteY1" fmla="*/ 1137539 h 1137538"/>
                <a:gd name="connsiteX2" fmla="*/ 441071 w 441071"/>
                <a:gd name="connsiteY2" fmla="*/ 22987 h 1137538"/>
                <a:gd name="connsiteX3" fmla="*/ 228981 w 441071"/>
                <a:gd name="connsiteY3" fmla="*/ 0 h 1137538"/>
                <a:gd name="connsiteX4" fmla="*/ 0 w 441071"/>
                <a:gd name="connsiteY4" fmla="*/ 1071753 h 113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71" h="1137538">
                  <a:moveTo>
                    <a:pt x="0" y="1071626"/>
                  </a:moveTo>
                  <a:lnTo>
                    <a:pt x="202946" y="1137539"/>
                  </a:lnTo>
                  <a:cubicBezTo>
                    <a:pt x="319913" y="777240"/>
                    <a:pt x="400050" y="402209"/>
                    <a:pt x="441071" y="22987"/>
                  </a:cubicBezTo>
                  <a:lnTo>
                    <a:pt x="228981" y="0"/>
                  </a:lnTo>
                  <a:cubicBezTo>
                    <a:pt x="189484" y="364744"/>
                    <a:pt x="112522" y="725297"/>
                    <a:pt x="0" y="1071753"/>
                  </a:cubicBezTo>
                  <a:close/>
                </a:path>
              </a:pathLst>
            </a:custGeom>
            <a:grpFill/>
            <a:ln w="0"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6EF92349-F90B-7CCB-AA7B-BFC7D413B076}"/>
                </a:ext>
              </a:extLst>
            </p:cNvPr>
            <p:cNvSpPr/>
            <p:nvPr/>
          </p:nvSpPr>
          <p:spPr>
            <a:xfrm>
              <a:off x="11905270" y="6151056"/>
              <a:ext cx="286730" cy="425784"/>
            </a:xfrm>
            <a:custGeom>
              <a:avLst/>
              <a:gdLst>
                <a:gd name="connsiteX0" fmla="*/ 217541 w 286730"/>
                <a:gd name="connsiteY0" fmla="*/ 0 h 425784"/>
                <a:gd name="connsiteX1" fmla="*/ 286730 w 286730"/>
                <a:gd name="connsiteY1" fmla="*/ 84036 h 425784"/>
                <a:gd name="connsiteX2" fmla="*/ 286730 w 286730"/>
                <a:gd name="connsiteY2" fmla="*/ 425784 h 425784"/>
                <a:gd name="connsiteX3" fmla="*/ 266308 w 286730"/>
                <a:gd name="connsiteY3" fmla="*/ 404635 h 425784"/>
                <a:gd name="connsiteX4" fmla="*/ 0 w 286730"/>
                <a:gd name="connsiteY4" fmla="*/ 92045 h 425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30" h="425784">
                  <a:moveTo>
                    <a:pt x="217541" y="0"/>
                  </a:moveTo>
                  <a:lnTo>
                    <a:pt x="286730" y="84036"/>
                  </a:lnTo>
                  <a:lnTo>
                    <a:pt x="286730" y="425784"/>
                  </a:lnTo>
                  <a:lnTo>
                    <a:pt x="266308" y="404635"/>
                  </a:lnTo>
                  <a:cubicBezTo>
                    <a:pt x="172002" y="302885"/>
                    <a:pt x="83089" y="198551"/>
                    <a:pt x="0" y="92045"/>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147298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656BA33-E621-A0AC-EB0F-9479A34D0001}"/>
              </a:ext>
            </a:extLst>
          </p:cNvPr>
          <p:cNvGrpSpPr/>
          <p:nvPr userDrawn="1"/>
        </p:nvGrpSpPr>
        <p:grpSpPr>
          <a:xfrm>
            <a:off x="9696704" y="0"/>
            <a:ext cx="2342117" cy="914401"/>
            <a:chOff x="9696704" y="0"/>
            <a:chExt cx="2342117" cy="914401"/>
          </a:xfrm>
        </p:grpSpPr>
        <p:grpSp>
          <p:nvGrpSpPr>
            <p:cNvPr id="20" name="Graphic 4">
              <a:extLst>
                <a:ext uri="{FF2B5EF4-FFF2-40B4-BE49-F238E27FC236}">
                  <a16:creationId xmlns:a16="http://schemas.microsoft.com/office/drawing/2014/main" id="{D6736CD4-D0D3-FDB2-4884-CC76AE878AA4}"/>
                </a:ext>
              </a:extLst>
            </p:cNvPr>
            <p:cNvGrpSpPr/>
            <p:nvPr/>
          </p:nvGrpSpPr>
          <p:grpSpPr>
            <a:xfrm>
              <a:off x="10648442" y="0"/>
              <a:ext cx="1390379" cy="914400"/>
              <a:chOff x="10648442" y="0"/>
              <a:chExt cx="1390379" cy="914400"/>
            </a:xfrm>
          </p:grpSpPr>
          <p:sp>
            <p:nvSpPr>
              <p:cNvPr id="24" name="Freeform 23">
                <a:extLst>
                  <a:ext uri="{FF2B5EF4-FFF2-40B4-BE49-F238E27FC236}">
                    <a16:creationId xmlns:a16="http://schemas.microsoft.com/office/drawing/2014/main" id="{45366BF2-4382-2FA5-03E9-D07E8C3D5455}"/>
                  </a:ext>
                </a:extLst>
              </p:cNvPr>
              <p:cNvSpPr/>
              <p:nvPr/>
            </p:nvSpPr>
            <p:spPr>
              <a:xfrm>
                <a:off x="10668618" y="0"/>
                <a:ext cx="1370203" cy="914400"/>
              </a:xfrm>
              <a:custGeom>
                <a:avLst/>
                <a:gdLst>
                  <a:gd name="connsiteX0" fmla="*/ 1370076 w 1370203"/>
                  <a:gd name="connsiteY0" fmla="*/ 0 h 914400"/>
                  <a:gd name="connsiteX1" fmla="*/ 797941 w 1370203"/>
                  <a:gd name="connsiteY1" fmla="*/ 0 h 914400"/>
                  <a:gd name="connsiteX2" fmla="*/ 0 w 1370203"/>
                  <a:gd name="connsiteY2" fmla="*/ 914400 h 914400"/>
                  <a:gd name="connsiteX3" fmla="*/ 1370203 w 1370203"/>
                  <a:gd name="connsiteY3" fmla="*/ 914400 h 914400"/>
                  <a:gd name="connsiteX4" fmla="*/ 1370203 w 137020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03" h="914400">
                    <a:moveTo>
                      <a:pt x="1370076" y="0"/>
                    </a:moveTo>
                    <a:lnTo>
                      <a:pt x="797941" y="0"/>
                    </a:lnTo>
                    <a:cubicBezTo>
                      <a:pt x="405638" y="157988"/>
                      <a:pt x="105029" y="497586"/>
                      <a:pt x="0" y="914400"/>
                    </a:cubicBezTo>
                    <a:lnTo>
                      <a:pt x="1370203" y="914400"/>
                    </a:lnTo>
                    <a:lnTo>
                      <a:pt x="1370203" y="0"/>
                    </a:lnTo>
                    <a:close/>
                  </a:path>
                </a:pathLst>
              </a:custGeom>
              <a:solidFill>
                <a:srgbClr val="231F20"/>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677A182-75A5-7E63-F3DD-DD4B56488619}"/>
                  </a:ext>
                </a:extLst>
              </p:cNvPr>
              <p:cNvSpPr/>
              <p:nvPr/>
            </p:nvSpPr>
            <p:spPr>
              <a:xfrm>
                <a:off x="10648442" y="0"/>
                <a:ext cx="853185" cy="914400"/>
              </a:xfrm>
              <a:custGeom>
                <a:avLst/>
                <a:gdLst>
                  <a:gd name="connsiteX0" fmla="*/ 800608 w 853185"/>
                  <a:gd name="connsiteY0" fmla="*/ 0 h 914400"/>
                  <a:gd name="connsiteX1" fmla="*/ 723519 w 853185"/>
                  <a:gd name="connsiteY1" fmla="*/ 0 h 914400"/>
                  <a:gd name="connsiteX2" fmla="*/ 0 w 853185"/>
                  <a:gd name="connsiteY2" fmla="*/ 914400 h 914400"/>
                  <a:gd name="connsiteX3" fmla="*/ 55245 w 853185"/>
                  <a:gd name="connsiteY3" fmla="*/ 914400 h 914400"/>
                  <a:gd name="connsiteX4" fmla="*/ 853186 w 853185"/>
                  <a:gd name="connsiteY4" fmla="*/ 0 h 914400"/>
                  <a:gd name="connsiteX5" fmla="*/ 800608 w 85318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185" h="914400">
                    <a:moveTo>
                      <a:pt x="800608" y="0"/>
                    </a:moveTo>
                    <a:lnTo>
                      <a:pt x="723519" y="0"/>
                    </a:lnTo>
                    <a:cubicBezTo>
                      <a:pt x="365633" y="181991"/>
                      <a:pt x="96520" y="514731"/>
                      <a:pt x="0" y="914400"/>
                    </a:cubicBezTo>
                    <a:lnTo>
                      <a:pt x="55245" y="914400"/>
                    </a:lnTo>
                    <a:cubicBezTo>
                      <a:pt x="160274" y="497586"/>
                      <a:pt x="460883" y="157988"/>
                      <a:pt x="853186" y="0"/>
                    </a:cubicBezTo>
                    <a:lnTo>
                      <a:pt x="800608" y="0"/>
                    </a:lnTo>
                    <a:close/>
                  </a:path>
                </a:pathLst>
              </a:custGeom>
              <a:solidFill>
                <a:srgbClr val="FFFFFF"/>
              </a:solidFill>
              <a:ln w="0"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78D433FD-F1A2-6719-C34C-36F962A786E5}"/>
                </a:ext>
              </a:extLst>
            </p:cNvPr>
            <p:cNvGrpSpPr/>
            <p:nvPr/>
          </p:nvGrpSpPr>
          <p:grpSpPr>
            <a:xfrm>
              <a:off x="9696704" y="0"/>
              <a:ext cx="1675256" cy="914400"/>
              <a:chOff x="9696704" y="0"/>
              <a:chExt cx="1675256" cy="914400"/>
            </a:xfrm>
          </p:grpSpPr>
          <p:sp>
            <p:nvSpPr>
              <p:cNvPr id="22" name="Freeform 21">
                <a:extLst>
                  <a:ext uri="{FF2B5EF4-FFF2-40B4-BE49-F238E27FC236}">
                    <a16:creationId xmlns:a16="http://schemas.microsoft.com/office/drawing/2014/main" id="{D340FEB6-6AF8-0398-497A-EFBB98CF67CE}"/>
                  </a:ext>
                </a:extLst>
              </p:cNvPr>
              <p:cNvSpPr/>
              <p:nvPr/>
            </p:nvSpPr>
            <p:spPr>
              <a:xfrm>
                <a:off x="9750552" y="0"/>
                <a:ext cx="1621408" cy="914400"/>
              </a:xfrm>
              <a:custGeom>
                <a:avLst/>
                <a:gdLst>
                  <a:gd name="connsiteX0" fmla="*/ 625348 w 1621408"/>
                  <a:gd name="connsiteY0" fmla="*/ 914400 h 914400"/>
                  <a:gd name="connsiteX1" fmla="*/ 897890 w 1621408"/>
                  <a:gd name="connsiteY1" fmla="*/ 914400 h 914400"/>
                  <a:gd name="connsiteX2" fmla="*/ 1621409 w 1621408"/>
                  <a:gd name="connsiteY2" fmla="*/ 0 h 914400"/>
                  <a:gd name="connsiteX3" fmla="*/ 135509 w 1621408"/>
                  <a:gd name="connsiteY3" fmla="*/ 0 h 914400"/>
                  <a:gd name="connsiteX4" fmla="*/ 0 w 1621408"/>
                  <a:gd name="connsiteY4" fmla="*/ 914400 h 914400"/>
                  <a:gd name="connsiteX5" fmla="*/ 625348 w 1621408"/>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408" h="914400">
                    <a:moveTo>
                      <a:pt x="625348" y="914400"/>
                    </a:moveTo>
                    <a:lnTo>
                      <a:pt x="897890" y="914400"/>
                    </a:lnTo>
                    <a:cubicBezTo>
                      <a:pt x="994410" y="514731"/>
                      <a:pt x="1263523" y="181991"/>
                      <a:pt x="1621409" y="0"/>
                    </a:cubicBezTo>
                    <a:lnTo>
                      <a:pt x="135509" y="0"/>
                    </a:lnTo>
                    <a:cubicBezTo>
                      <a:pt x="64389" y="299339"/>
                      <a:pt x="18923" y="604901"/>
                      <a:pt x="0" y="914400"/>
                    </a:cubicBezTo>
                    <a:lnTo>
                      <a:pt x="625348" y="914400"/>
                    </a:lnTo>
                    <a:close/>
                  </a:path>
                </a:pathLst>
              </a:custGeom>
              <a:solidFill>
                <a:srgbClr val="C7102E"/>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4DAD485-5FFE-3AD9-6F66-D4D1B9C4E1F9}"/>
                  </a:ext>
                </a:extLst>
              </p:cNvPr>
              <p:cNvSpPr/>
              <p:nvPr/>
            </p:nvSpPr>
            <p:spPr>
              <a:xfrm>
                <a:off x="9696704" y="0"/>
                <a:ext cx="189356" cy="914400"/>
              </a:xfrm>
              <a:custGeom>
                <a:avLst/>
                <a:gdLst>
                  <a:gd name="connsiteX0" fmla="*/ 0 w 189356"/>
                  <a:gd name="connsiteY0" fmla="*/ 914400 h 914400"/>
                  <a:gd name="connsiteX1" fmla="*/ 53848 w 189356"/>
                  <a:gd name="connsiteY1" fmla="*/ 914400 h 914400"/>
                  <a:gd name="connsiteX2" fmla="*/ 189357 w 189356"/>
                  <a:gd name="connsiteY2" fmla="*/ 0 h 914400"/>
                  <a:gd name="connsiteX3" fmla="*/ 134112 w 189356"/>
                  <a:gd name="connsiteY3" fmla="*/ 0 h 914400"/>
                  <a:gd name="connsiteX4" fmla="*/ 127 w 189356"/>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6" h="914400">
                    <a:moveTo>
                      <a:pt x="0" y="914400"/>
                    </a:moveTo>
                    <a:lnTo>
                      <a:pt x="53848" y="914400"/>
                    </a:lnTo>
                    <a:cubicBezTo>
                      <a:pt x="72644" y="604901"/>
                      <a:pt x="118110" y="299339"/>
                      <a:pt x="189357" y="0"/>
                    </a:cubicBezTo>
                    <a:lnTo>
                      <a:pt x="134112" y="0"/>
                    </a:lnTo>
                    <a:cubicBezTo>
                      <a:pt x="63627" y="299339"/>
                      <a:pt x="18796" y="605028"/>
                      <a:pt x="127" y="914400"/>
                    </a:cubicBezTo>
                    <a:close/>
                  </a:path>
                </a:pathLst>
              </a:custGeom>
              <a:solidFill>
                <a:srgbClr val="FFFFFF"/>
              </a:solidFill>
              <a:ln w="0" cap="flat">
                <a:noFill/>
                <a:prstDash val="solid"/>
                <a:miter/>
              </a:ln>
            </p:spPr>
            <p:txBody>
              <a:bodyPr rtlCol="0" anchor="ctr"/>
              <a:lstStyle/>
              <a:p>
                <a:endParaRPr lang="en-US"/>
              </a:p>
            </p:txBody>
          </p:sp>
        </p:grpSp>
        <p:sp>
          <p:nvSpPr>
            <p:cNvPr id="31" name="Rectangle 30">
              <a:extLst>
                <a:ext uri="{FF2B5EF4-FFF2-40B4-BE49-F238E27FC236}">
                  <a16:creationId xmlns:a16="http://schemas.microsoft.com/office/drawing/2014/main" id="{953371DA-A94A-784A-7D48-2A08BE64C302}"/>
                </a:ext>
              </a:extLst>
            </p:cNvPr>
            <p:cNvSpPr/>
            <p:nvPr userDrawn="1"/>
          </p:nvSpPr>
          <p:spPr>
            <a:xfrm>
              <a:off x="11993102" y="0"/>
              <a:ext cx="45719"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p:txBody>
          <a:bodyPr/>
          <a:lstStyle/>
          <a:p>
            <a:r>
              <a:rPr lang="en-GB" dirty="0"/>
              <a:t>CLICK TO EDIT MASTER TITLE STYLE</a:t>
            </a:r>
            <a:endParaRPr lang="en-US" dirty="0"/>
          </a:p>
        </p:txBody>
      </p:sp>
      <p:pic>
        <p:nvPicPr>
          <p:cNvPr id="9" name="Picture 8">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Tree>
    <p:extLst>
      <p:ext uri="{BB962C8B-B14F-4D97-AF65-F5344CB8AC3E}">
        <p14:creationId xmlns:p14="http://schemas.microsoft.com/office/powerpoint/2010/main" val="1764543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656BA33-E621-A0AC-EB0F-9479A34D0001}"/>
              </a:ext>
            </a:extLst>
          </p:cNvPr>
          <p:cNvGrpSpPr/>
          <p:nvPr userDrawn="1"/>
        </p:nvGrpSpPr>
        <p:grpSpPr>
          <a:xfrm>
            <a:off x="9696704" y="0"/>
            <a:ext cx="2342117" cy="914401"/>
            <a:chOff x="9696704" y="0"/>
            <a:chExt cx="2342117" cy="914401"/>
          </a:xfrm>
        </p:grpSpPr>
        <p:grpSp>
          <p:nvGrpSpPr>
            <p:cNvPr id="20" name="Graphic 4">
              <a:extLst>
                <a:ext uri="{FF2B5EF4-FFF2-40B4-BE49-F238E27FC236}">
                  <a16:creationId xmlns:a16="http://schemas.microsoft.com/office/drawing/2014/main" id="{D6736CD4-D0D3-FDB2-4884-CC76AE878AA4}"/>
                </a:ext>
              </a:extLst>
            </p:cNvPr>
            <p:cNvGrpSpPr/>
            <p:nvPr/>
          </p:nvGrpSpPr>
          <p:grpSpPr>
            <a:xfrm>
              <a:off x="10648442" y="0"/>
              <a:ext cx="1390379" cy="914400"/>
              <a:chOff x="10648442" y="0"/>
              <a:chExt cx="1390379" cy="914400"/>
            </a:xfrm>
          </p:grpSpPr>
          <p:sp>
            <p:nvSpPr>
              <p:cNvPr id="24" name="Freeform 23">
                <a:extLst>
                  <a:ext uri="{FF2B5EF4-FFF2-40B4-BE49-F238E27FC236}">
                    <a16:creationId xmlns:a16="http://schemas.microsoft.com/office/drawing/2014/main" id="{45366BF2-4382-2FA5-03E9-D07E8C3D5455}"/>
                  </a:ext>
                </a:extLst>
              </p:cNvPr>
              <p:cNvSpPr/>
              <p:nvPr/>
            </p:nvSpPr>
            <p:spPr>
              <a:xfrm>
                <a:off x="10668618" y="0"/>
                <a:ext cx="1370203" cy="914400"/>
              </a:xfrm>
              <a:custGeom>
                <a:avLst/>
                <a:gdLst>
                  <a:gd name="connsiteX0" fmla="*/ 1370076 w 1370203"/>
                  <a:gd name="connsiteY0" fmla="*/ 0 h 914400"/>
                  <a:gd name="connsiteX1" fmla="*/ 797941 w 1370203"/>
                  <a:gd name="connsiteY1" fmla="*/ 0 h 914400"/>
                  <a:gd name="connsiteX2" fmla="*/ 0 w 1370203"/>
                  <a:gd name="connsiteY2" fmla="*/ 914400 h 914400"/>
                  <a:gd name="connsiteX3" fmla="*/ 1370203 w 1370203"/>
                  <a:gd name="connsiteY3" fmla="*/ 914400 h 914400"/>
                  <a:gd name="connsiteX4" fmla="*/ 1370203 w 1370203"/>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203" h="914400">
                    <a:moveTo>
                      <a:pt x="1370076" y="0"/>
                    </a:moveTo>
                    <a:lnTo>
                      <a:pt x="797941" y="0"/>
                    </a:lnTo>
                    <a:cubicBezTo>
                      <a:pt x="405638" y="157988"/>
                      <a:pt x="105029" y="497586"/>
                      <a:pt x="0" y="914400"/>
                    </a:cubicBezTo>
                    <a:lnTo>
                      <a:pt x="1370203" y="914400"/>
                    </a:lnTo>
                    <a:lnTo>
                      <a:pt x="1370203" y="0"/>
                    </a:lnTo>
                    <a:close/>
                  </a:path>
                </a:pathLst>
              </a:custGeom>
              <a:solidFill>
                <a:srgbClr val="231F20"/>
              </a:solidFill>
              <a:ln w="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677A182-75A5-7E63-F3DD-DD4B56488619}"/>
                  </a:ext>
                </a:extLst>
              </p:cNvPr>
              <p:cNvSpPr/>
              <p:nvPr/>
            </p:nvSpPr>
            <p:spPr>
              <a:xfrm>
                <a:off x="10648442" y="0"/>
                <a:ext cx="853185" cy="914400"/>
              </a:xfrm>
              <a:custGeom>
                <a:avLst/>
                <a:gdLst>
                  <a:gd name="connsiteX0" fmla="*/ 800608 w 853185"/>
                  <a:gd name="connsiteY0" fmla="*/ 0 h 914400"/>
                  <a:gd name="connsiteX1" fmla="*/ 723519 w 853185"/>
                  <a:gd name="connsiteY1" fmla="*/ 0 h 914400"/>
                  <a:gd name="connsiteX2" fmla="*/ 0 w 853185"/>
                  <a:gd name="connsiteY2" fmla="*/ 914400 h 914400"/>
                  <a:gd name="connsiteX3" fmla="*/ 55245 w 853185"/>
                  <a:gd name="connsiteY3" fmla="*/ 914400 h 914400"/>
                  <a:gd name="connsiteX4" fmla="*/ 853186 w 853185"/>
                  <a:gd name="connsiteY4" fmla="*/ 0 h 914400"/>
                  <a:gd name="connsiteX5" fmla="*/ 800608 w 85318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3185" h="914400">
                    <a:moveTo>
                      <a:pt x="800608" y="0"/>
                    </a:moveTo>
                    <a:lnTo>
                      <a:pt x="723519" y="0"/>
                    </a:lnTo>
                    <a:cubicBezTo>
                      <a:pt x="365633" y="181991"/>
                      <a:pt x="96520" y="514731"/>
                      <a:pt x="0" y="914400"/>
                    </a:cubicBezTo>
                    <a:lnTo>
                      <a:pt x="55245" y="914400"/>
                    </a:lnTo>
                    <a:cubicBezTo>
                      <a:pt x="160274" y="497586"/>
                      <a:pt x="460883" y="157988"/>
                      <a:pt x="853186" y="0"/>
                    </a:cubicBezTo>
                    <a:lnTo>
                      <a:pt x="800608" y="0"/>
                    </a:lnTo>
                    <a:close/>
                  </a:path>
                </a:pathLst>
              </a:custGeom>
              <a:solidFill>
                <a:srgbClr val="FFFFFF"/>
              </a:solidFill>
              <a:ln w="0"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78D433FD-F1A2-6719-C34C-36F962A786E5}"/>
                </a:ext>
              </a:extLst>
            </p:cNvPr>
            <p:cNvGrpSpPr/>
            <p:nvPr/>
          </p:nvGrpSpPr>
          <p:grpSpPr>
            <a:xfrm>
              <a:off x="9696704" y="0"/>
              <a:ext cx="1675256" cy="914400"/>
              <a:chOff x="9696704" y="0"/>
              <a:chExt cx="1675256" cy="914400"/>
            </a:xfrm>
          </p:grpSpPr>
          <p:sp>
            <p:nvSpPr>
              <p:cNvPr id="22" name="Freeform 21">
                <a:extLst>
                  <a:ext uri="{FF2B5EF4-FFF2-40B4-BE49-F238E27FC236}">
                    <a16:creationId xmlns:a16="http://schemas.microsoft.com/office/drawing/2014/main" id="{D340FEB6-6AF8-0398-497A-EFBB98CF67CE}"/>
                  </a:ext>
                </a:extLst>
              </p:cNvPr>
              <p:cNvSpPr/>
              <p:nvPr/>
            </p:nvSpPr>
            <p:spPr>
              <a:xfrm>
                <a:off x="9750552" y="0"/>
                <a:ext cx="1621408" cy="914400"/>
              </a:xfrm>
              <a:custGeom>
                <a:avLst/>
                <a:gdLst>
                  <a:gd name="connsiteX0" fmla="*/ 625348 w 1621408"/>
                  <a:gd name="connsiteY0" fmla="*/ 914400 h 914400"/>
                  <a:gd name="connsiteX1" fmla="*/ 897890 w 1621408"/>
                  <a:gd name="connsiteY1" fmla="*/ 914400 h 914400"/>
                  <a:gd name="connsiteX2" fmla="*/ 1621409 w 1621408"/>
                  <a:gd name="connsiteY2" fmla="*/ 0 h 914400"/>
                  <a:gd name="connsiteX3" fmla="*/ 135509 w 1621408"/>
                  <a:gd name="connsiteY3" fmla="*/ 0 h 914400"/>
                  <a:gd name="connsiteX4" fmla="*/ 0 w 1621408"/>
                  <a:gd name="connsiteY4" fmla="*/ 914400 h 914400"/>
                  <a:gd name="connsiteX5" fmla="*/ 625348 w 1621408"/>
                  <a:gd name="connsiteY5"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1408" h="914400">
                    <a:moveTo>
                      <a:pt x="625348" y="914400"/>
                    </a:moveTo>
                    <a:lnTo>
                      <a:pt x="897890" y="914400"/>
                    </a:lnTo>
                    <a:cubicBezTo>
                      <a:pt x="994410" y="514731"/>
                      <a:pt x="1263523" y="181991"/>
                      <a:pt x="1621409" y="0"/>
                    </a:cubicBezTo>
                    <a:lnTo>
                      <a:pt x="135509" y="0"/>
                    </a:lnTo>
                    <a:cubicBezTo>
                      <a:pt x="64389" y="299339"/>
                      <a:pt x="18923" y="604901"/>
                      <a:pt x="0" y="914400"/>
                    </a:cubicBezTo>
                    <a:lnTo>
                      <a:pt x="625348" y="914400"/>
                    </a:lnTo>
                    <a:close/>
                  </a:path>
                </a:pathLst>
              </a:custGeom>
              <a:solidFill>
                <a:srgbClr val="C7102E"/>
              </a:solidFill>
              <a:ln w="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4DAD485-5FFE-3AD9-6F66-D4D1B9C4E1F9}"/>
                  </a:ext>
                </a:extLst>
              </p:cNvPr>
              <p:cNvSpPr/>
              <p:nvPr/>
            </p:nvSpPr>
            <p:spPr>
              <a:xfrm>
                <a:off x="9696704" y="0"/>
                <a:ext cx="189356" cy="914400"/>
              </a:xfrm>
              <a:custGeom>
                <a:avLst/>
                <a:gdLst>
                  <a:gd name="connsiteX0" fmla="*/ 0 w 189356"/>
                  <a:gd name="connsiteY0" fmla="*/ 914400 h 914400"/>
                  <a:gd name="connsiteX1" fmla="*/ 53848 w 189356"/>
                  <a:gd name="connsiteY1" fmla="*/ 914400 h 914400"/>
                  <a:gd name="connsiteX2" fmla="*/ 189357 w 189356"/>
                  <a:gd name="connsiteY2" fmla="*/ 0 h 914400"/>
                  <a:gd name="connsiteX3" fmla="*/ 134112 w 189356"/>
                  <a:gd name="connsiteY3" fmla="*/ 0 h 914400"/>
                  <a:gd name="connsiteX4" fmla="*/ 127 w 189356"/>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56" h="914400">
                    <a:moveTo>
                      <a:pt x="0" y="914400"/>
                    </a:moveTo>
                    <a:lnTo>
                      <a:pt x="53848" y="914400"/>
                    </a:lnTo>
                    <a:cubicBezTo>
                      <a:pt x="72644" y="604901"/>
                      <a:pt x="118110" y="299339"/>
                      <a:pt x="189357" y="0"/>
                    </a:cubicBezTo>
                    <a:lnTo>
                      <a:pt x="134112" y="0"/>
                    </a:lnTo>
                    <a:cubicBezTo>
                      <a:pt x="63627" y="299339"/>
                      <a:pt x="18796" y="605028"/>
                      <a:pt x="127" y="914400"/>
                    </a:cubicBezTo>
                    <a:close/>
                  </a:path>
                </a:pathLst>
              </a:custGeom>
              <a:solidFill>
                <a:srgbClr val="FFFFFF"/>
              </a:solidFill>
              <a:ln w="0" cap="flat">
                <a:noFill/>
                <a:prstDash val="solid"/>
                <a:miter/>
              </a:ln>
            </p:spPr>
            <p:txBody>
              <a:bodyPr rtlCol="0" anchor="ctr"/>
              <a:lstStyle/>
              <a:p>
                <a:endParaRPr lang="en-US"/>
              </a:p>
            </p:txBody>
          </p:sp>
        </p:grpSp>
        <p:sp>
          <p:nvSpPr>
            <p:cNvPr id="31" name="Rectangle 30">
              <a:extLst>
                <a:ext uri="{FF2B5EF4-FFF2-40B4-BE49-F238E27FC236}">
                  <a16:creationId xmlns:a16="http://schemas.microsoft.com/office/drawing/2014/main" id="{953371DA-A94A-784A-7D48-2A08BE64C302}"/>
                </a:ext>
              </a:extLst>
            </p:cNvPr>
            <p:cNvSpPr/>
            <p:nvPr userDrawn="1"/>
          </p:nvSpPr>
          <p:spPr>
            <a:xfrm>
              <a:off x="11993102" y="0"/>
              <a:ext cx="45719"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0" y="914400"/>
            <a:ext cx="10602723" cy="5943600"/>
          </a:xfrm>
        </p:spPr>
        <p:txBody>
          <a:bodyPr/>
          <a:lstStyle>
            <a:lvl3pPr marL="270000">
              <a:defRPr/>
            </a:lvl3pPr>
            <a:lvl4pPr marL="270000">
              <a:defRPr/>
            </a:lvl4pPr>
            <a:lvl5pPr marL="27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Tree>
    <p:extLst>
      <p:ext uri="{BB962C8B-B14F-4D97-AF65-F5344CB8AC3E}">
        <p14:creationId xmlns:p14="http://schemas.microsoft.com/office/powerpoint/2010/main" val="8435295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23EDC2-C34B-8CA3-6D77-9A2E908E4F8C}"/>
              </a:ext>
            </a:extLst>
          </p:cNvPr>
          <p:cNvSpPr>
            <a:spLocks noGrp="1"/>
          </p:cNvSpPr>
          <p:nvPr>
            <p:ph type="pic" sz="quarter" idx="13"/>
          </p:nvPr>
        </p:nvSpPr>
        <p:spPr>
          <a:xfrm>
            <a:off x="5398515" y="0"/>
            <a:ext cx="6793484" cy="6858000"/>
          </a:xfrm>
          <a:custGeom>
            <a:avLst/>
            <a:gdLst>
              <a:gd name="connsiteX0" fmla="*/ 0 w 6793484"/>
              <a:gd name="connsiteY0" fmla="*/ 0 h 6858000"/>
              <a:gd name="connsiteX1" fmla="*/ 5272206 w 6793484"/>
              <a:gd name="connsiteY1" fmla="*/ 0 h 6858000"/>
              <a:gd name="connsiteX2" fmla="*/ 5272206 w 6793484"/>
              <a:gd name="connsiteY2" fmla="*/ 1481070 h 6858000"/>
              <a:gd name="connsiteX3" fmla="*/ 6793484 w 6793484"/>
              <a:gd name="connsiteY3" fmla="*/ 1481070 h 6858000"/>
              <a:gd name="connsiteX4" fmla="*/ 6793484 w 6793484"/>
              <a:gd name="connsiteY4" fmla="*/ 6858000 h 6858000"/>
              <a:gd name="connsiteX5" fmla="*/ 2227834 w 6793484"/>
              <a:gd name="connsiteY5" fmla="*/ 6858000 h 6858000"/>
              <a:gd name="connsiteX6" fmla="*/ 602234 w 6793484"/>
              <a:gd name="connsiteY6" fmla="*/ 3525139 h 6858000"/>
              <a:gd name="connsiteX7" fmla="*/ 0 w 679348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3484" h="6858000">
                <a:moveTo>
                  <a:pt x="0" y="0"/>
                </a:moveTo>
                <a:lnTo>
                  <a:pt x="5272206" y="0"/>
                </a:lnTo>
                <a:lnTo>
                  <a:pt x="5272206" y="1481070"/>
                </a:lnTo>
                <a:lnTo>
                  <a:pt x="6793484" y="1481070"/>
                </a:lnTo>
                <a:lnTo>
                  <a:pt x="6793484" y="6858000"/>
                </a:lnTo>
                <a:lnTo>
                  <a:pt x="2227834" y="6858000"/>
                </a:lnTo>
                <a:cubicBezTo>
                  <a:pt x="1526921" y="5826506"/>
                  <a:pt x="980313" y="4705858"/>
                  <a:pt x="602234" y="3525139"/>
                </a:cubicBezTo>
                <a:cubicBezTo>
                  <a:pt x="235966" y="2381123"/>
                  <a:pt x="33782" y="1196975"/>
                  <a:pt x="0" y="0"/>
                </a:cubicBezTo>
                <a:close/>
              </a:path>
            </a:pathLst>
          </a:custGeom>
          <a:solidFill>
            <a:srgbClr val="C4CED4"/>
          </a:solidFill>
        </p:spPr>
        <p:txBody>
          <a:bodyPr wrap="square">
            <a:noAutofit/>
          </a:bodyPr>
          <a:lstStyle/>
          <a:p>
            <a:endParaRPr lang="en-US" dirty="0"/>
          </a:p>
        </p:txBody>
      </p:sp>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
        <p:nvSpPr>
          <p:cNvPr id="6" name="Graphic 4">
            <a:extLst>
              <a:ext uri="{FF2B5EF4-FFF2-40B4-BE49-F238E27FC236}">
                <a16:creationId xmlns:a16="http://schemas.microsoft.com/office/drawing/2014/main" id="{427873E6-0C89-E643-B8EF-C6D1BF25A217}"/>
              </a:ext>
            </a:extLst>
          </p:cNvPr>
          <p:cNvSpPr/>
          <p:nvPr/>
        </p:nvSpPr>
        <p:spPr>
          <a:xfrm>
            <a:off x="5195315" y="0"/>
            <a:ext cx="2431161" cy="6858000"/>
          </a:xfrm>
          <a:custGeom>
            <a:avLst/>
            <a:gdLst>
              <a:gd name="connsiteX0" fmla="*/ 805434 w 2431161"/>
              <a:gd name="connsiteY0" fmla="*/ 3525139 h 6858000"/>
              <a:gd name="connsiteX1" fmla="*/ 203200 w 2431161"/>
              <a:gd name="connsiteY1" fmla="*/ 0 h 6858000"/>
              <a:gd name="connsiteX2" fmla="*/ 0 w 2431161"/>
              <a:gd name="connsiteY2" fmla="*/ 0 h 6858000"/>
              <a:gd name="connsiteX3" fmla="*/ 612013 w 2431161"/>
              <a:gd name="connsiteY3" fmla="*/ 3587115 h 6858000"/>
              <a:gd name="connsiteX4" fmla="*/ 2186305 w 2431161"/>
              <a:gd name="connsiteY4" fmla="*/ 6858000 h 6858000"/>
              <a:gd name="connsiteX5" fmla="*/ 2431161 w 2431161"/>
              <a:gd name="connsiteY5" fmla="*/ 6858000 h 6858000"/>
              <a:gd name="connsiteX6" fmla="*/ 805561 w 2431161"/>
              <a:gd name="connsiteY6" fmla="*/ 3525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1" h="6858000">
                <a:moveTo>
                  <a:pt x="805434" y="3525139"/>
                </a:moveTo>
                <a:cubicBezTo>
                  <a:pt x="439166" y="2381123"/>
                  <a:pt x="236982" y="1196975"/>
                  <a:pt x="203200" y="0"/>
                </a:cubicBezTo>
                <a:lnTo>
                  <a:pt x="0" y="0"/>
                </a:lnTo>
                <a:cubicBezTo>
                  <a:pt x="33909" y="1218057"/>
                  <a:pt x="239268" y="2423033"/>
                  <a:pt x="612013" y="3587115"/>
                </a:cubicBezTo>
                <a:cubicBezTo>
                  <a:pt x="982091" y="4742942"/>
                  <a:pt x="1511300" y="5842127"/>
                  <a:pt x="2186305" y="6858000"/>
                </a:cubicBezTo>
                <a:lnTo>
                  <a:pt x="2431161" y="6858000"/>
                </a:lnTo>
                <a:cubicBezTo>
                  <a:pt x="1730248" y="5826506"/>
                  <a:pt x="1183513" y="4705858"/>
                  <a:pt x="805561" y="3525139"/>
                </a:cubicBezTo>
                <a:close/>
              </a:path>
            </a:pathLst>
          </a:custGeom>
          <a:solidFill>
            <a:srgbClr val="E60026"/>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a:xfrm>
            <a:off x="1" y="211493"/>
            <a:ext cx="5065648" cy="70290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1" y="914400"/>
            <a:ext cx="5065648" cy="5943600"/>
          </a:xfrm>
        </p:spPr>
        <p:txBody>
          <a:bodyPr/>
          <a:lstStyle>
            <a:lvl3pPr marL="270000">
              <a:defRPr/>
            </a:lvl3pPr>
            <a:lvl4pPr marL="270000">
              <a:defRPr/>
            </a:lvl4pPr>
            <a:lvl5pPr marL="27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5" name="Logo Box">
            <a:extLst>
              <a:ext uri="{FF2B5EF4-FFF2-40B4-BE49-F238E27FC236}">
                <a16:creationId xmlns:a16="http://schemas.microsoft.com/office/drawing/2014/main" id="{E3656F8A-6262-022C-E942-5D9898D9C142}"/>
              </a:ext>
            </a:extLst>
          </p:cNvPr>
          <p:cNvGrpSpPr/>
          <p:nvPr userDrawn="1"/>
        </p:nvGrpSpPr>
        <p:grpSpPr>
          <a:xfrm>
            <a:off x="10670721" y="0"/>
            <a:ext cx="1521279" cy="1481070"/>
            <a:chOff x="10670721" y="0"/>
            <a:chExt cx="1521279" cy="1481070"/>
          </a:xfrm>
        </p:grpSpPr>
        <p:sp>
          <p:nvSpPr>
            <p:cNvPr id="7" name="Logo Black Box">
              <a:extLst>
                <a:ext uri="{FF2B5EF4-FFF2-40B4-BE49-F238E27FC236}">
                  <a16:creationId xmlns:a16="http://schemas.microsoft.com/office/drawing/2014/main" id="{CEAE389D-6BB5-8169-42E5-57B2ACBB9EF0}"/>
                </a:ext>
              </a:extLst>
            </p:cNvPr>
            <p:cNvSpPr/>
            <p:nvPr userDrawn="1"/>
          </p:nvSpPr>
          <p:spPr>
            <a:xfrm>
              <a:off x="10670721" y="0"/>
              <a:ext cx="1521279" cy="148107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BA Logo">
              <a:extLst>
                <a:ext uri="{FF2B5EF4-FFF2-40B4-BE49-F238E27FC236}">
                  <a16:creationId xmlns:a16="http://schemas.microsoft.com/office/drawing/2014/main" id="{5FED898A-76E8-EEA5-3CDF-E21F0C309B91}"/>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4" name="Red Outline">
              <a:extLst>
                <a:ext uri="{FF2B5EF4-FFF2-40B4-BE49-F238E27FC236}">
                  <a16:creationId xmlns:a16="http://schemas.microsoft.com/office/drawing/2014/main" id="{8E896596-CC61-14E6-AC76-9A03B3E962EB}"/>
                </a:ext>
              </a:extLst>
            </p:cNvPr>
            <p:cNvSpPr/>
            <p:nvPr userDrawn="1"/>
          </p:nvSpPr>
          <p:spPr>
            <a:xfrm>
              <a:off x="10670721" y="0"/>
              <a:ext cx="1521279" cy="1481070"/>
            </a:xfrm>
            <a:prstGeom prst="corner">
              <a:avLst>
                <a:gd name="adj1" fmla="val 12065"/>
                <a:gd name="adj2" fmla="val 12222"/>
              </a:avLst>
            </a:prstGeom>
            <a:solidFill>
              <a:srgbClr val="E60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4864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F92167D1-D642-ACC1-86EB-474A8EEC7C11}"/>
              </a:ext>
            </a:extLst>
          </p:cNvPr>
          <p:cNvSpPr>
            <a:spLocks noGrp="1"/>
          </p:cNvSpPr>
          <p:nvPr>
            <p:ph type="pic" sz="quarter" idx="13"/>
          </p:nvPr>
        </p:nvSpPr>
        <p:spPr>
          <a:xfrm>
            <a:off x="5398389" y="0"/>
            <a:ext cx="6793484" cy="6858000"/>
          </a:xfrm>
          <a:custGeom>
            <a:avLst/>
            <a:gdLst>
              <a:gd name="connsiteX0" fmla="*/ 0 w 6793484"/>
              <a:gd name="connsiteY0" fmla="*/ 0 h 6858000"/>
              <a:gd name="connsiteX1" fmla="*/ 3949542 w 6793484"/>
              <a:gd name="connsiteY1" fmla="*/ 0 h 6858000"/>
              <a:gd name="connsiteX2" fmla="*/ 3949542 w 6793484"/>
              <a:gd name="connsiteY2" fmla="*/ 1481070 h 6858000"/>
              <a:gd name="connsiteX3" fmla="*/ 6793484 w 6793484"/>
              <a:gd name="connsiteY3" fmla="*/ 1481070 h 6858000"/>
              <a:gd name="connsiteX4" fmla="*/ 6793484 w 6793484"/>
              <a:gd name="connsiteY4" fmla="*/ 6858000 h 6858000"/>
              <a:gd name="connsiteX5" fmla="*/ 2227834 w 6793484"/>
              <a:gd name="connsiteY5" fmla="*/ 6858000 h 6858000"/>
              <a:gd name="connsiteX6" fmla="*/ 602234 w 6793484"/>
              <a:gd name="connsiteY6" fmla="*/ 3525139 h 6858000"/>
              <a:gd name="connsiteX7" fmla="*/ 0 w 6793484"/>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93484" h="6858000">
                <a:moveTo>
                  <a:pt x="0" y="0"/>
                </a:moveTo>
                <a:lnTo>
                  <a:pt x="3949542" y="0"/>
                </a:lnTo>
                <a:lnTo>
                  <a:pt x="3949542" y="1481070"/>
                </a:lnTo>
                <a:lnTo>
                  <a:pt x="6793484" y="1481070"/>
                </a:lnTo>
                <a:lnTo>
                  <a:pt x="6793484" y="6858000"/>
                </a:lnTo>
                <a:lnTo>
                  <a:pt x="2227834" y="6858000"/>
                </a:lnTo>
                <a:cubicBezTo>
                  <a:pt x="1526921" y="5826506"/>
                  <a:pt x="980313" y="4705858"/>
                  <a:pt x="602234" y="3525139"/>
                </a:cubicBezTo>
                <a:cubicBezTo>
                  <a:pt x="235966" y="2381123"/>
                  <a:pt x="33782" y="1196975"/>
                  <a:pt x="0" y="0"/>
                </a:cubicBezTo>
                <a:close/>
              </a:path>
            </a:pathLst>
          </a:custGeom>
          <a:solidFill>
            <a:srgbClr val="C4CED4"/>
          </a:solidFill>
        </p:spPr>
        <p:txBody>
          <a:bodyPr wrap="square">
            <a:noAutofit/>
          </a:bodyPr>
          <a:lstStyle/>
          <a:p>
            <a:endParaRPr lang="en-US"/>
          </a:p>
        </p:txBody>
      </p:sp>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sp>
        <p:nvSpPr>
          <p:cNvPr id="6" name="Graphic 4">
            <a:extLst>
              <a:ext uri="{FF2B5EF4-FFF2-40B4-BE49-F238E27FC236}">
                <a16:creationId xmlns:a16="http://schemas.microsoft.com/office/drawing/2014/main" id="{427873E6-0C89-E643-B8EF-C6D1BF25A217}"/>
              </a:ext>
            </a:extLst>
          </p:cNvPr>
          <p:cNvSpPr/>
          <p:nvPr/>
        </p:nvSpPr>
        <p:spPr>
          <a:xfrm>
            <a:off x="5195315" y="0"/>
            <a:ext cx="2431161" cy="6858000"/>
          </a:xfrm>
          <a:custGeom>
            <a:avLst/>
            <a:gdLst>
              <a:gd name="connsiteX0" fmla="*/ 805434 w 2431161"/>
              <a:gd name="connsiteY0" fmla="*/ 3525139 h 6858000"/>
              <a:gd name="connsiteX1" fmla="*/ 203200 w 2431161"/>
              <a:gd name="connsiteY1" fmla="*/ 0 h 6858000"/>
              <a:gd name="connsiteX2" fmla="*/ 0 w 2431161"/>
              <a:gd name="connsiteY2" fmla="*/ 0 h 6858000"/>
              <a:gd name="connsiteX3" fmla="*/ 612013 w 2431161"/>
              <a:gd name="connsiteY3" fmla="*/ 3587115 h 6858000"/>
              <a:gd name="connsiteX4" fmla="*/ 2186305 w 2431161"/>
              <a:gd name="connsiteY4" fmla="*/ 6858000 h 6858000"/>
              <a:gd name="connsiteX5" fmla="*/ 2431161 w 2431161"/>
              <a:gd name="connsiteY5" fmla="*/ 6858000 h 6858000"/>
              <a:gd name="connsiteX6" fmla="*/ 805561 w 2431161"/>
              <a:gd name="connsiteY6" fmla="*/ 35251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1161" h="6858000">
                <a:moveTo>
                  <a:pt x="805434" y="3525139"/>
                </a:moveTo>
                <a:cubicBezTo>
                  <a:pt x="439166" y="2381123"/>
                  <a:pt x="236982" y="1196975"/>
                  <a:pt x="203200" y="0"/>
                </a:cubicBezTo>
                <a:lnTo>
                  <a:pt x="0" y="0"/>
                </a:lnTo>
                <a:cubicBezTo>
                  <a:pt x="33909" y="1218057"/>
                  <a:pt x="239268" y="2423033"/>
                  <a:pt x="612013" y="3587115"/>
                </a:cubicBezTo>
                <a:cubicBezTo>
                  <a:pt x="982091" y="4742942"/>
                  <a:pt x="1511300" y="5842127"/>
                  <a:pt x="2186305" y="6858000"/>
                </a:cubicBezTo>
                <a:lnTo>
                  <a:pt x="2431161" y="6858000"/>
                </a:lnTo>
                <a:cubicBezTo>
                  <a:pt x="1730248" y="5826506"/>
                  <a:pt x="1183513" y="4705858"/>
                  <a:pt x="805561" y="3525139"/>
                </a:cubicBezTo>
                <a:close/>
              </a:path>
            </a:pathLst>
          </a:custGeom>
          <a:solidFill>
            <a:srgbClr val="E60026"/>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a:xfrm>
            <a:off x="1" y="211493"/>
            <a:ext cx="5065648" cy="70290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1" y="914400"/>
            <a:ext cx="5065648" cy="5943600"/>
          </a:xfrm>
        </p:spPr>
        <p:txBody>
          <a:bodyPr/>
          <a:lstStyle>
            <a:lvl3pPr marL="270000">
              <a:defRPr/>
            </a:lvl3pPr>
            <a:lvl4pPr marL="270000">
              <a:defRPr/>
            </a:lvl4pPr>
            <a:lvl5pPr marL="27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39" name="Logo Box">
            <a:extLst>
              <a:ext uri="{FF2B5EF4-FFF2-40B4-BE49-F238E27FC236}">
                <a16:creationId xmlns:a16="http://schemas.microsoft.com/office/drawing/2014/main" id="{8C972A98-5706-13ED-D8F6-731F4A9A4721}"/>
              </a:ext>
            </a:extLst>
          </p:cNvPr>
          <p:cNvGrpSpPr/>
          <p:nvPr userDrawn="1"/>
        </p:nvGrpSpPr>
        <p:grpSpPr>
          <a:xfrm>
            <a:off x="9347931" y="0"/>
            <a:ext cx="2844069" cy="1481070"/>
            <a:chOff x="9347931" y="0"/>
            <a:chExt cx="2844069" cy="1481070"/>
          </a:xfrm>
        </p:grpSpPr>
        <p:sp>
          <p:nvSpPr>
            <p:cNvPr id="40" name="Logo Black Box">
              <a:extLst>
                <a:ext uri="{FF2B5EF4-FFF2-40B4-BE49-F238E27FC236}">
                  <a16:creationId xmlns:a16="http://schemas.microsoft.com/office/drawing/2014/main" id="{8C9138F2-E56F-0E92-7CE6-DF5F22D417EA}"/>
                </a:ext>
              </a:extLst>
            </p:cNvPr>
            <p:cNvSpPr/>
            <p:nvPr userDrawn="1"/>
          </p:nvSpPr>
          <p:spPr>
            <a:xfrm>
              <a:off x="9347931" y="0"/>
              <a:ext cx="2844069" cy="148107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NBA Logo">
              <a:extLst>
                <a:ext uri="{FF2B5EF4-FFF2-40B4-BE49-F238E27FC236}">
                  <a16:creationId xmlns:a16="http://schemas.microsoft.com/office/drawing/2014/main" id="{52573B85-81F5-7645-49DB-8AEF216650A2}"/>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42" name="Red Outline">
              <a:extLst>
                <a:ext uri="{FF2B5EF4-FFF2-40B4-BE49-F238E27FC236}">
                  <a16:creationId xmlns:a16="http://schemas.microsoft.com/office/drawing/2014/main" id="{A8ADA6FA-6FF3-4ADC-2EF6-8E2279E7A3D4}"/>
                </a:ext>
              </a:extLst>
            </p:cNvPr>
            <p:cNvSpPr/>
            <p:nvPr userDrawn="1"/>
          </p:nvSpPr>
          <p:spPr>
            <a:xfrm>
              <a:off x="9347931" y="0"/>
              <a:ext cx="2844069" cy="1481070"/>
            </a:xfrm>
            <a:prstGeom prst="corner">
              <a:avLst>
                <a:gd name="adj1" fmla="val 12065"/>
                <a:gd name="adj2" fmla="val 12222"/>
              </a:avLst>
            </a:prstGeom>
            <a:solidFill>
              <a:srgbClr val="E60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WNBA Logo">
              <a:extLst>
                <a:ext uri="{FF2B5EF4-FFF2-40B4-BE49-F238E27FC236}">
                  <a16:creationId xmlns:a16="http://schemas.microsoft.com/office/drawing/2014/main" id="{DA983A24-CE27-073D-8CBE-07FF181461BC}"/>
                </a:ext>
              </a:extLst>
            </p:cNvPr>
            <p:cNvPicPr>
              <a:picLocks noChangeAspect="1"/>
            </p:cNvPicPr>
            <p:nvPr userDrawn="1"/>
          </p:nvPicPr>
          <p:blipFill>
            <a:blip r:embed="rId3"/>
            <a:stretch>
              <a:fillRect/>
            </a:stretch>
          </p:blipFill>
          <p:spPr>
            <a:xfrm>
              <a:off x="9755935" y="224529"/>
              <a:ext cx="1107394" cy="539499"/>
            </a:xfrm>
            <a:prstGeom prst="rect">
              <a:avLst/>
            </a:prstGeom>
          </p:spPr>
        </p:pic>
      </p:grpSp>
    </p:spTree>
    <p:extLst>
      <p:ext uri="{BB962C8B-B14F-4D97-AF65-F5344CB8AC3E}">
        <p14:creationId xmlns:p14="http://schemas.microsoft.com/office/powerpoint/2010/main" val="3379245134"/>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A3E4C3-E87E-163C-639F-523F24D94EAF}"/>
              </a:ext>
            </a:extLst>
          </p:cNvPr>
          <p:cNvSpPr/>
          <p:nvPr userDrawn="1"/>
        </p:nvSpPr>
        <p:spPr>
          <a:xfrm>
            <a:off x="10841386" y="1"/>
            <a:ext cx="1350614" cy="68580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73D50-4137-0173-2167-6ABFA0CD63E6}"/>
              </a:ext>
            </a:extLst>
          </p:cNvPr>
          <p:cNvSpPr>
            <a:spLocks noGrp="1"/>
          </p:cNvSpPr>
          <p:nvPr>
            <p:ph type="title" hasCustomPrompt="1"/>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p:ph idx="1"/>
          </p:nvPr>
        </p:nvSpPr>
        <p:spPr>
          <a:xfrm>
            <a:off x="0" y="914400"/>
            <a:ext cx="5924623" cy="5943600"/>
          </a:xfrm>
        </p:spPr>
        <p:txBody>
          <a:bodyPr/>
          <a:lstStyle>
            <a:lvl3pPr marL="270000">
              <a:defRPr/>
            </a:lvl3pPr>
            <a:lvl4pPr marL="270000">
              <a:defRPr/>
            </a:lvl4pPr>
            <a:lvl5pPr marL="27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Placeholder 12">
            <a:extLst>
              <a:ext uri="{FF2B5EF4-FFF2-40B4-BE49-F238E27FC236}">
                <a16:creationId xmlns:a16="http://schemas.microsoft.com/office/drawing/2014/main" id="{A71A64B0-75A7-0956-B010-18B7459A0FC1}"/>
              </a:ext>
            </a:extLst>
          </p:cNvPr>
          <p:cNvSpPr>
            <a:spLocks noGrp="1"/>
          </p:cNvSpPr>
          <p:nvPr>
            <p:ph type="sldNum" sz="quarter" idx="12"/>
          </p:nvPr>
        </p:nvSpPr>
        <p:spPr/>
        <p:txBody>
          <a:bodyPr/>
          <a:lstStyle/>
          <a:p>
            <a:fld id="{D6962620-C4D5-8044-B051-69557A86E839}" type="slidenum">
              <a:rPr lang="en-US" smtClean="0"/>
              <a:pPr/>
              <a:t>‹#›</a:t>
            </a:fld>
            <a:endParaRPr lang="en-US" dirty="0"/>
          </a:p>
        </p:txBody>
      </p:sp>
      <p:grpSp>
        <p:nvGrpSpPr>
          <p:cNvPr id="27" name="Graphic 23">
            <a:extLst>
              <a:ext uri="{FF2B5EF4-FFF2-40B4-BE49-F238E27FC236}">
                <a16:creationId xmlns:a16="http://schemas.microsoft.com/office/drawing/2014/main" id="{2452A0D0-A037-3FFC-1549-F76E4A6F62AD}"/>
              </a:ext>
            </a:extLst>
          </p:cNvPr>
          <p:cNvGrpSpPr/>
          <p:nvPr/>
        </p:nvGrpSpPr>
        <p:grpSpPr>
          <a:xfrm>
            <a:off x="5954432" y="0"/>
            <a:ext cx="2576321" cy="6857999"/>
            <a:chOff x="5825841" y="0"/>
            <a:chExt cx="2576321" cy="6857999"/>
          </a:xfrm>
        </p:grpSpPr>
        <p:sp>
          <p:nvSpPr>
            <p:cNvPr id="28" name="Freeform 27">
              <a:extLst>
                <a:ext uri="{FF2B5EF4-FFF2-40B4-BE49-F238E27FC236}">
                  <a16:creationId xmlns:a16="http://schemas.microsoft.com/office/drawing/2014/main" id="{715F62BB-5FA4-0E12-D5B9-985B89CD0680}"/>
                </a:ext>
              </a:extLst>
            </p:cNvPr>
            <p:cNvSpPr/>
            <p:nvPr/>
          </p:nvSpPr>
          <p:spPr>
            <a:xfrm>
              <a:off x="5825841" y="0"/>
              <a:ext cx="1699513" cy="6857999"/>
            </a:xfrm>
            <a:custGeom>
              <a:avLst/>
              <a:gdLst>
                <a:gd name="connsiteX0" fmla="*/ 254 w 1699513"/>
                <a:gd name="connsiteY0" fmla="*/ 6858000 h 6857999"/>
                <a:gd name="connsiteX1" fmla="*/ 1692910 w 1699513"/>
                <a:gd name="connsiteY1" fmla="*/ 6858000 h 6857999"/>
                <a:gd name="connsiteX2" fmla="*/ 1426591 w 1699513"/>
                <a:gd name="connsiteY2" fmla="*/ 6597904 h 6857999"/>
                <a:gd name="connsiteX3" fmla="*/ 1427226 w 1699513"/>
                <a:gd name="connsiteY3" fmla="*/ 6597269 h 6857999"/>
                <a:gd name="connsiteX4" fmla="*/ 849249 w 1699513"/>
                <a:gd name="connsiteY4" fmla="*/ 5843524 h 6857999"/>
                <a:gd name="connsiteX5" fmla="*/ 848995 w 1699513"/>
                <a:gd name="connsiteY5" fmla="*/ 5843524 h 6857999"/>
                <a:gd name="connsiteX6" fmla="*/ 836422 w 1699513"/>
                <a:gd name="connsiteY6" fmla="*/ 5822823 h 6857999"/>
                <a:gd name="connsiteX7" fmla="*/ 829945 w 1699513"/>
                <a:gd name="connsiteY7" fmla="*/ 5812155 h 6857999"/>
                <a:gd name="connsiteX8" fmla="*/ 778637 w 1699513"/>
                <a:gd name="connsiteY8" fmla="*/ 5724906 h 6857999"/>
                <a:gd name="connsiteX9" fmla="*/ 774827 w 1699513"/>
                <a:gd name="connsiteY9" fmla="*/ 5718302 h 6857999"/>
                <a:gd name="connsiteX10" fmla="*/ 438023 w 1699513"/>
                <a:gd name="connsiteY10" fmla="*/ 4987163 h 6857999"/>
                <a:gd name="connsiteX11" fmla="*/ 438531 w 1699513"/>
                <a:gd name="connsiteY11" fmla="*/ 4986909 h 6857999"/>
                <a:gd name="connsiteX12" fmla="*/ 212852 w 1699513"/>
                <a:gd name="connsiteY12" fmla="*/ 4064000 h 6857999"/>
                <a:gd name="connsiteX13" fmla="*/ 212090 w 1699513"/>
                <a:gd name="connsiteY13" fmla="*/ 4064000 h 6857999"/>
                <a:gd name="connsiteX14" fmla="*/ 169418 w 1699513"/>
                <a:gd name="connsiteY14" fmla="*/ 3437509 h 6857999"/>
                <a:gd name="connsiteX15" fmla="*/ 170942 w 1699513"/>
                <a:gd name="connsiteY15" fmla="*/ 3325622 h 6857999"/>
                <a:gd name="connsiteX16" fmla="*/ 171577 w 1699513"/>
                <a:gd name="connsiteY16" fmla="*/ 3301746 h 6857999"/>
                <a:gd name="connsiteX17" fmla="*/ 174117 w 1699513"/>
                <a:gd name="connsiteY17" fmla="*/ 3232531 h 6857999"/>
                <a:gd name="connsiteX18" fmla="*/ 530860 w 1699513"/>
                <a:gd name="connsiteY18" fmla="*/ 1638427 h 6857999"/>
                <a:gd name="connsiteX19" fmla="*/ 1515745 w 1699513"/>
                <a:gd name="connsiteY19" fmla="*/ 174244 h 6857999"/>
                <a:gd name="connsiteX20" fmla="*/ 1699514 w 1699513"/>
                <a:gd name="connsiteY20" fmla="*/ 0 h 6857999"/>
                <a:gd name="connsiteX21" fmla="*/ 0 w 1699513"/>
                <a:gd name="connsiteY21" fmla="*/ 0 h 6857999"/>
                <a:gd name="connsiteX22" fmla="*/ 0 w 1699513"/>
                <a:gd name="connsiteY22" fmla="*/ 685800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99513" h="6857999">
                  <a:moveTo>
                    <a:pt x="254" y="6858000"/>
                  </a:moveTo>
                  <a:lnTo>
                    <a:pt x="1692910" y="6858000"/>
                  </a:lnTo>
                  <a:cubicBezTo>
                    <a:pt x="1600708" y="6774815"/>
                    <a:pt x="1511808" y="6688074"/>
                    <a:pt x="1426591" y="6597904"/>
                  </a:cubicBezTo>
                  <a:lnTo>
                    <a:pt x="1427226" y="6597269"/>
                  </a:lnTo>
                  <a:cubicBezTo>
                    <a:pt x="1207770" y="6365113"/>
                    <a:pt x="1014730" y="6113145"/>
                    <a:pt x="849249" y="5843524"/>
                  </a:cubicBezTo>
                  <a:lnTo>
                    <a:pt x="848995" y="5843524"/>
                  </a:lnTo>
                  <a:cubicBezTo>
                    <a:pt x="844677" y="5836793"/>
                    <a:pt x="840613" y="5829808"/>
                    <a:pt x="836422" y="5822823"/>
                  </a:cubicBezTo>
                  <a:cubicBezTo>
                    <a:pt x="834263" y="5819267"/>
                    <a:pt x="832104" y="5815711"/>
                    <a:pt x="829945" y="5812155"/>
                  </a:cubicBezTo>
                  <a:cubicBezTo>
                    <a:pt x="812546" y="5783326"/>
                    <a:pt x="795401" y="5754243"/>
                    <a:pt x="778637" y="5724906"/>
                  </a:cubicBezTo>
                  <a:cubicBezTo>
                    <a:pt x="777367" y="5722747"/>
                    <a:pt x="776097" y="5720461"/>
                    <a:pt x="774827" y="5718302"/>
                  </a:cubicBezTo>
                  <a:cubicBezTo>
                    <a:pt x="641477" y="5484749"/>
                    <a:pt x="528320" y="5239512"/>
                    <a:pt x="438023" y="4987163"/>
                  </a:cubicBezTo>
                  <a:lnTo>
                    <a:pt x="438531" y="4986909"/>
                  </a:lnTo>
                  <a:cubicBezTo>
                    <a:pt x="331216" y="4687316"/>
                    <a:pt x="255905" y="4378960"/>
                    <a:pt x="212852" y="4064000"/>
                  </a:cubicBezTo>
                  <a:lnTo>
                    <a:pt x="212090" y="4064000"/>
                  </a:lnTo>
                  <a:cubicBezTo>
                    <a:pt x="183769" y="3857625"/>
                    <a:pt x="169418" y="3646805"/>
                    <a:pt x="169418" y="3437509"/>
                  </a:cubicBezTo>
                  <a:cubicBezTo>
                    <a:pt x="169418" y="3400425"/>
                    <a:pt x="170053" y="3363087"/>
                    <a:pt x="170942" y="3325622"/>
                  </a:cubicBezTo>
                  <a:cubicBezTo>
                    <a:pt x="171069" y="3317621"/>
                    <a:pt x="171323" y="3309620"/>
                    <a:pt x="171577" y="3301746"/>
                  </a:cubicBezTo>
                  <a:cubicBezTo>
                    <a:pt x="172212" y="3278632"/>
                    <a:pt x="173101" y="3255518"/>
                    <a:pt x="174117" y="3232531"/>
                  </a:cubicBezTo>
                  <a:cubicBezTo>
                    <a:pt x="197358" y="2680970"/>
                    <a:pt x="316865" y="2145538"/>
                    <a:pt x="530860" y="1638427"/>
                  </a:cubicBezTo>
                  <a:cubicBezTo>
                    <a:pt x="762381" y="1089914"/>
                    <a:pt x="1093724" y="597281"/>
                    <a:pt x="1515745" y="174244"/>
                  </a:cubicBezTo>
                  <a:cubicBezTo>
                    <a:pt x="1575562" y="114300"/>
                    <a:pt x="1637030" y="56388"/>
                    <a:pt x="1699514" y="0"/>
                  </a:cubicBezTo>
                  <a:lnTo>
                    <a:pt x="0" y="0"/>
                  </a:lnTo>
                  <a:lnTo>
                    <a:pt x="0" y="6858000"/>
                  </a:lnTo>
                  <a:close/>
                </a:path>
              </a:pathLst>
            </a:custGeom>
            <a:noFill/>
            <a:ln w="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BE6E3CA-CBFC-8C30-8189-134AEF054D3B}"/>
                </a:ext>
              </a:extLst>
            </p:cNvPr>
            <p:cNvSpPr/>
            <p:nvPr/>
          </p:nvSpPr>
          <p:spPr>
            <a:xfrm>
              <a:off x="6173312" y="0"/>
              <a:ext cx="2228850" cy="6857872"/>
            </a:xfrm>
            <a:custGeom>
              <a:avLst/>
              <a:gdLst>
                <a:gd name="connsiteX0" fmla="*/ 1241298 w 2228850"/>
                <a:gd name="connsiteY0" fmla="*/ 354711 h 6857872"/>
                <a:gd name="connsiteX1" fmla="*/ 1241044 w 2228850"/>
                <a:gd name="connsiteY1" fmla="*/ 354457 h 6857872"/>
                <a:gd name="connsiteX2" fmla="*/ 677037 w 2228850"/>
                <a:gd name="connsiteY2" fmla="*/ 1072896 h 6857872"/>
                <a:gd name="connsiteX3" fmla="*/ 678053 w 2228850"/>
                <a:gd name="connsiteY3" fmla="*/ 1073531 h 6857872"/>
                <a:gd name="connsiteX4" fmla="*/ 274574 w 2228850"/>
                <a:gd name="connsiteY4" fmla="*/ 1892681 h 6857872"/>
                <a:gd name="connsiteX5" fmla="*/ 273304 w 2228850"/>
                <a:gd name="connsiteY5" fmla="*/ 1892173 h 6857872"/>
                <a:gd name="connsiteX6" fmla="*/ 47625 w 2228850"/>
                <a:gd name="connsiteY6" fmla="*/ 2777236 h 6857872"/>
                <a:gd name="connsiteX7" fmla="*/ 48387 w 2228850"/>
                <a:gd name="connsiteY7" fmla="*/ 2777236 h 6857872"/>
                <a:gd name="connsiteX8" fmla="*/ 10541 w 2228850"/>
                <a:gd name="connsiteY8" fmla="*/ 3126867 h 6857872"/>
                <a:gd name="connsiteX9" fmla="*/ 4318 w 2228850"/>
                <a:gd name="connsiteY9" fmla="*/ 3240659 h 6857872"/>
                <a:gd name="connsiteX10" fmla="*/ 1778 w 2228850"/>
                <a:gd name="connsiteY10" fmla="*/ 3308604 h 6857872"/>
                <a:gd name="connsiteX11" fmla="*/ 1270 w 2228850"/>
                <a:gd name="connsiteY11" fmla="*/ 3329940 h 6857872"/>
                <a:gd name="connsiteX12" fmla="*/ 0 w 2228850"/>
                <a:gd name="connsiteY12" fmla="*/ 3431413 h 6857872"/>
                <a:gd name="connsiteX13" fmla="*/ 257175 w 2228850"/>
                <a:gd name="connsiteY13" fmla="*/ 4927219 h 6857872"/>
                <a:gd name="connsiteX14" fmla="*/ 257810 w 2228850"/>
                <a:gd name="connsiteY14" fmla="*/ 4926965 h 6857872"/>
                <a:gd name="connsiteX15" fmla="*/ 653034 w 2228850"/>
                <a:gd name="connsiteY15" fmla="*/ 5750433 h 6857872"/>
                <a:gd name="connsiteX16" fmla="*/ 652780 w 2228850"/>
                <a:gd name="connsiteY16" fmla="*/ 5750433 h 6857872"/>
                <a:gd name="connsiteX17" fmla="*/ 1294130 w 2228850"/>
                <a:gd name="connsiteY17" fmla="*/ 6562979 h 6857872"/>
                <a:gd name="connsiteX18" fmla="*/ 1618742 w 2228850"/>
                <a:gd name="connsiteY18" fmla="*/ 6857873 h 6857872"/>
                <a:gd name="connsiteX19" fmla="*/ 2228851 w 2228850"/>
                <a:gd name="connsiteY19" fmla="*/ 6857873 h 6857872"/>
                <a:gd name="connsiteX20" fmla="*/ 2228851 w 2228850"/>
                <a:gd name="connsiteY20" fmla="*/ 0 h 6857872"/>
                <a:gd name="connsiteX21" fmla="*/ 1626870 w 2228850"/>
                <a:gd name="connsiteY21" fmla="*/ 0 h 6857872"/>
                <a:gd name="connsiteX22" fmla="*/ 1241171 w 2228850"/>
                <a:gd name="connsiteY22" fmla="*/ 354711 h 68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28850" h="6857872">
                  <a:moveTo>
                    <a:pt x="1241298" y="354711"/>
                  </a:moveTo>
                  <a:lnTo>
                    <a:pt x="1241044" y="354457"/>
                  </a:lnTo>
                  <a:cubicBezTo>
                    <a:pt x="1026795" y="576580"/>
                    <a:pt x="838200" y="817245"/>
                    <a:pt x="677037" y="1072896"/>
                  </a:cubicBezTo>
                  <a:lnTo>
                    <a:pt x="678053" y="1073531"/>
                  </a:lnTo>
                  <a:cubicBezTo>
                    <a:pt x="515747" y="1331595"/>
                    <a:pt x="379984" y="1607185"/>
                    <a:pt x="274574" y="1892681"/>
                  </a:cubicBezTo>
                  <a:lnTo>
                    <a:pt x="273304" y="1892173"/>
                  </a:lnTo>
                  <a:cubicBezTo>
                    <a:pt x="168148" y="2177034"/>
                    <a:pt x="92329" y="2473325"/>
                    <a:pt x="47625" y="2777236"/>
                  </a:cubicBezTo>
                  <a:lnTo>
                    <a:pt x="48387" y="2777236"/>
                  </a:lnTo>
                  <a:cubicBezTo>
                    <a:pt x="31369" y="2892552"/>
                    <a:pt x="18542" y="3010154"/>
                    <a:pt x="10541" y="3126867"/>
                  </a:cubicBezTo>
                  <a:cubicBezTo>
                    <a:pt x="7874" y="3164713"/>
                    <a:pt x="5969" y="3202686"/>
                    <a:pt x="4318" y="3240659"/>
                  </a:cubicBezTo>
                  <a:cubicBezTo>
                    <a:pt x="3429" y="3263265"/>
                    <a:pt x="2413" y="3285871"/>
                    <a:pt x="1778" y="3308604"/>
                  </a:cubicBezTo>
                  <a:cubicBezTo>
                    <a:pt x="1524" y="3315716"/>
                    <a:pt x="1397" y="3322828"/>
                    <a:pt x="1270" y="3329940"/>
                  </a:cubicBezTo>
                  <a:cubicBezTo>
                    <a:pt x="508" y="3363722"/>
                    <a:pt x="0" y="3397504"/>
                    <a:pt x="0" y="3431413"/>
                  </a:cubicBezTo>
                  <a:cubicBezTo>
                    <a:pt x="0" y="3949319"/>
                    <a:pt x="88138" y="4453636"/>
                    <a:pt x="257175" y="4927219"/>
                  </a:cubicBezTo>
                  <a:lnTo>
                    <a:pt x="257810" y="4926965"/>
                  </a:lnTo>
                  <a:cubicBezTo>
                    <a:pt x="360426" y="5213350"/>
                    <a:pt x="493395" y="5490464"/>
                    <a:pt x="653034" y="5750433"/>
                  </a:cubicBezTo>
                  <a:lnTo>
                    <a:pt x="652780" y="5750433"/>
                  </a:lnTo>
                  <a:cubicBezTo>
                    <a:pt x="832231" y="6042025"/>
                    <a:pt x="1046480" y="6314694"/>
                    <a:pt x="1294130" y="6562979"/>
                  </a:cubicBezTo>
                  <a:cubicBezTo>
                    <a:pt x="1398143" y="6667246"/>
                    <a:pt x="1506602" y="6765418"/>
                    <a:pt x="1618742" y="6857873"/>
                  </a:cubicBezTo>
                  <a:lnTo>
                    <a:pt x="2228851" y="6857873"/>
                  </a:lnTo>
                  <a:lnTo>
                    <a:pt x="2228851" y="0"/>
                  </a:lnTo>
                  <a:lnTo>
                    <a:pt x="1626870" y="0"/>
                  </a:lnTo>
                  <a:cubicBezTo>
                    <a:pt x="1491488" y="110744"/>
                    <a:pt x="1362456" y="229108"/>
                    <a:pt x="1241171" y="354711"/>
                  </a:cubicBezTo>
                  <a:close/>
                </a:path>
              </a:pathLst>
            </a:custGeom>
            <a:noFill/>
            <a:ln w="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B7127B7-6425-97D3-0C53-C2B417F0DE31}"/>
                </a:ext>
              </a:extLst>
            </p:cNvPr>
            <p:cNvSpPr/>
            <p:nvPr userDrawn="1"/>
          </p:nvSpPr>
          <p:spPr>
            <a:xfrm>
              <a:off x="5995512" y="0"/>
              <a:ext cx="1805177" cy="6857872"/>
            </a:xfrm>
            <a:custGeom>
              <a:avLst/>
              <a:gdLst>
                <a:gd name="connsiteX0" fmla="*/ 361442 w 1805177"/>
                <a:gd name="connsiteY0" fmla="*/ 1638427 h 6857872"/>
                <a:gd name="connsiteX1" fmla="*/ 4699 w 1805177"/>
                <a:gd name="connsiteY1" fmla="*/ 3232531 h 6857872"/>
                <a:gd name="connsiteX2" fmla="*/ 2159 w 1805177"/>
                <a:gd name="connsiteY2" fmla="*/ 3301746 h 6857872"/>
                <a:gd name="connsiteX3" fmla="*/ 1524 w 1805177"/>
                <a:gd name="connsiteY3" fmla="*/ 3325622 h 6857872"/>
                <a:gd name="connsiteX4" fmla="*/ 0 w 1805177"/>
                <a:gd name="connsiteY4" fmla="*/ 3437509 h 6857872"/>
                <a:gd name="connsiteX5" fmla="*/ 42672 w 1805177"/>
                <a:gd name="connsiteY5" fmla="*/ 4064000 h 6857872"/>
                <a:gd name="connsiteX6" fmla="*/ 43434 w 1805177"/>
                <a:gd name="connsiteY6" fmla="*/ 4064000 h 6857872"/>
                <a:gd name="connsiteX7" fmla="*/ 269113 w 1805177"/>
                <a:gd name="connsiteY7" fmla="*/ 4986782 h 6857872"/>
                <a:gd name="connsiteX8" fmla="*/ 268605 w 1805177"/>
                <a:gd name="connsiteY8" fmla="*/ 4987036 h 6857872"/>
                <a:gd name="connsiteX9" fmla="*/ 605409 w 1805177"/>
                <a:gd name="connsiteY9" fmla="*/ 5718175 h 6857872"/>
                <a:gd name="connsiteX10" fmla="*/ 609219 w 1805177"/>
                <a:gd name="connsiteY10" fmla="*/ 5724779 h 6857872"/>
                <a:gd name="connsiteX11" fmla="*/ 660528 w 1805177"/>
                <a:gd name="connsiteY11" fmla="*/ 5812028 h 6857872"/>
                <a:gd name="connsiteX12" fmla="*/ 667004 w 1805177"/>
                <a:gd name="connsiteY12" fmla="*/ 5822696 h 6857872"/>
                <a:gd name="connsiteX13" fmla="*/ 679578 w 1805177"/>
                <a:gd name="connsiteY13" fmla="*/ 5843524 h 6857872"/>
                <a:gd name="connsiteX14" fmla="*/ 679831 w 1805177"/>
                <a:gd name="connsiteY14" fmla="*/ 5843524 h 6857872"/>
                <a:gd name="connsiteX15" fmla="*/ 1257808 w 1805177"/>
                <a:gd name="connsiteY15" fmla="*/ 6597143 h 6857872"/>
                <a:gd name="connsiteX16" fmla="*/ 1257173 w 1805177"/>
                <a:gd name="connsiteY16" fmla="*/ 6597777 h 6857872"/>
                <a:gd name="connsiteX17" fmla="*/ 1523492 w 1805177"/>
                <a:gd name="connsiteY17" fmla="*/ 6857873 h 6857872"/>
                <a:gd name="connsiteX18" fmla="*/ 1796923 w 1805177"/>
                <a:gd name="connsiteY18" fmla="*/ 6857873 h 6857872"/>
                <a:gd name="connsiteX19" fmla="*/ 1472311 w 1805177"/>
                <a:gd name="connsiteY19" fmla="*/ 6562979 h 6857872"/>
                <a:gd name="connsiteX20" fmla="*/ 830961 w 1805177"/>
                <a:gd name="connsiteY20" fmla="*/ 5750687 h 6857872"/>
                <a:gd name="connsiteX21" fmla="*/ 831215 w 1805177"/>
                <a:gd name="connsiteY21" fmla="*/ 5750687 h 6857872"/>
                <a:gd name="connsiteX22" fmla="*/ 435991 w 1805177"/>
                <a:gd name="connsiteY22" fmla="*/ 4926965 h 6857872"/>
                <a:gd name="connsiteX23" fmla="*/ 435356 w 1805177"/>
                <a:gd name="connsiteY23" fmla="*/ 4927219 h 6857872"/>
                <a:gd name="connsiteX24" fmla="*/ 178181 w 1805177"/>
                <a:gd name="connsiteY24" fmla="*/ 3431413 h 6857872"/>
                <a:gd name="connsiteX25" fmla="*/ 179451 w 1805177"/>
                <a:gd name="connsiteY25" fmla="*/ 3329940 h 6857872"/>
                <a:gd name="connsiteX26" fmla="*/ 179959 w 1805177"/>
                <a:gd name="connsiteY26" fmla="*/ 3308604 h 6857872"/>
                <a:gd name="connsiteX27" fmla="*/ 182499 w 1805177"/>
                <a:gd name="connsiteY27" fmla="*/ 3240659 h 6857872"/>
                <a:gd name="connsiteX28" fmla="*/ 188722 w 1805177"/>
                <a:gd name="connsiteY28" fmla="*/ 3126867 h 6857872"/>
                <a:gd name="connsiteX29" fmla="*/ 226568 w 1805177"/>
                <a:gd name="connsiteY29" fmla="*/ 2777363 h 6857872"/>
                <a:gd name="connsiteX30" fmla="*/ 225806 w 1805177"/>
                <a:gd name="connsiteY30" fmla="*/ 2777363 h 6857872"/>
                <a:gd name="connsiteX31" fmla="*/ 451485 w 1805177"/>
                <a:gd name="connsiteY31" fmla="*/ 1892173 h 6857872"/>
                <a:gd name="connsiteX32" fmla="*/ 452755 w 1805177"/>
                <a:gd name="connsiteY32" fmla="*/ 1892681 h 6857872"/>
                <a:gd name="connsiteX33" fmla="*/ 856234 w 1805177"/>
                <a:gd name="connsiteY33" fmla="*/ 1073531 h 6857872"/>
                <a:gd name="connsiteX34" fmla="*/ 855218 w 1805177"/>
                <a:gd name="connsiteY34" fmla="*/ 1072896 h 6857872"/>
                <a:gd name="connsiteX35" fmla="*/ 1419225 w 1805177"/>
                <a:gd name="connsiteY35" fmla="*/ 354457 h 6857872"/>
                <a:gd name="connsiteX36" fmla="*/ 1419479 w 1805177"/>
                <a:gd name="connsiteY36" fmla="*/ 354711 h 6857872"/>
                <a:gd name="connsiteX37" fmla="*/ 1805178 w 1805177"/>
                <a:gd name="connsiteY37" fmla="*/ 0 h 6857872"/>
                <a:gd name="connsiteX38" fmla="*/ 1530478 w 1805177"/>
                <a:gd name="connsiteY38" fmla="*/ 0 h 6857872"/>
                <a:gd name="connsiteX39" fmla="*/ 1346708 w 1805177"/>
                <a:gd name="connsiteY39" fmla="*/ 174244 h 6857872"/>
                <a:gd name="connsiteX40" fmla="*/ 361823 w 1805177"/>
                <a:gd name="connsiteY40" fmla="*/ 1638427 h 685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05177" h="6857872">
                  <a:moveTo>
                    <a:pt x="361442" y="1638427"/>
                  </a:moveTo>
                  <a:cubicBezTo>
                    <a:pt x="147447" y="2145538"/>
                    <a:pt x="27940" y="2680970"/>
                    <a:pt x="4699" y="3232531"/>
                  </a:cubicBezTo>
                  <a:cubicBezTo>
                    <a:pt x="3683" y="3255645"/>
                    <a:pt x="2794" y="3278759"/>
                    <a:pt x="2159" y="3301746"/>
                  </a:cubicBezTo>
                  <a:cubicBezTo>
                    <a:pt x="1905" y="3309747"/>
                    <a:pt x="1778" y="3317621"/>
                    <a:pt x="1524" y="3325622"/>
                  </a:cubicBezTo>
                  <a:cubicBezTo>
                    <a:pt x="635" y="3362960"/>
                    <a:pt x="0" y="3400298"/>
                    <a:pt x="0" y="3437509"/>
                  </a:cubicBezTo>
                  <a:cubicBezTo>
                    <a:pt x="0" y="3646805"/>
                    <a:pt x="14351" y="3857625"/>
                    <a:pt x="42672" y="4064000"/>
                  </a:cubicBezTo>
                  <a:lnTo>
                    <a:pt x="43434" y="4064000"/>
                  </a:lnTo>
                  <a:cubicBezTo>
                    <a:pt x="86487" y="4378833"/>
                    <a:pt x="161798" y="4687189"/>
                    <a:pt x="269113" y="4986782"/>
                  </a:cubicBezTo>
                  <a:lnTo>
                    <a:pt x="268605" y="4987036"/>
                  </a:lnTo>
                  <a:cubicBezTo>
                    <a:pt x="359029" y="5239385"/>
                    <a:pt x="472059" y="5484749"/>
                    <a:pt x="605409" y="5718175"/>
                  </a:cubicBezTo>
                  <a:cubicBezTo>
                    <a:pt x="606679" y="5720334"/>
                    <a:pt x="607949" y="5722620"/>
                    <a:pt x="609219" y="5724779"/>
                  </a:cubicBezTo>
                  <a:cubicBezTo>
                    <a:pt x="625983" y="5753989"/>
                    <a:pt x="643128" y="5783072"/>
                    <a:pt x="660528" y="5812028"/>
                  </a:cubicBezTo>
                  <a:cubicBezTo>
                    <a:pt x="662686" y="5815584"/>
                    <a:pt x="664845" y="5819140"/>
                    <a:pt x="667004" y="5822696"/>
                  </a:cubicBezTo>
                  <a:cubicBezTo>
                    <a:pt x="671195" y="5829681"/>
                    <a:pt x="675386" y="5836666"/>
                    <a:pt x="679578" y="5843524"/>
                  </a:cubicBezTo>
                  <a:lnTo>
                    <a:pt x="679831" y="5843524"/>
                  </a:lnTo>
                  <a:cubicBezTo>
                    <a:pt x="845312" y="6112891"/>
                    <a:pt x="1038353" y="6364986"/>
                    <a:pt x="1257808" y="6597143"/>
                  </a:cubicBezTo>
                  <a:lnTo>
                    <a:pt x="1257173" y="6597777"/>
                  </a:lnTo>
                  <a:cubicBezTo>
                    <a:pt x="1342263" y="6688074"/>
                    <a:pt x="1431290" y="6774815"/>
                    <a:pt x="1523492" y="6857873"/>
                  </a:cubicBezTo>
                  <a:lnTo>
                    <a:pt x="1796923" y="6857873"/>
                  </a:lnTo>
                  <a:cubicBezTo>
                    <a:pt x="1684782" y="6765418"/>
                    <a:pt x="1576324" y="6667246"/>
                    <a:pt x="1472311" y="6562979"/>
                  </a:cubicBezTo>
                  <a:cubicBezTo>
                    <a:pt x="1224661" y="6314694"/>
                    <a:pt x="1010285" y="6042025"/>
                    <a:pt x="830961" y="5750687"/>
                  </a:cubicBezTo>
                  <a:lnTo>
                    <a:pt x="831215" y="5750687"/>
                  </a:lnTo>
                  <a:cubicBezTo>
                    <a:pt x="671576" y="5490464"/>
                    <a:pt x="538607" y="5213477"/>
                    <a:pt x="435991" y="4926965"/>
                  </a:cubicBezTo>
                  <a:lnTo>
                    <a:pt x="435356" y="4927219"/>
                  </a:lnTo>
                  <a:cubicBezTo>
                    <a:pt x="266319" y="4453636"/>
                    <a:pt x="178181" y="3949319"/>
                    <a:pt x="178181" y="3431413"/>
                  </a:cubicBezTo>
                  <a:cubicBezTo>
                    <a:pt x="178181" y="3397504"/>
                    <a:pt x="178689" y="3363722"/>
                    <a:pt x="179451" y="3329940"/>
                  </a:cubicBezTo>
                  <a:cubicBezTo>
                    <a:pt x="179578" y="3322828"/>
                    <a:pt x="179832" y="3315716"/>
                    <a:pt x="179959" y="3308604"/>
                  </a:cubicBezTo>
                  <a:cubicBezTo>
                    <a:pt x="180594" y="3285871"/>
                    <a:pt x="181483" y="3263265"/>
                    <a:pt x="182499" y="3240659"/>
                  </a:cubicBezTo>
                  <a:cubicBezTo>
                    <a:pt x="184150" y="3202686"/>
                    <a:pt x="186182" y="3164713"/>
                    <a:pt x="188722" y="3126867"/>
                  </a:cubicBezTo>
                  <a:cubicBezTo>
                    <a:pt x="196723" y="3010154"/>
                    <a:pt x="209550" y="2892552"/>
                    <a:pt x="226568" y="2777363"/>
                  </a:cubicBezTo>
                  <a:lnTo>
                    <a:pt x="225806" y="2777363"/>
                  </a:lnTo>
                  <a:cubicBezTo>
                    <a:pt x="270383" y="2473325"/>
                    <a:pt x="346329" y="2177034"/>
                    <a:pt x="451485" y="1892173"/>
                  </a:cubicBezTo>
                  <a:lnTo>
                    <a:pt x="452755" y="1892681"/>
                  </a:lnTo>
                  <a:cubicBezTo>
                    <a:pt x="558165" y="1607185"/>
                    <a:pt x="693928" y="1331595"/>
                    <a:pt x="856234" y="1073531"/>
                  </a:cubicBezTo>
                  <a:lnTo>
                    <a:pt x="855218" y="1072896"/>
                  </a:lnTo>
                  <a:cubicBezTo>
                    <a:pt x="1016254" y="817245"/>
                    <a:pt x="1204849" y="576580"/>
                    <a:pt x="1419225" y="354457"/>
                  </a:cubicBezTo>
                  <a:lnTo>
                    <a:pt x="1419479" y="354711"/>
                  </a:lnTo>
                  <a:cubicBezTo>
                    <a:pt x="1540765" y="229108"/>
                    <a:pt x="1669796" y="110617"/>
                    <a:pt x="1805178" y="0"/>
                  </a:cubicBezTo>
                  <a:lnTo>
                    <a:pt x="1530478" y="0"/>
                  </a:lnTo>
                  <a:cubicBezTo>
                    <a:pt x="1467866" y="56261"/>
                    <a:pt x="1406525" y="114300"/>
                    <a:pt x="1346708" y="174244"/>
                  </a:cubicBezTo>
                  <a:cubicBezTo>
                    <a:pt x="924687" y="597281"/>
                    <a:pt x="593344" y="1089914"/>
                    <a:pt x="361823" y="1638427"/>
                  </a:cubicBezTo>
                  <a:close/>
                </a:path>
              </a:pathLst>
            </a:custGeom>
            <a:solidFill>
              <a:srgbClr val="E60026"/>
            </a:solidFill>
            <a:ln w="0" cap="flat">
              <a:noFill/>
              <a:prstDash val="solid"/>
              <a:miter/>
            </a:ln>
          </p:spPr>
          <p:txBody>
            <a:bodyPr rtlCol="0" anchor="ctr"/>
            <a:lstStyle/>
            <a:p>
              <a:endParaRPr lang="en-US" dirty="0"/>
            </a:p>
          </p:txBody>
        </p:sp>
      </p:grpSp>
      <p:sp>
        <p:nvSpPr>
          <p:cNvPr id="35" name="Rectangle 34">
            <a:extLst>
              <a:ext uri="{FF2B5EF4-FFF2-40B4-BE49-F238E27FC236}">
                <a16:creationId xmlns:a16="http://schemas.microsoft.com/office/drawing/2014/main" id="{E1915D4D-F9FC-D6E9-6788-B78B674841C8}"/>
              </a:ext>
            </a:extLst>
          </p:cNvPr>
          <p:cNvSpPr/>
          <p:nvPr userDrawn="1"/>
        </p:nvSpPr>
        <p:spPr>
          <a:xfrm>
            <a:off x="10670074" y="0"/>
            <a:ext cx="177015" cy="6857872"/>
          </a:xfrm>
          <a:prstGeom prst="rect">
            <a:avLst/>
          </a:prstGeom>
          <a:solidFill>
            <a:srgbClr val="E600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icture Placeholder 41">
            <a:extLst>
              <a:ext uri="{FF2B5EF4-FFF2-40B4-BE49-F238E27FC236}">
                <a16:creationId xmlns:a16="http://schemas.microsoft.com/office/drawing/2014/main" id="{47E9F37E-B089-E3FC-1CDA-BC01E33B89EE}"/>
              </a:ext>
            </a:extLst>
          </p:cNvPr>
          <p:cNvSpPr>
            <a:spLocks noGrp="1"/>
          </p:cNvSpPr>
          <p:nvPr>
            <p:ph type="pic" sz="quarter" idx="13"/>
          </p:nvPr>
        </p:nvSpPr>
        <p:spPr>
          <a:xfrm>
            <a:off x="6296450" y="1"/>
            <a:ext cx="4382054" cy="6857745"/>
          </a:xfrm>
          <a:custGeom>
            <a:avLst/>
            <a:gdLst>
              <a:gd name="connsiteX0" fmla="*/ 1626713 w 4382054"/>
              <a:gd name="connsiteY0" fmla="*/ 0 h 6857745"/>
              <a:gd name="connsiteX1" fmla="*/ 4382054 w 4382054"/>
              <a:gd name="connsiteY1" fmla="*/ 0 h 6857745"/>
              <a:gd name="connsiteX2" fmla="*/ 4382054 w 4382054"/>
              <a:gd name="connsiteY2" fmla="*/ 6857745 h 6857745"/>
              <a:gd name="connsiteX3" fmla="*/ 1618712 w 4382054"/>
              <a:gd name="connsiteY3" fmla="*/ 6857745 h 6857745"/>
              <a:gd name="connsiteX4" fmla="*/ 1294106 w 4382054"/>
              <a:gd name="connsiteY4" fmla="*/ 6562857 h 6857745"/>
              <a:gd name="connsiteX5" fmla="*/ 652768 w 4382054"/>
              <a:gd name="connsiteY5" fmla="*/ 5750326 h 6857745"/>
              <a:gd name="connsiteX6" fmla="*/ 653022 w 4382054"/>
              <a:gd name="connsiteY6" fmla="*/ 5750326 h 6857745"/>
              <a:gd name="connsiteX7" fmla="*/ 257805 w 4382054"/>
              <a:gd name="connsiteY7" fmla="*/ 4926873 h 6857745"/>
              <a:gd name="connsiteX8" fmla="*/ 257171 w 4382054"/>
              <a:gd name="connsiteY8" fmla="*/ 4927127 h 6857745"/>
              <a:gd name="connsiteX9" fmla="*/ 0 w 4382054"/>
              <a:gd name="connsiteY9" fmla="*/ 3431349 h 6857745"/>
              <a:gd name="connsiteX10" fmla="*/ 1270 w 4382054"/>
              <a:gd name="connsiteY10" fmla="*/ 3329878 h 6857745"/>
              <a:gd name="connsiteX11" fmla="*/ 1778 w 4382054"/>
              <a:gd name="connsiteY11" fmla="*/ 3308542 h 6857745"/>
              <a:gd name="connsiteX12" fmla="*/ 4318 w 4382054"/>
              <a:gd name="connsiteY12" fmla="*/ 3240599 h 6857745"/>
              <a:gd name="connsiteX13" fmla="*/ 10541 w 4382054"/>
              <a:gd name="connsiteY13" fmla="*/ 3126809 h 6857745"/>
              <a:gd name="connsiteX14" fmla="*/ 48386 w 4382054"/>
              <a:gd name="connsiteY14" fmla="*/ 2777184 h 6857745"/>
              <a:gd name="connsiteX15" fmla="*/ 47624 w 4382054"/>
              <a:gd name="connsiteY15" fmla="*/ 2777184 h 6857745"/>
              <a:gd name="connsiteX16" fmla="*/ 273299 w 4382054"/>
              <a:gd name="connsiteY16" fmla="*/ 1892138 h 6857745"/>
              <a:gd name="connsiteX17" fmla="*/ 274569 w 4382054"/>
              <a:gd name="connsiteY17" fmla="*/ 1892646 h 6857745"/>
              <a:gd name="connsiteX18" fmla="*/ 678040 w 4382054"/>
              <a:gd name="connsiteY18" fmla="*/ 1073511 h 6857745"/>
              <a:gd name="connsiteX19" fmla="*/ 677025 w 4382054"/>
              <a:gd name="connsiteY19" fmla="*/ 1072876 h 6857745"/>
              <a:gd name="connsiteX20" fmla="*/ 1241021 w 4382054"/>
              <a:gd name="connsiteY20" fmla="*/ 354450 h 6857745"/>
              <a:gd name="connsiteX21" fmla="*/ 1241150 w 4382054"/>
              <a:gd name="connsiteY21" fmla="*/ 354579 h 6857745"/>
              <a:gd name="connsiteX22" fmla="*/ 1241021 w 4382054"/>
              <a:gd name="connsiteY22" fmla="*/ 354704 h 6857745"/>
              <a:gd name="connsiteX23" fmla="*/ 1241275 w 4382054"/>
              <a:gd name="connsiteY23" fmla="*/ 354704 h 6857745"/>
              <a:gd name="connsiteX24" fmla="*/ 1241150 w 4382054"/>
              <a:gd name="connsiteY24" fmla="*/ 354579 h 6857745"/>
              <a:gd name="connsiteX25" fmla="*/ 1428581 w 4382054"/>
              <a:gd name="connsiteY25" fmla="*/ 171780 h 6857745"/>
              <a:gd name="connsiteX26" fmla="*/ 1626713 w 4382054"/>
              <a:gd name="connsiteY26" fmla="*/ 0 h 6857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82054" h="6857745">
                <a:moveTo>
                  <a:pt x="1626713" y="0"/>
                </a:moveTo>
                <a:lnTo>
                  <a:pt x="4382054" y="0"/>
                </a:lnTo>
                <a:lnTo>
                  <a:pt x="4382054" y="6857745"/>
                </a:lnTo>
                <a:lnTo>
                  <a:pt x="1618712" y="6857745"/>
                </a:lnTo>
                <a:cubicBezTo>
                  <a:pt x="1506573" y="6765291"/>
                  <a:pt x="1398117" y="6667122"/>
                  <a:pt x="1294106" y="6562857"/>
                </a:cubicBezTo>
                <a:cubicBezTo>
                  <a:pt x="1046460" y="6314576"/>
                  <a:pt x="832215" y="6041912"/>
                  <a:pt x="652768" y="5750326"/>
                </a:cubicBezTo>
                <a:lnTo>
                  <a:pt x="653022" y="5750326"/>
                </a:lnTo>
                <a:cubicBezTo>
                  <a:pt x="493386" y="5490362"/>
                  <a:pt x="360420" y="5213253"/>
                  <a:pt x="257805" y="4926873"/>
                </a:cubicBezTo>
                <a:lnTo>
                  <a:pt x="257171" y="4927127"/>
                </a:lnTo>
                <a:cubicBezTo>
                  <a:pt x="88136" y="4453553"/>
                  <a:pt x="0" y="3949245"/>
                  <a:pt x="0" y="3431349"/>
                </a:cubicBezTo>
                <a:cubicBezTo>
                  <a:pt x="0" y="3397441"/>
                  <a:pt x="508" y="3363659"/>
                  <a:pt x="1270" y="3329878"/>
                </a:cubicBezTo>
                <a:cubicBezTo>
                  <a:pt x="1397" y="3322766"/>
                  <a:pt x="1524" y="3315654"/>
                  <a:pt x="1778" y="3308542"/>
                </a:cubicBezTo>
                <a:cubicBezTo>
                  <a:pt x="2413" y="3285810"/>
                  <a:pt x="3429" y="3263204"/>
                  <a:pt x="4318" y="3240599"/>
                </a:cubicBezTo>
                <a:cubicBezTo>
                  <a:pt x="5969" y="3202626"/>
                  <a:pt x="7874" y="3164654"/>
                  <a:pt x="10541" y="3126809"/>
                </a:cubicBezTo>
                <a:cubicBezTo>
                  <a:pt x="18542" y="3010098"/>
                  <a:pt x="31368" y="2892498"/>
                  <a:pt x="48386" y="2777184"/>
                </a:cubicBezTo>
                <a:lnTo>
                  <a:pt x="47624" y="2777184"/>
                </a:lnTo>
                <a:cubicBezTo>
                  <a:pt x="92328" y="2473279"/>
                  <a:pt x="168145" y="2176993"/>
                  <a:pt x="273299" y="1892138"/>
                </a:cubicBezTo>
                <a:lnTo>
                  <a:pt x="274569" y="1892646"/>
                </a:lnTo>
                <a:cubicBezTo>
                  <a:pt x="379977" y="1607155"/>
                  <a:pt x="515738" y="1331570"/>
                  <a:pt x="678040" y="1073511"/>
                </a:cubicBezTo>
                <a:lnTo>
                  <a:pt x="677025" y="1072876"/>
                </a:lnTo>
                <a:cubicBezTo>
                  <a:pt x="838185" y="817230"/>
                  <a:pt x="1026776" y="576569"/>
                  <a:pt x="1241021" y="354450"/>
                </a:cubicBezTo>
                <a:lnTo>
                  <a:pt x="1241150" y="354579"/>
                </a:lnTo>
                <a:lnTo>
                  <a:pt x="1241021" y="354704"/>
                </a:lnTo>
                <a:lnTo>
                  <a:pt x="1241275" y="354704"/>
                </a:lnTo>
                <a:lnTo>
                  <a:pt x="1241150" y="354579"/>
                </a:lnTo>
                <a:lnTo>
                  <a:pt x="1428581" y="171780"/>
                </a:lnTo>
                <a:cubicBezTo>
                  <a:pt x="1492921" y="112647"/>
                  <a:pt x="1559023" y="55371"/>
                  <a:pt x="1626713" y="0"/>
                </a:cubicBezTo>
                <a:close/>
              </a:path>
            </a:pathLst>
          </a:custGeom>
          <a:solidFill>
            <a:srgbClr val="C4CED4"/>
          </a:solidFill>
        </p:spPr>
        <p:txBody>
          <a:bodyPr wrap="square">
            <a:noAutofit/>
          </a:bodyPr>
          <a:lstStyle/>
          <a:p>
            <a:endParaRPr lang="en-US"/>
          </a:p>
        </p:txBody>
      </p:sp>
    </p:spTree>
    <p:extLst>
      <p:ext uri="{BB962C8B-B14F-4D97-AF65-F5344CB8AC3E}">
        <p14:creationId xmlns:p14="http://schemas.microsoft.com/office/powerpoint/2010/main" val="16637533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4" name="Background Colour">
            <a:extLst>
              <a:ext uri="{FF2B5EF4-FFF2-40B4-BE49-F238E27FC236}">
                <a16:creationId xmlns:a16="http://schemas.microsoft.com/office/drawing/2014/main" id="{28C2D70E-AC4F-D599-7453-BB18C48159AD}"/>
              </a:ext>
            </a:extLst>
          </p:cNvPr>
          <p:cNvSpPr/>
          <p:nvPr userDrawn="1"/>
        </p:nvSpPr>
        <p:spPr>
          <a:xfrm>
            <a:off x="0" y="-1"/>
            <a:ext cx="12192000" cy="6857999"/>
          </a:xfrm>
          <a:prstGeom prst="rect">
            <a:avLst/>
          </a:pr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a:xfrm>
            <a:off x="0" y="211493"/>
            <a:ext cx="5540188" cy="70290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367552" y="2226364"/>
            <a:ext cx="3917577" cy="2405270"/>
          </a:xfrm>
          <a:solidFill>
            <a:srgbClr val="C8102E"/>
          </a:solidFill>
        </p:spPr>
        <p:txBody>
          <a:bodyPr wrap="square" lIns="270000" tIns="270000" rIns="270000" bIns="270000" anchor="ctr" anchorCtr="0">
            <a:spAutoFit/>
          </a:bodyPr>
          <a:lstStyle>
            <a:lvl1pPr>
              <a:defRPr>
                <a:solidFill>
                  <a:schemeClr val="bg1"/>
                </a:solidFill>
              </a:defRPr>
            </a:lvl1pPr>
            <a:lvl2pPr>
              <a:defRPr>
                <a:solidFill>
                  <a:schemeClr val="bg1"/>
                </a:solidFill>
              </a:defRPr>
            </a:lvl2pPr>
            <a:lvl3pPr marL="270000">
              <a:defRPr>
                <a:solidFill>
                  <a:schemeClr val="bg1"/>
                </a:solidFill>
              </a:defRPr>
            </a:lvl3pPr>
            <a:lvl4pPr marL="270000">
              <a:defRPr>
                <a:solidFill>
                  <a:schemeClr val="bg1"/>
                </a:solidFill>
              </a:defRPr>
            </a:lvl4pPr>
            <a:lvl5pPr marL="27000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chemeClr val="bg1"/>
                </a:solidFill>
              </a:defRPr>
            </a:lvl1pPr>
          </a:lstStyle>
          <a:p>
            <a:fld id="{D6962620-C4D5-8044-B051-69557A86E839}" type="slidenum">
              <a:rPr lang="en-US" smtClean="0"/>
              <a:pPr/>
              <a:t>‹#›</a:t>
            </a:fld>
            <a:endParaRPr lang="en-US" dirty="0"/>
          </a:p>
        </p:txBody>
      </p:sp>
      <p:pic>
        <p:nvPicPr>
          <p:cNvPr id="6" name="WNBA Logo">
            <a:extLst>
              <a:ext uri="{FF2B5EF4-FFF2-40B4-BE49-F238E27FC236}">
                <a16:creationId xmlns:a16="http://schemas.microsoft.com/office/drawing/2014/main" id="{76D9E9CF-0C40-0DB1-CFE2-65B01F49EDAB}"/>
              </a:ext>
            </a:extLst>
          </p:cNvPr>
          <p:cNvPicPr>
            <a:picLocks noChangeAspect="1"/>
          </p:cNvPicPr>
          <p:nvPr userDrawn="1"/>
        </p:nvPicPr>
        <p:blipFill>
          <a:blip r:embed="rId3"/>
          <a:stretch>
            <a:fillRect/>
          </a:stretch>
        </p:blipFill>
        <p:spPr>
          <a:xfrm>
            <a:off x="9755935" y="224529"/>
            <a:ext cx="1107394" cy="539499"/>
          </a:xfrm>
          <a:prstGeom prst="rect">
            <a:avLst/>
          </a:prstGeom>
        </p:spPr>
      </p:pic>
      <p:sp>
        <p:nvSpPr>
          <p:cNvPr id="11" name="Circle Line">
            <a:extLst>
              <a:ext uri="{FF2B5EF4-FFF2-40B4-BE49-F238E27FC236}">
                <a16:creationId xmlns:a16="http://schemas.microsoft.com/office/drawing/2014/main" id="{062BD9F5-C729-4CF0-1CD1-F7BC088467CA}"/>
              </a:ext>
            </a:extLst>
          </p:cNvPr>
          <p:cNvSpPr/>
          <p:nvPr/>
        </p:nvSpPr>
        <p:spPr>
          <a:xfrm>
            <a:off x="8279256" y="0"/>
            <a:ext cx="2043303" cy="6858000"/>
          </a:xfrm>
          <a:custGeom>
            <a:avLst/>
            <a:gdLst>
              <a:gd name="connsiteX0" fmla="*/ 1690243 w 2043303"/>
              <a:gd name="connsiteY0" fmla="*/ 1594866 h 6858000"/>
              <a:gd name="connsiteX1" fmla="*/ 727456 w 2043303"/>
              <a:gd name="connsiteY1" fmla="*/ 163449 h 6858000"/>
              <a:gd name="connsiteX2" fmla="*/ 555499 w 2043303"/>
              <a:gd name="connsiteY2" fmla="*/ 0 h 6858000"/>
              <a:gd name="connsiteX3" fmla="*/ 215392 w 2043303"/>
              <a:gd name="connsiteY3" fmla="*/ 0 h 6858000"/>
              <a:gd name="connsiteX4" fmla="*/ 571247 w 2043303"/>
              <a:gd name="connsiteY4" fmla="*/ 319278 h 6858000"/>
              <a:gd name="connsiteX5" fmla="*/ 1822704 w 2043303"/>
              <a:gd name="connsiteY5" fmla="*/ 3347720 h 6858000"/>
              <a:gd name="connsiteX6" fmla="*/ 571247 w 2043303"/>
              <a:gd name="connsiteY6" fmla="*/ 6376416 h 6858000"/>
              <a:gd name="connsiteX7" fmla="*/ 0 w 2043303"/>
              <a:gd name="connsiteY7" fmla="*/ 6858000 h 6858000"/>
              <a:gd name="connsiteX8" fmla="*/ 365252 w 2043303"/>
              <a:gd name="connsiteY8" fmla="*/ 6858000 h 6858000"/>
              <a:gd name="connsiteX9" fmla="*/ 727456 w 2043303"/>
              <a:gd name="connsiteY9" fmla="*/ 6532245 h 6858000"/>
              <a:gd name="connsiteX10" fmla="*/ 1690243 w 2043303"/>
              <a:gd name="connsiteY10" fmla="*/ 5100828 h 6858000"/>
              <a:gd name="connsiteX11" fmla="*/ 2043303 w 2043303"/>
              <a:gd name="connsiteY11" fmla="*/ 3347720 h 6858000"/>
              <a:gd name="connsiteX12" fmla="*/ 1690243 w 2043303"/>
              <a:gd name="connsiteY12" fmla="*/ 1594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3303" h="6858000">
                <a:moveTo>
                  <a:pt x="1690243" y="1594866"/>
                </a:moveTo>
                <a:cubicBezTo>
                  <a:pt x="1463929" y="1058545"/>
                  <a:pt x="1139952" y="576961"/>
                  <a:pt x="727456" y="163449"/>
                </a:cubicBezTo>
                <a:cubicBezTo>
                  <a:pt x="671450" y="107315"/>
                  <a:pt x="614045" y="52832"/>
                  <a:pt x="555499" y="0"/>
                </a:cubicBezTo>
                <a:lnTo>
                  <a:pt x="215392" y="0"/>
                </a:lnTo>
                <a:cubicBezTo>
                  <a:pt x="338837" y="99187"/>
                  <a:pt x="457836" y="205486"/>
                  <a:pt x="571247" y="319278"/>
                </a:cubicBezTo>
                <a:cubicBezTo>
                  <a:pt x="1378331" y="1128268"/>
                  <a:pt x="1822704" y="2203831"/>
                  <a:pt x="1822704" y="3347720"/>
                </a:cubicBezTo>
                <a:cubicBezTo>
                  <a:pt x="1822704" y="4491609"/>
                  <a:pt x="1378204" y="5567553"/>
                  <a:pt x="571247" y="6376416"/>
                </a:cubicBezTo>
                <a:cubicBezTo>
                  <a:pt x="393065" y="6554978"/>
                  <a:pt x="201930" y="6715760"/>
                  <a:pt x="0" y="6858000"/>
                </a:cubicBezTo>
                <a:lnTo>
                  <a:pt x="365252" y="6858000"/>
                </a:lnTo>
                <a:cubicBezTo>
                  <a:pt x="490982" y="6756400"/>
                  <a:pt x="612013" y="6647943"/>
                  <a:pt x="727456" y="6532245"/>
                </a:cubicBezTo>
                <a:cubicBezTo>
                  <a:pt x="1140079" y="6118733"/>
                  <a:pt x="1463929" y="5637149"/>
                  <a:pt x="1690243" y="5100828"/>
                </a:cubicBezTo>
                <a:cubicBezTo>
                  <a:pt x="1924559" y="4545584"/>
                  <a:pt x="2043303" y="3955669"/>
                  <a:pt x="2043303" y="3347720"/>
                </a:cubicBezTo>
                <a:cubicBezTo>
                  <a:pt x="2043303" y="2739771"/>
                  <a:pt x="1924559" y="2150110"/>
                  <a:pt x="1690243" y="1594866"/>
                </a:cubicBezTo>
                <a:close/>
              </a:path>
            </a:pathLst>
          </a:custGeom>
          <a:solidFill>
            <a:schemeClr val="bg1"/>
          </a:solidFill>
          <a:ln w="0" cap="flat">
            <a:noFill/>
            <a:prstDash val="solid"/>
            <a:miter/>
          </a:ln>
        </p:spPr>
        <p:txBody>
          <a:bodyPr rtlCol="0" anchor="ctr"/>
          <a:lstStyle/>
          <a:p>
            <a:endParaRPr lang="en-US"/>
          </a:p>
        </p:txBody>
      </p:sp>
      <p:sp>
        <p:nvSpPr>
          <p:cNvPr id="12" name="Half Way Line">
            <a:extLst>
              <a:ext uri="{FF2B5EF4-FFF2-40B4-BE49-F238E27FC236}">
                <a16:creationId xmlns:a16="http://schemas.microsoft.com/office/drawing/2014/main" id="{6FA61BF4-C364-127D-13B4-032FE3F5D779}"/>
              </a:ext>
            </a:extLst>
          </p:cNvPr>
          <p:cNvSpPr/>
          <p:nvPr/>
        </p:nvSpPr>
        <p:spPr>
          <a:xfrm>
            <a:off x="3849623" y="0"/>
            <a:ext cx="3959986" cy="6858000"/>
          </a:xfrm>
          <a:custGeom>
            <a:avLst/>
            <a:gdLst>
              <a:gd name="connsiteX0" fmla="*/ 2090039 w 3959986"/>
              <a:gd name="connsiteY0" fmla="*/ 1418971 h 6858000"/>
              <a:gd name="connsiteX1" fmla="*/ 2090039 w 3959986"/>
              <a:gd name="connsiteY1" fmla="*/ 0 h 6858000"/>
              <a:gd name="connsiteX2" fmla="*/ 1869440 w 3959986"/>
              <a:gd name="connsiteY2" fmla="*/ 0 h 6858000"/>
              <a:gd name="connsiteX3" fmla="*/ 1869440 w 3959986"/>
              <a:gd name="connsiteY3" fmla="*/ 1418971 h 6858000"/>
              <a:gd name="connsiteX4" fmla="*/ 0 w 3959986"/>
              <a:gd name="connsiteY4" fmla="*/ 3347720 h 6858000"/>
              <a:gd name="connsiteX5" fmla="*/ 1869440 w 3959986"/>
              <a:gd name="connsiteY5" fmla="*/ 5276469 h 6858000"/>
              <a:gd name="connsiteX6" fmla="*/ 1869440 w 3959986"/>
              <a:gd name="connsiteY6" fmla="*/ 6858000 h 6858000"/>
              <a:gd name="connsiteX7" fmla="*/ 2090039 w 3959986"/>
              <a:gd name="connsiteY7" fmla="*/ 6858000 h 6858000"/>
              <a:gd name="connsiteX8" fmla="*/ 2090039 w 3959986"/>
              <a:gd name="connsiteY8" fmla="*/ 5276469 h 6858000"/>
              <a:gd name="connsiteX9" fmla="*/ 3959987 w 3959986"/>
              <a:gd name="connsiteY9" fmla="*/ 3347720 h 6858000"/>
              <a:gd name="connsiteX10" fmla="*/ 2090039 w 3959986"/>
              <a:gd name="connsiteY10" fmla="*/ 1418971 h 6858000"/>
              <a:gd name="connsiteX11" fmla="*/ 2090039 w 3959986"/>
              <a:gd name="connsiteY11" fmla="*/ 5055489 h 6858000"/>
              <a:gd name="connsiteX12" fmla="*/ 2090039 w 3959986"/>
              <a:gd name="connsiteY12" fmla="*/ 1639951 h 6858000"/>
              <a:gd name="connsiteX13" fmla="*/ 3739515 w 3959986"/>
              <a:gd name="connsiteY13" fmla="*/ 3347720 h 6858000"/>
              <a:gd name="connsiteX14" fmla="*/ 2090039 w 3959986"/>
              <a:gd name="connsiteY14" fmla="*/ 5055489 h 6858000"/>
              <a:gd name="connsiteX15" fmla="*/ 1869440 w 3959986"/>
              <a:gd name="connsiteY15" fmla="*/ 1639951 h 6858000"/>
              <a:gd name="connsiteX16" fmla="*/ 1869440 w 3959986"/>
              <a:gd name="connsiteY16" fmla="*/ 5055616 h 6858000"/>
              <a:gd name="connsiteX17" fmla="*/ 220599 w 3959986"/>
              <a:gd name="connsiteY17" fmla="*/ 3347847 h 6858000"/>
              <a:gd name="connsiteX18" fmla="*/ 1869440 w 3959986"/>
              <a:gd name="connsiteY18" fmla="*/ 1640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59986" h="6858000">
                <a:moveTo>
                  <a:pt x="2090039" y="1418971"/>
                </a:moveTo>
                <a:lnTo>
                  <a:pt x="2090039" y="0"/>
                </a:lnTo>
                <a:lnTo>
                  <a:pt x="1869440" y="0"/>
                </a:lnTo>
                <a:lnTo>
                  <a:pt x="1869440" y="1418971"/>
                </a:lnTo>
                <a:cubicBezTo>
                  <a:pt x="828929" y="1474978"/>
                  <a:pt x="0" y="2318639"/>
                  <a:pt x="0" y="3347720"/>
                </a:cubicBezTo>
                <a:cubicBezTo>
                  <a:pt x="0" y="4376801"/>
                  <a:pt x="828929" y="5220462"/>
                  <a:pt x="1869440" y="5276469"/>
                </a:cubicBezTo>
                <a:lnTo>
                  <a:pt x="1869440" y="6858000"/>
                </a:lnTo>
                <a:lnTo>
                  <a:pt x="2090039" y="6858000"/>
                </a:lnTo>
                <a:lnTo>
                  <a:pt x="2090039" y="5276469"/>
                </a:lnTo>
                <a:cubicBezTo>
                  <a:pt x="3130804" y="5220462"/>
                  <a:pt x="3959987" y="4376801"/>
                  <a:pt x="3959987" y="3347720"/>
                </a:cubicBezTo>
                <a:cubicBezTo>
                  <a:pt x="3959987" y="2318639"/>
                  <a:pt x="3130804" y="1474978"/>
                  <a:pt x="2090039" y="1418971"/>
                </a:cubicBezTo>
                <a:close/>
                <a:moveTo>
                  <a:pt x="2090039" y="5055489"/>
                </a:moveTo>
                <a:lnTo>
                  <a:pt x="2090039" y="1639951"/>
                </a:lnTo>
                <a:cubicBezTo>
                  <a:pt x="3009138" y="1695450"/>
                  <a:pt x="3739515" y="2440178"/>
                  <a:pt x="3739515" y="3347720"/>
                </a:cubicBezTo>
                <a:cubicBezTo>
                  <a:pt x="3739515" y="4255262"/>
                  <a:pt x="3009265" y="4999990"/>
                  <a:pt x="2090039" y="5055489"/>
                </a:cubicBezTo>
                <a:close/>
                <a:moveTo>
                  <a:pt x="1869440" y="1639951"/>
                </a:moveTo>
                <a:lnTo>
                  <a:pt x="1869440" y="5055616"/>
                </a:lnTo>
                <a:cubicBezTo>
                  <a:pt x="950595" y="4999990"/>
                  <a:pt x="220599" y="4255389"/>
                  <a:pt x="220599" y="3347847"/>
                </a:cubicBezTo>
                <a:cubicBezTo>
                  <a:pt x="220599" y="2440305"/>
                  <a:pt x="950595" y="1695577"/>
                  <a:pt x="1869440" y="1640078"/>
                </a:cubicBezTo>
                <a:close/>
              </a:path>
            </a:pathLst>
          </a:custGeom>
          <a:solidFill>
            <a:schemeClr val="bg1"/>
          </a:solidFill>
          <a:ln w="0" cap="flat">
            <a:noFill/>
            <a:prstDash val="solid"/>
            <a:miter/>
          </a:ln>
        </p:spPr>
        <p:txBody>
          <a:bodyPr rtlCol="0" anchor="ctr"/>
          <a:lstStyle/>
          <a:p>
            <a:endParaRPr lang="en-US"/>
          </a:p>
        </p:txBody>
      </p:sp>
      <p:sp>
        <p:nvSpPr>
          <p:cNvPr id="30" name="Picture 3">
            <a:extLst>
              <a:ext uri="{FF2B5EF4-FFF2-40B4-BE49-F238E27FC236}">
                <a16:creationId xmlns:a16="http://schemas.microsoft.com/office/drawing/2014/main" id="{60FC417B-4A15-9348-A1E1-E2687FC844CB}"/>
              </a:ext>
            </a:extLst>
          </p:cNvPr>
          <p:cNvSpPr>
            <a:spLocks noGrp="1"/>
          </p:cNvSpPr>
          <p:nvPr>
            <p:ph type="pic" sz="quarter" idx="13"/>
          </p:nvPr>
        </p:nvSpPr>
        <p:spPr>
          <a:xfrm>
            <a:off x="5939792" y="0"/>
            <a:ext cx="4162424" cy="6857998"/>
          </a:xfrm>
          <a:custGeom>
            <a:avLst/>
            <a:gdLst>
              <a:gd name="connsiteX0" fmla="*/ 0 w 4162424"/>
              <a:gd name="connsiteY0" fmla="*/ 0 h 6857998"/>
              <a:gd name="connsiteX1" fmla="*/ 2554985 w 4162424"/>
              <a:gd name="connsiteY1" fmla="*/ 0 h 6857998"/>
              <a:gd name="connsiteX2" fmla="*/ 2910839 w 4162424"/>
              <a:gd name="connsiteY2" fmla="*/ 319278 h 6857998"/>
              <a:gd name="connsiteX3" fmla="*/ 4162297 w 4162424"/>
              <a:gd name="connsiteY3" fmla="*/ 3347719 h 6857998"/>
              <a:gd name="connsiteX4" fmla="*/ 4162424 w 4162424"/>
              <a:gd name="connsiteY4" fmla="*/ 3347719 h 6857998"/>
              <a:gd name="connsiteX5" fmla="*/ 2910966 w 4162424"/>
              <a:gd name="connsiteY5" fmla="*/ 6376414 h 6857998"/>
              <a:gd name="connsiteX6" fmla="*/ 2339720 w 4162424"/>
              <a:gd name="connsiteY6" fmla="*/ 6857998 h 6857998"/>
              <a:gd name="connsiteX7" fmla="*/ 0 w 4162424"/>
              <a:gd name="connsiteY7" fmla="*/ 6857998 h 6857998"/>
              <a:gd name="connsiteX8" fmla="*/ 0 w 4162424"/>
              <a:gd name="connsiteY8" fmla="*/ 5276468 h 6857998"/>
              <a:gd name="connsiteX9" fmla="*/ 1869947 w 4162424"/>
              <a:gd name="connsiteY9" fmla="*/ 3347719 h 6857998"/>
              <a:gd name="connsiteX10" fmla="*/ 0 w 4162424"/>
              <a:gd name="connsiteY10" fmla="*/ 141897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2424" h="6857998">
                <a:moveTo>
                  <a:pt x="0" y="0"/>
                </a:moveTo>
                <a:lnTo>
                  <a:pt x="2554985" y="0"/>
                </a:lnTo>
                <a:cubicBezTo>
                  <a:pt x="2678429" y="99187"/>
                  <a:pt x="2797301" y="205486"/>
                  <a:pt x="2910839" y="319278"/>
                </a:cubicBezTo>
                <a:cubicBezTo>
                  <a:pt x="3717797" y="1128268"/>
                  <a:pt x="4162297" y="2203704"/>
                  <a:pt x="4162297" y="3347719"/>
                </a:cubicBezTo>
                <a:lnTo>
                  <a:pt x="4162424" y="3347719"/>
                </a:lnTo>
                <a:cubicBezTo>
                  <a:pt x="4162424" y="4491862"/>
                  <a:pt x="3718051" y="5567552"/>
                  <a:pt x="2910966" y="6376414"/>
                </a:cubicBezTo>
                <a:cubicBezTo>
                  <a:pt x="2732785" y="6554977"/>
                  <a:pt x="2541650" y="6715758"/>
                  <a:pt x="2339720" y="6857998"/>
                </a:cubicBezTo>
                <a:lnTo>
                  <a:pt x="0" y="6857998"/>
                </a:lnTo>
                <a:lnTo>
                  <a:pt x="0" y="5276468"/>
                </a:lnTo>
                <a:cubicBezTo>
                  <a:pt x="1040765" y="5220461"/>
                  <a:pt x="1869947" y="4376800"/>
                  <a:pt x="1869947" y="3347719"/>
                </a:cubicBezTo>
                <a:cubicBezTo>
                  <a:pt x="1869947" y="2318639"/>
                  <a:pt x="1040765" y="1474978"/>
                  <a:pt x="0" y="1418971"/>
                </a:cubicBezTo>
                <a:close/>
              </a:path>
            </a:pathLst>
          </a:custGeom>
          <a:solidFill>
            <a:srgbClr val="C4CED4"/>
          </a:solidFill>
        </p:spPr>
        <p:txBody>
          <a:bodyPr wrap="square">
            <a:noAutofit/>
          </a:bodyPr>
          <a:lstStyle/>
          <a:p>
            <a:endParaRPr lang="en-US"/>
          </a:p>
        </p:txBody>
      </p:sp>
      <p:sp>
        <p:nvSpPr>
          <p:cNvPr id="36" name="Picture 2">
            <a:extLst>
              <a:ext uri="{FF2B5EF4-FFF2-40B4-BE49-F238E27FC236}">
                <a16:creationId xmlns:a16="http://schemas.microsoft.com/office/drawing/2014/main" id="{E467B286-5143-BBA0-0827-F808C8DA765A}"/>
              </a:ext>
            </a:extLst>
          </p:cNvPr>
          <p:cNvSpPr>
            <a:spLocks noGrp="1"/>
          </p:cNvSpPr>
          <p:nvPr>
            <p:ph type="pic" sz="quarter" idx="14"/>
          </p:nvPr>
        </p:nvSpPr>
        <p:spPr>
          <a:xfrm>
            <a:off x="5939665" y="1639950"/>
            <a:ext cx="1649476" cy="3415664"/>
          </a:xfrm>
          <a:custGeom>
            <a:avLst/>
            <a:gdLst>
              <a:gd name="connsiteX0" fmla="*/ 0 w 1649476"/>
              <a:gd name="connsiteY0" fmla="*/ 0 h 3415664"/>
              <a:gd name="connsiteX1" fmla="*/ 1649476 w 1649476"/>
              <a:gd name="connsiteY1" fmla="*/ 1707769 h 3415664"/>
              <a:gd name="connsiteX2" fmla="*/ 1649476 w 1649476"/>
              <a:gd name="connsiteY2" fmla="*/ 1707895 h 3415664"/>
              <a:gd name="connsiteX3" fmla="*/ 0 w 1649476"/>
              <a:gd name="connsiteY3" fmla="*/ 3415664 h 3415664"/>
            </a:gdLst>
            <a:ahLst/>
            <a:cxnLst>
              <a:cxn ang="0">
                <a:pos x="connsiteX0" y="connsiteY0"/>
              </a:cxn>
              <a:cxn ang="0">
                <a:pos x="connsiteX1" y="connsiteY1"/>
              </a:cxn>
              <a:cxn ang="0">
                <a:pos x="connsiteX2" y="connsiteY2"/>
              </a:cxn>
              <a:cxn ang="0">
                <a:pos x="connsiteX3" y="connsiteY3"/>
              </a:cxn>
            </a:cxnLst>
            <a:rect l="l" t="t" r="r" b="b"/>
            <a:pathLst>
              <a:path w="1649476" h="3415664">
                <a:moveTo>
                  <a:pt x="0" y="0"/>
                </a:moveTo>
                <a:cubicBezTo>
                  <a:pt x="919226" y="55499"/>
                  <a:pt x="1649476" y="800227"/>
                  <a:pt x="1649476" y="1707769"/>
                </a:cubicBezTo>
                <a:lnTo>
                  <a:pt x="1649476" y="1707895"/>
                </a:lnTo>
                <a:cubicBezTo>
                  <a:pt x="1649476" y="2615437"/>
                  <a:pt x="919099" y="3360165"/>
                  <a:pt x="0" y="3415664"/>
                </a:cubicBezTo>
                <a:close/>
              </a:path>
            </a:pathLst>
          </a:custGeom>
          <a:solidFill>
            <a:srgbClr val="C4CED4"/>
          </a:solidFill>
        </p:spPr>
        <p:txBody>
          <a:bodyPr wrap="square">
            <a:noAutofit/>
          </a:bodyPr>
          <a:lstStyle/>
          <a:p>
            <a:endParaRPr lang="en-US"/>
          </a:p>
        </p:txBody>
      </p:sp>
      <p:sp>
        <p:nvSpPr>
          <p:cNvPr id="41" name="Picture 1">
            <a:extLst>
              <a:ext uri="{FF2B5EF4-FFF2-40B4-BE49-F238E27FC236}">
                <a16:creationId xmlns:a16="http://schemas.microsoft.com/office/drawing/2014/main" id="{69E6404C-0994-8A6E-A71C-71C69CBEDC94}"/>
              </a:ext>
            </a:extLst>
          </p:cNvPr>
          <p:cNvSpPr>
            <a:spLocks noGrp="1"/>
          </p:cNvSpPr>
          <p:nvPr>
            <p:ph type="pic" sz="quarter" idx="15"/>
          </p:nvPr>
        </p:nvSpPr>
        <p:spPr>
          <a:xfrm>
            <a:off x="4070225" y="1639951"/>
            <a:ext cx="1648841" cy="3415537"/>
          </a:xfrm>
          <a:custGeom>
            <a:avLst/>
            <a:gdLst>
              <a:gd name="connsiteX0" fmla="*/ 1648841 w 1648841"/>
              <a:gd name="connsiteY0" fmla="*/ 0 h 3415537"/>
              <a:gd name="connsiteX1" fmla="*/ 1648841 w 1648841"/>
              <a:gd name="connsiteY1" fmla="*/ 3415537 h 3415537"/>
              <a:gd name="connsiteX2" fmla="*/ 0 w 1648841"/>
              <a:gd name="connsiteY2" fmla="*/ 1707769 h 3415537"/>
              <a:gd name="connsiteX3" fmla="*/ 1648841 w 1648841"/>
              <a:gd name="connsiteY3" fmla="*/ 0 h 3415537"/>
            </a:gdLst>
            <a:ahLst/>
            <a:cxnLst>
              <a:cxn ang="0">
                <a:pos x="connsiteX0" y="connsiteY0"/>
              </a:cxn>
              <a:cxn ang="0">
                <a:pos x="connsiteX1" y="connsiteY1"/>
              </a:cxn>
              <a:cxn ang="0">
                <a:pos x="connsiteX2" y="connsiteY2"/>
              </a:cxn>
              <a:cxn ang="0">
                <a:pos x="connsiteX3" y="connsiteY3"/>
              </a:cxn>
            </a:cxnLst>
            <a:rect l="l" t="t" r="r" b="b"/>
            <a:pathLst>
              <a:path w="1648841" h="3415537">
                <a:moveTo>
                  <a:pt x="1648841" y="0"/>
                </a:moveTo>
                <a:lnTo>
                  <a:pt x="1648841" y="3415537"/>
                </a:lnTo>
                <a:cubicBezTo>
                  <a:pt x="729996" y="3360038"/>
                  <a:pt x="0" y="2615310"/>
                  <a:pt x="0" y="1707769"/>
                </a:cubicBezTo>
                <a:cubicBezTo>
                  <a:pt x="0" y="800227"/>
                  <a:pt x="729996" y="55626"/>
                  <a:pt x="1648841" y="0"/>
                </a:cubicBezTo>
                <a:close/>
              </a:path>
            </a:pathLst>
          </a:custGeom>
          <a:solidFill>
            <a:srgbClr val="C4CED4"/>
          </a:solidFill>
        </p:spPr>
        <p:txBody>
          <a:bodyPr wrap="square">
            <a:noAutofit/>
          </a:bodyPr>
          <a:lstStyle/>
          <a:p>
            <a:endParaRPr lang="en-US"/>
          </a:p>
        </p:txBody>
      </p:sp>
    </p:spTree>
    <p:extLst>
      <p:ext uri="{BB962C8B-B14F-4D97-AF65-F5344CB8AC3E}">
        <p14:creationId xmlns:p14="http://schemas.microsoft.com/office/powerpoint/2010/main" val="23532199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4" name="Background Colour">
            <a:extLst>
              <a:ext uri="{FF2B5EF4-FFF2-40B4-BE49-F238E27FC236}">
                <a16:creationId xmlns:a16="http://schemas.microsoft.com/office/drawing/2014/main" id="{28C2D70E-AC4F-D599-7453-BB18C48159AD}"/>
              </a:ext>
            </a:extLst>
          </p:cNvPr>
          <p:cNvSpPr/>
          <p:nvPr userDrawn="1"/>
        </p:nvSpPr>
        <p:spPr>
          <a:xfrm>
            <a:off x="0" y="-1"/>
            <a:ext cx="12192000" cy="6857999"/>
          </a:xfrm>
          <a:prstGeom prst="rect">
            <a:avLst/>
          </a:pr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73D50-4137-0173-2167-6ABFA0CD63E6}"/>
              </a:ext>
            </a:extLst>
          </p:cNvPr>
          <p:cNvSpPr>
            <a:spLocks noGrp="1"/>
          </p:cNvSpPr>
          <p:nvPr userDrawn="1">
            <p:ph type="title" hasCustomPrompt="1"/>
          </p:nvPr>
        </p:nvSpPr>
        <p:spPr>
          <a:xfrm>
            <a:off x="0" y="211493"/>
            <a:ext cx="5540188" cy="702907"/>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1237F9-C3F6-85F4-5845-B7D3BC7C17AB}"/>
              </a:ext>
            </a:extLst>
          </p:cNvPr>
          <p:cNvSpPr>
            <a:spLocks noGrp="1"/>
          </p:cNvSpPr>
          <p:nvPr userDrawn="1">
            <p:ph idx="1"/>
          </p:nvPr>
        </p:nvSpPr>
        <p:spPr>
          <a:xfrm>
            <a:off x="367552" y="2226364"/>
            <a:ext cx="3917577" cy="2405270"/>
          </a:xfrm>
          <a:solidFill>
            <a:srgbClr val="C8102E"/>
          </a:solidFill>
        </p:spPr>
        <p:txBody>
          <a:bodyPr wrap="square" lIns="270000" tIns="270000" rIns="270000" bIns="270000" anchor="ctr" anchorCtr="0">
            <a:spAutoFit/>
          </a:bodyPr>
          <a:lstStyle>
            <a:lvl1pPr>
              <a:defRPr>
                <a:solidFill>
                  <a:schemeClr val="bg1"/>
                </a:solidFill>
              </a:defRPr>
            </a:lvl1pPr>
            <a:lvl2pPr>
              <a:defRPr>
                <a:solidFill>
                  <a:schemeClr val="bg1"/>
                </a:solidFill>
              </a:defRPr>
            </a:lvl2pPr>
            <a:lvl3pPr marL="270000">
              <a:defRPr>
                <a:solidFill>
                  <a:schemeClr val="bg1"/>
                </a:solidFill>
              </a:defRPr>
            </a:lvl3pPr>
            <a:lvl4pPr marL="270000">
              <a:defRPr>
                <a:solidFill>
                  <a:schemeClr val="bg1"/>
                </a:solidFill>
              </a:defRPr>
            </a:lvl4pPr>
            <a:lvl5pPr marL="27000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Placeholder 12">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chemeClr val="bg1"/>
                </a:solidFill>
              </a:defRPr>
            </a:lvl1pPr>
          </a:lstStyle>
          <a:p>
            <a:fld id="{D6962620-C4D5-8044-B051-69557A86E839}" type="slidenum">
              <a:rPr lang="en-US" smtClean="0"/>
              <a:pPr/>
              <a:t>‹#›</a:t>
            </a:fld>
            <a:endParaRPr lang="en-US" dirty="0"/>
          </a:p>
        </p:txBody>
      </p:sp>
      <p:sp>
        <p:nvSpPr>
          <p:cNvPr id="11" name="Circle Line">
            <a:extLst>
              <a:ext uri="{FF2B5EF4-FFF2-40B4-BE49-F238E27FC236}">
                <a16:creationId xmlns:a16="http://schemas.microsoft.com/office/drawing/2014/main" id="{062BD9F5-C729-4CF0-1CD1-F7BC088467CA}"/>
              </a:ext>
            </a:extLst>
          </p:cNvPr>
          <p:cNvSpPr/>
          <p:nvPr/>
        </p:nvSpPr>
        <p:spPr>
          <a:xfrm>
            <a:off x="8279256" y="0"/>
            <a:ext cx="2043303" cy="6858000"/>
          </a:xfrm>
          <a:custGeom>
            <a:avLst/>
            <a:gdLst>
              <a:gd name="connsiteX0" fmla="*/ 1690243 w 2043303"/>
              <a:gd name="connsiteY0" fmla="*/ 1594866 h 6858000"/>
              <a:gd name="connsiteX1" fmla="*/ 727456 w 2043303"/>
              <a:gd name="connsiteY1" fmla="*/ 163449 h 6858000"/>
              <a:gd name="connsiteX2" fmla="*/ 555499 w 2043303"/>
              <a:gd name="connsiteY2" fmla="*/ 0 h 6858000"/>
              <a:gd name="connsiteX3" fmla="*/ 215392 w 2043303"/>
              <a:gd name="connsiteY3" fmla="*/ 0 h 6858000"/>
              <a:gd name="connsiteX4" fmla="*/ 571247 w 2043303"/>
              <a:gd name="connsiteY4" fmla="*/ 319278 h 6858000"/>
              <a:gd name="connsiteX5" fmla="*/ 1822704 w 2043303"/>
              <a:gd name="connsiteY5" fmla="*/ 3347720 h 6858000"/>
              <a:gd name="connsiteX6" fmla="*/ 571247 w 2043303"/>
              <a:gd name="connsiteY6" fmla="*/ 6376416 h 6858000"/>
              <a:gd name="connsiteX7" fmla="*/ 0 w 2043303"/>
              <a:gd name="connsiteY7" fmla="*/ 6858000 h 6858000"/>
              <a:gd name="connsiteX8" fmla="*/ 365252 w 2043303"/>
              <a:gd name="connsiteY8" fmla="*/ 6858000 h 6858000"/>
              <a:gd name="connsiteX9" fmla="*/ 727456 w 2043303"/>
              <a:gd name="connsiteY9" fmla="*/ 6532245 h 6858000"/>
              <a:gd name="connsiteX10" fmla="*/ 1690243 w 2043303"/>
              <a:gd name="connsiteY10" fmla="*/ 5100828 h 6858000"/>
              <a:gd name="connsiteX11" fmla="*/ 2043303 w 2043303"/>
              <a:gd name="connsiteY11" fmla="*/ 3347720 h 6858000"/>
              <a:gd name="connsiteX12" fmla="*/ 1690243 w 2043303"/>
              <a:gd name="connsiteY12" fmla="*/ 1594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3303" h="6858000">
                <a:moveTo>
                  <a:pt x="1690243" y="1594866"/>
                </a:moveTo>
                <a:cubicBezTo>
                  <a:pt x="1463929" y="1058545"/>
                  <a:pt x="1139952" y="576961"/>
                  <a:pt x="727456" y="163449"/>
                </a:cubicBezTo>
                <a:cubicBezTo>
                  <a:pt x="671450" y="107315"/>
                  <a:pt x="614045" y="52832"/>
                  <a:pt x="555499" y="0"/>
                </a:cubicBezTo>
                <a:lnTo>
                  <a:pt x="215392" y="0"/>
                </a:lnTo>
                <a:cubicBezTo>
                  <a:pt x="338837" y="99187"/>
                  <a:pt x="457836" y="205486"/>
                  <a:pt x="571247" y="319278"/>
                </a:cubicBezTo>
                <a:cubicBezTo>
                  <a:pt x="1378331" y="1128268"/>
                  <a:pt x="1822704" y="2203831"/>
                  <a:pt x="1822704" y="3347720"/>
                </a:cubicBezTo>
                <a:cubicBezTo>
                  <a:pt x="1822704" y="4491609"/>
                  <a:pt x="1378204" y="5567553"/>
                  <a:pt x="571247" y="6376416"/>
                </a:cubicBezTo>
                <a:cubicBezTo>
                  <a:pt x="393065" y="6554978"/>
                  <a:pt x="201930" y="6715760"/>
                  <a:pt x="0" y="6858000"/>
                </a:cubicBezTo>
                <a:lnTo>
                  <a:pt x="365252" y="6858000"/>
                </a:lnTo>
                <a:cubicBezTo>
                  <a:pt x="490982" y="6756400"/>
                  <a:pt x="612013" y="6647943"/>
                  <a:pt x="727456" y="6532245"/>
                </a:cubicBezTo>
                <a:cubicBezTo>
                  <a:pt x="1140079" y="6118733"/>
                  <a:pt x="1463929" y="5637149"/>
                  <a:pt x="1690243" y="5100828"/>
                </a:cubicBezTo>
                <a:cubicBezTo>
                  <a:pt x="1924559" y="4545584"/>
                  <a:pt x="2043303" y="3955669"/>
                  <a:pt x="2043303" y="3347720"/>
                </a:cubicBezTo>
                <a:cubicBezTo>
                  <a:pt x="2043303" y="2739771"/>
                  <a:pt x="1924559" y="2150110"/>
                  <a:pt x="1690243" y="1594866"/>
                </a:cubicBezTo>
                <a:close/>
              </a:path>
            </a:pathLst>
          </a:custGeom>
          <a:solidFill>
            <a:schemeClr val="bg1"/>
          </a:solidFill>
          <a:ln w="0" cap="flat">
            <a:noFill/>
            <a:prstDash val="solid"/>
            <a:miter/>
          </a:ln>
        </p:spPr>
        <p:txBody>
          <a:bodyPr rtlCol="0" anchor="ctr"/>
          <a:lstStyle/>
          <a:p>
            <a:endParaRPr lang="en-US"/>
          </a:p>
        </p:txBody>
      </p:sp>
      <p:sp>
        <p:nvSpPr>
          <p:cNvPr id="12" name="Half Way Line">
            <a:extLst>
              <a:ext uri="{FF2B5EF4-FFF2-40B4-BE49-F238E27FC236}">
                <a16:creationId xmlns:a16="http://schemas.microsoft.com/office/drawing/2014/main" id="{6FA61BF4-C364-127D-13B4-032FE3F5D779}"/>
              </a:ext>
            </a:extLst>
          </p:cNvPr>
          <p:cNvSpPr/>
          <p:nvPr/>
        </p:nvSpPr>
        <p:spPr>
          <a:xfrm>
            <a:off x="3849623" y="0"/>
            <a:ext cx="3959986" cy="6858000"/>
          </a:xfrm>
          <a:custGeom>
            <a:avLst/>
            <a:gdLst>
              <a:gd name="connsiteX0" fmla="*/ 2090039 w 3959986"/>
              <a:gd name="connsiteY0" fmla="*/ 1418971 h 6858000"/>
              <a:gd name="connsiteX1" fmla="*/ 2090039 w 3959986"/>
              <a:gd name="connsiteY1" fmla="*/ 0 h 6858000"/>
              <a:gd name="connsiteX2" fmla="*/ 1869440 w 3959986"/>
              <a:gd name="connsiteY2" fmla="*/ 0 h 6858000"/>
              <a:gd name="connsiteX3" fmla="*/ 1869440 w 3959986"/>
              <a:gd name="connsiteY3" fmla="*/ 1418971 h 6858000"/>
              <a:gd name="connsiteX4" fmla="*/ 0 w 3959986"/>
              <a:gd name="connsiteY4" fmla="*/ 3347720 h 6858000"/>
              <a:gd name="connsiteX5" fmla="*/ 1869440 w 3959986"/>
              <a:gd name="connsiteY5" fmla="*/ 5276469 h 6858000"/>
              <a:gd name="connsiteX6" fmla="*/ 1869440 w 3959986"/>
              <a:gd name="connsiteY6" fmla="*/ 6858000 h 6858000"/>
              <a:gd name="connsiteX7" fmla="*/ 2090039 w 3959986"/>
              <a:gd name="connsiteY7" fmla="*/ 6858000 h 6858000"/>
              <a:gd name="connsiteX8" fmla="*/ 2090039 w 3959986"/>
              <a:gd name="connsiteY8" fmla="*/ 5276469 h 6858000"/>
              <a:gd name="connsiteX9" fmla="*/ 3959987 w 3959986"/>
              <a:gd name="connsiteY9" fmla="*/ 3347720 h 6858000"/>
              <a:gd name="connsiteX10" fmla="*/ 2090039 w 3959986"/>
              <a:gd name="connsiteY10" fmla="*/ 1418971 h 6858000"/>
              <a:gd name="connsiteX11" fmla="*/ 2090039 w 3959986"/>
              <a:gd name="connsiteY11" fmla="*/ 5055489 h 6858000"/>
              <a:gd name="connsiteX12" fmla="*/ 2090039 w 3959986"/>
              <a:gd name="connsiteY12" fmla="*/ 1639951 h 6858000"/>
              <a:gd name="connsiteX13" fmla="*/ 3739515 w 3959986"/>
              <a:gd name="connsiteY13" fmla="*/ 3347720 h 6858000"/>
              <a:gd name="connsiteX14" fmla="*/ 2090039 w 3959986"/>
              <a:gd name="connsiteY14" fmla="*/ 5055489 h 6858000"/>
              <a:gd name="connsiteX15" fmla="*/ 1869440 w 3959986"/>
              <a:gd name="connsiteY15" fmla="*/ 1639951 h 6858000"/>
              <a:gd name="connsiteX16" fmla="*/ 1869440 w 3959986"/>
              <a:gd name="connsiteY16" fmla="*/ 5055616 h 6858000"/>
              <a:gd name="connsiteX17" fmla="*/ 220599 w 3959986"/>
              <a:gd name="connsiteY17" fmla="*/ 3347847 h 6858000"/>
              <a:gd name="connsiteX18" fmla="*/ 1869440 w 3959986"/>
              <a:gd name="connsiteY18" fmla="*/ 164007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59986" h="6858000">
                <a:moveTo>
                  <a:pt x="2090039" y="1418971"/>
                </a:moveTo>
                <a:lnTo>
                  <a:pt x="2090039" y="0"/>
                </a:lnTo>
                <a:lnTo>
                  <a:pt x="1869440" y="0"/>
                </a:lnTo>
                <a:lnTo>
                  <a:pt x="1869440" y="1418971"/>
                </a:lnTo>
                <a:cubicBezTo>
                  <a:pt x="828929" y="1474978"/>
                  <a:pt x="0" y="2318639"/>
                  <a:pt x="0" y="3347720"/>
                </a:cubicBezTo>
                <a:cubicBezTo>
                  <a:pt x="0" y="4376801"/>
                  <a:pt x="828929" y="5220462"/>
                  <a:pt x="1869440" y="5276469"/>
                </a:cubicBezTo>
                <a:lnTo>
                  <a:pt x="1869440" y="6858000"/>
                </a:lnTo>
                <a:lnTo>
                  <a:pt x="2090039" y="6858000"/>
                </a:lnTo>
                <a:lnTo>
                  <a:pt x="2090039" y="5276469"/>
                </a:lnTo>
                <a:cubicBezTo>
                  <a:pt x="3130804" y="5220462"/>
                  <a:pt x="3959987" y="4376801"/>
                  <a:pt x="3959987" y="3347720"/>
                </a:cubicBezTo>
                <a:cubicBezTo>
                  <a:pt x="3959987" y="2318639"/>
                  <a:pt x="3130804" y="1474978"/>
                  <a:pt x="2090039" y="1418971"/>
                </a:cubicBezTo>
                <a:close/>
                <a:moveTo>
                  <a:pt x="2090039" y="5055489"/>
                </a:moveTo>
                <a:lnTo>
                  <a:pt x="2090039" y="1639951"/>
                </a:lnTo>
                <a:cubicBezTo>
                  <a:pt x="3009138" y="1695450"/>
                  <a:pt x="3739515" y="2440178"/>
                  <a:pt x="3739515" y="3347720"/>
                </a:cubicBezTo>
                <a:cubicBezTo>
                  <a:pt x="3739515" y="4255262"/>
                  <a:pt x="3009265" y="4999990"/>
                  <a:pt x="2090039" y="5055489"/>
                </a:cubicBezTo>
                <a:close/>
                <a:moveTo>
                  <a:pt x="1869440" y="1639951"/>
                </a:moveTo>
                <a:lnTo>
                  <a:pt x="1869440" y="5055616"/>
                </a:lnTo>
                <a:cubicBezTo>
                  <a:pt x="950595" y="4999990"/>
                  <a:pt x="220599" y="4255389"/>
                  <a:pt x="220599" y="3347847"/>
                </a:cubicBezTo>
                <a:cubicBezTo>
                  <a:pt x="220599" y="2440305"/>
                  <a:pt x="950595" y="1695577"/>
                  <a:pt x="1869440" y="1640078"/>
                </a:cubicBezTo>
                <a:close/>
              </a:path>
            </a:pathLst>
          </a:custGeom>
          <a:solidFill>
            <a:schemeClr val="bg1"/>
          </a:solidFill>
          <a:ln w="0" cap="flat">
            <a:noFill/>
            <a:prstDash val="solid"/>
            <a:miter/>
          </a:ln>
        </p:spPr>
        <p:txBody>
          <a:bodyPr rtlCol="0" anchor="ctr"/>
          <a:lstStyle/>
          <a:p>
            <a:endParaRPr lang="en-US"/>
          </a:p>
        </p:txBody>
      </p:sp>
      <p:sp>
        <p:nvSpPr>
          <p:cNvPr id="30" name="Picture 3">
            <a:extLst>
              <a:ext uri="{FF2B5EF4-FFF2-40B4-BE49-F238E27FC236}">
                <a16:creationId xmlns:a16="http://schemas.microsoft.com/office/drawing/2014/main" id="{60FC417B-4A15-9348-A1E1-E2687FC844CB}"/>
              </a:ext>
            </a:extLst>
          </p:cNvPr>
          <p:cNvSpPr>
            <a:spLocks noGrp="1"/>
          </p:cNvSpPr>
          <p:nvPr>
            <p:ph type="pic" sz="quarter" idx="13"/>
          </p:nvPr>
        </p:nvSpPr>
        <p:spPr>
          <a:xfrm>
            <a:off x="5939792" y="0"/>
            <a:ext cx="4162424" cy="6857998"/>
          </a:xfrm>
          <a:custGeom>
            <a:avLst/>
            <a:gdLst>
              <a:gd name="connsiteX0" fmla="*/ 0 w 4162424"/>
              <a:gd name="connsiteY0" fmla="*/ 0 h 6857998"/>
              <a:gd name="connsiteX1" fmla="*/ 2554985 w 4162424"/>
              <a:gd name="connsiteY1" fmla="*/ 0 h 6857998"/>
              <a:gd name="connsiteX2" fmla="*/ 2910839 w 4162424"/>
              <a:gd name="connsiteY2" fmla="*/ 319278 h 6857998"/>
              <a:gd name="connsiteX3" fmla="*/ 4162297 w 4162424"/>
              <a:gd name="connsiteY3" fmla="*/ 3347719 h 6857998"/>
              <a:gd name="connsiteX4" fmla="*/ 4162424 w 4162424"/>
              <a:gd name="connsiteY4" fmla="*/ 3347719 h 6857998"/>
              <a:gd name="connsiteX5" fmla="*/ 2910966 w 4162424"/>
              <a:gd name="connsiteY5" fmla="*/ 6376414 h 6857998"/>
              <a:gd name="connsiteX6" fmla="*/ 2339720 w 4162424"/>
              <a:gd name="connsiteY6" fmla="*/ 6857998 h 6857998"/>
              <a:gd name="connsiteX7" fmla="*/ 0 w 4162424"/>
              <a:gd name="connsiteY7" fmla="*/ 6857998 h 6857998"/>
              <a:gd name="connsiteX8" fmla="*/ 0 w 4162424"/>
              <a:gd name="connsiteY8" fmla="*/ 5276468 h 6857998"/>
              <a:gd name="connsiteX9" fmla="*/ 1869947 w 4162424"/>
              <a:gd name="connsiteY9" fmla="*/ 3347719 h 6857998"/>
              <a:gd name="connsiteX10" fmla="*/ 0 w 4162424"/>
              <a:gd name="connsiteY10" fmla="*/ 141897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2424" h="6857998">
                <a:moveTo>
                  <a:pt x="0" y="0"/>
                </a:moveTo>
                <a:lnTo>
                  <a:pt x="2554985" y="0"/>
                </a:lnTo>
                <a:cubicBezTo>
                  <a:pt x="2678429" y="99187"/>
                  <a:pt x="2797301" y="205486"/>
                  <a:pt x="2910839" y="319278"/>
                </a:cubicBezTo>
                <a:cubicBezTo>
                  <a:pt x="3717797" y="1128268"/>
                  <a:pt x="4162297" y="2203704"/>
                  <a:pt x="4162297" y="3347719"/>
                </a:cubicBezTo>
                <a:lnTo>
                  <a:pt x="4162424" y="3347719"/>
                </a:lnTo>
                <a:cubicBezTo>
                  <a:pt x="4162424" y="4491862"/>
                  <a:pt x="3718051" y="5567552"/>
                  <a:pt x="2910966" y="6376414"/>
                </a:cubicBezTo>
                <a:cubicBezTo>
                  <a:pt x="2732785" y="6554977"/>
                  <a:pt x="2541650" y="6715758"/>
                  <a:pt x="2339720" y="6857998"/>
                </a:cubicBezTo>
                <a:lnTo>
                  <a:pt x="0" y="6857998"/>
                </a:lnTo>
                <a:lnTo>
                  <a:pt x="0" y="5276468"/>
                </a:lnTo>
                <a:cubicBezTo>
                  <a:pt x="1040765" y="5220461"/>
                  <a:pt x="1869947" y="4376800"/>
                  <a:pt x="1869947" y="3347719"/>
                </a:cubicBezTo>
                <a:cubicBezTo>
                  <a:pt x="1869947" y="2318639"/>
                  <a:pt x="1040765" y="1474978"/>
                  <a:pt x="0" y="1418971"/>
                </a:cubicBezTo>
                <a:close/>
              </a:path>
            </a:pathLst>
          </a:custGeom>
          <a:solidFill>
            <a:srgbClr val="C4CED4"/>
          </a:solidFill>
        </p:spPr>
        <p:txBody>
          <a:bodyPr wrap="square">
            <a:noAutofit/>
          </a:bodyPr>
          <a:lstStyle/>
          <a:p>
            <a:endParaRPr lang="en-US"/>
          </a:p>
        </p:txBody>
      </p:sp>
      <p:sp>
        <p:nvSpPr>
          <p:cNvPr id="36" name="Picture 2">
            <a:extLst>
              <a:ext uri="{FF2B5EF4-FFF2-40B4-BE49-F238E27FC236}">
                <a16:creationId xmlns:a16="http://schemas.microsoft.com/office/drawing/2014/main" id="{E467B286-5143-BBA0-0827-F808C8DA765A}"/>
              </a:ext>
            </a:extLst>
          </p:cNvPr>
          <p:cNvSpPr>
            <a:spLocks noGrp="1"/>
          </p:cNvSpPr>
          <p:nvPr>
            <p:ph type="pic" sz="quarter" idx="14"/>
          </p:nvPr>
        </p:nvSpPr>
        <p:spPr>
          <a:xfrm>
            <a:off x="5939665" y="1639950"/>
            <a:ext cx="1649476" cy="3415664"/>
          </a:xfrm>
          <a:custGeom>
            <a:avLst/>
            <a:gdLst>
              <a:gd name="connsiteX0" fmla="*/ 0 w 1649476"/>
              <a:gd name="connsiteY0" fmla="*/ 0 h 3415664"/>
              <a:gd name="connsiteX1" fmla="*/ 1649476 w 1649476"/>
              <a:gd name="connsiteY1" fmla="*/ 1707769 h 3415664"/>
              <a:gd name="connsiteX2" fmla="*/ 1649476 w 1649476"/>
              <a:gd name="connsiteY2" fmla="*/ 1707895 h 3415664"/>
              <a:gd name="connsiteX3" fmla="*/ 0 w 1649476"/>
              <a:gd name="connsiteY3" fmla="*/ 3415664 h 3415664"/>
            </a:gdLst>
            <a:ahLst/>
            <a:cxnLst>
              <a:cxn ang="0">
                <a:pos x="connsiteX0" y="connsiteY0"/>
              </a:cxn>
              <a:cxn ang="0">
                <a:pos x="connsiteX1" y="connsiteY1"/>
              </a:cxn>
              <a:cxn ang="0">
                <a:pos x="connsiteX2" y="connsiteY2"/>
              </a:cxn>
              <a:cxn ang="0">
                <a:pos x="connsiteX3" y="connsiteY3"/>
              </a:cxn>
            </a:cxnLst>
            <a:rect l="l" t="t" r="r" b="b"/>
            <a:pathLst>
              <a:path w="1649476" h="3415664">
                <a:moveTo>
                  <a:pt x="0" y="0"/>
                </a:moveTo>
                <a:cubicBezTo>
                  <a:pt x="919226" y="55499"/>
                  <a:pt x="1649476" y="800227"/>
                  <a:pt x="1649476" y="1707769"/>
                </a:cubicBezTo>
                <a:lnTo>
                  <a:pt x="1649476" y="1707895"/>
                </a:lnTo>
                <a:cubicBezTo>
                  <a:pt x="1649476" y="2615437"/>
                  <a:pt x="919099" y="3360165"/>
                  <a:pt x="0" y="3415664"/>
                </a:cubicBezTo>
                <a:close/>
              </a:path>
            </a:pathLst>
          </a:custGeom>
          <a:solidFill>
            <a:srgbClr val="C4CED4"/>
          </a:solidFill>
        </p:spPr>
        <p:txBody>
          <a:bodyPr wrap="square">
            <a:noAutofit/>
          </a:bodyPr>
          <a:lstStyle/>
          <a:p>
            <a:endParaRPr lang="en-US"/>
          </a:p>
        </p:txBody>
      </p:sp>
      <p:sp>
        <p:nvSpPr>
          <p:cNvPr id="41" name="Picture 1">
            <a:extLst>
              <a:ext uri="{FF2B5EF4-FFF2-40B4-BE49-F238E27FC236}">
                <a16:creationId xmlns:a16="http://schemas.microsoft.com/office/drawing/2014/main" id="{69E6404C-0994-8A6E-A71C-71C69CBEDC94}"/>
              </a:ext>
            </a:extLst>
          </p:cNvPr>
          <p:cNvSpPr>
            <a:spLocks noGrp="1"/>
          </p:cNvSpPr>
          <p:nvPr>
            <p:ph type="pic" sz="quarter" idx="15"/>
          </p:nvPr>
        </p:nvSpPr>
        <p:spPr>
          <a:xfrm>
            <a:off x="4070225" y="1639951"/>
            <a:ext cx="1648841" cy="3415537"/>
          </a:xfrm>
          <a:custGeom>
            <a:avLst/>
            <a:gdLst>
              <a:gd name="connsiteX0" fmla="*/ 1648841 w 1648841"/>
              <a:gd name="connsiteY0" fmla="*/ 0 h 3415537"/>
              <a:gd name="connsiteX1" fmla="*/ 1648841 w 1648841"/>
              <a:gd name="connsiteY1" fmla="*/ 3415537 h 3415537"/>
              <a:gd name="connsiteX2" fmla="*/ 0 w 1648841"/>
              <a:gd name="connsiteY2" fmla="*/ 1707769 h 3415537"/>
              <a:gd name="connsiteX3" fmla="*/ 1648841 w 1648841"/>
              <a:gd name="connsiteY3" fmla="*/ 0 h 3415537"/>
            </a:gdLst>
            <a:ahLst/>
            <a:cxnLst>
              <a:cxn ang="0">
                <a:pos x="connsiteX0" y="connsiteY0"/>
              </a:cxn>
              <a:cxn ang="0">
                <a:pos x="connsiteX1" y="connsiteY1"/>
              </a:cxn>
              <a:cxn ang="0">
                <a:pos x="connsiteX2" y="connsiteY2"/>
              </a:cxn>
              <a:cxn ang="0">
                <a:pos x="connsiteX3" y="connsiteY3"/>
              </a:cxn>
            </a:cxnLst>
            <a:rect l="l" t="t" r="r" b="b"/>
            <a:pathLst>
              <a:path w="1648841" h="3415537">
                <a:moveTo>
                  <a:pt x="1648841" y="0"/>
                </a:moveTo>
                <a:lnTo>
                  <a:pt x="1648841" y="3415537"/>
                </a:lnTo>
                <a:cubicBezTo>
                  <a:pt x="729996" y="3360038"/>
                  <a:pt x="0" y="2615310"/>
                  <a:pt x="0" y="1707769"/>
                </a:cubicBezTo>
                <a:cubicBezTo>
                  <a:pt x="0" y="800227"/>
                  <a:pt x="729996" y="55626"/>
                  <a:pt x="1648841" y="0"/>
                </a:cubicBezTo>
                <a:close/>
              </a:path>
            </a:pathLst>
          </a:custGeom>
          <a:solidFill>
            <a:srgbClr val="C4CED4"/>
          </a:solidFill>
        </p:spPr>
        <p:txBody>
          <a:bodyPr wrap="square">
            <a:noAutofit/>
          </a:bodyPr>
          <a:lstStyle/>
          <a:p>
            <a:endParaRPr lang="en-US"/>
          </a:p>
        </p:txBody>
      </p:sp>
    </p:spTree>
    <p:extLst>
      <p:ext uri="{BB962C8B-B14F-4D97-AF65-F5344CB8AC3E}">
        <p14:creationId xmlns:p14="http://schemas.microsoft.com/office/powerpoint/2010/main" val="2508737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Hero Image">
            <a:extLst>
              <a:ext uri="{FF2B5EF4-FFF2-40B4-BE49-F238E27FC236}">
                <a16:creationId xmlns:a16="http://schemas.microsoft.com/office/drawing/2014/main" id="{9DA072B6-147E-C108-47FE-1BC14616509D}"/>
              </a:ext>
            </a:extLst>
          </p:cNvPr>
          <p:cNvSpPr>
            <a:spLocks noGrp="1"/>
          </p:cNvSpPr>
          <p:nvPr>
            <p:ph type="pic" sz="quarter" idx="13"/>
          </p:nvPr>
        </p:nvSpPr>
        <p:spPr>
          <a:xfrm>
            <a:off x="6096000" y="914400"/>
            <a:ext cx="6096000" cy="5943600"/>
          </a:xfrm>
          <a:solidFill>
            <a:srgbClr val="C4CED4"/>
          </a:solidFill>
        </p:spPr>
        <p:txBody>
          <a:bodyPr/>
          <a:lstStyle/>
          <a:p>
            <a:endParaRPr lang="en-US" dirty="0"/>
          </a:p>
        </p:txBody>
      </p:sp>
      <p:sp>
        <p:nvSpPr>
          <p:cNvPr id="6" name="Red Box">
            <a:extLst>
              <a:ext uri="{FF2B5EF4-FFF2-40B4-BE49-F238E27FC236}">
                <a16:creationId xmlns:a16="http://schemas.microsoft.com/office/drawing/2014/main" id="{1BC6D9CD-0D1C-0466-1C45-BBAD2A547362}"/>
              </a:ext>
            </a:extLst>
          </p:cNvPr>
          <p:cNvSpPr/>
          <p:nvPr userDrawn="1"/>
        </p:nvSpPr>
        <p:spPr>
          <a:xfrm>
            <a:off x="0" y="0"/>
            <a:ext cx="6096000" cy="6858000"/>
          </a:xfrm>
          <a:prstGeom prst="rect">
            <a:avLst/>
          </a:prstGeom>
          <a:solidFill>
            <a:srgbClr val="C81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lack Box">
            <a:extLst>
              <a:ext uri="{FF2B5EF4-FFF2-40B4-BE49-F238E27FC236}">
                <a16:creationId xmlns:a16="http://schemas.microsoft.com/office/drawing/2014/main" id="{03C32E58-B935-2AB7-96C3-26D2CE68BD28}"/>
              </a:ext>
            </a:extLst>
          </p:cNvPr>
          <p:cNvSpPr/>
          <p:nvPr userDrawn="1"/>
        </p:nvSpPr>
        <p:spPr>
          <a:xfrm>
            <a:off x="6096000" y="0"/>
            <a:ext cx="6096000" cy="914400"/>
          </a:xfrm>
          <a:prstGeom prst="rect">
            <a:avLst/>
          </a:prstGeom>
          <a:solidFill>
            <a:srgbClr val="231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BA Logo">
            <a:extLst>
              <a:ext uri="{FF2B5EF4-FFF2-40B4-BE49-F238E27FC236}">
                <a16:creationId xmlns:a16="http://schemas.microsoft.com/office/drawing/2014/main" id="{B220E280-3A60-BF0E-1C14-54D49EFF18DB}"/>
              </a:ext>
            </a:extLst>
          </p:cNvPr>
          <p:cNvPicPr>
            <a:picLocks noChangeAspect="1"/>
          </p:cNvPicPr>
          <p:nvPr userDrawn="1"/>
        </p:nvPicPr>
        <p:blipFill>
          <a:blip r:embed="rId2"/>
          <a:stretch>
            <a:fillRect/>
          </a:stretch>
        </p:blipFill>
        <p:spPr>
          <a:xfrm>
            <a:off x="11184673" y="308244"/>
            <a:ext cx="652347" cy="383030"/>
          </a:xfrm>
          <a:prstGeom prst="rect">
            <a:avLst/>
          </a:prstGeom>
        </p:spPr>
      </p:pic>
      <p:sp>
        <p:nvSpPr>
          <p:cNvPr id="13" name="Slide Number">
            <a:extLst>
              <a:ext uri="{FF2B5EF4-FFF2-40B4-BE49-F238E27FC236}">
                <a16:creationId xmlns:a16="http://schemas.microsoft.com/office/drawing/2014/main" id="{A71A64B0-75A7-0956-B010-18B7459A0FC1}"/>
              </a:ext>
            </a:extLst>
          </p:cNvPr>
          <p:cNvSpPr>
            <a:spLocks noGrp="1"/>
          </p:cNvSpPr>
          <p:nvPr userDrawn="1">
            <p:ph type="sldNum" sz="quarter" idx="12"/>
          </p:nvPr>
        </p:nvSpPr>
        <p:spPr/>
        <p:txBody>
          <a:bodyPr/>
          <a:lstStyle>
            <a:lvl1pPr>
              <a:defRPr>
                <a:solidFill>
                  <a:srgbClr val="1D428A"/>
                </a:solidFill>
              </a:defRPr>
            </a:lvl1pPr>
          </a:lstStyle>
          <a:p>
            <a:fld id="{D6962620-C4D5-8044-B051-69557A86E839}" type="slidenum">
              <a:rPr lang="en-US" smtClean="0"/>
              <a:pPr/>
              <a:t>‹#›</a:t>
            </a:fld>
            <a:endParaRPr lang="en-US" dirty="0"/>
          </a:p>
        </p:txBody>
      </p:sp>
      <p:pic>
        <p:nvPicPr>
          <p:cNvPr id="7" name="WNBA Logo">
            <a:extLst>
              <a:ext uri="{FF2B5EF4-FFF2-40B4-BE49-F238E27FC236}">
                <a16:creationId xmlns:a16="http://schemas.microsoft.com/office/drawing/2014/main" id="{B98CDD86-83E9-5BBB-FACD-71957094A957}"/>
              </a:ext>
            </a:extLst>
          </p:cNvPr>
          <p:cNvPicPr>
            <a:picLocks noChangeAspect="1"/>
          </p:cNvPicPr>
          <p:nvPr userDrawn="1"/>
        </p:nvPicPr>
        <p:blipFill>
          <a:blip r:embed="rId3"/>
          <a:stretch>
            <a:fillRect/>
          </a:stretch>
        </p:blipFill>
        <p:spPr>
          <a:xfrm>
            <a:off x="9755935" y="224529"/>
            <a:ext cx="1107394" cy="539499"/>
          </a:xfrm>
          <a:prstGeom prst="rect">
            <a:avLst/>
          </a:prstGeom>
        </p:spPr>
      </p:pic>
      <p:sp>
        <p:nvSpPr>
          <p:cNvPr id="15" name="Content">
            <a:extLst>
              <a:ext uri="{FF2B5EF4-FFF2-40B4-BE49-F238E27FC236}">
                <a16:creationId xmlns:a16="http://schemas.microsoft.com/office/drawing/2014/main" id="{A2DA9BE2-13D1-CAE1-E5E3-DA657251EAF1}"/>
              </a:ext>
            </a:extLst>
          </p:cNvPr>
          <p:cNvSpPr>
            <a:spLocks noGrp="1"/>
          </p:cNvSpPr>
          <p:nvPr>
            <p:ph sz="quarter" idx="14" hasCustomPrompt="1"/>
          </p:nvPr>
        </p:nvSpPr>
        <p:spPr>
          <a:xfrm>
            <a:off x="0" y="-2253"/>
            <a:ext cx="4945626" cy="6860253"/>
          </a:xfrm>
        </p:spPr>
        <p:txBody>
          <a:bodyPr anchor="ctr" anchorCtr="0"/>
          <a:lstStyle>
            <a:lvl1pPr marL="360000">
              <a:defRPr sz="4000" b="0" i="0">
                <a:solidFill>
                  <a:schemeClr val="bg1"/>
                </a:solidFill>
                <a:latin typeface="Knockout 49 Liteweight" panose="02000506040000020004" pitchFamily="2" charset="0"/>
              </a:defRPr>
            </a:lvl1pPr>
            <a:lvl2pPr marL="360000">
              <a:defRPr sz="6600" b="0" i="0">
                <a:solidFill>
                  <a:schemeClr val="bg1"/>
                </a:solidFill>
                <a:latin typeface="Knockout 49 Liteweight" panose="02000506040000020004" pitchFamily="2" charset="0"/>
              </a:defRPr>
            </a:lvl2pPr>
            <a:lvl3pPr marL="360000">
              <a:defRPr sz="6600" b="0" i="0">
                <a:solidFill>
                  <a:schemeClr val="bg1"/>
                </a:solidFill>
                <a:latin typeface="Knockout 49 Liteweight" panose="02000506040000020004" pitchFamily="2" charset="0"/>
              </a:defRPr>
            </a:lvl3pPr>
            <a:lvl4pPr marL="360000">
              <a:defRPr sz="6600" b="0" i="0">
                <a:solidFill>
                  <a:schemeClr val="bg1"/>
                </a:solidFill>
                <a:latin typeface="Knockout 49 Liteweight" panose="02000506040000020004" pitchFamily="2" charset="0"/>
              </a:defRPr>
            </a:lvl4pPr>
            <a:lvl5pPr marL="360000">
              <a:defRPr sz="6600" b="0" i="0">
                <a:solidFill>
                  <a:schemeClr val="bg1"/>
                </a:solidFill>
                <a:latin typeface="Knockout 49 Liteweight" panose="02000506040000020004" pitchFamily="2" charset="0"/>
              </a:defRPr>
            </a:lvl5pPr>
          </a:lstStyle>
          <a:p>
            <a:pPr lvl="0"/>
            <a:r>
              <a:rPr lang="en-GB" dirty="0"/>
              <a:t>CLICK TO EDIT MASTER TEXT STYLES</a:t>
            </a:r>
          </a:p>
          <a:p>
            <a:pPr lvl="1"/>
            <a:r>
              <a:rPr lang="en-GB" dirty="0"/>
              <a:t>SECOND LEVEL</a:t>
            </a:r>
            <a:endParaRPr lang="en-US" dirty="0"/>
          </a:p>
        </p:txBody>
      </p:sp>
      <p:grpSp>
        <p:nvGrpSpPr>
          <p:cNvPr id="47" name="Dashes">
            <a:extLst>
              <a:ext uri="{FF2B5EF4-FFF2-40B4-BE49-F238E27FC236}">
                <a16:creationId xmlns:a16="http://schemas.microsoft.com/office/drawing/2014/main" id="{FADC1007-A467-9F6E-59B3-BB5707083257}"/>
              </a:ext>
            </a:extLst>
          </p:cNvPr>
          <p:cNvGrpSpPr/>
          <p:nvPr userDrawn="1"/>
        </p:nvGrpSpPr>
        <p:grpSpPr>
          <a:xfrm>
            <a:off x="3782568" y="-5226"/>
            <a:ext cx="1465325" cy="6857999"/>
            <a:chOff x="3782568" y="-5226"/>
            <a:chExt cx="1465325" cy="6857999"/>
          </a:xfrm>
        </p:grpSpPr>
        <p:sp>
          <p:nvSpPr>
            <p:cNvPr id="35" name="Dash">
              <a:extLst>
                <a:ext uri="{FF2B5EF4-FFF2-40B4-BE49-F238E27FC236}">
                  <a16:creationId xmlns:a16="http://schemas.microsoft.com/office/drawing/2014/main" id="{B8E4C3ED-7835-4251-DFC0-F6FCBEF33832}"/>
                </a:ext>
              </a:extLst>
            </p:cNvPr>
            <p:cNvSpPr/>
            <p:nvPr/>
          </p:nvSpPr>
          <p:spPr>
            <a:xfrm>
              <a:off x="3835146" y="-5226"/>
              <a:ext cx="734187" cy="797687"/>
            </a:xfrm>
            <a:custGeom>
              <a:avLst/>
              <a:gdLst>
                <a:gd name="connsiteX0" fmla="*/ 734187 w 734187"/>
                <a:gd name="connsiteY0" fmla="*/ 693420 h 797687"/>
                <a:gd name="connsiteX1" fmla="*/ 273558 w 734187"/>
                <a:gd name="connsiteY1" fmla="*/ 0 h 797687"/>
                <a:gd name="connsiteX2" fmla="*/ 0 w 734187"/>
                <a:gd name="connsiteY2" fmla="*/ 0 h 797687"/>
                <a:gd name="connsiteX3" fmla="*/ 548132 w 734187"/>
                <a:gd name="connsiteY3" fmla="*/ 797687 h 797687"/>
                <a:gd name="connsiteX4" fmla="*/ 734187 w 734187"/>
                <a:gd name="connsiteY4" fmla="*/ 693293 h 797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187" h="797687">
                  <a:moveTo>
                    <a:pt x="734187" y="693420"/>
                  </a:moveTo>
                  <a:cubicBezTo>
                    <a:pt x="598551" y="451612"/>
                    <a:pt x="444246" y="219329"/>
                    <a:pt x="273558" y="0"/>
                  </a:cubicBezTo>
                  <a:lnTo>
                    <a:pt x="0" y="0"/>
                  </a:lnTo>
                  <a:cubicBezTo>
                    <a:pt x="206248" y="248666"/>
                    <a:pt x="390398" y="516382"/>
                    <a:pt x="548132" y="797687"/>
                  </a:cubicBezTo>
                  <a:lnTo>
                    <a:pt x="734187" y="693293"/>
                  </a:lnTo>
                  <a:close/>
                </a:path>
              </a:pathLst>
            </a:custGeom>
            <a:solidFill>
              <a:srgbClr val="FFFFFF"/>
            </a:solidFill>
            <a:ln w="0" cap="flat">
              <a:noFill/>
              <a:prstDash val="solid"/>
              <a:miter/>
            </a:ln>
          </p:spPr>
          <p:txBody>
            <a:bodyPr rtlCol="0" anchor="ctr"/>
            <a:lstStyle/>
            <a:p>
              <a:endParaRPr lang="en-US"/>
            </a:p>
          </p:txBody>
        </p:sp>
        <p:sp>
          <p:nvSpPr>
            <p:cNvPr id="39" name="Dash">
              <a:extLst>
                <a:ext uri="{FF2B5EF4-FFF2-40B4-BE49-F238E27FC236}">
                  <a16:creationId xmlns:a16="http://schemas.microsoft.com/office/drawing/2014/main" id="{2FA5FF48-B216-1E32-0DAE-F5EA19869EE2}"/>
                </a:ext>
              </a:extLst>
            </p:cNvPr>
            <p:cNvSpPr/>
            <p:nvPr/>
          </p:nvSpPr>
          <p:spPr>
            <a:xfrm>
              <a:off x="3782568" y="6042387"/>
              <a:ext cx="757809" cy="810386"/>
            </a:xfrm>
            <a:custGeom>
              <a:avLst/>
              <a:gdLst>
                <a:gd name="connsiteX0" fmla="*/ 572770 w 757809"/>
                <a:gd name="connsiteY0" fmla="*/ 0 h 810386"/>
                <a:gd name="connsiteX1" fmla="*/ 0 w 757809"/>
                <a:gd name="connsiteY1" fmla="*/ 810387 h 810386"/>
                <a:gd name="connsiteX2" fmla="*/ 277241 w 757809"/>
                <a:gd name="connsiteY2" fmla="*/ 810387 h 810386"/>
                <a:gd name="connsiteX3" fmla="*/ 757809 w 757809"/>
                <a:gd name="connsiteY3" fmla="*/ 106299 h 810386"/>
                <a:gd name="connsiteX4" fmla="*/ 572770 w 757809"/>
                <a:gd name="connsiteY4" fmla="*/ 0 h 810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7809" h="810386">
                  <a:moveTo>
                    <a:pt x="572770" y="0"/>
                  </a:moveTo>
                  <a:cubicBezTo>
                    <a:pt x="408051" y="286639"/>
                    <a:pt x="215646" y="558800"/>
                    <a:pt x="0" y="810387"/>
                  </a:cubicBezTo>
                  <a:lnTo>
                    <a:pt x="277241" y="810387"/>
                  </a:lnTo>
                  <a:cubicBezTo>
                    <a:pt x="455295" y="588264"/>
                    <a:pt x="616458" y="352298"/>
                    <a:pt x="757809" y="106299"/>
                  </a:cubicBezTo>
                  <a:lnTo>
                    <a:pt x="572770" y="0"/>
                  </a:lnTo>
                  <a:close/>
                </a:path>
              </a:pathLst>
            </a:custGeom>
            <a:solidFill>
              <a:srgbClr val="FFFFFF"/>
            </a:solidFill>
            <a:ln w="0" cap="flat">
              <a:noFill/>
              <a:prstDash val="solid"/>
              <a:miter/>
            </a:ln>
          </p:spPr>
          <p:txBody>
            <a:bodyPr rtlCol="0" anchor="ctr"/>
            <a:lstStyle/>
            <a:p>
              <a:endParaRPr lang="en-US"/>
            </a:p>
          </p:txBody>
        </p:sp>
        <p:sp>
          <p:nvSpPr>
            <p:cNvPr id="33" name="Dash">
              <a:extLst>
                <a:ext uri="{FF2B5EF4-FFF2-40B4-BE49-F238E27FC236}">
                  <a16:creationId xmlns:a16="http://schemas.microsoft.com/office/drawing/2014/main" id="{4C87041A-B969-70B1-6833-3860F98F3C9F}"/>
                </a:ext>
              </a:extLst>
            </p:cNvPr>
            <p:cNvSpPr/>
            <p:nvPr userDrawn="1"/>
          </p:nvSpPr>
          <p:spPr>
            <a:xfrm>
              <a:off x="4817745" y="1734800"/>
              <a:ext cx="430148" cy="1138047"/>
            </a:xfrm>
            <a:custGeom>
              <a:avLst/>
              <a:gdLst>
                <a:gd name="connsiteX0" fmla="*/ 0 w 430148"/>
                <a:gd name="connsiteY0" fmla="*/ 63881 h 1138047"/>
                <a:gd name="connsiteX1" fmla="*/ 217805 w 430148"/>
                <a:gd name="connsiteY1" fmla="*/ 1138047 h 1138047"/>
                <a:gd name="connsiteX2" fmla="*/ 430149 w 430148"/>
                <a:gd name="connsiteY2" fmla="*/ 1117473 h 1138047"/>
                <a:gd name="connsiteX3" fmla="*/ 203581 w 430148"/>
                <a:gd name="connsiteY3" fmla="*/ 0 h 1138047"/>
                <a:gd name="connsiteX4" fmla="*/ 0 w 430148"/>
                <a:gd name="connsiteY4" fmla="*/ 63881 h 1138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148" h="1138047">
                  <a:moveTo>
                    <a:pt x="0" y="63881"/>
                  </a:moveTo>
                  <a:cubicBezTo>
                    <a:pt x="109347" y="412496"/>
                    <a:pt x="182626" y="773811"/>
                    <a:pt x="217805" y="1138047"/>
                  </a:cubicBezTo>
                  <a:lnTo>
                    <a:pt x="430149" y="1117473"/>
                  </a:lnTo>
                  <a:cubicBezTo>
                    <a:pt x="393573" y="738632"/>
                    <a:pt x="317246" y="362585"/>
                    <a:pt x="203581" y="0"/>
                  </a:cubicBezTo>
                  <a:lnTo>
                    <a:pt x="0" y="63881"/>
                  </a:lnTo>
                  <a:close/>
                </a:path>
              </a:pathLst>
            </a:custGeom>
            <a:solidFill>
              <a:srgbClr val="FFFFFF"/>
            </a:solidFill>
            <a:ln w="0" cap="flat">
              <a:noFill/>
              <a:prstDash val="solid"/>
              <a:miter/>
            </a:ln>
          </p:spPr>
          <p:txBody>
            <a:bodyPr rtlCol="0" anchor="ctr"/>
            <a:lstStyle/>
            <a:p>
              <a:endParaRPr lang="en-US"/>
            </a:p>
          </p:txBody>
        </p:sp>
        <p:sp>
          <p:nvSpPr>
            <p:cNvPr id="34" name="Dash">
              <a:extLst>
                <a:ext uri="{FF2B5EF4-FFF2-40B4-BE49-F238E27FC236}">
                  <a16:creationId xmlns:a16="http://schemas.microsoft.com/office/drawing/2014/main" id="{80DB96B4-A7A9-4057-0AEF-BE8B9AA0E269}"/>
                </a:ext>
              </a:extLst>
            </p:cNvPr>
            <p:cNvSpPr/>
            <p:nvPr userDrawn="1"/>
          </p:nvSpPr>
          <p:spPr>
            <a:xfrm>
              <a:off x="4799838" y="3969239"/>
              <a:ext cx="441071" cy="1137538"/>
            </a:xfrm>
            <a:custGeom>
              <a:avLst/>
              <a:gdLst>
                <a:gd name="connsiteX0" fmla="*/ 0 w 441071"/>
                <a:gd name="connsiteY0" fmla="*/ 1071626 h 1137538"/>
                <a:gd name="connsiteX1" fmla="*/ 202946 w 441071"/>
                <a:gd name="connsiteY1" fmla="*/ 1137539 h 1137538"/>
                <a:gd name="connsiteX2" fmla="*/ 441071 w 441071"/>
                <a:gd name="connsiteY2" fmla="*/ 22987 h 1137538"/>
                <a:gd name="connsiteX3" fmla="*/ 228981 w 441071"/>
                <a:gd name="connsiteY3" fmla="*/ 0 h 1137538"/>
                <a:gd name="connsiteX4" fmla="*/ 0 w 441071"/>
                <a:gd name="connsiteY4" fmla="*/ 1071753 h 1137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71" h="1137538">
                  <a:moveTo>
                    <a:pt x="0" y="1071626"/>
                  </a:moveTo>
                  <a:lnTo>
                    <a:pt x="202946" y="1137539"/>
                  </a:lnTo>
                  <a:cubicBezTo>
                    <a:pt x="319913" y="777240"/>
                    <a:pt x="400050" y="402209"/>
                    <a:pt x="441071" y="22987"/>
                  </a:cubicBezTo>
                  <a:lnTo>
                    <a:pt x="228981" y="0"/>
                  </a:lnTo>
                  <a:cubicBezTo>
                    <a:pt x="189484" y="364744"/>
                    <a:pt x="112522" y="725297"/>
                    <a:pt x="0" y="1071753"/>
                  </a:cubicBezTo>
                  <a:close/>
                </a:path>
              </a:pathLst>
            </a:custGeom>
            <a:solidFill>
              <a:srgbClr val="FFFFFF"/>
            </a:solidFill>
            <a:ln w="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632443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82FB1C4-F114-6AA7-7F4D-72C651F008D7}"/>
              </a:ext>
            </a:extLst>
          </p:cNvPr>
          <p:cNvSpPr/>
          <p:nvPr userDrawn="1"/>
        </p:nvSpPr>
        <p:spPr>
          <a:xfrm>
            <a:off x="0" y="0"/>
            <a:ext cx="12192000" cy="914400"/>
          </a:xfrm>
          <a:prstGeom prst="rect">
            <a:avLst/>
          </a:pr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1EFC4B8-11BF-AE7F-4B16-6E3D375B7A0D}"/>
              </a:ext>
            </a:extLst>
          </p:cNvPr>
          <p:cNvSpPr>
            <a:spLocks noGrp="1"/>
          </p:cNvSpPr>
          <p:nvPr>
            <p:ph type="title"/>
          </p:nvPr>
        </p:nvSpPr>
        <p:spPr>
          <a:xfrm>
            <a:off x="0" y="211493"/>
            <a:ext cx="9684000" cy="702907"/>
          </a:xfrm>
          <a:prstGeom prst="rect">
            <a:avLst/>
          </a:prstGeom>
        </p:spPr>
        <p:txBody>
          <a:bodyPr vert="horz" wrap="none" lIns="360000" tIns="0" rIns="0" bIns="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F1CC799-0935-D47E-DA10-D6169EA580BF}"/>
              </a:ext>
            </a:extLst>
          </p:cNvPr>
          <p:cNvSpPr>
            <a:spLocks noGrp="1"/>
          </p:cNvSpPr>
          <p:nvPr>
            <p:ph type="body" idx="1"/>
          </p:nvPr>
        </p:nvSpPr>
        <p:spPr>
          <a:xfrm>
            <a:off x="0" y="914400"/>
            <a:ext cx="10515600" cy="4365918"/>
          </a:xfrm>
          <a:prstGeom prst="rect">
            <a:avLst/>
          </a:prstGeom>
        </p:spPr>
        <p:txBody>
          <a:bodyPr vert="horz" wrap="square" lIns="360000" tIns="36000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8412852-52C9-4EEE-4F07-B46EE6015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753C5-8151-F245-AAEB-AF142FC4E38D}" type="datetime1">
              <a:rPr lang="en-GB" smtClean="0"/>
              <a:t>29/04/2025</a:t>
            </a:fld>
            <a:endParaRPr lang="en-US"/>
          </a:p>
        </p:txBody>
      </p:sp>
      <p:sp>
        <p:nvSpPr>
          <p:cNvPr id="5" name="Footer Placeholder 4">
            <a:extLst>
              <a:ext uri="{FF2B5EF4-FFF2-40B4-BE49-F238E27FC236}">
                <a16:creationId xmlns:a16="http://schemas.microsoft.com/office/drawing/2014/main" id="{40D085FB-7AB9-9724-DC9A-C21452569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DFF9BF3-7661-2197-CFE2-9FEC9A7F8CCD}"/>
              </a:ext>
            </a:extLst>
          </p:cNvPr>
          <p:cNvSpPr>
            <a:spLocks noGrp="1"/>
          </p:cNvSpPr>
          <p:nvPr>
            <p:ph type="sldNum" sz="quarter" idx="4"/>
          </p:nvPr>
        </p:nvSpPr>
        <p:spPr>
          <a:xfrm>
            <a:off x="11119298" y="6274988"/>
            <a:ext cx="805694" cy="365125"/>
          </a:xfrm>
          <a:prstGeom prst="rect">
            <a:avLst/>
          </a:prstGeom>
        </p:spPr>
        <p:txBody>
          <a:bodyPr vert="horz" lIns="91440" tIns="45720" rIns="91440" bIns="45720" rtlCol="0" anchor="ctr"/>
          <a:lstStyle>
            <a:lvl1pPr algn="r">
              <a:defRPr sz="1200" b="1">
                <a:solidFill>
                  <a:schemeClr val="bg1"/>
                </a:solidFill>
              </a:defRPr>
            </a:lvl1pPr>
          </a:lstStyle>
          <a:p>
            <a:fld id="{D6962620-C4D5-8044-B051-69557A86E839}" type="slidenum">
              <a:rPr lang="en-US" smtClean="0"/>
              <a:pPr/>
              <a:t>‹#›</a:t>
            </a:fld>
            <a:endParaRPr lang="en-US" dirty="0"/>
          </a:p>
        </p:txBody>
      </p:sp>
    </p:spTree>
    <p:extLst>
      <p:ext uri="{BB962C8B-B14F-4D97-AF65-F5344CB8AC3E}">
        <p14:creationId xmlns:p14="http://schemas.microsoft.com/office/powerpoint/2010/main" val="2351805005"/>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61" r:id="rId3"/>
    <p:sldLayoutId id="2147483666" r:id="rId4"/>
    <p:sldLayoutId id="2147483664" r:id="rId5"/>
    <p:sldLayoutId id="2147483650" r:id="rId6"/>
    <p:sldLayoutId id="2147483674" r:id="rId7"/>
    <p:sldLayoutId id="2147483677" r:id="rId8"/>
    <p:sldLayoutId id="2147483667" r:id="rId9"/>
    <p:sldLayoutId id="2147483668" r:id="rId10"/>
    <p:sldLayoutId id="2147483670" r:id="rId11"/>
    <p:sldLayoutId id="2147483672" r:id="rId12"/>
    <p:sldLayoutId id="2147483671" r:id="rId13"/>
    <p:sldLayoutId id="2147483673" r:id="rId14"/>
    <p:sldLayoutId id="2147483663" r:id="rId15"/>
    <p:sldLayoutId id="2147483665" r:id="rId16"/>
    <p:sldLayoutId id="2147483675" r:id="rId17"/>
    <p:sldLayoutId id="2147483676" r:id="rId18"/>
  </p:sldLayoutIdLst>
  <p:hf hdr="0" ftr="0" dt="0"/>
  <p:txStyles>
    <p:titleStyle>
      <a:lvl1pPr algn="l" defTabSz="914400" rtl="0" eaLnBrk="1" latinLnBrk="0" hangingPunct="1">
        <a:lnSpc>
          <a:spcPts val="2500"/>
        </a:lnSpc>
        <a:spcBef>
          <a:spcPct val="0"/>
        </a:spcBef>
        <a:buNone/>
        <a:defRPr sz="2800" b="1" kern="1200" baseline="0">
          <a:solidFill>
            <a:schemeClr val="bg1"/>
          </a:solidFill>
          <a:latin typeface="Bahnschrift" panose="020B0502040204020203" pitchFamily="34" charset="0"/>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200" b="1" kern="1200">
          <a:solidFill>
            <a:srgbClr val="1D428A"/>
          </a:solidFill>
          <a:latin typeface="+mn-lt"/>
          <a:ea typeface="+mn-ea"/>
          <a:cs typeface="+mn-cs"/>
        </a:defRPr>
      </a:lvl1pPr>
      <a:lvl2pPr marL="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2pPr>
      <a:lvl3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3pPr>
      <a:lvl4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4pPr>
      <a:lvl5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18.svg"/><Relationship Id="rId11" Type="http://schemas.openxmlformats.org/officeDocument/2006/relationships/image" Target="../media/image23.png"/><Relationship Id="rId24" Type="http://schemas.openxmlformats.org/officeDocument/2006/relationships/image" Target="../media/image36.sv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hyperlink" Target="https://www.kooth.com/" TargetMode="External"/><Relationship Id="rId3" Type="http://schemas.openxmlformats.org/officeDocument/2006/relationships/image" Target="../media/image38.png"/><Relationship Id="rId7" Type="http://schemas.openxmlformats.org/officeDocument/2006/relationships/hyperlink" Target="https://www.nhs.uk/mental-health/children-and-young-adults/help-for-teenagers-young-adults-and-students/tips-on-preparing-for-exams/"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www.annafreud.org/on-my-mind/self-care" TargetMode="External"/><Relationship Id="rId5" Type="http://schemas.openxmlformats.org/officeDocument/2006/relationships/hyperlink" Target="http://totalhealth.nba.com/" TargetMode="External"/><Relationship Id="rId4" Type="http://schemas.openxmlformats.org/officeDocument/2006/relationships/image" Target="../media/image39.png"/><Relationship Id="rId9" Type="http://schemas.openxmlformats.org/officeDocument/2006/relationships/hyperlink" Target="https://www.childline.org.uk/info-advic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LAuNREOY2s"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pshe-association.org.uk/" TargetMode="External"/><Relationship Id="rId7" Type="http://schemas.openxmlformats.org/officeDocument/2006/relationships/hyperlink" Target="http://www.annafreud.or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youngminds.org.uk/" TargetMode="External"/><Relationship Id="rId5" Type="http://schemas.openxmlformats.org/officeDocument/2006/relationships/hyperlink" Target="https://campaignresources.phe.gov.uk/schools/topics/rise-above/overview" TargetMode="External"/><Relationship Id="rId4" Type="http://schemas.openxmlformats.org/officeDocument/2006/relationships/hyperlink" Target="https://mindedforfamilies.org.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youtu.be/cGLiQagYPL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in a basketball uniform&#10;&#10;AI-generated content may be incorrect.">
            <a:extLst>
              <a:ext uri="{FF2B5EF4-FFF2-40B4-BE49-F238E27FC236}">
                <a16:creationId xmlns:a16="http://schemas.microsoft.com/office/drawing/2014/main" id="{AC80CFA2-2A1C-EAAB-CE12-8F3B93731F9F}"/>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a:stretch/>
        </p:blipFill>
        <p:spPr>
          <a:xfrm>
            <a:off x="5186553" y="-4410"/>
            <a:ext cx="7005447" cy="6862410"/>
          </a:xfrm>
        </p:spPr>
      </p:pic>
      <p:pic>
        <p:nvPicPr>
          <p:cNvPr id="6" name="Picture 5">
            <a:extLst>
              <a:ext uri="{FF2B5EF4-FFF2-40B4-BE49-F238E27FC236}">
                <a16:creationId xmlns:a16="http://schemas.microsoft.com/office/drawing/2014/main" id="{2B2B0FAA-BF9D-3527-F480-68E8141893C4}"/>
              </a:ext>
            </a:extLst>
          </p:cNvPr>
          <p:cNvPicPr>
            <a:picLocks noChangeAspect="1"/>
          </p:cNvPicPr>
          <p:nvPr/>
        </p:nvPicPr>
        <p:blipFill>
          <a:blip r:embed="rId4"/>
          <a:stretch>
            <a:fillRect/>
          </a:stretch>
        </p:blipFill>
        <p:spPr>
          <a:xfrm>
            <a:off x="1266265" y="2131856"/>
            <a:ext cx="5295900" cy="3721100"/>
          </a:xfrm>
          <a:prstGeom prst="rect">
            <a:avLst/>
          </a:prstGeom>
        </p:spPr>
      </p:pic>
    </p:spTree>
    <p:extLst>
      <p:ext uri="{BB962C8B-B14F-4D97-AF65-F5344CB8AC3E}">
        <p14:creationId xmlns:p14="http://schemas.microsoft.com/office/powerpoint/2010/main" val="258936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DB248-92EA-F1CA-941A-9F69AD003AD0}"/>
              </a:ext>
            </a:extLst>
          </p:cNvPr>
          <p:cNvSpPr>
            <a:spLocks noGrp="1"/>
          </p:cNvSpPr>
          <p:nvPr>
            <p:ph type="title"/>
          </p:nvPr>
        </p:nvSpPr>
        <p:spPr>
          <a:xfrm>
            <a:off x="0" y="211493"/>
            <a:ext cx="9684000" cy="702907"/>
          </a:xfrm>
        </p:spPr>
        <p:txBody>
          <a:bodyPr/>
          <a:lstStyle/>
          <a:p>
            <a:r>
              <a:rPr lang="en-US"/>
              <a:t>MENTAL PREPARATION</a:t>
            </a:r>
            <a:endParaRPr lang="en-US" dirty="0"/>
          </a:p>
        </p:txBody>
      </p:sp>
      <p:sp>
        <p:nvSpPr>
          <p:cNvPr id="5" name="Content Placeholder 4">
            <a:extLst>
              <a:ext uri="{FF2B5EF4-FFF2-40B4-BE49-F238E27FC236}">
                <a16:creationId xmlns:a16="http://schemas.microsoft.com/office/drawing/2014/main" id="{F9D7D5C1-CC1A-B33E-7DA4-89EAB222083E}"/>
              </a:ext>
            </a:extLst>
          </p:cNvPr>
          <p:cNvSpPr>
            <a:spLocks noGrp="1"/>
          </p:cNvSpPr>
          <p:nvPr>
            <p:ph idx="1"/>
          </p:nvPr>
        </p:nvSpPr>
        <p:spPr>
          <a:xfrm>
            <a:off x="0" y="914401"/>
            <a:ext cx="11667194" cy="1151122"/>
          </a:xfrm>
        </p:spPr>
        <p:txBody>
          <a:bodyPr/>
          <a:lstStyle/>
          <a:p>
            <a:r>
              <a:rPr lang="en-US" sz="1400" dirty="0"/>
              <a:t>Think about a common high-pressure event or situation that a young person your age might face.</a:t>
            </a:r>
          </a:p>
          <a:p>
            <a:r>
              <a:rPr lang="en-US" sz="1400" b="0" dirty="0">
                <a:solidFill>
                  <a:srgbClr val="231F20"/>
                </a:solidFill>
              </a:rPr>
              <a:t>How could they prepare? </a:t>
            </a:r>
          </a:p>
          <a:p>
            <a:endParaRPr lang="en-US" sz="1400" dirty="0"/>
          </a:p>
          <a:p>
            <a:endParaRPr lang="en-US" sz="1400" dirty="0"/>
          </a:p>
          <a:p>
            <a:endParaRPr lang="en-US" sz="1400" dirty="0"/>
          </a:p>
        </p:txBody>
      </p:sp>
      <p:sp>
        <p:nvSpPr>
          <p:cNvPr id="3" name="Slide Number Placeholder 2">
            <a:extLst>
              <a:ext uri="{FF2B5EF4-FFF2-40B4-BE49-F238E27FC236}">
                <a16:creationId xmlns:a16="http://schemas.microsoft.com/office/drawing/2014/main" id="{33325D28-E0C6-F49C-EEB1-68F82AB043F3}"/>
              </a:ext>
            </a:extLst>
          </p:cNvPr>
          <p:cNvSpPr>
            <a:spLocks noGrp="1"/>
          </p:cNvSpPr>
          <p:nvPr>
            <p:ph type="sldNum" sz="quarter" idx="12"/>
          </p:nvPr>
        </p:nvSpPr>
        <p:spPr>
          <a:xfrm>
            <a:off x="11119298" y="6274988"/>
            <a:ext cx="805694" cy="365125"/>
          </a:xfrm>
        </p:spPr>
        <p:txBody>
          <a:bodyPr/>
          <a:lstStyle/>
          <a:p>
            <a:fld id="{D6962620-C4D5-8044-B051-69557A86E839}" type="slidenum">
              <a:rPr lang="en-US" smtClean="0"/>
              <a:pPr/>
              <a:t>10</a:t>
            </a:fld>
            <a:endParaRPr lang="en-US" dirty="0"/>
          </a:p>
        </p:txBody>
      </p:sp>
      <p:sp>
        <p:nvSpPr>
          <p:cNvPr id="24" name="Rectangle 23">
            <a:extLst>
              <a:ext uri="{FF2B5EF4-FFF2-40B4-BE49-F238E27FC236}">
                <a16:creationId xmlns:a16="http://schemas.microsoft.com/office/drawing/2014/main" id="{3A7DDB7B-446D-A040-2520-0A4B9E69D86C}"/>
              </a:ext>
            </a:extLst>
          </p:cNvPr>
          <p:cNvSpPr/>
          <p:nvPr/>
        </p:nvSpPr>
        <p:spPr>
          <a:xfrm>
            <a:off x="6510492" y="4980622"/>
            <a:ext cx="4879976" cy="155964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bject 20">
            <a:extLst>
              <a:ext uri="{FF2B5EF4-FFF2-40B4-BE49-F238E27FC236}">
                <a16:creationId xmlns:a16="http://schemas.microsoft.com/office/drawing/2014/main" id="{A367A227-23CB-5959-E41E-C23987EE0127}"/>
              </a:ext>
            </a:extLst>
          </p:cNvPr>
          <p:cNvSpPr txBox="1"/>
          <p:nvPr/>
        </p:nvSpPr>
        <p:spPr>
          <a:xfrm>
            <a:off x="6510490" y="4521274"/>
            <a:ext cx="4879977" cy="464888"/>
          </a:xfrm>
          <a:prstGeom prst="rect">
            <a:avLst/>
          </a:prstGeom>
          <a:solidFill>
            <a:srgbClr val="A4B4D0"/>
          </a:solidFill>
          <a:ln w="6350">
            <a:solidFill>
              <a:srgbClr val="A4B4D0"/>
            </a:solidFill>
          </a:ln>
        </p:spPr>
        <p:txBody>
          <a:bodyPr vert="horz" wrap="square" lIns="90000" tIns="90000" rIns="90000" bIns="90000" rtlCol="0" anchor="ctr">
            <a:noAutofit/>
          </a:bodyPr>
          <a:lstStyle/>
          <a:p>
            <a:pPr marL="635"/>
            <a:r>
              <a:rPr lang="en-GB" sz="1400" b="1" dirty="0">
                <a:solidFill>
                  <a:srgbClr val="221F20"/>
                </a:solidFill>
                <a:latin typeface="Calibri"/>
                <a:cs typeface="Calibri"/>
              </a:rPr>
              <a:t>What positive phrases or statements could they say to themselves to challenge negative or unhelpful thoughts? </a:t>
            </a:r>
          </a:p>
        </p:txBody>
      </p:sp>
      <p:sp>
        <p:nvSpPr>
          <p:cNvPr id="20" name="Rectangle 19">
            <a:extLst>
              <a:ext uri="{FF2B5EF4-FFF2-40B4-BE49-F238E27FC236}">
                <a16:creationId xmlns:a16="http://schemas.microsoft.com/office/drawing/2014/main" id="{38FF30B3-78A3-4E0E-DC7A-095142157D8D}"/>
              </a:ext>
            </a:extLst>
          </p:cNvPr>
          <p:cNvSpPr/>
          <p:nvPr/>
        </p:nvSpPr>
        <p:spPr>
          <a:xfrm>
            <a:off x="351230" y="5703057"/>
            <a:ext cx="5744769" cy="817607"/>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bject 20">
            <a:extLst>
              <a:ext uri="{FF2B5EF4-FFF2-40B4-BE49-F238E27FC236}">
                <a16:creationId xmlns:a16="http://schemas.microsoft.com/office/drawing/2014/main" id="{F71D4267-449C-3F89-95B2-071E757359A7}"/>
              </a:ext>
            </a:extLst>
          </p:cNvPr>
          <p:cNvSpPr txBox="1"/>
          <p:nvPr/>
        </p:nvSpPr>
        <p:spPr>
          <a:xfrm>
            <a:off x="351230" y="5238170"/>
            <a:ext cx="5744770" cy="464888"/>
          </a:xfrm>
          <a:prstGeom prst="rect">
            <a:avLst/>
          </a:prstGeom>
          <a:solidFill>
            <a:srgbClr val="A4B4D0"/>
          </a:solidFill>
          <a:ln w="6350">
            <a:solidFill>
              <a:srgbClr val="A4B4D0"/>
            </a:solidFill>
          </a:ln>
        </p:spPr>
        <p:txBody>
          <a:bodyPr vert="horz" wrap="square" lIns="90000" tIns="90000" rIns="90000" bIns="90000" rtlCol="0" anchor="ctr">
            <a:noAutofit/>
          </a:bodyPr>
          <a:lstStyle/>
          <a:p>
            <a:pPr marL="635"/>
            <a:r>
              <a:rPr lang="en-GB" sz="1400" b="1" dirty="0">
                <a:solidFill>
                  <a:srgbClr val="221F20"/>
                </a:solidFill>
                <a:latin typeface="Calibri"/>
                <a:cs typeface="Calibri"/>
              </a:rPr>
              <a:t>How might they respond when faced with a particular challenge </a:t>
            </a:r>
            <a:br>
              <a:rPr lang="en-GB" sz="1400" b="1" dirty="0">
                <a:solidFill>
                  <a:srgbClr val="221F20"/>
                </a:solidFill>
                <a:latin typeface="Calibri"/>
                <a:cs typeface="Calibri"/>
              </a:rPr>
            </a:br>
            <a:r>
              <a:rPr lang="en-GB" sz="1400" b="1" dirty="0">
                <a:solidFill>
                  <a:srgbClr val="221F20"/>
                </a:solidFill>
                <a:latin typeface="Calibri"/>
                <a:cs typeface="Calibri"/>
              </a:rPr>
              <a:t>during the event or situation? </a:t>
            </a:r>
          </a:p>
        </p:txBody>
      </p:sp>
      <p:sp>
        <p:nvSpPr>
          <p:cNvPr id="32" name="Rectangle 31">
            <a:extLst>
              <a:ext uri="{FF2B5EF4-FFF2-40B4-BE49-F238E27FC236}">
                <a16:creationId xmlns:a16="http://schemas.microsoft.com/office/drawing/2014/main" id="{0CCC069A-72B4-7F38-45EE-F4E4BF2B29C5}"/>
              </a:ext>
            </a:extLst>
          </p:cNvPr>
          <p:cNvSpPr/>
          <p:nvPr/>
        </p:nvSpPr>
        <p:spPr>
          <a:xfrm>
            <a:off x="6510492" y="2622974"/>
            <a:ext cx="4879976" cy="1554100"/>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bject 20">
            <a:extLst>
              <a:ext uri="{FF2B5EF4-FFF2-40B4-BE49-F238E27FC236}">
                <a16:creationId xmlns:a16="http://schemas.microsoft.com/office/drawing/2014/main" id="{81DD1D59-A45A-A0C8-954D-D056700A0914}"/>
              </a:ext>
            </a:extLst>
          </p:cNvPr>
          <p:cNvSpPr txBox="1"/>
          <p:nvPr/>
        </p:nvSpPr>
        <p:spPr>
          <a:xfrm>
            <a:off x="6510490" y="2158086"/>
            <a:ext cx="4879977" cy="464888"/>
          </a:xfrm>
          <a:prstGeom prst="rect">
            <a:avLst/>
          </a:prstGeom>
          <a:solidFill>
            <a:srgbClr val="F5CFD5"/>
          </a:solidFill>
          <a:ln w="6350">
            <a:solidFill>
              <a:srgbClr val="F5CFD5"/>
            </a:solidFill>
          </a:ln>
        </p:spPr>
        <p:txBody>
          <a:bodyPr vert="horz" wrap="square" lIns="90000" tIns="90000" rIns="90000" bIns="90000" rtlCol="0" anchor="ctr">
            <a:noAutofit/>
          </a:bodyPr>
          <a:lstStyle/>
          <a:p>
            <a:pPr marL="635"/>
            <a:r>
              <a:rPr lang="en-GB" sz="1400" b="1" dirty="0">
                <a:solidFill>
                  <a:srgbClr val="221F20"/>
                </a:solidFill>
                <a:latin typeface="Calibri"/>
                <a:cs typeface="Calibri"/>
              </a:rPr>
              <a:t>What might be their stress triggers and how might </a:t>
            </a:r>
            <a:br>
              <a:rPr lang="en-GB" sz="1400" b="1" dirty="0">
                <a:solidFill>
                  <a:srgbClr val="221F20"/>
                </a:solidFill>
                <a:latin typeface="Calibri"/>
                <a:cs typeface="Calibri"/>
              </a:rPr>
            </a:br>
            <a:r>
              <a:rPr lang="en-GB" sz="1400" b="1" dirty="0">
                <a:solidFill>
                  <a:srgbClr val="221F20"/>
                </a:solidFill>
                <a:latin typeface="Calibri"/>
                <a:cs typeface="Calibri"/>
              </a:rPr>
              <a:t>they deal with them? </a:t>
            </a:r>
          </a:p>
        </p:txBody>
      </p:sp>
      <p:sp>
        <p:nvSpPr>
          <p:cNvPr id="42" name="Rectangle 41">
            <a:extLst>
              <a:ext uri="{FF2B5EF4-FFF2-40B4-BE49-F238E27FC236}">
                <a16:creationId xmlns:a16="http://schemas.microsoft.com/office/drawing/2014/main" id="{1DBE55AD-922F-9408-E474-3353E20E9A89}"/>
              </a:ext>
            </a:extLst>
          </p:cNvPr>
          <p:cNvSpPr/>
          <p:nvPr/>
        </p:nvSpPr>
        <p:spPr>
          <a:xfrm>
            <a:off x="351230" y="4163015"/>
            <a:ext cx="5744769" cy="817607"/>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bject 20">
            <a:extLst>
              <a:ext uri="{FF2B5EF4-FFF2-40B4-BE49-F238E27FC236}">
                <a16:creationId xmlns:a16="http://schemas.microsoft.com/office/drawing/2014/main" id="{03CB16F3-793A-3809-C0E4-7B5A750D7E8F}"/>
              </a:ext>
            </a:extLst>
          </p:cNvPr>
          <p:cNvSpPr txBox="1"/>
          <p:nvPr/>
        </p:nvSpPr>
        <p:spPr>
          <a:xfrm>
            <a:off x="351230" y="3698128"/>
            <a:ext cx="5744770" cy="464888"/>
          </a:xfrm>
          <a:prstGeom prst="rect">
            <a:avLst/>
          </a:prstGeom>
          <a:solidFill>
            <a:srgbClr val="F5CFD5"/>
          </a:solidFill>
          <a:ln w="6350">
            <a:solidFill>
              <a:srgbClr val="F5CFD5"/>
            </a:solidFill>
          </a:ln>
        </p:spPr>
        <p:txBody>
          <a:bodyPr vert="horz" wrap="square" lIns="90000" tIns="90000" rIns="90000" bIns="90000" rtlCol="0" anchor="ctr">
            <a:noAutofit/>
          </a:bodyPr>
          <a:lstStyle/>
          <a:p>
            <a:pPr marL="635"/>
            <a:r>
              <a:rPr lang="en-GB" sz="1400" b="1" dirty="0">
                <a:solidFill>
                  <a:srgbClr val="221F20"/>
                </a:solidFill>
                <a:latin typeface="Calibri"/>
                <a:cs typeface="Calibri"/>
              </a:rPr>
              <a:t>What might help them stay calm and focussed just before </a:t>
            </a:r>
            <a:br>
              <a:rPr lang="en-GB" sz="1400" b="1" dirty="0">
                <a:solidFill>
                  <a:srgbClr val="221F20"/>
                </a:solidFill>
                <a:latin typeface="Calibri"/>
                <a:cs typeface="Calibri"/>
              </a:rPr>
            </a:br>
            <a:r>
              <a:rPr lang="en-GB" sz="1400" b="1" dirty="0">
                <a:solidFill>
                  <a:srgbClr val="221F20"/>
                </a:solidFill>
                <a:latin typeface="Calibri"/>
                <a:cs typeface="Calibri"/>
              </a:rPr>
              <a:t>the event or situation?</a:t>
            </a:r>
          </a:p>
        </p:txBody>
      </p:sp>
      <p:sp>
        <p:nvSpPr>
          <p:cNvPr id="49" name="Rectangle 48">
            <a:extLst>
              <a:ext uri="{FF2B5EF4-FFF2-40B4-BE49-F238E27FC236}">
                <a16:creationId xmlns:a16="http://schemas.microsoft.com/office/drawing/2014/main" id="{73F023AD-43EE-27F8-F169-271B247D3DE7}"/>
              </a:ext>
            </a:extLst>
          </p:cNvPr>
          <p:cNvSpPr/>
          <p:nvPr/>
        </p:nvSpPr>
        <p:spPr>
          <a:xfrm>
            <a:off x="351230" y="2622973"/>
            <a:ext cx="5744769" cy="817607"/>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bject 20">
            <a:extLst>
              <a:ext uri="{FF2B5EF4-FFF2-40B4-BE49-F238E27FC236}">
                <a16:creationId xmlns:a16="http://schemas.microsoft.com/office/drawing/2014/main" id="{EAD2355F-6410-CDE0-9839-16BCDE62DBEB}"/>
              </a:ext>
            </a:extLst>
          </p:cNvPr>
          <p:cNvSpPr txBox="1"/>
          <p:nvPr/>
        </p:nvSpPr>
        <p:spPr>
          <a:xfrm>
            <a:off x="351230" y="2158086"/>
            <a:ext cx="5744770" cy="464888"/>
          </a:xfrm>
          <a:prstGeom prst="rect">
            <a:avLst/>
          </a:prstGeom>
          <a:solidFill>
            <a:srgbClr val="A4B4D0"/>
          </a:solidFill>
          <a:ln w="6350">
            <a:solidFill>
              <a:srgbClr val="A4B4D0"/>
            </a:solidFill>
          </a:ln>
        </p:spPr>
        <p:txBody>
          <a:bodyPr vert="horz" wrap="square" lIns="90000" tIns="90000" rIns="90000" bIns="90000" rtlCol="0" anchor="ctr">
            <a:noAutofit/>
          </a:bodyPr>
          <a:lstStyle/>
          <a:p>
            <a:pPr marL="635"/>
            <a:r>
              <a:rPr lang="en-GB" sz="1400" b="1" dirty="0">
                <a:solidFill>
                  <a:srgbClr val="221F20"/>
                </a:solidFill>
                <a:latin typeface="Calibri"/>
                <a:cs typeface="Calibri"/>
              </a:rPr>
              <a:t>What might someone need to do to prepare themselves ahead </a:t>
            </a:r>
            <a:br>
              <a:rPr lang="en-GB" sz="1400" b="1" dirty="0">
                <a:solidFill>
                  <a:srgbClr val="221F20"/>
                </a:solidFill>
                <a:latin typeface="Calibri"/>
                <a:cs typeface="Calibri"/>
              </a:rPr>
            </a:br>
            <a:r>
              <a:rPr lang="en-GB" sz="1400" b="1" dirty="0">
                <a:solidFill>
                  <a:srgbClr val="221F20"/>
                </a:solidFill>
                <a:latin typeface="Calibri"/>
                <a:cs typeface="Calibri"/>
              </a:rPr>
              <a:t>of this event or situation? </a:t>
            </a:r>
          </a:p>
        </p:txBody>
      </p:sp>
    </p:spTree>
    <p:extLst>
      <p:ext uri="{BB962C8B-B14F-4D97-AF65-F5344CB8AC3E}">
        <p14:creationId xmlns:p14="http://schemas.microsoft.com/office/powerpoint/2010/main" val="171167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B497-6CE4-81A5-5F63-7B4626043F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FD45B5-58B6-1EF6-1E0F-0761DFBFD349}"/>
              </a:ext>
            </a:extLst>
          </p:cNvPr>
          <p:cNvSpPr>
            <a:spLocks noGrp="1"/>
          </p:cNvSpPr>
          <p:nvPr>
            <p:ph type="title"/>
          </p:nvPr>
        </p:nvSpPr>
        <p:spPr>
          <a:xfrm>
            <a:off x="0" y="211493"/>
            <a:ext cx="9684000" cy="702907"/>
          </a:xfrm>
        </p:spPr>
        <p:txBody>
          <a:bodyPr/>
          <a:lstStyle/>
          <a:p>
            <a:r>
              <a:rPr lang="en-US" dirty="0"/>
              <a:t>HOW MIGHT PEOPLE PREPARE FOR </a:t>
            </a:r>
            <a:br>
              <a:rPr lang="en-US" dirty="0"/>
            </a:br>
            <a:r>
              <a:rPr lang="en-US" dirty="0"/>
              <a:t>HIGH PRESSURE SITUATIONS?</a:t>
            </a:r>
          </a:p>
        </p:txBody>
      </p:sp>
      <p:sp>
        <p:nvSpPr>
          <p:cNvPr id="3" name="Slide Number Placeholder 2">
            <a:extLst>
              <a:ext uri="{FF2B5EF4-FFF2-40B4-BE49-F238E27FC236}">
                <a16:creationId xmlns:a16="http://schemas.microsoft.com/office/drawing/2014/main" id="{95ACB3CF-B3A7-0E93-EC35-45B500DA2759}"/>
              </a:ext>
            </a:extLst>
          </p:cNvPr>
          <p:cNvSpPr>
            <a:spLocks noGrp="1"/>
          </p:cNvSpPr>
          <p:nvPr>
            <p:ph type="sldNum" sz="quarter" idx="12"/>
          </p:nvPr>
        </p:nvSpPr>
        <p:spPr>
          <a:xfrm>
            <a:off x="11119298" y="6274988"/>
            <a:ext cx="805694" cy="365125"/>
          </a:xfrm>
        </p:spPr>
        <p:txBody>
          <a:bodyPr/>
          <a:lstStyle/>
          <a:p>
            <a:fld id="{D6962620-C4D5-8044-B051-69557A86E839}" type="slidenum">
              <a:rPr lang="en-US" smtClean="0"/>
              <a:pPr/>
              <a:t>11</a:t>
            </a:fld>
            <a:endParaRPr lang="en-US" dirty="0"/>
          </a:p>
        </p:txBody>
      </p:sp>
      <p:grpSp>
        <p:nvGrpSpPr>
          <p:cNvPr id="164" name="Group 163">
            <a:extLst>
              <a:ext uri="{FF2B5EF4-FFF2-40B4-BE49-F238E27FC236}">
                <a16:creationId xmlns:a16="http://schemas.microsoft.com/office/drawing/2014/main" id="{5DC1AE67-6A95-1E46-171F-8BC602AFDD94}"/>
              </a:ext>
            </a:extLst>
          </p:cNvPr>
          <p:cNvGrpSpPr/>
          <p:nvPr/>
        </p:nvGrpSpPr>
        <p:grpSpPr>
          <a:xfrm>
            <a:off x="351136" y="1227221"/>
            <a:ext cx="3438812" cy="1147711"/>
            <a:chOff x="351136" y="1227221"/>
            <a:chExt cx="3438812" cy="1147711"/>
          </a:xfrm>
        </p:grpSpPr>
        <p:sp>
          <p:nvSpPr>
            <p:cNvPr id="63" name="object 20">
              <a:extLst>
                <a:ext uri="{FF2B5EF4-FFF2-40B4-BE49-F238E27FC236}">
                  <a16:creationId xmlns:a16="http://schemas.microsoft.com/office/drawing/2014/main" id="{223FA08D-043D-7FC8-14C0-62FDB824C674}"/>
                </a:ext>
              </a:extLst>
            </p:cNvPr>
            <p:cNvSpPr txBox="1"/>
            <p:nvPr/>
          </p:nvSpPr>
          <p:spPr>
            <a:xfrm>
              <a:off x="1311155" y="1545092"/>
              <a:ext cx="2478793" cy="475570"/>
            </a:xfrm>
            <a:prstGeom prst="rect">
              <a:avLst/>
            </a:prstGeom>
            <a:solidFill>
              <a:srgbClr val="A4B3D0"/>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LOOK AFTER YOUR BODY</a:t>
              </a:r>
            </a:p>
          </p:txBody>
        </p:sp>
        <p:sp>
          <p:nvSpPr>
            <p:cNvPr id="64" name="Oval 63">
              <a:extLst>
                <a:ext uri="{FF2B5EF4-FFF2-40B4-BE49-F238E27FC236}">
                  <a16:creationId xmlns:a16="http://schemas.microsoft.com/office/drawing/2014/main" id="{BF38FB12-D941-EFFC-1CF9-53AAC3FF14CA}"/>
                </a:ext>
              </a:extLst>
            </p:cNvPr>
            <p:cNvSpPr/>
            <p:nvPr/>
          </p:nvSpPr>
          <p:spPr>
            <a:xfrm>
              <a:off x="351136" y="1227221"/>
              <a:ext cx="1157708" cy="1147711"/>
            </a:xfrm>
            <a:prstGeom prst="ellipse">
              <a:avLst/>
            </a:prstGeom>
            <a:solidFill>
              <a:srgbClr val="A4B4D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a:extLst>
                <a:ext uri="{FF2B5EF4-FFF2-40B4-BE49-F238E27FC236}">
                  <a16:creationId xmlns:a16="http://schemas.microsoft.com/office/drawing/2014/main" id="{8F66D0C7-16B5-FFA8-AABB-A288EAFDFE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339" y="1306627"/>
              <a:ext cx="952500" cy="952500"/>
            </a:xfrm>
            <a:prstGeom prst="rect">
              <a:avLst/>
            </a:prstGeom>
          </p:spPr>
        </p:pic>
      </p:grpSp>
      <p:grpSp>
        <p:nvGrpSpPr>
          <p:cNvPr id="156" name="Group 155">
            <a:extLst>
              <a:ext uri="{FF2B5EF4-FFF2-40B4-BE49-F238E27FC236}">
                <a16:creationId xmlns:a16="http://schemas.microsoft.com/office/drawing/2014/main" id="{929C0491-022B-FDEE-F589-DF729E71740A}"/>
              </a:ext>
            </a:extLst>
          </p:cNvPr>
          <p:cNvGrpSpPr/>
          <p:nvPr/>
        </p:nvGrpSpPr>
        <p:grpSpPr>
          <a:xfrm>
            <a:off x="8368632" y="1227221"/>
            <a:ext cx="3438812" cy="1147711"/>
            <a:chOff x="8368632" y="1227221"/>
            <a:chExt cx="3438812" cy="1147711"/>
          </a:xfrm>
        </p:grpSpPr>
        <p:sp>
          <p:nvSpPr>
            <p:cNvPr id="103" name="object 20">
              <a:extLst>
                <a:ext uri="{FF2B5EF4-FFF2-40B4-BE49-F238E27FC236}">
                  <a16:creationId xmlns:a16="http://schemas.microsoft.com/office/drawing/2014/main" id="{7227393B-0AD7-F78B-610E-3D8D448E25B5}"/>
                </a:ext>
              </a:extLst>
            </p:cNvPr>
            <p:cNvSpPr txBox="1"/>
            <p:nvPr/>
          </p:nvSpPr>
          <p:spPr>
            <a:xfrm>
              <a:off x="9328651" y="1545092"/>
              <a:ext cx="2478793" cy="475570"/>
            </a:xfrm>
            <a:prstGeom prst="rect">
              <a:avLst/>
            </a:prstGeom>
            <a:solidFill>
              <a:srgbClr val="A4B3D0"/>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ASK</a:t>
              </a:r>
            </a:p>
          </p:txBody>
        </p:sp>
        <p:sp>
          <p:nvSpPr>
            <p:cNvPr id="105" name="Oval 104">
              <a:extLst>
                <a:ext uri="{FF2B5EF4-FFF2-40B4-BE49-F238E27FC236}">
                  <a16:creationId xmlns:a16="http://schemas.microsoft.com/office/drawing/2014/main" id="{011BC6A4-D212-E263-110C-A0FAC651E66D}"/>
                </a:ext>
              </a:extLst>
            </p:cNvPr>
            <p:cNvSpPr/>
            <p:nvPr/>
          </p:nvSpPr>
          <p:spPr>
            <a:xfrm>
              <a:off x="8368632" y="1227221"/>
              <a:ext cx="1157708" cy="1147711"/>
            </a:xfrm>
            <a:prstGeom prst="ellipse">
              <a:avLst/>
            </a:prstGeom>
            <a:solidFill>
              <a:srgbClr val="A4B4D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 name="Graphic 121">
              <a:extLst>
                <a:ext uri="{FF2B5EF4-FFF2-40B4-BE49-F238E27FC236}">
                  <a16:creationId xmlns:a16="http://schemas.microsoft.com/office/drawing/2014/main" id="{0EF74C53-F6E6-CF97-75E2-362E97399B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81176" y="1303808"/>
              <a:ext cx="952500" cy="952500"/>
            </a:xfrm>
            <a:prstGeom prst="rect">
              <a:avLst/>
            </a:prstGeom>
          </p:spPr>
        </p:pic>
      </p:grpSp>
      <p:grpSp>
        <p:nvGrpSpPr>
          <p:cNvPr id="160" name="Group 159">
            <a:extLst>
              <a:ext uri="{FF2B5EF4-FFF2-40B4-BE49-F238E27FC236}">
                <a16:creationId xmlns:a16="http://schemas.microsoft.com/office/drawing/2014/main" id="{4EA42097-6265-2D01-992E-0809FA089897}"/>
              </a:ext>
            </a:extLst>
          </p:cNvPr>
          <p:cNvGrpSpPr/>
          <p:nvPr/>
        </p:nvGrpSpPr>
        <p:grpSpPr>
          <a:xfrm>
            <a:off x="4359884" y="5221704"/>
            <a:ext cx="3438812" cy="1147711"/>
            <a:chOff x="4359884" y="5221704"/>
            <a:chExt cx="3438812" cy="1147711"/>
          </a:xfrm>
        </p:grpSpPr>
        <p:sp>
          <p:nvSpPr>
            <p:cNvPr id="98" name="object 20">
              <a:extLst>
                <a:ext uri="{FF2B5EF4-FFF2-40B4-BE49-F238E27FC236}">
                  <a16:creationId xmlns:a16="http://schemas.microsoft.com/office/drawing/2014/main" id="{33EF2608-501D-8959-4623-905C7A5946AF}"/>
                </a:ext>
              </a:extLst>
            </p:cNvPr>
            <p:cNvSpPr txBox="1"/>
            <p:nvPr/>
          </p:nvSpPr>
          <p:spPr>
            <a:xfrm>
              <a:off x="5319903" y="5539575"/>
              <a:ext cx="2478793" cy="475570"/>
            </a:xfrm>
            <a:prstGeom prst="rect">
              <a:avLst/>
            </a:prstGeom>
            <a:solidFill>
              <a:srgbClr val="A4B3D0"/>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BREAK IT DOWN</a:t>
              </a:r>
            </a:p>
          </p:txBody>
        </p:sp>
        <p:sp>
          <p:nvSpPr>
            <p:cNvPr id="100" name="Oval 99">
              <a:extLst>
                <a:ext uri="{FF2B5EF4-FFF2-40B4-BE49-F238E27FC236}">
                  <a16:creationId xmlns:a16="http://schemas.microsoft.com/office/drawing/2014/main" id="{A8536BDF-6CF6-2DEA-2446-E77FD19B30B7}"/>
                </a:ext>
              </a:extLst>
            </p:cNvPr>
            <p:cNvSpPr/>
            <p:nvPr/>
          </p:nvSpPr>
          <p:spPr>
            <a:xfrm>
              <a:off x="4359884" y="5221704"/>
              <a:ext cx="1157708" cy="1147711"/>
            </a:xfrm>
            <a:prstGeom prst="ellipse">
              <a:avLst/>
            </a:prstGeom>
            <a:solidFill>
              <a:srgbClr val="A4B4D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a:extLst>
                <a:ext uri="{FF2B5EF4-FFF2-40B4-BE49-F238E27FC236}">
                  <a16:creationId xmlns:a16="http://schemas.microsoft.com/office/drawing/2014/main" id="{823AD9EE-EA61-DC3F-F609-7C4B8E3C55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79143" y="5311999"/>
              <a:ext cx="952500" cy="952500"/>
            </a:xfrm>
            <a:prstGeom prst="rect">
              <a:avLst/>
            </a:prstGeom>
          </p:spPr>
        </p:pic>
      </p:grpSp>
      <p:grpSp>
        <p:nvGrpSpPr>
          <p:cNvPr id="157" name="Group 156">
            <a:extLst>
              <a:ext uri="{FF2B5EF4-FFF2-40B4-BE49-F238E27FC236}">
                <a16:creationId xmlns:a16="http://schemas.microsoft.com/office/drawing/2014/main" id="{15AE856D-E014-7A91-2856-A2249730BE39}"/>
              </a:ext>
            </a:extLst>
          </p:cNvPr>
          <p:cNvGrpSpPr/>
          <p:nvPr/>
        </p:nvGrpSpPr>
        <p:grpSpPr>
          <a:xfrm>
            <a:off x="8368632" y="2526631"/>
            <a:ext cx="3438812" cy="1147711"/>
            <a:chOff x="8368632" y="2526631"/>
            <a:chExt cx="3438812" cy="1147711"/>
          </a:xfrm>
        </p:grpSpPr>
        <p:sp>
          <p:nvSpPr>
            <p:cNvPr id="108" name="object 20">
              <a:extLst>
                <a:ext uri="{FF2B5EF4-FFF2-40B4-BE49-F238E27FC236}">
                  <a16:creationId xmlns:a16="http://schemas.microsoft.com/office/drawing/2014/main" id="{0322795C-D8E1-9B8F-378C-F8137DE0BCDB}"/>
                </a:ext>
              </a:extLst>
            </p:cNvPr>
            <p:cNvSpPr txBox="1"/>
            <p:nvPr/>
          </p:nvSpPr>
          <p:spPr>
            <a:xfrm>
              <a:off x="9328651" y="2844502"/>
              <a:ext cx="2478793" cy="475570"/>
            </a:xfrm>
            <a:prstGeom prst="rect">
              <a:avLst/>
            </a:prstGeom>
            <a:solidFill>
              <a:srgbClr val="F5CFD5"/>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CHANGE IT UP</a:t>
              </a:r>
            </a:p>
          </p:txBody>
        </p:sp>
        <p:sp>
          <p:nvSpPr>
            <p:cNvPr id="110" name="Oval 109">
              <a:extLst>
                <a:ext uri="{FF2B5EF4-FFF2-40B4-BE49-F238E27FC236}">
                  <a16:creationId xmlns:a16="http://schemas.microsoft.com/office/drawing/2014/main" id="{A7E53463-4867-F287-B1D8-8D847119AFB3}"/>
                </a:ext>
              </a:extLst>
            </p:cNvPr>
            <p:cNvSpPr/>
            <p:nvPr/>
          </p:nvSpPr>
          <p:spPr>
            <a:xfrm>
              <a:off x="8368632" y="2526631"/>
              <a:ext cx="1157708" cy="1147711"/>
            </a:xfrm>
            <a:prstGeom prst="ellipse">
              <a:avLst/>
            </a:prstGeom>
            <a:solidFill>
              <a:srgbClr val="F5CFD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4" name="Graphic 123">
              <a:extLst>
                <a:ext uri="{FF2B5EF4-FFF2-40B4-BE49-F238E27FC236}">
                  <a16:creationId xmlns:a16="http://schemas.microsoft.com/office/drawing/2014/main" id="{28759353-8D21-3D9B-B4D9-BDEB0EF0FB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81176" y="2620496"/>
              <a:ext cx="952500" cy="952500"/>
            </a:xfrm>
            <a:prstGeom prst="rect">
              <a:avLst/>
            </a:prstGeom>
          </p:spPr>
        </p:pic>
      </p:grpSp>
      <p:grpSp>
        <p:nvGrpSpPr>
          <p:cNvPr id="159" name="Group 158">
            <a:extLst>
              <a:ext uri="{FF2B5EF4-FFF2-40B4-BE49-F238E27FC236}">
                <a16:creationId xmlns:a16="http://schemas.microsoft.com/office/drawing/2014/main" id="{4447660B-8A14-EE95-1CBB-E89AB54F04AD}"/>
              </a:ext>
            </a:extLst>
          </p:cNvPr>
          <p:cNvGrpSpPr/>
          <p:nvPr/>
        </p:nvGrpSpPr>
        <p:grpSpPr>
          <a:xfrm>
            <a:off x="8368632" y="5221704"/>
            <a:ext cx="3438812" cy="1147711"/>
            <a:chOff x="8368632" y="5221704"/>
            <a:chExt cx="3438812" cy="1147711"/>
          </a:xfrm>
        </p:grpSpPr>
        <p:sp>
          <p:nvSpPr>
            <p:cNvPr id="118" name="object 20">
              <a:extLst>
                <a:ext uri="{FF2B5EF4-FFF2-40B4-BE49-F238E27FC236}">
                  <a16:creationId xmlns:a16="http://schemas.microsoft.com/office/drawing/2014/main" id="{8C258B74-E176-E662-4D4D-DEECDED9668E}"/>
                </a:ext>
              </a:extLst>
            </p:cNvPr>
            <p:cNvSpPr txBox="1"/>
            <p:nvPr/>
          </p:nvSpPr>
          <p:spPr>
            <a:xfrm>
              <a:off x="9328651" y="5539575"/>
              <a:ext cx="2478793" cy="475570"/>
            </a:xfrm>
            <a:prstGeom prst="rect">
              <a:avLst/>
            </a:prstGeom>
            <a:solidFill>
              <a:srgbClr val="F5CFD5"/>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CONNECT</a:t>
              </a:r>
            </a:p>
          </p:txBody>
        </p:sp>
        <p:sp>
          <p:nvSpPr>
            <p:cNvPr id="120" name="Oval 119">
              <a:extLst>
                <a:ext uri="{FF2B5EF4-FFF2-40B4-BE49-F238E27FC236}">
                  <a16:creationId xmlns:a16="http://schemas.microsoft.com/office/drawing/2014/main" id="{751C9353-CD93-CCBC-1BD9-8019EACA03CB}"/>
                </a:ext>
              </a:extLst>
            </p:cNvPr>
            <p:cNvSpPr/>
            <p:nvPr/>
          </p:nvSpPr>
          <p:spPr>
            <a:xfrm>
              <a:off x="8368632" y="5221704"/>
              <a:ext cx="1157708" cy="1147711"/>
            </a:xfrm>
            <a:prstGeom prst="ellipse">
              <a:avLst/>
            </a:prstGeom>
            <a:solidFill>
              <a:srgbClr val="F5CFD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5" name="Graphic 124">
              <a:extLst>
                <a:ext uri="{FF2B5EF4-FFF2-40B4-BE49-F238E27FC236}">
                  <a16:creationId xmlns:a16="http://schemas.microsoft.com/office/drawing/2014/main" id="{EBA401EF-0D44-D2F2-E6A6-031A3F64D6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81176" y="5311999"/>
              <a:ext cx="952500" cy="952500"/>
            </a:xfrm>
            <a:prstGeom prst="rect">
              <a:avLst/>
            </a:prstGeom>
          </p:spPr>
        </p:pic>
      </p:grpSp>
      <p:grpSp>
        <p:nvGrpSpPr>
          <p:cNvPr id="161" name="Group 160">
            <a:extLst>
              <a:ext uri="{FF2B5EF4-FFF2-40B4-BE49-F238E27FC236}">
                <a16:creationId xmlns:a16="http://schemas.microsoft.com/office/drawing/2014/main" id="{E7F72419-E5C2-28B3-96E0-BF4099BEE11E}"/>
              </a:ext>
            </a:extLst>
          </p:cNvPr>
          <p:cNvGrpSpPr/>
          <p:nvPr/>
        </p:nvGrpSpPr>
        <p:grpSpPr>
          <a:xfrm>
            <a:off x="351136" y="5221704"/>
            <a:ext cx="3438812" cy="1147711"/>
            <a:chOff x="351136" y="5221704"/>
            <a:chExt cx="3438812" cy="1147711"/>
          </a:xfrm>
        </p:grpSpPr>
        <p:sp>
          <p:nvSpPr>
            <p:cNvPr id="78" name="object 20">
              <a:extLst>
                <a:ext uri="{FF2B5EF4-FFF2-40B4-BE49-F238E27FC236}">
                  <a16:creationId xmlns:a16="http://schemas.microsoft.com/office/drawing/2014/main" id="{822D538B-8549-F5F8-6A64-E68409498BB6}"/>
                </a:ext>
              </a:extLst>
            </p:cNvPr>
            <p:cNvSpPr txBox="1"/>
            <p:nvPr/>
          </p:nvSpPr>
          <p:spPr>
            <a:xfrm>
              <a:off x="1311155" y="5539575"/>
              <a:ext cx="2478793" cy="475570"/>
            </a:xfrm>
            <a:prstGeom prst="rect">
              <a:avLst/>
            </a:prstGeom>
            <a:solidFill>
              <a:srgbClr val="F5CFD5"/>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DEEP BREATHING</a:t>
              </a:r>
            </a:p>
          </p:txBody>
        </p:sp>
        <p:sp>
          <p:nvSpPr>
            <p:cNvPr id="80" name="Oval 79">
              <a:extLst>
                <a:ext uri="{FF2B5EF4-FFF2-40B4-BE49-F238E27FC236}">
                  <a16:creationId xmlns:a16="http://schemas.microsoft.com/office/drawing/2014/main" id="{E95A0D20-684C-A0F0-1F4B-0FD7C558899A}"/>
                </a:ext>
              </a:extLst>
            </p:cNvPr>
            <p:cNvSpPr/>
            <p:nvPr/>
          </p:nvSpPr>
          <p:spPr>
            <a:xfrm>
              <a:off x="351136" y="5221704"/>
              <a:ext cx="1157708" cy="1147711"/>
            </a:xfrm>
            <a:prstGeom prst="ellipse">
              <a:avLst/>
            </a:prstGeom>
            <a:solidFill>
              <a:srgbClr val="F5CFD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Graphic 125">
              <a:extLst>
                <a:ext uri="{FF2B5EF4-FFF2-40B4-BE49-F238E27FC236}">
                  <a16:creationId xmlns:a16="http://schemas.microsoft.com/office/drawing/2014/main" id="{9D149B9A-EB5E-BA38-590B-49367F22DA8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0339" y="5311999"/>
              <a:ext cx="952500" cy="952500"/>
            </a:xfrm>
            <a:prstGeom prst="rect">
              <a:avLst/>
            </a:prstGeom>
          </p:spPr>
        </p:pic>
      </p:grpSp>
      <p:grpSp>
        <p:nvGrpSpPr>
          <p:cNvPr id="158" name="Group 157">
            <a:extLst>
              <a:ext uri="{FF2B5EF4-FFF2-40B4-BE49-F238E27FC236}">
                <a16:creationId xmlns:a16="http://schemas.microsoft.com/office/drawing/2014/main" id="{BA9880B3-3C2E-D139-F113-D6C8FE5BC462}"/>
              </a:ext>
            </a:extLst>
          </p:cNvPr>
          <p:cNvGrpSpPr/>
          <p:nvPr/>
        </p:nvGrpSpPr>
        <p:grpSpPr>
          <a:xfrm>
            <a:off x="8368632" y="3850104"/>
            <a:ext cx="3438812" cy="1147711"/>
            <a:chOff x="8368632" y="3850104"/>
            <a:chExt cx="3438812" cy="1147711"/>
          </a:xfrm>
        </p:grpSpPr>
        <p:sp>
          <p:nvSpPr>
            <p:cNvPr id="113" name="object 20">
              <a:extLst>
                <a:ext uri="{FF2B5EF4-FFF2-40B4-BE49-F238E27FC236}">
                  <a16:creationId xmlns:a16="http://schemas.microsoft.com/office/drawing/2014/main" id="{DE77B6E5-8E7E-F749-60C0-2263472147EC}"/>
                </a:ext>
              </a:extLst>
            </p:cNvPr>
            <p:cNvSpPr txBox="1"/>
            <p:nvPr/>
          </p:nvSpPr>
          <p:spPr>
            <a:xfrm>
              <a:off x="9328651" y="4167975"/>
              <a:ext cx="2478793" cy="475570"/>
            </a:xfrm>
            <a:prstGeom prst="rect">
              <a:avLst/>
            </a:prstGeom>
            <a:solidFill>
              <a:srgbClr val="A4B3D0"/>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LIST THE POSITIVES</a:t>
              </a:r>
            </a:p>
          </p:txBody>
        </p:sp>
        <p:sp>
          <p:nvSpPr>
            <p:cNvPr id="115" name="Oval 114">
              <a:extLst>
                <a:ext uri="{FF2B5EF4-FFF2-40B4-BE49-F238E27FC236}">
                  <a16:creationId xmlns:a16="http://schemas.microsoft.com/office/drawing/2014/main" id="{F62D9A29-1E78-A4A5-552D-5610C866E263}"/>
                </a:ext>
              </a:extLst>
            </p:cNvPr>
            <p:cNvSpPr/>
            <p:nvPr/>
          </p:nvSpPr>
          <p:spPr>
            <a:xfrm>
              <a:off x="8368632" y="3850104"/>
              <a:ext cx="1157708" cy="1147711"/>
            </a:xfrm>
            <a:prstGeom prst="ellipse">
              <a:avLst/>
            </a:prstGeom>
            <a:solidFill>
              <a:srgbClr val="A4B4D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0" name="Graphic 129">
              <a:extLst>
                <a:ext uri="{FF2B5EF4-FFF2-40B4-BE49-F238E27FC236}">
                  <a16:creationId xmlns:a16="http://schemas.microsoft.com/office/drawing/2014/main" id="{269F805B-ED6D-3202-018C-376D07745F7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81176" y="3934709"/>
              <a:ext cx="952500" cy="952500"/>
            </a:xfrm>
            <a:prstGeom prst="rect">
              <a:avLst/>
            </a:prstGeom>
          </p:spPr>
        </p:pic>
      </p:grpSp>
      <p:grpSp>
        <p:nvGrpSpPr>
          <p:cNvPr id="166" name="Group 165">
            <a:extLst>
              <a:ext uri="{FF2B5EF4-FFF2-40B4-BE49-F238E27FC236}">
                <a16:creationId xmlns:a16="http://schemas.microsoft.com/office/drawing/2014/main" id="{19BB9D40-DBE0-C874-E1A8-72E122FFF000}"/>
              </a:ext>
            </a:extLst>
          </p:cNvPr>
          <p:cNvGrpSpPr/>
          <p:nvPr/>
        </p:nvGrpSpPr>
        <p:grpSpPr>
          <a:xfrm>
            <a:off x="4359884" y="2526631"/>
            <a:ext cx="3438812" cy="1147711"/>
            <a:chOff x="4359884" y="2526631"/>
            <a:chExt cx="3438812" cy="1147711"/>
          </a:xfrm>
        </p:grpSpPr>
        <p:sp>
          <p:nvSpPr>
            <p:cNvPr id="88" name="object 20">
              <a:extLst>
                <a:ext uri="{FF2B5EF4-FFF2-40B4-BE49-F238E27FC236}">
                  <a16:creationId xmlns:a16="http://schemas.microsoft.com/office/drawing/2014/main" id="{620B7576-09F1-858D-B15D-56B5B9F7B537}"/>
                </a:ext>
              </a:extLst>
            </p:cNvPr>
            <p:cNvSpPr txBox="1"/>
            <p:nvPr/>
          </p:nvSpPr>
          <p:spPr>
            <a:xfrm>
              <a:off x="5319903" y="2844502"/>
              <a:ext cx="2478793" cy="475570"/>
            </a:xfrm>
            <a:prstGeom prst="rect">
              <a:avLst/>
            </a:prstGeom>
            <a:solidFill>
              <a:srgbClr val="A4B3D0"/>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ROUTINE</a:t>
              </a:r>
            </a:p>
          </p:txBody>
        </p:sp>
        <p:sp>
          <p:nvSpPr>
            <p:cNvPr id="90" name="Oval 89">
              <a:extLst>
                <a:ext uri="{FF2B5EF4-FFF2-40B4-BE49-F238E27FC236}">
                  <a16:creationId xmlns:a16="http://schemas.microsoft.com/office/drawing/2014/main" id="{71ACB471-97EA-5C1E-DED6-1D2CFE96123B}"/>
                </a:ext>
              </a:extLst>
            </p:cNvPr>
            <p:cNvSpPr/>
            <p:nvPr/>
          </p:nvSpPr>
          <p:spPr>
            <a:xfrm>
              <a:off x="4359884" y="2526631"/>
              <a:ext cx="1157708" cy="1147711"/>
            </a:xfrm>
            <a:prstGeom prst="ellipse">
              <a:avLst/>
            </a:prstGeom>
            <a:solidFill>
              <a:srgbClr val="A4B4D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4" name="Graphic 133">
              <a:extLst>
                <a:ext uri="{FF2B5EF4-FFF2-40B4-BE49-F238E27FC236}">
                  <a16:creationId xmlns:a16="http://schemas.microsoft.com/office/drawing/2014/main" id="{4B415C26-1D91-3E92-B15F-3B23D9880A7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479143" y="2620496"/>
              <a:ext cx="952500" cy="952500"/>
            </a:xfrm>
            <a:prstGeom prst="rect">
              <a:avLst/>
            </a:prstGeom>
          </p:spPr>
        </p:pic>
      </p:grpSp>
      <p:grpSp>
        <p:nvGrpSpPr>
          <p:cNvPr id="167" name="Group 166">
            <a:extLst>
              <a:ext uri="{FF2B5EF4-FFF2-40B4-BE49-F238E27FC236}">
                <a16:creationId xmlns:a16="http://schemas.microsoft.com/office/drawing/2014/main" id="{E894014D-8969-EC72-0230-F71B3DFE4FA0}"/>
              </a:ext>
            </a:extLst>
          </p:cNvPr>
          <p:cNvGrpSpPr/>
          <p:nvPr/>
        </p:nvGrpSpPr>
        <p:grpSpPr>
          <a:xfrm>
            <a:off x="4359884" y="3850104"/>
            <a:ext cx="3438812" cy="1147711"/>
            <a:chOff x="4359884" y="3850104"/>
            <a:chExt cx="3438812" cy="1147711"/>
          </a:xfrm>
        </p:grpSpPr>
        <p:sp>
          <p:nvSpPr>
            <p:cNvPr id="93" name="object 20">
              <a:extLst>
                <a:ext uri="{FF2B5EF4-FFF2-40B4-BE49-F238E27FC236}">
                  <a16:creationId xmlns:a16="http://schemas.microsoft.com/office/drawing/2014/main" id="{D5486651-CB4F-AFE2-7E52-F13476076A7D}"/>
                </a:ext>
              </a:extLst>
            </p:cNvPr>
            <p:cNvSpPr txBox="1"/>
            <p:nvPr/>
          </p:nvSpPr>
          <p:spPr>
            <a:xfrm>
              <a:off x="5319903" y="4167975"/>
              <a:ext cx="2478793" cy="475570"/>
            </a:xfrm>
            <a:prstGeom prst="rect">
              <a:avLst/>
            </a:prstGeom>
            <a:solidFill>
              <a:srgbClr val="F5CFD5"/>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STOP, BREATHE, THINK</a:t>
              </a:r>
            </a:p>
          </p:txBody>
        </p:sp>
        <p:sp>
          <p:nvSpPr>
            <p:cNvPr id="95" name="Oval 94">
              <a:extLst>
                <a:ext uri="{FF2B5EF4-FFF2-40B4-BE49-F238E27FC236}">
                  <a16:creationId xmlns:a16="http://schemas.microsoft.com/office/drawing/2014/main" id="{0DABFAA3-C62F-7948-636A-C526C6AE1A83}"/>
                </a:ext>
              </a:extLst>
            </p:cNvPr>
            <p:cNvSpPr/>
            <p:nvPr/>
          </p:nvSpPr>
          <p:spPr>
            <a:xfrm>
              <a:off x="4359884" y="3850104"/>
              <a:ext cx="1157708" cy="1147711"/>
            </a:xfrm>
            <a:prstGeom prst="ellipse">
              <a:avLst/>
            </a:prstGeom>
            <a:solidFill>
              <a:srgbClr val="F5CFD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6" name="Graphic 135">
              <a:extLst>
                <a:ext uri="{FF2B5EF4-FFF2-40B4-BE49-F238E27FC236}">
                  <a16:creationId xmlns:a16="http://schemas.microsoft.com/office/drawing/2014/main" id="{BB568494-BB3C-9957-2FA5-B024FB2F5E1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479143" y="3934709"/>
              <a:ext cx="952500" cy="952500"/>
            </a:xfrm>
            <a:prstGeom prst="rect">
              <a:avLst/>
            </a:prstGeom>
          </p:spPr>
        </p:pic>
      </p:grpSp>
      <p:grpSp>
        <p:nvGrpSpPr>
          <p:cNvPr id="162" name="Group 161">
            <a:extLst>
              <a:ext uri="{FF2B5EF4-FFF2-40B4-BE49-F238E27FC236}">
                <a16:creationId xmlns:a16="http://schemas.microsoft.com/office/drawing/2014/main" id="{92977288-C1DB-AA9B-3E61-0923B2FAE62D}"/>
              </a:ext>
            </a:extLst>
          </p:cNvPr>
          <p:cNvGrpSpPr/>
          <p:nvPr/>
        </p:nvGrpSpPr>
        <p:grpSpPr>
          <a:xfrm>
            <a:off x="351136" y="3850104"/>
            <a:ext cx="3438812" cy="1147711"/>
            <a:chOff x="351136" y="3850104"/>
            <a:chExt cx="3438812" cy="1147711"/>
          </a:xfrm>
        </p:grpSpPr>
        <p:sp>
          <p:nvSpPr>
            <p:cNvPr id="73" name="object 20">
              <a:extLst>
                <a:ext uri="{FF2B5EF4-FFF2-40B4-BE49-F238E27FC236}">
                  <a16:creationId xmlns:a16="http://schemas.microsoft.com/office/drawing/2014/main" id="{A32A6A82-6497-876C-A83E-E624D5005F5B}"/>
                </a:ext>
              </a:extLst>
            </p:cNvPr>
            <p:cNvSpPr txBox="1"/>
            <p:nvPr/>
          </p:nvSpPr>
          <p:spPr>
            <a:xfrm>
              <a:off x="1311155" y="4167975"/>
              <a:ext cx="2478793" cy="475570"/>
            </a:xfrm>
            <a:prstGeom prst="rect">
              <a:avLst/>
            </a:prstGeom>
            <a:solidFill>
              <a:srgbClr val="A4B3D0"/>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TAKE A BREAK</a:t>
              </a:r>
            </a:p>
          </p:txBody>
        </p:sp>
        <p:sp>
          <p:nvSpPr>
            <p:cNvPr id="75" name="Oval 74">
              <a:extLst>
                <a:ext uri="{FF2B5EF4-FFF2-40B4-BE49-F238E27FC236}">
                  <a16:creationId xmlns:a16="http://schemas.microsoft.com/office/drawing/2014/main" id="{00705448-3EDB-6E3B-3767-82191E3489B2}"/>
                </a:ext>
              </a:extLst>
            </p:cNvPr>
            <p:cNvSpPr/>
            <p:nvPr/>
          </p:nvSpPr>
          <p:spPr>
            <a:xfrm>
              <a:off x="351136" y="3850104"/>
              <a:ext cx="1157708" cy="1147711"/>
            </a:xfrm>
            <a:prstGeom prst="ellipse">
              <a:avLst/>
            </a:prstGeom>
            <a:solidFill>
              <a:srgbClr val="A4B4D0"/>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a:extLst>
                <a:ext uri="{FF2B5EF4-FFF2-40B4-BE49-F238E27FC236}">
                  <a16:creationId xmlns:a16="http://schemas.microsoft.com/office/drawing/2014/main" id="{D3C8B750-1C00-9F9A-7283-282D23B8083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60339" y="3934709"/>
              <a:ext cx="952500" cy="952500"/>
            </a:xfrm>
            <a:prstGeom prst="rect">
              <a:avLst/>
            </a:prstGeom>
          </p:spPr>
        </p:pic>
      </p:grpSp>
      <p:grpSp>
        <p:nvGrpSpPr>
          <p:cNvPr id="165" name="Group 164">
            <a:extLst>
              <a:ext uri="{FF2B5EF4-FFF2-40B4-BE49-F238E27FC236}">
                <a16:creationId xmlns:a16="http://schemas.microsoft.com/office/drawing/2014/main" id="{85BBD3E7-C134-874F-4EE9-11FE0BAF1CB0}"/>
              </a:ext>
            </a:extLst>
          </p:cNvPr>
          <p:cNvGrpSpPr/>
          <p:nvPr/>
        </p:nvGrpSpPr>
        <p:grpSpPr>
          <a:xfrm>
            <a:off x="4359884" y="1227221"/>
            <a:ext cx="3438812" cy="1147711"/>
            <a:chOff x="4359884" y="1227221"/>
            <a:chExt cx="3438812" cy="1147711"/>
          </a:xfrm>
        </p:grpSpPr>
        <p:sp>
          <p:nvSpPr>
            <p:cNvPr id="83" name="object 20">
              <a:extLst>
                <a:ext uri="{FF2B5EF4-FFF2-40B4-BE49-F238E27FC236}">
                  <a16:creationId xmlns:a16="http://schemas.microsoft.com/office/drawing/2014/main" id="{40444C54-8109-BA22-0921-5F739EC204C4}"/>
                </a:ext>
              </a:extLst>
            </p:cNvPr>
            <p:cNvSpPr txBox="1"/>
            <p:nvPr/>
          </p:nvSpPr>
          <p:spPr>
            <a:xfrm>
              <a:off x="5319903" y="1545092"/>
              <a:ext cx="2478793" cy="475570"/>
            </a:xfrm>
            <a:prstGeom prst="rect">
              <a:avLst/>
            </a:prstGeom>
            <a:solidFill>
              <a:srgbClr val="F5CFD5"/>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VISUALISE SUCCESS</a:t>
              </a:r>
            </a:p>
          </p:txBody>
        </p:sp>
        <p:sp>
          <p:nvSpPr>
            <p:cNvPr id="85" name="Oval 84">
              <a:extLst>
                <a:ext uri="{FF2B5EF4-FFF2-40B4-BE49-F238E27FC236}">
                  <a16:creationId xmlns:a16="http://schemas.microsoft.com/office/drawing/2014/main" id="{5C04FF28-EC8C-648B-1C42-67BE440BABFA}"/>
                </a:ext>
              </a:extLst>
            </p:cNvPr>
            <p:cNvSpPr/>
            <p:nvPr/>
          </p:nvSpPr>
          <p:spPr>
            <a:xfrm>
              <a:off x="4359884" y="1227221"/>
              <a:ext cx="1157708" cy="1147711"/>
            </a:xfrm>
            <a:prstGeom prst="ellipse">
              <a:avLst/>
            </a:prstGeom>
            <a:solidFill>
              <a:srgbClr val="F5CFD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8" name="Graphic 137">
              <a:extLst>
                <a:ext uri="{FF2B5EF4-FFF2-40B4-BE49-F238E27FC236}">
                  <a16:creationId xmlns:a16="http://schemas.microsoft.com/office/drawing/2014/main" id="{EAEA03BF-6631-D2C9-1E2D-2F4570F3DB3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479143" y="1327871"/>
              <a:ext cx="952500" cy="952500"/>
            </a:xfrm>
            <a:prstGeom prst="rect">
              <a:avLst/>
            </a:prstGeom>
          </p:spPr>
        </p:pic>
      </p:grpSp>
      <p:grpSp>
        <p:nvGrpSpPr>
          <p:cNvPr id="163" name="Group 162">
            <a:extLst>
              <a:ext uri="{FF2B5EF4-FFF2-40B4-BE49-F238E27FC236}">
                <a16:creationId xmlns:a16="http://schemas.microsoft.com/office/drawing/2014/main" id="{24EDA7B2-28C0-2857-6E74-86872DC1047D}"/>
              </a:ext>
            </a:extLst>
          </p:cNvPr>
          <p:cNvGrpSpPr/>
          <p:nvPr/>
        </p:nvGrpSpPr>
        <p:grpSpPr>
          <a:xfrm>
            <a:off x="351136" y="2526631"/>
            <a:ext cx="3438812" cy="1147711"/>
            <a:chOff x="351136" y="2526631"/>
            <a:chExt cx="3438812" cy="1147711"/>
          </a:xfrm>
        </p:grpSpPr>
        <p:sp>
          <p:nvSpPr>
            <p:cNvPr id="68" name="object 20">
              <a:extLst>
                <a:ext uri="{FF2B5EF4-FFF2-40B4-BE49-F238E27FC236}">
                  <a16:creationId xmlns:a16="http://schemas.microsoft.com/office/drawing/2014/main" id="{1E6748F5-16E0-9799-DDF3-69EDD48E5818}"/>
                </a:ext>
              </a:extLst>
            </p:cNvPr>
            <p:cNvSpPr txBox="1"/>
            <p:nvPr/>
          </p:nvSpPr>
          <p:spPr>
            <a:xfrm>
              <a:off x="1311155" y="2844502"/>
              <a:ext cx="2478793" cy="475570"/>
            </a:xfrm>
            <a:prstGeom prst="rect">
              <a:avLst/>
            </a:prstGeom>
            <a:solidFill>
              <a:srgbClr val="F5CFD5"/>
            </a:solidFill>
          </p:spPr>
          <p:txBody>
            <a:bodyPr vert="horz" wrap="square" lIns="270000" tIns="144000" rIns="270000" bIns="144000" rtlCol="0">
              <a:noAutofit/>
            </a:bodyPr>
            <a:lstStyle/>
            <a:p>
              <a:pPr marL="635" algn="ctr">
                <a:lnSpc>
                  <a:spcPct val="100000"/>
                </a:lnSpc>
              </a:pPr>
              <a:r>
                <a:rPr lang="en-GB" sz="1400" b="1" dirty="0">
                  <a:solidFill>
                    <a:srgbClr val="221F20"/>
                  </a:solidFill>
                  <a:cs typeface="Calibri"/>
                </a:rPr>
                <a:t>PLAN</a:t>
              </a:r>
            </a:p>
          </p:txBody>
        </p:sp>
        <p:sp>
          <p:nvSpPr>
            <p:cNvPr id="70" name="Oval 69">
              <a:extLst>
                <a:ext uri="{FF2B5EF4-FFF2-40B4-BE49-F238E27FC236}">
                  <a16:creationId xmlns:a16="http://schemas.microsoft.com/office/drawing/2014/main" id="{165A2F1F-4426-2307-B546-4FB6C6B60927}"/>
                </a:ext>
              </a:extLst>
            </p:cNvPr>
            <p:cNvSpPr/>
            <p:nvPr/>
          </p:nvSpPr>
          <p:spPr>
            <a:xfrm>
              <a:off x="351136" y="2526631"/>
              <a:ext cx="1157708" cy="1147711"/>
            </a:xfrm>
            <a:prstGeom prst="ellipse">
              <a:avLst/>
            </a:prstGeom>
            <a:solidFill>
              <a:srgbClr val="F5CFD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aphic 70">
              <a:extLst>
                <a:ext uri="{FF2B5EF4-FFF2-40B4-BE49-F238E27FC236}">
                  <a16:creationId xmlns:a16="http://schemas.microsoft.com/office/drawing/2014/main" id="{D63D915C-E97B-D136-1D37-3D50ED362BB3}"/>
                </a:ext>
              </a:extLst>
            </p:cNvPr>
            <p:cNvGrpSpPr/>
            <p:nvPr/>
          </p:nvGrpSpPr>
          <p:grpSpPr>
            <a:xfrm>
              <a:off x="693422" y="2709934"/>
              <a:ext cx="486334" cy="773624"/>
              <a:chOff x="4722389" y="4830624"/>
              <a:chExt cx="429208" cy="682752"/>
            </a:xfrm>
            <a:noFill/>
          </p:grpSpPr>
          <p:sp>
            <p:nvSpPr>
              <p:cNvPr id="140" name="Freeform 139">
                <a:extLst>
                  <a:ext uri="{FF2B5EF4-FFF2-40B4-BE49-F238E27FC236}">
                    <a16:creationId xmlns:a16="http://schemas.microsoft.com/office/drawing/2014/main" id="{56E1C58B-9CAD-5C86-D68F-6F14F8C4436F}"/>
                  </a:ext>
                </a:extLst>
              </p:cNvPr>
              <p:cNvSpPr/>
              <p:nvPr/>
            </p:nvSpPr>
            <p:spPr>
              <a:xfrm>
                <a:off x="4722389" y="4929433"/>
                <a:ext cx="429208" cy="583942"/>
              </a:xfrm>
              <a:custGeom>
                <a:avLst/>
                <a:gdLst>
                  <a:gd name="connsiteX0" fmla="*/ 345139 w 429208"/>
                  <a:gd name="connsiteY0" fmla="*/ 0 h 583942"/>
                  <a:gd name="connsiteX1" fmla="*/ 429208 w 429208"/>
                  <a:gd name="connsiteY1" fmla="*/ 0 h 583942"/>
                  <a:gd name="connsiteX2" fmla="*/ 429208 w 429208"/>
                  <a:gd name="connsiteY2" fmla="*/ 583943 h 583942"/>
                  <a:gd name="connsiteX3" fmla="*/ 0 w 429208"/>
                  <a:gd name="connsiteY3" fmla="*/ 583943 h 583942"/>
                  <a:gd name="connsiteX4" fmla="*/ 0 w 429208"/>
                  <a:gd name="connsiteY4" fmla="*/ 0 h 583942"/>
                  <a:gd name="connsiteX5" fmla="*/ 85095 w 429208"/>
                  <a:gd name="connsiteY5" fmla="*/ 0 h 58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208" h="583942">
                    <a:moveTo>
                      <a:pt x="345139" y="0"/>
                    </a:moveTo>
                    <a:lnTo>
                      <a:pt x="429208" y="0"/>
                    </a:lnTo>
                    <a:lnTo>
                      <a:pt x="429208" y="583943"/>
                    </a:lnTo>
                    <a:lnTo>
                      <a:pt x="0" y="583943"/>
                    </a:lnTo>
                    <a:lnTo>
                      <a:pt x="0" y="0"/>
                    </a:lnTo>
                    <a:lnTo>
                      <a:pt x="85095" y="0"/>
                    </a:lnTo>
                  </a:path>
                </a:pathLst>
              </a:custGeom>
              <a:noFill/>
              <a:ln w="31750" cap="rnd">
                <a:solidFill>
                  <a:srgbClr val="231F20"/>
                </a:solidFill>
                <a:prstDash val="solid"/>
                <a:round/>
              </a:ln>
            </p:spPr>
            <p:txBody>
              <a:bodyPr rtlCol="0" anchor="ctr"/>
              <a:lstStyle/>
              <a:p>
                <a:endParaRPr lang="en-US"/>
              </a:p>
            </p:txBody>
          </p:sp>
          <p:sp>
            <p:nvSpPr>
              <p:cNvPr id="141" name="Freeform 140">
                <a:extLst>
                  <a:ext uri="{FF2B5EF4-FFF2-40B4-BE49-F238E27FC236}">
                    <a16:creationId xmlns:a16="http://schemas.microsoft.com/office/drawing/2014/main" id="{B8AB1D31-257B-4EBD-8828-8E02C2B2F5F8}"/>
                  </a:ext>
                </a:extLst>
              </p:cNvPr>
              <p:cNvSpPr/>
              <p:nvPr/>
            </p:nvSpPr>
            <p:spPr>
              <a:xfrm>
                <a:off x="4808511" y="4830624"/>
                <a:ext cx="257151" cy="130386"/>
              </a:xfrm>
              <a:custGeom>
                <a:avLst/>
                <a:gdLst>
                  <a:gd name="connsiteX0" fmla="*/ 230373 w 257151"/>
                  <a:gd name="connsiteY0" fmla="*/ 56327 h 130386"/>
                  <a:gd name="connsiteX1" fmla="*/ 173923 w 257151"/>
                  <a:gd name="connsiteY1" fmla="*/ 56327 h 130386"/>
                  <a:gd name="connsiteX2" fmla="*/ 174856 w 257151"/>
                  <a:gd name="connsiteY2" fmla="*/ 46939 h 130386"/>
                  <a:gd name="connsiteX3" fmla="*/ 128949 w 257151"/>
                  <a:gd name="connsiteY3" fmla="*/ 0 h 130386"/>
                  <a:gd name="connsiteX4" fmla="*/ 83042 w 257151"/>
                  <a:gd name="connsiteY4" fmla="*/ 46939 h 130386"/>
                  <a:gd name="connsiteX5" fmla="*/ 83976 w 257151"/>
                  <a:gd name="connsiteY5" fmla="*/ 56327 h 130386"/>
                  <a:gd name="connsiteX6" fmla="*/ 26592 w 257151"/>
                  <a:gd name="connsiteY6" fmla="*/ 56327 h 130386"/>
                  <a:gd name="connsiteX7" fmla="*/ 0 w 257151"/>
                  <a:gd name="connsiteY7" fmla="*/ 83542 h 130386"/>
                  <a:gd name="connsiteX8" fmla="*/ 0 w 257151"/>
                  <a:gd name="connsiteY8" fmla="*/ 130387 h 130386"/>
                  <a:gd name="connsiteX9" fmla="*/ 257152 w 257151"/>
                  <a:gd name="connsiteY9" fmla="*/ 130387 h 130386"/>
                  <a:gd name="connsiteX10" fmla="*/ 257152 w 257151"/>
                  <a:gd name="connsiteY10" fmla="*/ 83542 h 130386"/>
                  <a:gd name="connsiteX11" fmla="*/ 230559 w 257151"/>
                  <a:gd name="connsiteY11" fmla="*/ 56327 h 13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151" h="130386">
                    <a:moveTo>
                      <a:pt x="230373" y="56327"/>
                    </a:moveTo>
                    <a:lnTo>
                      <a:pt x="173923" y="56327"/>
                    </a:lnTo>
                    <a:cubicBezTo>
                      <a:pt x="174482" y="53293"/>
                      <a:pt x="174856" y="50163"/>
                      <a:pt x="174856" y="46939"/>
                    </a:cubicBezTo>
                    <a:cubicBezTo>
                      <a:pt x="174856" y="21052"/>
                      <a:pt x="154328" y="0"/>
                      <a:pt x="128949" y="0"/>
                    </a:cubicBezTo>
                    <a:cubicBezTo>
                      <a:pt x="103570" y="0"/>
                      <a:pt x="83042" y="21052"/>
                      <a:pt x="83042" y="46939"/>
                    </a:cubicBezTo>
                    <a:cubicBezTo>
                      <a:pt x="83042" y="50163"/>
                      <a:pt x="83322" y="53293"/>
                      <a:pt x="83976" y="56327"/>
                    </a:cubicBezTo>
                    <a:lnTo>
                      <a:pt x="26592" y="56327"/>
                    </a:lnTo>
                    <a:cubicBezTo>
                      <a:pt x="11850" y="56327"/>
                      <a:pt x="0" y="68560"/>
                      <a:pt x="0" y="83542"/>
                    </a:cubicBezTo>
                    <a:lnTo>
                      <a:pt x="0" y="130387"/>
                    </a:lnTo>
                    <a:lnTo>
                      <a:pt x="257152" y="130387"/>
                    </a:lnTo>
                    <a:lnTo>
                      <a:pt x="257152" y="83542"/>
                    </a:lnTo>
                    <a:cubicBezTo>
                      <a:pt x="257152" y="68465"/>
                      <a:pt x="245208" y="56327"/>
                      <a:pt x="230559" y="56327"/>
                    </a:cubicBezTo>
                    <a:close/>
                  </a:path>
                </a:pathLst>
              </a:custGeom>
              <a:noFill/>
              <a:ln w="31750" cap="rnd">
                <a:solidFill>
                  <a:srgbClr val="231F20"/>
                </a:solidFill>
                <a:prstDash val="solid"/>
                <a:round/>
              </a:ln>
            </p:spPr>
            <p:txBody>
              <a:bodyPr rtlCol="0" anchor="ctr"/>
              <a:lstStyle/>
              <a:p>
                <a:endParaRPr lang="en-US"/>
              </a:p>
            </p:txBody>
          </p:sp>
          <p:sp>
            <p:nvSpPr>
              <p:cNvPr id="142" name="Freeform 141">
                <a:extLst>
                  <a:ext uri="{FF2B5EF4-FFF2-40B4-BE49-F238E27FC236}">
                    <a16:creationId xmlns:a16="http://schemas.microsoft.com/office/drawing/2014/main" id="{990F8E44-4C0E-C523-B650-BC8A2D24261D}"/>
                  </a:ext>
                </a:extLst>
              </p:cNvPr>
              <p:cNvSpPr/>
              <p:nvPr/>
            </p:nvSpPr>
            <p:spPr>
              <a:xfrm>
                <a:off x="4800953" y="5311015"/>
                <a:ext cx="73898" cy="75671"/>
              </a:xfrm>
              <a:custGeom>
                <a:avLst/>
                <a:gdLst>
                  <a:gd name="connsiteX0" fmla="*/ 73898 w 73898"/>
                  <a:gd name="connsiteY0" fmla="*/ 37836 h 75671"/>
                  <a:gd name="connsiteX1" fmla="*/ 36949 w 73898"/>
                  <a:gd name="connsiteY1" fmla="*/ 75672 h 75671"/>
                  <a:gd name="connsiteX2" fmla="*/ 0 w 73898"/>
                  <a:gd name="connsiteY2" fmla="*/ 37836 h 75671"/>
                  <a:gd name="connsiteX3" fmla="*/ 36949 w 73898"/>
                  <a:gd name="connsiteY3" fmla="*/ 0 h 75671"/>
                  <a:gd name="connsiteX4" fmla="*/ 73898 w 73898"/>
                  <a:gd name="connsiteY4" fmla="*/ 37836 h 75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98" h="75671">
                    <a:moveTo>
                      <a:pt x="73898" y="37836"/>
                    </a:moveTo>
                    <a:cubicBezTo>
                      <a:pt x="73898" y="58732"/>
                      <a:pt x="57356" y="75672"/>
                      <a:pt x="36949" y="75672"/>
                    </a:cubicBezTo>
                    <a:cubicBezTo>
                      <a:pt x="16543" y="75672"/>
                      <a:pt x="0" y="58732"/>
                      <a:pt x="0" y="37836"/>
                    </a:cubicBezTo>
                    <a:cubicBezTo>
                      <a:pt x="0" y="16940"/>
                      <a:pt x="16543" y="0"/>
                      <a:pt x="36949" y="0"/>
                    </a:cubicBezTo>
                    <a:cubicBezTo>
                      <a:pt x="57356" y="0"/>
                      <a:pt x="73898" y="16940"/>
                      <a:pt x="73898" y="37836"/>
                    </a:cubicBezTo>
                    <a:close/>
                  </a:path>
                </a:pathLst>
              </a:custGeom>
              <a:noFill/>
              <a:ln w="31750" cap="rnd">
                <a:solidFill>
                  <a:srgbClr val="231F20"/>
                </a:solidFill>
                <a:prstDash val="solid"/>
                <a:round/>
              </a:ln>
            </p:spPr>
            <p:txBody>
              <a:bodyPr rtlCol="0" anchor="ctr"/>
              <a:lstStyle/>
              <a:p>
                <a:endParaRPr lang="en-US"/>
              </a:p>
            </p:txBody>
          </p:sp>
          <p:grpSp>
            <p:nvGrpSpPr>
              <p:cNvPr id="143" name="Graphic 70">
                <a:extLst>
                  <a:ext uri="{FF2B5EF4-FFF2-40B4-BE49-F238E27FC236}">
                    <a16:creationId xmlns:a16="http://schemas.microsoft.com/office/drawing/2014/main" id="{EFBED302-89B4-D3B6-5C0F-82CE9AE124C3}"/>
                  </a:ext>
                </a:extLst>
              </p:cNvPr>
              <p:cNvGrpSpPr/>
              <p:nvPr/>
            </p:nvGrpSpPr>
            <p:grpSpPr>
              <a:xfrm>
                <a:off x="4806178" y="5142603"/>
                <a:ext cx="54677" cy="55852"/>
                <a:chOff x="4806178" y="5142603"/>
                <a:chExt cx="54677" cy="55852"/>
              </a:xfrm>
            </p:grpSpPr>
            <p:sp>
              <p:nvSpPr>
                <p:cNvPr id="152" name="Freeform 151">
                  <a:extLst>
                    <a:ext uri="{FF2B5EF4-FFF2-40B4-BE49-F238E27FC236}">
                      <a16:creationId xmlns:a16="http://schemas.microsoft.com/office/drawing/2014/main" id="{EED2C982-C8E4-0627-3CA1-3CD04A2238A9}"/>
                    </a:ext>
                  </a:extLst>
                </p:cNvPr>
                <p:cNvSpPr/>
                <p:nvPr/>
              </p:nvSpPr>
              <p:spPr>
                <a:xfrm>
                  <a:off x="4806178" y="5142603"/>
                  <a:ext cx="54677" cy="55852"/>
                </a:xfrm>
                <a:custGeom>
                  <a:avLst/>
                  <a:gdLst>
                    <a:gd name="connsiteX0" fmla="*/ 0 w 54677"/>
                    <a:gd name="connsiteY0" fmla="*/ 0 h 55852"/>
                    <a:gd name="connsiteX1" fmla="*/ 54677 w 54677"/>
                    <a:gd name="connsiteY1" fmla="*/ 55853 h 55852"/>
                  </a:gdLst>
                  <a:ahLst/>
                  <a:cxnLst>
                    <a:cxn ang="0">
                      <a:pos x="connsiteX0" y="connsiteY0"/>
                    </a:cxn>
                    <a:cxn ang="0">
                      <a:pos x="connsiteX1" y="connsiteY1"/>
                    </a:cxn>
                  </a:cxnLst>
                  <a:rect l="l" t="t" r="r" b="b"/>
                  <a:pathLst>
                    <a:path w="54677" h="55852">
                      <a:moveTo>
                        <a:pt x="0" y="0"/>
                      </a:moveTo>
                      <a:lnTo>
                        <a:pt x="54677" y="55853"/>
                      </a:lnTo>
                    </a:path>
                  </a:pathLst>
                </a:custGeom>
                <a:ln w="31750" cap="rnd">
                  <a:solidFill>
                    <a:srgbClr val="231F20"/>
                  </a:solidFill>
                  <a:prstDash val="solid"/>
                  <a:round/>
                </a:ln>
              </p:spPr>
              <p:txBody>
                <a:bodyPr rtlCol="0" anchor="ctr"/>
                <a:lstStyle/>
                <a:p>
                  <a:endParaRPr lang="en-US"/>
                </a:p>
              </p:txBody>
            </p:sp>
            <p:sp>
              <p:nvSpPr>
                <p:cNvPr id="153" name="Freeform 152">
                  <a:extLst>
                    <a:ext uri="{FF2B5EF4-FFF2-40B4-BE49-F238E27FC236}">
                      <a16:creationId xmlns:a16="http://schemas.microsoft.com/office/drawing/2014/main" id="{062E2D6E-7EB2-5DAE-E5E3-422E5E3A1E08}"/>
                    </a:ext>
                  </a:extLst>
                </p:cNvPr>
                <p:cNvSpPr/>
                <p:nvPr/>
              </p:nvSpPr>
              <p:spPr>
                <a:xfrm>
                  <a:off x="4806178" y="5142603"/>
                  <a:ext cx="54677" cy="55852"/>
                </a:xfrm>
                <a:custGeom>
                  <a:avLst/>
                  <a:gdLst>
                    <a:gd name="connsiteX0" fmla="*/ 54677 w 54677"/>
                    <a:gd name="connsiteY0" fmla="*/ 0 h 55852"/>
                    <a:gd name="connsiteX1" fmla="*/ 0 w 54677"/>
                    <a:gd name="connsiteY1" fmla="*/ 55853 h 55852"/>
                  </a:gdLst>
                  <a:ahLst/>
                  <a:cxnLst>
                    <a:cxn ang="0">
                      <a:pos x="connsiteX0" y="connsiteY0"/>
                    </a:cxn>
                    <a:cxn ang="0">
                      <a:pos x="connsiteX1" y="connsiteY1"/>
                    </a:cxn>
                  </a:cxnLst>
                  <a:rect l="l" t="t" r="r" b="b"/>
                  <a:pathLst>
                    <a:path w="54677" h="55852">
                      <a:moveTo>
                        <a:pt x="54677" y="0"/>
                      </a:moveTo>
                      <a:lnTo>
                        <a:pt x="0" y="55853"/>
                      </a:lnTo>
                    </a:path>
                  </a:pathLst>
                </a:custGeom>
                <a:ln w="31750" cap="rnd">
                  <a:solidFill>
                    <a:srgbClr val="231F20"/>
                  </a:solidFill>
                  <a:prstDash val="solid"/>
                  <a:round/>
                </a:ln>
              </p:spPr>
              <p:txBody>
                <a:bodyPr rtlCol="0" anchor="ctr"/>
                <a:lstStyle/>
                <a:p>
                  <a:endParaRPr lang="en-US"/>
                </a:p>
              </p:txBody>
            </p:sp>
          </p:grpSp>
          <p:grpSp>
            <p:nvGrpSpPr>
              <p:cNvPr id="144" name="Graphic 70">
                <a:extLst>
                  <a:ext uri="{FF2B5EF4-FFF2-40B4-BE49-F238E27FC236}">
                    <a16:creationId xmlns:a16="http://schemas.microsoft.com/office/drawing/2014/main" id="{C20B44A2-8F65-7973-4251-24BE837BC1FC}"/>
                  </a:ext>
                </a:extLst>
              </p:cNvPr>
              <p:cNvGrpSpPr/>
              <p:nvPr/>
            </p:nvGrpSpPr>
            <p:grpSpPr>
              <a:xfrm>
                <a:off x="4924117" y="5048725"/>
                <a:ext cx="54677" cy="55852"/>
                <a:chOff x="4924117" y="5048725"/>
                <a:chExt cx="54677" cy="55852"/>
              </a:xfrm>
            </p:grpSpPr>
            <p:sp>
              <p:nvSpPr>
                <p:cNvPr id="150" name="Freeform 149">
                  <a:extLst>
                    <a:ext uri="{FF2B5EF4-FFF2-40B4-BE49-F238E27FC236}">
                      <a16:creationId xmlns:a16="http://schemas.microsoft.com/office/drawing/2014/main" id="{ABF3E788-D882-F05A-47FD-95B21B9C0C07}"/>
                    </a:ext>
                  </a:extLst>
                </p:cNvPr>
                <p:cNvSpPr/>
                <p:nvPr/>
              </p:nvSpPr>
              <p:spPr>
                <a:xfrm>
                  <a:off x="4924117" y="5048725"/>
                  <a:ext cx="54677" cy="55852"/>
                </a:xfrm>
                <a:custGeom>
                  <a:avLst/>
                  <a:gdLst>
                    <a:gd name="connsiteX0" fmla="*/ 0 w 54677"/>
                    <a:gd name="connsiteY0" fmla="*/ 0 h 55852"/>
                    <a:gd name="connsiteX1" fmla="*/ 54677 w 54677"/>
                    <a:gd name="connsiteY1" fmla="*/ 55853 h 55852"/>
                  </a:gdLst>
                  <a:ahLst/>
                  <a:cxnLst>
                    <a:cxn ang="0">
                      <a:pos x="connsiteX0" y="connsiteY0"/>
                    </a:cxn>
                    <a:cxn ang="0">
                      <a:pos x="connsiteX1" y="connsiteY1"/>
                    </a:cxn>
                  </a:cxnLst>
                  <a:rect l="l" t="t" r="r" b="b"/>
                  <a:pathLst>
                    <a:path w="54677" h="55852">
                      <a:moveTo>
                        <a:pt x="0" y="0"/>
                      </a:moveTo>
                      <a:lnTo>
                        <a:pt x="54677" y="55853"/>
                      </a:lnTo>
                    </a:path>
                  </a:pathLst>
                </a:custGeom>
                <a:ln w="31750" cap="rnd">
                  <a:solidFill>
                    <a:srgbClr val="231F20"/>
                  </a:solidFill>
                  <a:prstDash val="solid"/>
                  <a:round/>
                </a:ln>
              </p:spPr>
              <p:txBody>
                <a:bodyPr rtlCol="0" anchor="ctr"/>
                <a:lstStyle/>
                <a:p>
                  <a:endParaRPr lang="en-US"/>
                </a:p>
              </p:txBody>
            </p:sp>
            <p:sp>
              <p:nvSpPr>
                <p:cNvPr id="151" name="Freeform 150">
                  <a:extLst>
                    <a:ext uri="{FF2B5EF4-FFF2-40B4-BE49-F238E27FC236}">
                      <a16:creationId xmlns:a16="http://schemas.microsoft.com/office/drawing/2014/main" id="{8A166E0E-2499-0986-8F8C-7CC994612CBA}"/>
                    </a:ext>
                  </a:extLst>
                </p:cNvPr>
                <p:cNvSpPr/>
                <p:nvPr/>
              </p:nvSpPr>
              <p:spPr>
                <a:xfrm>
                  <a:off x="4924117" y="5048725"/>
                  <a:ext cx="54677" cy="55852"/>
                </a:xfrm>
                <a:custGeom>
                  <a:avLst/>
                  <a:gdLst>
                    <a:gd name="connsiteX0" fmla="*/ 54677 w 54677"/>
                    <a:gd name="connsiteY0" fmla="*/ 0 h 55852"/>
                    <a:gd name="connsiteX1" fmla="*/ 0 w 54677"/>
                    <a:gd name="connsiteY1" fmla="*/ 55853 h 55852"/>
                  </a:gdLst>
                  <a:ahLst/>
                  <a:cxnLst>
                    <a:cxn ang="0">
                      <a:pos x="connsiteX0" y="connsiteY0"/>
                    </a:cxn>
                    <a:cxn ang="0">
                      <a:pos x="connsiteX1" y="connsiteY1"/>
                    </a:cxn>
                  </a:cxnLst>
                  <a:rect l="l" t="t" r="r" b="b"/>
                  <a:pathLst>
                    <a:path w="54677" h="55852">
                      <a:moveTo>
                        <a:pt x="54677" y="0"/>
                      </a:moveTo>
                      <a:lnTo>
                        <a:pt x="0" y="55853"/>
                      </a:lnTo>
                    </a:path>
                  </a:pathLst>
                </a:custGeom>
                <a:ln w="31750" cap="rnd">
                  <a:solidFill>
                    <a:srgbClr val="231F20"/>
                  </a:solidFill>
                  <a:prstDash val="solid"/>
                  <a:round/>
                </a:ln>
              </p:spPr>
              <p:txBody>
                <a:bodyPr rtlCol="0" anchor="ctr"/>
                <a:lstStyle/>
                <a:p>
                  <a:endParaRPr lang="en-US"/>
                </a:p>
              </p:txBody>
            </p:sp>
          </p:grpSp>
          <p:grpSp>
            <p:nvGrpSpPr>
              <p:cNvPr id="145" name="Graphic 70">
                <a:extLst>
                  <a:ext uri="{FF2B5EF4-FFF2-40B4-BE49-F238E27FC236}">
                    <a16:creationId xmlns:a16="http://schemas.microsoft.com/office/drawing/2014/main" id="{205CC2D8-8619-5406-D617-C1EC903837BB}"/>
                  </a:ext>
                </a:extLst>
              </p:cNvPr>
              <p:cNvGrpSpPr/>
              <p:nvPr/>
            </p:nvGrpSpPr>
            <p:grpSpPr>
              <a:xfrm>
                <a:off x="5003427" y="5361937"/>
                <a:ext cx="54677" cy="55852"/>
                <a:chOff x="5003427" y="5361937"/>
                <a:chExt cx="54677" cy="55852"/>
              </a:xfrm>
            </p:grpSpPr>
            <p:sp>
              <p:nvSpPr>
                <p:cNvPr id="148" name="Freeform 147">
                  <a:extLst>
                    <a:ext uri="{FF2B5EF4-FFF2-40B4-BE49-F238E27FC236}">
                      <a16:creationId xmlns:a16="http://schemas.microsoft.com/office/drawing/2014/main" id="{1C772671-2104-3E14-370C-D1FC5B1AF6D3}"/>
                    </a:ext>
                  </a:extLst>
                </p:cNvPr>
                <p:cNvSpPr/>
                <p:nvPr/>
              </p:nvSpPr>
              <p:spPr>
                <a:xfrm>
                  <a:off x="5003427" y="5361937"/>
                  <a:ext cx="54677" cy="55852"/>
                </a:xfrm>
                <a:custGeom>
                  <a:avLst/>
                  <a:gdLst>
                    <a:gd name="connsiteX0" fmla="*/ 0 w 54677"/>
                    <a:gd name="connsiteY0" fmla="*/ 0 h 55852"/>
                    <a:gd name="connsiteX1" fmla="*/ 54677 w 54677"/>
                    <a:gd name="connsiteY1" fmla="*/ 55853 h 55852"/>
                  </a:gdLst>
                  <a:ahLst/>
                  <a:cxnLst>
                    <a:cxn ang="0">
                      <a:pos x="connsiteX0" y="connsiteY0"/>
                    </a:cxn>
                    <a:cxn ang="0">
                      <a:pos x="connsiteX1" y="connsiteY1"/>
                    </a:cxn>
                  </a:cxnLst>
                  <a:rect l="l" t="t" r="r" b="b"/>
                  <a:pathLst>
                    <a:path w="54677" h="55852">
                      <a:moveTo>
                        <a:pt x="0" y="0"/>
                      </a:moveTo>
                      <a:lnTo>
                        <a:pt x="54677" y="55853"/>
                      </a:lnTo>
                    </a:path>
                  </a:pathLst>
                </a:custGeom>
                <a:ln w="31750" cap="rnd">
                  <a:solidFill>
                    <a:srgbClr val="231F20"/>
                  </a:solidFill>
                  <a:prstDash val="solid"/>
                  <a:round/>
                </a:ln>
              </p:spPr>
              <p:txBody>
                <a:bodyPr rtlCol="0" anchor="ctr"/>
                <a:lstStyle/>
                <a:p>
                  <a:endParaRPr lang="en-US"/>
                </a:p>
              </p:txBody>
            </p:sp>
            <p:sp>
              <p:nvSpPr>
                <p:cNvPr id="149" name="Freeform 148">
                  <a:extLst>
                    <a:ext uri="{FF2B5EF4-FFF2-40B4-BE49-F238E27FC236}">
                      <a16:creationId xmlns:a16="http://schemas.microsoft.com/office/drawing/2014/main" id="{05671B23-BD35-27E2-96AB-F6D693566C5E}"/>
                    </a:ext>
                  </a:extLst>
                </p:cNvPr>
                <p:cNvSpPr/>
                <p:nvPr/>
              </p:nvSpPr>
              <p:spPr>
                <a:xfrm>
                  <a:off x="5003427" y="5361937"/>
                  <a:ext cx="54677" cy="55852"/>
                </a:xfrm>
                <a:custGeom>
                  <a:avLst/>
                  <a:gdLst>
                    <a:gd name="connsiteX0" fmla="*/ 54677 w 54677"/>
                    <a:gd name="connsiteY0" fmla="*/ 0 h 55852"/>
                    <a:gd name="connsiteX1" fmla="*/ 0 w 54677"/>
                    <a:gd name="connsiteY1" fmla="*/ 55853 h 55852"/>
                  </a:gdLst>
                  <a:ahLst/>
                  <a:cxnLst>
                    <a:cxn ang="0">
                      <a:pos x="connsiteX0" y="connsiteY0"/>
                    </a:cxn>
                    <a:cxn ang="0">
                      <a:pos x="connsiteX1" y="connsiteY1"/>
                    </a:cxn>
                  </a:cxnLst>
                  <a:rect l="l" t="t" r="r" b="b"/>
                  <a:pathLst>
                    <a:path w="54677" h="55852">
                      <a:moveTo>
                        <a:pt x="54677" y="0"/>
                      </a:moveTo>
                      <a:lnTo>
                        <a:pt x="0" y="55853"/>
                      </a:lnTo>
                    </a:path>
                  </a:pathLst>
                </a:custGeom>
                <a:ln w="31750" cap="rnd">
                  <a:solidFill>
                    <a:srgbClr val="231F20"/>
                  </a:solidFill>
                  <a:prstDash val="solid"/>
                  <a:round/>
                </a:ln>
              </p:spPr>
              <p:txBody>
                <a:bodyPr rtlCol="0" anchor="ctr"/>
                <a:lstStyle/>
                <a:p>
                  <a:endParaRPr lang="en-US"/>
                </a:p>
              </p:txBody>
            </p:sp>
          </p:grpSp>
          <p:sp>
            <p:nvSpPr>
              <p:cNvPr id="146" name="Freeform 145">
                <a:extLst>
                  <a:ext uri="{FF2B5EF4-FFF2-40B4-BE49-F238E27FC236}">
                    <a16:creationId xmlns:a16="http://schemas.microsoft.com/office/drawing/2014/main" id="{1CC1210E-68A1-3402-E5C4-BCDA616EEAF0}"/>
                  </a:ext>
                </a:extLst>
              </p:cNvPr>
              <p:cNvSpPr/>
              <p:nvPr/>
            </p:nvSpPr>
            <p:spPr>
              <a:xfrm>
                <a:off x="4879983" y="5181387"/>
                <a:ext cx="150782" cy="167463"/>
              </a:xfrm>
              <a:custGeom>
                <a:avLst/>
                <a:gdLst>
                  <a:gd name="connsiteX0" fmla="*/ 0 w 150782"/>
                  <a:gd name="connsiteY0" fmla="*/ 167464 h 167463"/>
                  <a:gd name="connsiteX1" fmla="*/ 150783 w 150782"/>
                  <a:gd name="connsiteY1" fmla="*/ 0 h 167463"/>
                </a:gdLst>
                <a:ahLst/>
                <a:cxnLst>
                  <a:cxn ang="0">
                    <a:pos x="connsiteX0" y="connsiteY0"/>
                  </a:cxn>
                  <a:cxn ang="0">
                    <a:pos x="connsiteX1" y="connsiteY1"/>
                  </a:cxn>
                </a:cxnLst>
                <a:rect l="l" t="t" r="r" b="b"/>
                <a:pathLst>
                  <a:path w="150782" h="167463">
                    <a:moveTo>
                      <a:pt x="0" y="167464"/>
                    </a:moveTo>
                    <a:cubicBezTo>
                      <a:pt x="79310" y="167464"/>
                      <a:pt x="150783" y="93878"/>
                      <a:pt x="150783" y="0"/>
                    </a:cubicBezTo>
                  </a:path>
                </a:pathLst>
              </a:custGeom>
              <a:noFill/>
              <a:ln w="31750" cap="rnd">
                <a:solidFill>
                  <a:srgbClr val="231F20"/>
                </a:solidFill>
                <a:prstDash val="solid"/>
                <a:round/>
              </a:ln>
            </p:spPr>
            <p:txBody>
              <a:bodyPr rtlCol="0" anchor="ctr"/>
              <a:lstStyle/>
              <a:p>
                <a:endParaRPr lang="en-US"/>
              </a:p>
            </p:txBody>
          </p:sp>
          <p:sp>
            <p:nvSpPr>
              <p:cNvPr id="147" name="Freeform 146">
                <a:extLst>
                  <a:ext uri="{FF2B5EF4-FFF2-40B4-BE49-F238E27FC236}">
                    <a16:creationId xmlns:a16="http://schemas.microsoft.com/office/drawing/2014/main" id="{16F65CE4-0287-E1EC-F631-06D9CD7B1B54}"/>
                  </a:ext>
                </a:extLst>
              </p:cNvPr>
              <p:cNvSpPr/>
              <p:nvPr/>
            </p:nvSpPr>
            <p:spPr>
              <a:xfrm>
                <a:off x="4988219" y="5149810"/>
                <a:ext cx="83135" cy="42482"/>
              </a:xfrm>
              <a:custGeom>
                <a:avLst/>
                <a:gdLst>
                  <a:gd name="connsiteX0" fmla="*/ 0 w 83135"/>
                  <a:gd name="connsiteY0" fmla="*/ 42482 h 42482"/>
                  <a:gd name="connsiteX1" fmla="*/ 41615 w 83135"/>
                  <a:gd name="connsiteY1" fmla="*/ 0 h 42482"/>
                  <a:gd name="connsiteX2" fmla="*/ 83136 w 83135"/>
                  <a:gd name="connsiteY2" fmla="*/ 42482 h 42482"/>
                </a:gdLst>
                <a:ahLst/>
                <a:cxnLst>
                  <a:cxn ang="0">
                    <a:pos x="connsiteX0" y="connsiteY0"/>
                  </a:cxn>
                  <a:cxn ang="0">
                    <a:pos x="connsiteX1" y="connsiteY1"/>
                  </a:cxn>
                  <a:cxn ang="0">
                    <a:pos x="connsiteX2" y="connsiteY2"/>
                  </a:cxn>
                </a:cxnLst>
                <a:rect l="l" t="t" r="r" b="b"/>
                <a:pathLst>
                  <a:path w="83135" h="42482">
                    <a:moveTo>
                      <a:pt x="0" y="42482"/>
                    </a:moveTo>
                    <a:lnTo>
                      <a:pt x="41615" y="0"/>
                    </a:lnTo>
                    <a:lnTo>
                      <a:pt x="83136" y="42482"/>
                    </a:lnTo>
                  </a:path>
                </a:pathLst>
              </a:custGeom>
              <a:noFill/>
              <a:ln w="31750" cap="rnd">
                <a:solidFill>
                  <a:srgbClr val="231F20"/>
                </a:solidFill>
                <a:prstDash val="solid"/>
                <a:round/>
              </a:ln>
            </p:spPr>
            <p:txBody>
              <a:bodyPr rtlCol="0" anchor="ctr"/>
              <a:lstStyle/>
              <a:p>
                <a:endParaRPr lang="en-US"/>
              </a:p>
            </p:txBody>
          </p:sp>
        </p:grpSp>
      </p:grpSp>
    </p:spTree>
    <p:extLst>
      <p:ext uri="{BB962C8B-B14F-4D97-AF65-F5344CB8AC3E}">
        <p14:creationId xmlns:p14="http://schemas.microsoft.com/office/powerpoint/2010/main" val="2514666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44">
            <a:extLst>
              <a:ext uri="{FF2B5EF4-FFF2-40B4-BE49-F238E27FC236}">
                <a16:creationId xmlns:a16="http://schemas.microsoft.com/office/drawing/2014/main" id="{E6E05942-5D25-9AEF-C8B6-25367731B39E}"/>
              </a:ext>
            </a:extLst>
          </p:cNvPr>
          <p:cNvSpPr>
            <a:spLocks noGrp="1"/>
          </p:cNvSpPr>
          <p:nvPr>
            <p:ph type="sldNum" sz="quarter" idx="12"/>
          </p:nvPr>
        </p:nvSpPr>
        <p:spPr/>
        <p:txBody>
          <a:bodyPr/>
          <a:lstStyle/>
          <a:p>
            <a:fld id="{D6962620-C4D5-8044-B051-69557A86E839}" type="slidenum">
              <a:rPr lang="en-US" smtClean="0"/>
              <a:pPr/>
              <a:t>12</a:t>
            </a:fld>
            <a:endParaRPr lang="en-US" dirty="0"/>
          </a:p>
        </p:txBody>
      </p:sp>
      <p:sp>
        <p:nvSpPr>
          <p:cNvPr id="28" name="Title 27">
            <a:extLst>
              <a:ext uri="{FF2B5EF4-FFF2-40B4-BE49-F238E27FC236}">
                <a16:creationId xmlns:a16="http://schemas.microsoft.com/office/drawing/2014/main" id="{F660791E-177A-0DDE-E9B1-90A71B6C9B1B}"/>
              </a:ext>
            </a:extLst>
          </p:cNvPr>
          <p:cNvSpPr>
            <a:spLocks noGrp="1"/>
          </p:cNvSpPr>
          <p:nvPr>
            <p:ph type="title"/>
          </p:nvPr>
        </p:nvSpPr>
        <p:spPr/>
        <p:txBody>
          <a:bodyPr/>
          <a:lstStyle/>
          <a:p>
            <a:r>
              <a:rPr lang="en-GB" dirty="0"/>
              <a:t>WHY IS MENTAL </a:t>
            </a:r>
            <a:br>
              <a:rPr lang="en-GB" dirty="0"/>
            </a:br>
            <a:r>
              <a:rPr lang="en-GB" dirty="0"/>
              <a:t>PREPARATION IMPORTANT?</a:t>
            </a:r>
            <a:endParaRPr lang="en-US" dirty="0"/>
          </a:p>
        </p:txBody>
      </p:sp>
      <p:sp>
        <p:nvSpPr>
          <p:cNvPr id="34" name="Content Placeholder 33">
            <a:extLst>
              <a:ext uri="{FF2B5EF4-FFF2-40B4-BE49-F238E27FC236}">
                <a16:creationId xmlns:a16="http://schemas.microsoft.com/office/drawing/2014/main" id="{615CA6EB-6254-8454-A262-47E51DD3D10B}"/>
              </a:ext>
            </a:extLst>
          </p:cNvPr>
          <p:cNvSpPr>
            <a:spLocks noGrp="1"/>
          </p:cNvSpPr>
          <p:nvPr>
            <p:ph idx="1"/>
          </p:nvPr>
        </p:nvSpPr>
        <p:spPr>
          <a:xfrm>
            <a:off x="1" y="914400"/>
            <a:ext cx="5065648" cy="5284177"/>
          </a:xfrm>
        </p:spPr>
        <p:txBody>
          <a:bodyPr anchor="ctr"/>
          <a:lstStyle/>
          <a:p>
            <a:r>
              <a:rPr lang="en-US" dirty="0"/>
              <a:t>“I focus on the why – from why am I doing this task, to why am I playing basketball. This gives me the motivation to be disciplined, complete the task and be the best that I can...”</a:t>
            </a:r>
          </a:p>
          <a:p>
            <a:endParaRPr lang="en-US" dirty="0"/>
          </a:p>
          <a:p>
            <a:r>
              <a:rPr lang="en-US" dirty="0">
                <a:solidFill>
                  <a:srgbClr val="231F20"/>
                </a:solidFill>
              </a:rPr>
              <a:t>- Natalie Achonwa, Minnesota Lynx</a:t>
            </a:r>
          </a:p>
        </p:txBody>
      </p:sp>
      <p:pic>
        <p:nvPicPr>
          <p:cNvPr id="6" name="Picture Placeholder 5" descr="A person playing basketball with a ball&#10;&#10;AI-generated content may be incorrect.">
            <a:extLst>
              <a:ext uri="{FF2B5EF4-FFF2-40B4-BE49-F238E27FC236}">
                <a16:creationId xmlns:a16="http://schemas.microsoft.com/office/drawing/2014/main" id="{26E15358-BC14-E382-15CC-FB519177919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5398389" y="0"/>
            <a:ext cx="6793484" cy="6858000"/>
          </a:xfrm>
        </p:spPr>
      </p:pic>
    </p:spTree>
    <p:extLst>
      <p:ext uri="{BB962C8B-B14F-4D97-AF65-F5344CB8AC3E}">
        <p14:creationId xmlns:p14="http://schemas.microsoft.com/office/powerpoint/2010/main" val="293051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ED7D279E-A7BF-66BE-AECC-7A2605308514}"/>
              </a:ext>
            </a:extLst>
          </p:cNvPr>
          <p:cNvGrpSpPr/>
          <p:nvPr/>
        </p:nvGrpSpPr>
        <p:grpSpPr>
          <a:xfrm>
            <a:off x="564122" y="998298"/>
            <a:ext cx="5519642" cy="5859701"/>
            <a:chOff x="6285725" y="1278572"/>
            <a:chExt cx="5124941" cy="5440683"/>
          </a:xfrm>
        </p:grpSpPr>
        <p:sp>
          <p:nvSpPr>
            <p:cNvPr id="170" name="Round Same-side Corner of Rectangle 169">
              <a:extLst>
                <a:ext uri="{FF2B5EF4-FFF2-40B4-BE49-F238E27FC236}">
                  <a16:creationId xmlns:a16="http://schemas.microsoft.com/office/drawing/2014/main" id="{BD1DA2D9-963E-2FCF-B5FD-6F5AA8A54DAD}"/>
                </a:ext>
              </a:extLst>
            </p:cNvPr>
            <p:cNvSpPr/>
            <p:nvPr/>
          </p:nvSpPr>
          <p:spPr>
            <a:xfrm>
              <a:off x="6285725" y="1278572"/>
              <a:ext cx="5124941" cy="5408755"/>
            </a:xfrm>
            <a:prstGeom prst="round2SameRect">
              <a:avLst>
                <a:gd name="adj1" fmla="val 1213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FB9DDC3E-1DDE-44E0-1B8C-540206E602DD}"/>
                </a:ext>
              </a:extLst>
            </p:cNvPr>
            <p:cNvSpPr/>
            <p:nvPr/>
          </p:nvSpPr>
          <p:spPr>
            <a:xfrm>
              <a:off x="6285725" y="3122123"/>
              <a:ext cx="5117021" cy="3597132"/>
            </a:xfrm>
            <a:prstGeom prst="rect">
              <a:avLst/>
            </a:prstGeom>
            <a:solidFill>
              <a:srgbClr val="EBEB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748FF441-32DF-3702-33D2-E58E1F7A849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258324" y="783653"/>
            <a:ext cx="6041683" cy="6074347"/>
          </a:xfrm>
          <a:prstGeom prst="rect">
            <a:avLst/>
          </a:prstGeom>
        </p:spPr>
      </p:pic>
      <p:sp>
        <p:nvSpPr>
          <p:cNvPr id="4" name="Slide Number Placeholder 3">
            <a:extLst>
              <a:ext uri="{FF2B5EF4-FFF2-40B4-BE49-F238E27FC236}">
                <a16:creationId xmlns:a16="http://schemas.microsoft.com/office/drawing/2014/main" id="{2328C441-98E3-71FC-64A4-C23AF4A3A68F}"/>
              </a:ext>
            </a:extLst>
          </p:cNvPr>
          <p:cNvSpPr>
            <a:spLocks noGrp="1"/>
          </p:cNvSpPr>
          <p:nvPr>
            <p:ph type="sldNum" sz="quarter" idx="12"/>
          </p:nvPr>
        </p:nvSpPr>
        <p:spPr/>
        <p:txBody>
          <a:bodyPr/>
          <a:lstStyle/>
          <a:p>
            <a:fld id="{D6962620-C4D5-8044-B051-69557A86E839}" type="slidenum">
              <a:rPr lang="en-US" smtClean="0"/>
              <a:pPr/>
              <a:t>13</a:t>
            </a:fld>
            <a:endParaRPr lang="en-US" dirty="0"/>
          </a:p>
        </p:txBody>
      </p:sp>
      <p:sp>
        <p:nvSpPr>
          <p:cNvPr id="2" name="Title 1">
            <a:extLst>
              <a:ext uri="{FF2B5EF4-FFF2-40B4-BE49-F238E27FC236}">
                <a16:creationId xmlns:a16="http://schemas.microsoft.com/office/drawing/2014/main" id="{FCF873DE-2C90-0B29-3984-21143B732F1E}"/>
              </a:ext>
            </a:extLst>
          </p:cNvPr>
          <p:cNvSpPr>
            <a:spLocks noGrp="1"/>
          </p:cNvSpPr>
          <p:nvPr>
            <p:ph type="title" idx="4294967295"/>
          </p:nvPr>
        </p:nvSpPr>
        <p:spPr>
          <a:xfrm>
            <a:off x="0" y="211138"/>
            <a:ext cx="9683750" cy="703262"/>
          </a:xfrm>
        </p:spPr>
        <p:txBody>
          <a:bodyPr/>
          <a:lstStyle/>
          <a:p>
            <a:r>
              <a:rPr lang="en-US" dirty="0"/>
              <a:t>FIND OUT MORE</a:t>
            </a:r>
          </a:p>
        </p:txBody>
      </p:sp>
      <p:sp>
        <p:nvSpPr>
          <p:cNvPr id="3" name="Content Placeholder 2">
            <a:extLst>
              <a:ext uri="{FF2B5EF4-FFF2-40B4-BE49-F238E27FC236}">
                <a16:creationId xmlns:a16="http://schemas.microsoft.com/office/drawing/2014/main" id="{5495DF20-5CE5-80BB-5E97-13F345264D70}"/>
              </a:ext>
            </a:extLst>
          </p:cNvPr>
          <p:cNvSpPr>
            <a:spLocks noGrp="1"/>
          </p:cNvSpPr>
          <p:nvPr>
            <p:ph sz="quarter" idx="4294967295"/>
          </p:nvPr>
        </p:nvSpPr>
        <p:spPr>
          <a:xfrm>
            <a:off x="6830810" y="1453459"/>
            <a:ext cx="4764088" cy="4707438"/>
          </a:xfrm>
          <a:solidFill>
            <a:srgbClr val="EBEBEB"/>
          </a:solidFill>
        </p:spPr>
        <p:txBody>
          <a:bodyPr wrap="square" lIns="270000" tIns="270000" rIns="270000" bIns="270000">
            <a:spAutoFit/>
          </a:bodyPr>
          <a:lstStyle/>
          <a:p>
            <a:pPr lvl="1"/>
            <a:r>
              <a:rPr lang="en-US" dirty="0"/>
              <a:t>If you are finding things difficult </a:t>
            </a:r>
            <a:br>
              <a:rPr lang="en-US" dirty="0"/>
            </a:br>
            <a:r>
              <a:rPr lang="en-US" dirty="0"/>
              <a:t>or feeling overwhelmed by an upcoming event or situation, it important to speak with a trusted adult at home or in school </a:t>
            </a:r>
            <a:br>
              <a:rPr lang="en-US" dirty="0"/>
            </a:br>
            <a:r>
              <a:rPr lang="en-US" dirty="0"/>
              <a:t>and ask for help or advice.</a:t>
            </a:r>
          </a:p>
          <a:p>
            <a:pPr lvl="1"/>
            <a:endParaRPr lang="en-US" dirty="0"/>
          </a:p>
          <a:p>
            <a:pPr lvl="1"/>
            <a:endParaRPr lang="en-US" dirty="0"/>
          </a:p>
          <a:p>
            <a:pPr lvl="1"/>
            <a:endParaRPr lang="en-US" b="1" dirty="0"/>
          </a:p>
          <a:p>
            <a:pPr lvl="1"/>
            <a:endParaRPr lang="en-US" b="1" dirty="0"/>
          </a:p>
          <a:p>
            <a:pPr lvl="2"/>
            <a:endParaRPr lang="en-US" b="1" dirty="0"/>
          </a:p>
          <a:p>
            <a:pPr lvl="2"/>
            <a:endParaRPr lang="en-US" b="1" dirty="0"/>
          </a:p>
          <a:p>
            <a:pPr lvl="2"/>
            <a:endParaRPr lang="en-US" b="1" dirty="0"/>
          </a:p>
          <a:p>
            <a:pPr lvl="2"/>
            <a:endParaRPr lang="en-US" b="1" dirty="0"/>
          </a:p>
          <a:p>
            <a:pPr lvl="2"/>
            <a:endParaRPr lang="en-US" b="1" dirty="0"/>
          </a:p>
          <a:p>
            <a:pPr lvl="2"/>
            <a:endParaRPr lang="en-US" b="1" dirty="0"/>
          </a:p>
        </p:txBody>
      </p:sp>
      <p:grpSp>
        <p:nvGrpSpPr>
          <p:cNvPr id="25" name="Group 24">
            <a:extLst>
              <a:ext uri="{FF2B5EF4-FFF2-40B4-BE49-F238E27FC236}">
                <a16:creationId xmlns:a16="http://schemas.microsoft.com/office/drawing/2014/main" id="{5786EF5A-740F-2D2C-0244-5BDB6D9F5932}"/>
              </a:ext>
            </a:extLst>
          </p:cNvPr>
          <p:cNvGrpSpPr/>
          <p:nvPr/>
        </p:nvGrpSpPr>
        <p:grpSpPr>
          <a:xfrm>
            <a:off x="5745140" y="2414858"/>
            <a:ext cx="6935428" cy="4623618"/>
            <a:chOff x="-678056" y="2601075"/>
            <a:chExt cx="6935428" cy="4623618"/>
          </a:xfrm>
        </p:grpSpPr>
        <p:grpSp>
          <p:nvGrpSpPr>
            <p:cNvPr id="24" name="Group 23">
              <a:extLst>
                <a:ext uri="{FF2B5EF4-FFF2-40B4-BE49-F238E27FC236}">
                  <a16:creationId xmlns:a16="http://schemas.microsoft.com/office/drawing/2014/main" id="{96F4DE95-0023-A204-9AE0-41F454F4ECD8}"/>
                </a:ext>
              </a:extLst>
            </p:cNvPr>
            <p:cNvGrpSpPr/>
            <p:nvPr/>
          </p:nvGrpSpPr>
          <p:grpSpPr>
            <a:xfrm>
              <a:off x="733118" y="3526114"/>
              <a:ext cx="4113080" cy="2564496"/>
              <a:chOff x="733118" y="3526114"/>
              <a:chExt cx="4113080" cy="2564496"/>
            </a:xfrm>
          </p:grpSpPr>
          <p:sp>
            <p:nvSpPr>
              <p:cNvPr id="12" name="Red Box">
                <a:extLst>
                  <a:ext uri="{FF2B5EF4-FFF2-40B4-BE49-F238E27FC236}">
                    <a16:creationId xmlns:a16="http://schemas.microsoft.com/office/drawing/2014/main" id="{5DE65E09-445B-1946-8C43-E7B4FC79E065}"/>
                  </a:ext>
                </a:extLst>
              </p:cNvPr>
              <p:cNvSpPr/>
              <p:nvPr/>
            </p:nvSpPr>
            <p:spPr>
              <a:xfrm flipH="1">
                <a:off x="733118" y="3526114"/>
                <a:ext cx="4113080" cy="2564496"/>
              </a:xfrm>
              <a:prstGeom prst="rect">
                <a:avLst/>
              </a:prstGeom>
              <a:solidFill>
                <a:srgbClr val="1D42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2ABE33D-71EF-6016-6F4C-F00563CC3472}"/>
                  </a:ext>
                </a:extLst>
              </p:cNvPr>
              <p:cNvGrpSpPr/>
              <p:nvPr/>
            </p:nvGrpSpPr>
            <p:grpSpPr>
              <a:xfrm flipH="1">
                <a:off x="2800529" y="3526114"/>
                <a:ext cx="2045669" cy="2562241"/>
                <a:chOff x="-1" y="914400"/>
                <a:chExt cx="4733035" cy="5938373"/>
              </a:xfrm>
              <a:solidFill>
                <a:srgbClr val="EBEBEB">
                  <a:alpha val="5758"/>
                </a:srgbClr>
              </a:solidFill>
            </p:grpSpPr>
            <p:sp>
              <p:nvSpPr>
                <p:cNvPr id="15" name="Circle Line">
                  <a:extLst>
                    <a:ext uri="{FF2B5EF4-FFF2-40B4-BE49-F238E27FC236}">
                      <a16:creationId xmlns:a16="http://schemas.microsoft.com/office/drawing/2014/main" id="{5784C34F-45F6-39D0-0919-BE0D2A2D9BFB}"/>
                    </a:ext>
                  </a:extLst>
                </p:cNvPr>
                <p:cNvSpPr/>
                <p:nvPr/>
              </p:nvSpPr>
              <p:spPr>
                <a:xfrm>
                  <a:off x="2963729" y="914400"/>
                  <a:ext cx="1769305" cy="5938373"/>
                </a:xfrm>
                <a:custGeom>
                  <a:avLst/>
                  <a:gdLst>
                    <a:gd name="connsiteX0" fmla="*/ 1690243 w 2043303"/>
                    <a:gd name="connsiteY0" fmla="*/ 1594866 h 6858000"/>
                    <a:gd name="connsiteX1" fmla="*/ 727456 w 2043303"/>
                    <a:gd name="connsiteY1" fmla="*/ 163449 h 6858000"/>
                    <a:gd name="connsiteX2" fmla="*/ 555499 w 2043303"/>
                    <a:gd name="connsiteY2" fmla="*/ 0 h 6858000"/>
                    <a:gd name="connsiteX3" fmla="*/ 215392 w 2043303"/>
                    <a:gd name="connsiteY3" fmla="*/ 0 h 6858000"/>
                    <a:gd name="connsiteX4" fmla="*/ 571247 w 2043303"/>
                    <a:gd name="connsiteY4" fmla="*/ 319278 h 6858000"/>
                    <a:gd name="connsiteX5" fmla="*/ 1822704 w 2043303"/>
                    <a:gd name="connsiteY5" fmla="*/ 3347720 h 6858000"/>
                    <a:gd name="connsiteX6" fmla="*/ 571247 w 2043303"/>
                    <a:gd name="connsiteY6" fmla="*/ 6376416 h 6858000"/>
                    <a:gd name="connsiteX7" fmla="*/ 0 w 2043303"/>
                    <a:gd name="connsiteY7" fmla="*/ 6858000 h 6858000"/>
                    <a:gd name="connsiteX8" fmla="*/ 365252 w 2043303"/>
                    <a:gd name="connsiteY8" fmla="*/ 6858000 h 6858000"/>
                    <a:gd name="connsiteX9" fmla="*/ 727456 w 2043303"/>
                    <a:gd name="connsiteY9" fmla="*/ 6532245 h 6858000"/>
                    <a:gd name="connsiteX10" fmla="*/ 1690243 w 2043303"/>
                    <a:gd name="connsiteY10" fmla="*/ 5100828 h 6858000"/>
                    <a:gd name="connsiteX11" fmla="*/ 2043303 w 2043303"/>
                    <a:gd name="connsiteY11" fmla="*/ 3347720 h 6858000"/>
                    <a:gd name="connsiteX12" fmla="*/ 1690243 w 2043303"/>
                    <a:gd name="connsiteY12" fmla="*/ 1594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3303" h="6858000">
                      <a:moveTo>
                        <a:pt x="1690243" y="1594866"/>
                      </a:moveTo>
                      <a:cubicBezTo>
                        <a:pt x="1463929" y="1058545"/>
                        <a:pt x="1139952" y="576961"/>
                        <a:pt x="727456" y="163449"/>
                      </a:cubicBezTo>
                      <a:cubicBezTo>
                        <a:pt x="671450" y="107315"/>
                        <a:pt x="614045" y="52832"/>
                        <a:pt x="555499" y="0"/>
                      </a:cubicBezTo>
                      <a:lnTo>
                        <a:pt x="215392" y="0"/>
                      </a:lnTo>
                      <a:cubicBezTo>
                        <a:pt x="338837" y="99187"/>
                        <a:pt x="457836" y="205486"/>
                        <a:pt x="571247" y="319278"/>
                      </a:cubicBezTo>
                      <a:cubicBezTo>
                        <a:pt x="1378331" y="1128268"/>
                        <a:pt x="1822704" y="2203831"/>
                        <a:pt x="1822704" y="3347720"/>
                      </a:cubicBezTo>
                      <a:cubicBezTo>
                        <a:pt x="1822704" y="4491609"/>
                        <a:pt x="1378204" y="5567553"/>
                        <a:pt x="571247" y="6376416"/>
                      </a:cubicBezTo>
                      <a:cubicBezTo>
                        <a:pt x="393065" y="6554978"/>
                        <a:pt x="201930" y="6715760"/>
                        <a:pt x="0" y="6858000"/>
                      </a:cubicBezTo>
                      <a:lnTo>
                        <a:pt x="365252" y="6858000"/>
                      </a:lnTo>
                      <a:cubicBezTo>
                        <a:pt x="490982" y="6756400"/>
                        <a:pt x="612013" y="6647943"/>
                        <a:pt x="727456" y="6532245"/>
                      </a:cubicBezTo>
                      <a:cubicBezTo>
                        <a:pt x="1140079" y="6118733"/>
                        <a:pt x="1463929" y="5637149"/>
                        <a:pt x="1690243" y="5100828"/>
                      </a:cubicBezTo>
                      <a:cubicBezTo>
                        <a:pt x="1924559" y="4545584"/>
                        <a:pt x="2043303" y="3955669"/>
                        <a:pt x="2043303" y="3347720"/>
                      </a:cubicBezTo>
                      <a:cubicBezTo>
                        <a:pt x="2043303" y="2739771"/>
                        <a:pt x="1924559" y="2150110"/>
                        <a:pt x="1690243" y="1594866"/>
                      </a:cubicBezTo>
                      <a:close/>
                    </a:path>
                  </a:pathLst>
                </a:custGeom>
                <a:grpFill/>
                <a:ln w="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8641442-4C6A-2AE8-58EA-C0241B465986}"/>
                    </a:ext>
                  </a:extLst>
                </p:cNvPr>
                <p:cNvSpPr/>
                <p:nvPr/>
              </p:nvSpPr>
              <p:spPr>
                <a:xfrm>
                  <a:off x="-1" y="914400"/>
                  <a:ext cx="2557060" cy="5938373"/>
                </a:xfrm>
                <a:custGeom>
                  <a:avLst/>
                  <a:gdLst>
                    <a:gd name="connsiteX0" fmla="*/ 937864 w 2557060"/>
                    <a:gd name="connsiteY0" fmla="*/ 1420041 h 5938373"/>
                    <a:gd name="connsiteX1" fmla="*/ 937864 w 2557060"/>
                    <a:gd name="connsiteY1" fmla="*/ 4377571 h 5938373"/>
                    <a:gd name="connsiteX2" fmla="*/ 2366153 w 2557060"/>
                    <a:gd name="connsiteY2" fmla="*/ 2898806 h 5938373"/>
                    <a:gd name="connsiteX3" fmla="*/ 937864 w 2557060"/>
                    <a:gd name="connsiteY3" fmla="*/ 1420041 h 5938373"/>
                    <a:gd name="connsiteX4" fmla="*/ 746847 w 2557060"/>
                    <a:gd name="connsiteY4" fmla="*/ 0 h 5938373"/>
                    <a:gd name="connsiteX5" fmla="*/ 937864 w 2557060"/>
                    <a:gd name="connsiteY5" fmla="*/ 0 h 5938373"/>
                    <a:gd name="connsiteX6" fmla="*/ 937864 w 2557060"/>
                    <a:gd name="connsiteY6" fmla="*/ 1228694 h 5938373"/>
                    <a:gd name="connsiteX7" fmla="*/ 2557060 w 2557060"/>
                    <a:gd name="connsiteY7" fmla="*/ 2898806 h 5938373"/>
                    <a:gd name="connsiteX8" fmla="*/ 937864 w 2557060"/>
                    <a:gd name="connsiteY8" fmla="*/ 4568918 h 5938373"/>
                    <a:gd name="connsiteX9" fmla="*/ 937864 w 2557060"/>
                    <a:gd name="connsiteY9" fmla="*/ 5938373 h 5938373"/>
                    <a:gd name="connsiteX10" fmla="*/ 746847 w 2557060"/>
                    <a:gd name="connsiteY10" fmla="*/ 5938373 h 5938373"/>
                    <a:gd name="connsiteX11" fmla="*/ 746847 w 2557060"/>
                    <a:gd name="connsiteY11" fmla="*/ 4568918 h 5938373"/>
                    <a:gd name="connsiteX12" fmla="*/ 113814 w 2557060"/>
                    <a:gd name="connsiteY12" fmla="*/ 4412813 h 5938373"/>
                    <a:gd name="connsiteX13" fmla="*/ 0 w 2557060"/>
                    <a:gd name="connsiteY13" fmla="*/ 4353949 h 5938373"/>
                    <a:gd name="connsiteX14" fmla="*/ 0 w 2557060"/>
                    <a:gd name="connsiteY14" fmla="*/ 4130964 h 5938373"/>
                    <a:gd name="connsiteX15" fmla="*/ 63150 w 2557060"/>
                    <a:gd name="connsiteY15" fmla="*/ 4171644 h 5938373"/>
                    <a:gd name="connsiteX16" fmla="*/ 746847 w 2557060"/>
                    <a:gd name="connsiteY16" fmla="*/ 4377681 h 5938373"/>
                    <a:gd name="connsiteX17" fmla="*/ 746847 w 2557060"/>
                    <a:gd name="connsiteY17" fmla="*/ 1420151 h 5938373"/>
                    <a:gd name="connsiteX18" fmla="*/ 63150 w 2557060"/>
                    <a:gd name="connsiteY18" fmla="*/ 1626139 h 5938373"/>
                    <a:gd name="connsiteX19" fmla="*/ 0 w 2557060"/>
                    <a:gd name="connsiteY19" fmla="*/ 1666820 h 5938373"/>
                    <a:gd name="connsiteX20" fmla="*/ 0 w 2557060"/>
                    <a:gd name="connsiteY20" fmla="*/ 1443663 h 5938373"/>
                    <a:gd name="connsiteX21" fmla="*/ 113814 w 2557060"/>
                    <a:gd name="connsiteY21" fmla="*/ 1384799 h 5938373"/>
                    <a:gd name="connsiteX22" fmla="*/ 746847 w 2557060"/>
                    <a:gd name="connsiteY22" fmla="*/ 1228694 h 593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57060" h="5938373">
                      <a:moveTo>
                        <a:pt x="937864" y="1420041"/>
                      </a:moveTo>
                      <a:lnTo>
                        <a:pt x="937864" y="4377571"/>
                      </a:lnTo>
                      <a:cubicBezTo>
                        <a:pt x="1733826" y="4329514"/>
                        <a:pt x="2366153" y="3684651"/>
                        <a:pt x="2366153" y="2898806"/>
                      </a:cubicBezTo>
                      <a:cubicBezTo>
                        <a:pt x="2366153" y="2112961"/>
                        <a:pt x="1733716" y="1468098"/>
                        <a:pt x="937864" y="1420041"/>
                      </a:cubicBezTo>
                      <a:close/>
                      <a:moveTo>
                        <a:pt x="746847" y="0"/>
                      </a:moveTo>
                      <a:lnTo>
                        <a:pt x="937864" y="0"/>
                      </a:lnTo>
                      <a:lnTo>
                        <a:pt x="937864" y="1228694"/>
                      </a:lnTo>
                      <a:cubicBezTo>
                        <a:pt x="1839067" y="1277190"/>
                        <a:pt x="2557060" y="2007720"/>
                        <a:pt x="2557060" y="2898806"/>
                      </a:cubicBezTo>
                      <a:cubicBezTo>
                        <a:pt x="2557060" y="3789892"/>
                        <a:pt x="1839067" y="4520422"/>
                        <a:pt x="937864" y="4568918"/>
                      </a:cubicBezTo>
                      <a:lnTo>
                        <a:pt x="937864" y="5938373"/>
                      </a:lnTo>
                      <a:lnTo>
                        <a:pt x="746847" y="5938373"/>
                      </a:lnTo>
                      <a:lnTo>
                        <a:pt x="746847" y="4568918"/>
                      </a:lnTo>
                      <a:cubicBezTo>
                        <a:pt x="521601" y="4556794"/>
                        <a:pt x="307806" y="4502043"/>
                        <a:pt x="113814" y="4412813"/>
                      </a:cubicBezTo>
                      <a:lnTo>
                        <a:pt x="0" y="4353949"/>
                      </a:lnTo>
                      <a:lnTo>
                        <a:pt x="0" y="4130964"/>
                      </a:lnTo>
                      <a:lnTo>
                        <a:pt x="63150" y="4171644"/>
                      </a:lnTo>
                      <a:cubicBezTo>
                        <a:pt x="265546" y="4289316"/>
                        <a:pt x="498212" y="4362629"/>
                        <a:pt x="746847" y="4377681"/>
                      </a:cubicBezTo>
                      <a:lnTo>
                        <a:pt x="746847" y="1420151"/>
                      </a:lnTo>
                      <a:cubicBezTo>
                        <a:pt x="498212" y="1435169"/>
                        <a:pt x="265546" y="1508469"/>
                        <a:pt x="63150" y="1626139"/>
                      </a:cubicBezTo>
                      <a:lnTo>
                        <a:pt x="0" y="1666820"/>
                      </a:lnTo>
                      <a:lnTo>
                        <a:pt x="0" y="1443663"/>
                      </a:lnTo>
                      <a:lnTo>
                        <a:pt x="113814" y="1384799"/>
                      </a:lnTo>
                      <a:cubicBezTo>
                        <a:pt x="307806" y="1295569"/>
                        <a:pt x="521601" y="1240818"/>
                        <a:pt x="746847" y="1228694"/>
                      </a:cubicBezTo>
                      <a:close/>
                    </a:path>
                  </a:pathLst>
                </a:custGeom>
                <a:grpFill/>
                <a:ln w="0" cap="flat">
                  <a:noFill/>
                  <a:prstDash val="solid"/>
                  <a:miter/>
                </a:ln>
              </p:spPr>
              <p:txBody>
                <a:bodyPr wrap="square" rtlCol="0" anchor="ctr">
                  <a:noAutofit/>
                </a:bodyPr>
                <a:lstStyle/>
                <a:p>
                  <a:endParaRPr lang="en-US" dirty="0"/>
                </a:p>
              </p:txBody>
            </p:sp>
          </p:grpSp>
        </p:grpSp>
        <p:pic>
          <p:nvPicPr>
            <p:cNvPr id="23" name="Picture 22">
              <a:extLst>
                <a:ext uri="{FF2B5EF4-FFF2-40B4-BE49-F238E27FC236}">
                  <a16:creationId xmlns:a16="http://schemas.microsoft.com/office/drawing/2014/main" id="{155167B8-EA84-05EF-4D94-AD267C45D87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8056" y="2601075"/>
              <a:ext cx="6935428" cy="4623618"/>
            </a:xfrm>
            <a:prstGeom prst="rect">
              <a:avLst/>
            </a:prstGeom>
          </p:spPr>
        </p:pic>
      </p:grpSp>
      <p:sp>
        <p:nvSpPr>
          <p:cNvPr id="5" name="Content Placeholder 2">
            <a:extLst>
              <a:ext uri="{FF2B5EF4-FFF2-40B4-BE49-F238E27FC236}">
                <a16:creationId xmlns:a16="http://schemas.microsoft.com/office/drawing/2014/main" id="{3310637D-5DC9-DC6B-0B91-644863266CC5}"/>
              </a:ext>
            </a:extLst>
          </p:cNvPr>
          <p:cNvSpPr txBox="1">
            <a:spLocks/>
          </p:cNvSpPr>
          <p:nvPr/>
        </p:nvSpPr>
        <p:spPr>
          <a:xfrm>
            <a:off x="813191" y="1838085"/>
            <a:ext cx="5034156" cy="5176327"/>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a:solidFill>
                  <a:srgbClr val="1D428A"/>
                </a:solidFill>
                <a:latin typeface="+mn-lt"/>
                <a:ea typeface="+mn-ea"/>
                <a:cs typeface="+mn-cs"/>
              </a:defRPr>
            </a:lvl1pPr>
            <a:lvl2pPr marL="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2pPr>
            <a:lvl3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3pPr>
            <a:lvl4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4pPr>
            <a:lvl5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20" dirty="0"/>
              <a:t>If you want to find out more about some of the things we’ve discussed today, there are lots of places you could go to find out more.</a:t>
            </a:r>
          </a:p>
          <a:p>
            <a:endParaRPr lang="en-US" dirty="0"/>
          </a:p>
          <a:p>
            <a:pPr lvl="2"/>
            <a:r>
              <a:rPr lang="en-US" dirty="0"/>
              <a:t>Make your mental health a priority: </a:t>
            </a:r>
            <a:r>
              <a:rPr lang="en-US" dirty="0">
                <a:hlinkClick r:id="rId5"/>
              </a:rPr>
              <a:t>totalhealth.nba.com/</a:t>
            </a:r>
            <a:endParaRPr lang="en-US" dirty="0"/>
          </a:p>
          <a:p>
            <a:pPr lvl="2"/>
            <a:r>
              <a:rPr lang="en-US" dirty="0"/>
              <a:t>Find out more about self-care ideas: </a:t>
            </a:r>
            <a:r>
              <a:rPr lang="en-US" dirty="0">
                <a:hlinkClick r:id="rId6"/>
              </a:rPr>
              <a:t>annafreud.org/on-my-mind/self-care</a:t>
            </a:r>
            <a:endParaRPr lang="en-US" dirty="0"/>
          </a:p>
          <a:p>
            <a:pPr lvl="2"/>
            <a:r>
              <a:rPr lang="en-US" dirty="0"/>
              <a:t>More advice for preparing for exams: </a:t>
            </a:r>
            <a:r>
              <a:rPr lang="en-US" dirty="0">
                <a:hlinkClick r:id="rId7"/>
              </a:rPr>
              <a:t>nhs.uk/mental-health/children-and-young-adults/help-for-teenagers-young-adults-and-students/tips-on-preparing-for-exams</a:t>
            </a:r>
            <a:endParaRPr lang="en-US" dirty="0"/>
          </a:p>
          <a:p>
            <a:pPr lvl="2"/>
            <a:r>
              <a:rPr lang="en-US" dirty="0"/>
              <a:t>Find mental wellbeing information and ask questions with the 1:1 online chat service: </a:t>
            </a:r>
            <a:r>
              <a:rPr lang="en-US" dirty="0">
                <a:hlinkClick r:id="rId8"/>
              </a:rPr>
              <a:t>kooth.com</a:t>
            </a:r>
            <a:endParaRPr lang="en-US" dirty="0"/>
          </a:p>
          <a:p>
            <a:pPr lvl="2"/>
            <a:r>
              <a:rPr lang="en-US" dirty="0"/>
              <a:t>Put a question in the </a:t>
            </a:r>
            <a:r>
              <a:rPr lang="en-US" b="1" dirty="0"/>
              <a:t>'ask it box</a:t>
            </a:r>
            <a:r>
              <a:rPr lang="en-US" dirty="0"/>
              <a:t>'.</a:t>
            </a:r>
          </a:p>
        </p:txBody>
      </p:sp>
      <p:sp>
        <p:nvSpPr>
          <p:cNvPr id="6" name="Content Placeholder 2">
            <a:extLst>
              <a:ext uri="{FF2B5EF4-FFF2-40B4-BE49-F238E27FC236}">
                <a16:creationId xmlns:a16="http://schemas.microsoft.com/office/drawing/2014/main" id="{AFEDED48-8DDE-3AD7-045D-DBE75535C421}"/>
              </a:ext>
            </a:extLst>
          </p:cNvPr>
          <p:cNvSpPr txBox="1">
            <a:spLocks/>
          </p:cNvSpPr>
          <p:nvPr/>
        </p:nvSpPr>
        <p:spPr>
          <a:xfrm>
            <a:off x="7160638" y="3385359"/>
            <a:ext cx="3985992" cy="2516780"/>
          </a:xfrm>
          <a:prstGeom prst="rect">
            <a:avLst/>
          </a:prstGeom>
        </p:spPr>
        <p:txBody>
          <a:bodyPr vert="horz" wrap="square" lIns="360000" tIns="360000" rIns="360000" bIns="360000" rtlCol="0">
            <a:noAutofit/>
          </a:bodyPr>
          <a:lstStyle>
            <a:lvl1pPr marL="0" indent="0" algn="l" defTabSz="914400" rtl="0" eaLnBrk="1" latinLnBrk="0" hangingPunct="1">
              <a:lnSpc>
                <a:spcPct val="100000"/>
              </a:lnSpc>
              <a:spcBef>
                <a:spcPts val="0"/>
              </a:spcBef>
              <a:buFont typeface="Arial" panose="020B0604020202020204" pitchFamily="34" charset="0"/>
              <a:buNone/>
              <a:defRPr sz="2200" b="1" kern="1200">
                <a:solidFill>
                  <a:srgbClr val="1D428A"/>
                </a:solidFill>
                <a:latin typeface="+mn-lt"/>
                <a:ea typeface="+mn-ea"/>
                <a:cs typeface="+mn-cs"/>
              </a:defRPr>
            </a:lvl1pPr>
            <a:lvl2pPr marL="0" indent="0" algn="l" defTabSz="914400" rtl="0" eaLnBrk="1" latinLnBrk="0" hangingPunct="1">
              <a:lnSpc>
                <a:spcPct val="90000"/>
              </a:lnSpc>
              <a:spcBef>
                <a:spcPts val="200"/>
              </a:spcBef>
              <a:buFont typeface="Arial" panose="020B0604020202020204" pitchFamily="34" charset="0"/>
              <a:buNone/>
              <a:defRPr sz="1800" kern="1200">
                <a:solidFill>
                  <a:schemeClr val="tx1"/>
                </a:solidFill>
                <a:latin typeface="+mn-lt"/>
                <a:ea typeface="+mn-ea"/>
                <a:cs typeface="+mn-cs"/>
              </a:defRPr>
            </a:lvl2pPr>
            <a:lvl3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3pPr>
            <a:lvl4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4pPr>
            <a:lvl5pPr marL="270000" indent="-270000" algn="l" defTabSz="914400" rtl="0" eaLnBrk="1" latinLnBrk="0" hangingPunct="1">
              <a:lnSpc>
                <a:spcPct val="100000"/>
              </a:lnSpc>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rPr>
              <a:t>Childline: </a:t>
            </a:r>
          </a:p>
          <a:p>
            <a:pPr algn="ctr"/>
            <a:r>
              <a:rPr lang="en-US" dirty="0">
                <a:solidFill>
                  <a:schemeClr val="bg1"/>
                </a:solidFill>
                <a:hlinkClick r:id="rId9">
                  <a:extLst>
                    <a:ext uri="{A12FA001-AC4F-418D-AE19-62706E023703}">
                      <ahyp:hlinkClr xmlns:ahyp="http://schemas.microsoft.com/office/drawing/2018/hyperlinkcolor" val="tx"/>
                    </a:ext>
                  </a:extLst>
                </a:hlinkClick>
              </a:rPr>
              <a:t>childline.org.uk/info-advice</a:t>
            </a:r>
            <a:endParaRPr lang="en-US" dirty="0">
              <a:solidFill>
                <a:schemeClr val="bg1"/>
              </a:solidFill>
            </a:endParaRPr>
          </a:p>
          <a:p>
            <a:pPr algn="ctr"/>
            <a:r>
              <a:rPr lang="en-US" dirty="0">
                <a:solidFill>
                  <a:schemeClr val="bg1"/>
                </a:solidFill>
              </a:rPr>
              <a:t>or call 0800 1111</a:t>
            </a:r>
          </a:p>
          <a:p>
            <a:pPr algn="ctr"/>
            <a:endParaRPr lang="en-US" dirty="0">
              <a:solidFill>
                <a:schemeClr val="bg1"/>
              </a:solidFill>
            </a:endParaRPr>
          </a:p>
          <a:p>
            <a:pPr algn="ctr"/>
            <a:r>
              <a:rPr lang="en-US" dirty="0">
                <a:solidFill>
                  <a:schemeClr val="bg1"/>
                </a:solidFill>
              </a:rPr>
              <a:t>Shout: Text 85258</a:t>
            </a:r>
          </a:p>
        </p:txBody>
      </p:sp>
    </p:spTree>
    <p:extLst>
      <p:ext uri="{BB962C8B-B14F-4D97-AF65-F5344CB8AC3E}">
        <p14:creationId xmlns:p14="http://schemas.microsoft.com/office/powerpoint/2010/main" val="417782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0CD713-B36D-89DF-70AC-E5144DB23919}"/>
              </a:ext>
            </a:extLst>
          </p:cNvPr>
          <p:cNvSpPr>
            <a:spLocks noGrp="1"/>
          </p:cNvSpPr>
          <p:nvPr>
            <p:ph type="title"/>
          </p:nvPr>
        </p:nvSpPr>
        <p:spPr/>
        <p:txBody>
          <a:bodyPr/>
          <a:lstStyle/>
          <a:p>
            <a:r>
              <a:rPr lang="en-US"/>
              <a:t>TEACHER INFORMATION</a:t>
            </a:r>
            <a:endParaRPr lang="en-US" dirty="0"/>
          </a:p>
        </p:txBody>
      </p:sp>
      <p:sp>
        <p:nvSpPr>
          <p:cNvPr id="5" name="Content Placeholder 4">
            <a:extLst>
              <a:ext uri="{FF2B5EF4-FFF2-40B4-BE49-F238E27FC236}">
                <a16:creationId xmlns:a16="http://schemas.microsoft.com/office/drawing/2014/main" id="{DD5CAD78-051C-511F-61A7-174C572E48A2}"/>
              </a:ext>
            </a:extLst>
          </p:cNvPr>
          <p:cNvSpPr>
            <a:spLocks noGrp="1"/>
          </p:cNvSpPr>
          <p:nvPr>
            <p:ph idx="1"/>
          </p:nvPr>
        </p:nvSpPr>
        <p:spPr>
          <a:xfrm>
            <a:off x="0" y="914400"/>
            <a:ext cx="11924992" cy="5732107"/>
          </a:xfrm>
        </p:spPr>
        <p:txBody>
          <a:bodyPr/>
          <a:lstStyle/>
          <a:p>
            <a:r>
              <a:rPr lang="en-US" dirty="0"/>
              <a:t>Learning outcome</a:t>
            </a:r>
          </a:p>
          <a:p>
            <a:pPr lvl="1"/>
            <a:r>
              <a:rPr lang="en-US" dirty="0"/>
              <a:t>By the end of the activity, students will be able to:</a:t>
            </a:r>
          </a:p>
          <a:p>
            <a:pPr lvl="2"/>
            <a:r>
              <a:rPr lang="en-US" dirty="0"/>
              <a:t>Describe the effects of high-pressure situations.</a:t>
            </a:r>
          </a:p>
          <a:p>
            <a:pPr lvl="2"/>
            <a:r>
              <a:rPr lang="en-US" dirty="0"/>
              <a:t>Identify ways of preparing for a high-pressure situation or important event.</a:t>
            </a:r>
          </a:p>
          <a:p>
            <a:r>
              <a:rPr lang="en-US" dirty="0"/>
              <a:t>Overview</a:t>
            </a:r>
          </a:p>
          <a:p>
            <a:pPr lvl="1"/>
            <a:r>
              <a:rPr lang="en-US" dirty="0"/>
              <a:t>The following slides provide a starter, main and plenary activities that encourage students to develop and apply strategies to mentally prepare themselves for high pressure situations in all areas of their lives, inspired by how NBA players mentally prepare for high pressure games.</a:t>
            </a:r>
          </a:p>
          <a:p>
            <a:r>
              <a:rPr lang="en-US" dirty="0"/>
              <a:t>Recommended age group</a:t>
            </a:r>
          </a:p>
          <a:p>
            <a:pPr lvl="1"/>
            <a:r>
              <a:rPr lang="en-US" dirty="0"/>
              <a:t>Students aged 11–16 in UK schools.</a:t>
            </a:r>
          </a:p>
          <a:p>
            <a:r>
              <a:rPr lang="en-US" dirty="0"/>
              <a:t>Duration</a:t>
            </a:r>
          </a:p>
          <a:p>
            <a:pPr lvl="2"/>
            <a:r>
              <a:rPr lang="en-US" dirty="0"/>
              <a:t>20 minutes </a:t>
            </a:r>
          </a:p>
          <a:p>
            <a:r>
              <a:rPr lang="en-US" dirty="0"/>
              <a:t>Resources</a:t>
            </a:r>
          </a:p>
          <a:p>
            <a:pPr lvl="2"/>
            <a:r>
              <a:rPr lang="en-US" dirty="0"/>
              <a:t>Computer / projector/ screen with audio to play video.</a:t>
            </a:r>
          </a:p>
          <a:p>
            <a:pPr lvl="2"/>
            <a:r>
              <a:rPr lang="en-US" dirty="0"/>
              <a:t>Printed copies of slide 9 (one per student or pair).</a:t>
            </a:r>
          </a:p>
          <a:p>
            <a:pPr lvl="1"/>
            <a:endParaRPr lang="en-US" dirty="0"/>
          </a:p>
          <a:p>
            <a:endParaRPr lang="en-US" dirty="0"/>
          </a:p>
          <a:p>
            <a:endParaRPr lang="en-US" dirty="0"/>
          </a:p>
          <a:p>
            <a:endParaRPr lang="en-US" dirty="0"/>
          </a:p>
          <a:p>
            <a:r>
              <a:rPr lang="en-US" dirty="0"/>
              <a:t>Delivery suggestions</a:t>
            </a:r>
          </a:p>
          <a:p>
            <a:pPr lvl="1"/>
            <a:r>
              <a:rPr lang="en-US" dirty="0"/>
              <a:t>These activities can be used in a variety of settings to best suit your school, for instance in tutor groups / form-time to help students build the skills they need for future success or embedded into classroom PSHE or GCSE PE lessons.</a:t>
            </a:r>
          </a:p>
          <a:p>
            <a:pPr lvl="1"/>
            <a:endParaRPr lang="en-US" dirty="0"/>
          </a:p>
          <a:p>
            <a:r>
              <a:rPr lang="en-US" dirty="0"/>
              <a:t>Preparation </a:t>
            </a:r>
          </a:p>
          <a:p>
            <a:pPr lvl="2"/>
            <a:r>
              <a:rPr lang="en-US" dirty="0"/>
              <a:t>Choose your delivery option.</a:t>
            </a:r>
          </a:p>
          <a:p>
            <a:pPr lvl="2"/>
            <a:r>
              <a:rPr lang="en-US" dirty="0"/>
              <a:t>Review the slides and identify if/how you will need to adapt them for your students. </a:t>
            </a:r>
          </a:p>
          <a:p>
            <a:pPr lvl="2"/>
            <a:r>
              <a:rPr lang="en-US" dirty="0"/>
              <a:t>Print copies of the ‘preparing for an event’ handout for students to read and complete.</a:t>
            </a:r>
          </a:p>
          <a:p>
            <a:pPr lvl="1"/>
            <a:endParaRPr lang="en-US" dirty="0"/>
          </a:p>
          <a:p>
            <a:r>
              <a:rPr lang="en-US" dirty="0"/>
              <a:t>Gatsby benchmarks </a:t>
            </a:r>
          </a:p>
          <a:p>
            <a:pPr lvl="1"/>
            <a:r>
              <a:rPr lang="en-US" dirty="0"/>
              <a:t>The NBA in the Classroom resources can help schools meet the Gatsby benchmarks guidance for careers education.</a:t>
            </a:r>
          </a:p>
          <a:p>
            <a:pPr lvl="2"/>
            <a:r>
              <a:rPr lang="en-US" dirty="0"/>
              <a:t>4. Linking curriculum learning to careers.</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3530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0CD713-B36D-89DF-70AC-E5144DB23919}"/>
              </a:ext>
            </a:extLst>
          </p:cNvPr>
          <p:cNvSpPr>
            <a:spLocks noGrp="1"/>
          </p:cNvSpPr>
          <p:nvPr>
            <p:ph type="title"/>
          </p:nvPr>
        </p:nvSpPr>
        <p:spPr>
          <a:xfrm>
            <a:off x="0" y="211493"/>
            <a:ext cx="9684000" cy="702907"/>
          </a:xfrm>
        </p:spPr>
        <p:txBody>
          <a:bodyPr/>
          <a:lstStyle/>
          <a:p>
            <a:r>
              <a:rPr lang="en-US" dirty="0"/>
              <a:t>CURRICULUM LINKS</a:t>
            </a:r>
          </a:p>
        </p:txBody>
      </p:sp>
      <p:sp>
        <p:nvSpPr>
          <p:cNvPr id="5" name="Content Placeholder 4">
            <a:extLst>
              <a:ext uri="{FF2B5EF4-FFF2-40B4-BE49-F238E27FC236}">
                <a16:creationId xmlns:a16="http://schemas.microsoft.com/office/drawing/2014/main" id="{DD5CAD78-051C-511F-61A7-174C572E48A2}"/>
              </a:ext>
            </a:extLst>
          </p:cNvPr>
          <p:cNvSpPr>
            <a:spLocks noGrp="1"/>
          </p:cNvSpPr>
          <p:nvPr>
            <p:ph idx="1"/>
          </p:nvPr>
        </p:nvSpPr>
        <p:spPr>
          <a:xfrm>
            <a:off x="0" y="914400"/>
            <a:ext cx="11924992" cy="1521781"/>
          </a:xfrm>
        </p:spPr>
        <p:txBody>
          <a:bodyPr/>
          <a:lstStyle/>
          <a:p>
            <a:r>
              <a:rPr lang="en-US" dirty="0"/>
              <a:t>England</a:t>
            </a:r>
          </a:p>
          <a:p>
            <a:pPr lvl="1"/>
            <a:r>
              <a:rPr lang="en-US" dirty="0"/>
              <a:t>PSHEA Guidelines (11–16)</a:t>
            </a:r>
          </a:p>
          <a:p>
            <a:pPr lvl="1"/>
            <a:r>
              <a:rPr lang="en-US" dirty="0"/>
              <a:t>Students should have the opportunity to learn:</a:t>
            </a:r>
          </a:p>
          <a:p>
            <a:pPr lvl="1"/>
            <a:endParaRPr lang="en-US" dirty="0"/>
          </a:p>
          <a:p>
            <a:pPr lvl="1"/>
            <a:r>
              <a:rPr lang="en-US" b="1" dirty="0"/>
              <a:t>KS3</a:t>
            </a:r>
          </a:p>
          <a:p>
            <a:pPr lvl="2"/>
            <a:r>
              <a:rPr lang="en-US" dirty="0"/>
              <a:t>H1. how we are all unique; that </a:t>
            </a:r>
            <a:r>
              <a:rPr lang="en-US" dirty="0" err="1"/>
              <a:t>recognising</a:t>
            </a:r>
            <a:r>
              <a:rPr lang="en-US" dirty="0"/>
              <a:t> and demonstrating personal strengths  build self-confidence, self-esteem and good health and wellbeing</a:t>
            </a:r>
          </a:p>
          <a:p>
            <a:pPr lvl="2"/>
            <a:r>
              <a:rPr lang="en-US" dirty="0"/>
              <a:t>H2. to understand what can affect wellbeing and resilience (e.g. life changes, relationships, achievements and employment)</a:t>
            </a:r>
          </a:p>
          <a:p>
            <a:pPr lvl="2"/>
            <a:r>
              <a:rPr lang="en-US" dirty="0"/>
              <a:t>H4. simple strategies to help build resilience to negative opinions, judgements and comments</a:t>
            </a:r>
          </a:p>
          <a:p>
            <a:pPr lvl="2"/>
            <a:r>
              <a:rPr lang="en-US" dirty="0"/>
              <a:t>H5. to </a:t>
            </a:r>
            <a:r>
              <a:rPr lang="en-US" dirty="0" err="1"/>
              <a:t>recognise</a:t>
            </a:r>
            <a:r>
              <a:rPr lang="en-US" dirty="0"/>
              <a:t> and manage internal and external influences on decisions which affect health and wellbeing</a:t>
            </a:r>
          </a:p>
          <a:p>
            <a:pPr lvl="2"/>
            <a:r>
              <a:rPr lang="en-US" dirty="0"/>
              <a:t>H6. how to identify and articulate a range of emotions accurately and sensitively, using appropriate vocabulary</a:t>
            </a:r>
          </a:p>
          <a:p>
            <a:pPr lvl="2"/>
            <a:r>
              <a:rPr lang="en-US" dirty="0"/>
              <a:t>H7. mental and emotional health characteristics and strategies for managing these</a:t>
            </a:r>
          </a:p>
          <a:p>
            <a:pPr lvl="2"/>
            <a:endParaRPr lang="en-US" dirty="0"/>
          </a:p>
          <a:p>
            <a:pPr lvl="1"/>
            <a:endParaRPr lang="en-US" dirty="0"/>
          </a:p>
          <a:p>
            <a:pPr lvl="1"/>
            <a:endParaRPr lang="en-US" dirty="0"/>
          </a:p>
          <a:p>
            <a:pPr lvl="1"/>
            <a:endParaRPr lang="en-US" dirty="0"/>
          </a:p>
          <a:p>
            <a:pPr lvl="1"/>
            <a:endParaRPr lang="en-US" dirty="0"/>
          </a:p>
          <a:p>
            <a:pPr lvl="1"/>
            <a:r>
              <a:rPr lang="en-US" b="1" dirty="0"/>
              <a:t>KS4</a:t>
            </a:r>
          </a:p>
          <a:p>
            <a:pPr lvl="2"/>
            <a:r>
              <a:rPr lang="en-US" dirty="0"/>
              <a:t>H2. how self-confidence self-esteem, and mental health are affected positively and negatively by internal and external influences and ways of managing this</a:t>
            </a:r>
          </a:p>
          <a:p>
            <a:pPr lvl="2"/>
            <a:r>
              <a:rPr lang="en-US" dirty="0"/>
              <a:t>H4. strategies to develop assertiveness and resilience to peer and other influences </a:t>
            </a:r>
          </a:p>
          <a:p>
            <a:pPr lvl="2"/>
            <a:r>
              <a:rPr lang="en-US" dirty="0"/>
              <a:t>H6. about change and its impact on mental health and wellbeing and to </a:t>
            </a:r>
            <a:r>
              <a:rPr lang="en-US" dirty="0" err="1"/>
              <a:t>recognise</a:t>
            </a:r>
            <a:r>
              <a:rPr lang="en-US" dirty="0"/>
              <a:t>  the need for emotional support during life changes and/or difficult experiences</a:t>
            </a:r>
          </a:p>
          <a:p>
            <a:pPr lvl="2"/>
            <a:r>
              <a:rPr lang="en-US" dirty="0"/>
              <a:t>H7. a broad range of strategies — cognitive and practical — for promoting their own emotional wellbeing, for avoiding negative thinking and for ways of managing mental health concerns</a:t>
            </a:r>
          </a:p>
          <a:p>
            <a:pPr lvl="2"/>
            <a:r>
              <a:rPr lang="en-US" dirty="0"/>
              <a:t>H8. to </a:t>
            </a:r>
            <a:r>
              <a:rPr lang="en-US" dirty="0" err="1"/>
              <a:t>recognise</a:t>
            </a:r>
            <a:r>
              <a:rPr lang="en-US" dirty="0"/>
              <a:t> warning signs of common mental and emotional health concerns (including stress, anxiety and depression), what might trigger them and what help or treatment is available</a:t>
            </a:r>
          </a:p>
          <a:p>
            <a:pPr lvl="2"/>
            <a:endParaRPr lang="en-US" dirty="0"/>
          </a:p>
          <a:p>
            <a:pPr lvl="1"/>
            <a:r>
              <a:rPr lang="en-US" b="1" dirty="0"/>
              <a:t>GCSE PE </a:t>
            </a:r>
          </a:p>
          <a:p>
            <a:pPr lvl="2"/>
            <a:r>
              <a:rPr lang="en-US" dirty="0"/>
              <a:t>Socio-cultural influences and wellbeing in physical activity and sport – Sports psychology/Mental preparation for performance</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47450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FDD010-02AF-97DD-B67C-6801336244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2C47C1-4C96-B7BD-4D40-5E01EA1B2971}"/>
              </a:ext>
            </a:extLst>
          </p:cNvPr>
          <p:cNvSpPr>
            <a:spLocks noGrp="1"/>
          </p:cNvSpPr>
          <p:nvPr>
            <p:ph type="title"/>
          </p:nvPr>
        </p:nvSpPr>
        <p:spPr>
          <a:xfrm>
            <a:off x="0" y="211493"/>
            <a:ext cx="9684000" cy="702907"/>
          </a:xfrm>
        </p:spPr>
        <p:txBody>
          <a:bodyPr/>
          <a:lstStyle/>
          <a:p>
            <a:r>
              <a:rPr lang="en-US" dirty="0"/>
              <a:t>CURRICULUM LINKS</a:t>
            </a:r>
          </a:p>
        </p:txBody>
      </p:sp>
      <p:sp>
        <p:nvSpPr>
          <p:cNvPr id="5" name="Content Placeholder 4">
            <a:extLst>
              <a:ext uri="{FF2B5EF4-FFF2-40B4-BE49-F238E27FC236}">
                <a16:creationId xmlns:a16="http://schemas.microsoft.com/office/drawing/2014/main" id="{36A23FB9-1AD9-41A0-EAA0-A574E2B54083}"/>
              </a:ext>
            </a:extLst>
          </p:cNvPr>
          <p:cNvSpPr>
            <a:spLocks noGrp="1"/>
          </p:cNvSpPr>
          <p:nvPr>
            <p:ph idx="1"/>
          </p:nvPr>
        </p:nvSpPr>
        <p:spPr>
          <a:xfrm>
            <a:off x="0" y="914400"/>
            <a:ext cx="11924992" cy="1521781"/>
          </a:xfrm>
        </p:spPr>
        <p:txBody>
          <a:bodyPr/>
          <a:lstStyle/>
          <a:p>
            <a:r>
              <a:rPr lang="en-US" dirty="0"/>
              <a:t>England/Wales</a:t>
            </a:r>
          </a:p>
          <a:p>
            <a:pPr lvl="1"/>
            <a:r>
              <a:rPr lang="en-US" b="1" dirty="0"/>
              <a:t>BTECH Sport Level 2</a:t>
            </a:r>
          </a:p>
          <a:p>
            <a:pPr lvl="1"/>
            <a:r>
              <a:rPr lang="en-US" dirty="0"/>
              <a:t>Psychology for Sports Performance</a:t>
            </a:r>
          </a:p>
          <a:p>
            <a:pPr lvl="1"/>
            <a:endParaRPr lang="en-US" dirty="0"/>
          </a:p>
          <a:p>
            <a:r>
              <a:rPr lang="en-US" dirty="0"/>
              <a:t>Wales</a:t>
            </a:r>
          </a:p>
          <a:p>
            <a:pPr lvl="1"/>
            <a:r>
              <a:rPr lang="en-US" dirty="0"/>
              <a:t>Health and Wellbeing Description of Learning (Step 3)</a:t>
            </a:r>
          </a:p>
          <a:p>
            <a:pPr lvl="2"/>
            <a:r>
              <a:rPr lang="en-US" dirty="0"/>
              <a:t>I can </a:t>
            </a:r>
            <a:r>
              <a:rPr lang="en-US" dirty="0" err="1"/>
              <a:t>recognise</a:t>
            </a:r>
            <a:r>
              <a:rPr lang="en-US" dirty="0"/>
              <a:t> the benefits of being able to focus attention on my perceptions and thoughts and know that I am developing my self-awareness.</a:t>
            </a:r>
          </a:p>
          <a:p>
            <a:pPr lvl="2"/>
            <a:r>
              <a:rPr lang="en-US" dirty="0"/>
              <a:t>I can self-regulate my emotions in a healthy way using strategies that I have developed.</a:t>
            </a:r>
          </a:p>
          <a:p>
            <a:pPr lvl="2"/>
            <a:r>
              <a:rPr lang="en-US" dirty="0"/>
              <a:t>I can set appropriate goals.</a:t>
            </a:r>
          </a:p>
          <a:p>
            <a:pPr lvl="2"/>
            <a:r>
              <a:rPr lang="en-US" dirty="0"/>
              <a:t>I can see the benefits of communicating about feelings as one of a range of strategies which can help promote positive mental health and emotional well-being.</a:t>
            </a:r>
          </a:p>
          <a:p>
            <a:pPr lvl="2"/>
            <a:r>
              <a:rPr lang="en-US" dirty="0"/>
              <a:t>I can ask for help when I need it from people I trust.</a:t>
            </a:r>
          </a:p>
          <a:p>
            <a:pPr lvl="1"/>
            <a:endParaRPr lang="en-US" dirty="0"/>
          </a:p>
          <a:p>
            <a:pPr lvl="1"/>
            <a:r>
              <a:rPr lang="en-US" b="1" dirty="0"/>
              <a:t>GCSE PE (Wales)</a:t>
            </a:r>
          </a:p>
          <a:p>
            <a:pPr lvl="1"/>
            <a:r>
              <a:rPr lang="en-US" dirty="0"/>
              <a:t>Psychology of sport and physical activity – Metal Preparation</a:t>
            </a:r>
          </a:p>
          <a:p>
            <a:pPr lvl="1"/>
            <a:endParaRPr lang="en-US" dirty="0"/>
          </a:p>
          <a:p>
            <a:endParaRPr lang="en-US" dirty="0"/>
          </a:p>
          <a:p>
            <a:endParaRPr lang="en-US" dirty="0"/>
          </a:p>
          <a:p>
            <a:r>
              <a:rPr lang="en-US" dirty="0"/>
              <a:t>Scotland</a:t>
            </a:r>
          </a:p>
          <a:p>
            <a:pPr lvl="1"/>
            <a:r>
              <a:rPr lang="en-US" b="1" dirty="0"/>
              <a:t>Health and Wellbeing Experience and Outcomes (Third)</a:t>
            </a:r>
          </a:p>
          <a:p>
            <a:pPr lvl="2"/>
            <a:r>
              <a:rPr lang="en-US" dirty="0"/>
              <a:t>I know that we all experience a variety of thoughts and emotions that affect how we feel and behave and I am learning ways of managing them</a:t>
            </a:r>
          </a:p>
          <a:p>
            <a:pPr lvl="2"/>
            <a:r>
              <a:rPr lang="en-US" dirty="0"/>
              <a:t>I understand the importance of mental wellbeing and that this can be fostered and strengthened through personal coping skills and positive relationships.</a:t>
            </a:r>
          </a:p>
          <a:p>
            <a:pPr lvl="2"/>
            <a:r>
              <a:rPr lang="en-US" dirty="0"/>
              <a:t>I am developing my understanding of the human body and can use this knowledge to maintain and improve my wellbeing and health.</a:t>
            </a:r>
          </a:p>
          <a:p>
            <a:pPr lvl="1"/>
            <a:r>
              <a:rPr lang="en-US" b="1" dirty="0"/>
              <a:t>National 5 PE (Scotland)</a:t>
            </a:r>
          </a:p>
          <a:p>
            <a:pPr lvl="2"/>
            <a:r>
              <a:rPr lang="en-US" dirty="0"/>
              <a:t>Skills, knowledge and understanding – Factors impacting on performance/ impact of mental, emotional, social and physical factors</a:t>
            </a:r>
          </a:p>
          <a:p>
            <a:pPr lvl="2"/>
            <a:r>
              <a:rPr lang="en-US" dirty="0"/>
              <a:t>Skills for learning, skills for life and skills for work – Health and wellbeing/ Emotional well-being</a:t>
            </a:r>
          </a:p>
          <a:p>
            <a:r>
              <a:rPr lang="en-US" dirty="0"/>
              <a:t>Northern Ireland</a:t>
            </a:r>
          </a:p>
          <a:p>
            <a:pPr lvl="1"/>
            <a:r>
              <a:rPr lang="en-US" b="1" dirty="0"/>
              <a:t>Learning for Life and Work (KS3)</a:t>
            </a:r>
          </a:p>
          <a:p>
            <a:pPr lvl="1"/>
            <a:r>
              <a:rPr lang="en-US" dirty="0"/>
              <a:t>Students will have the opportunity to:</a:t>
            </a:r>
          </a:p>
          <a:p>
            <a:pPr lvl="2"/>
            <a:r>
              <a:rPr lang="en-US" dirty="0"/>
              <a:t>explore the different ways to develop self-esteem</a:t>
            </a:r>
          </a:p>
          <a:p>
            <a:pPr lvl="2"/>
            <a:r>
              <a:rPr lang="en-US" dirty="0"/>
              <a:t>explore the concept of Health as the development of a whole person</a:t>
            </a:r>
          </a:p>
          <a:p>
            <a:pPr lvl="2"/>
            <a:r>
              <a:rPr lang="en-US" dirty="0"/>
              <a:t>investigate the influences on physical and emotional / mental personal health</a:t>
            </a:r>
          </a:p>
          <a:p>
            <a:pPr lvl="2"/>
            <a:r>
              <a:rPr lang="en-US" dirty="0"/>
              <a:t>assess personal skills and achievements to date and identify areas of interest and set targets for self-improvement.</a:t>
            </a:r>
          </a:p>
        </p:txBody>
      </p:sp>
    </p:spTree>
    <p:extLst>
      <p:ext uri="{BB962C8B-B14F-4D97-AF65-F5344CB8AC3E}">
        <p14:creationId xmlns:p14="http://schemas.microsoft.com/office/powerpoint/2010/main" val="137269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1E14-EB83-EAA9-6CB3-E3BB2A9C9DFE}"/>
              </a:ext>
            </a:extLst>
          </p:cNvPr>
          <p:cNvSpPr>
            <a:spLocks noGrp="1"/>
          </p:cNvSpPr>
          <p:nvPr>
            <p:ph type="title"/>
          </p:nvPr>
        </p:nvSpPr>
        <p:spPr/>
        <p:txBody>
          <a:bodyPr/>
          <a:lstStyle/>
          <a:p>
            <a:r>
              <a:rPr lang="en-US" dirty="0"/>
              <a:t>TEACHER INFORMATION</a:t>
            </a:r>
          </a:p>
        </p:txBody>
      </p:sp>
      <p:sp>
        <p:nvSpPr>
          <p:cNvPr id="3" name="Content Placeholder 2">
            <a:extLst>
              <a:ext uri="{FF2B5EF4-FFF2-40B4-BE49-F238E27FC236}">
                <a16:creationId xmlns:a16="http://schemas.microsoft.com/office/drawing/2014/main" id="{C8299239-6B36-A610-13B3-338C72E755BE}"/>
              </a:ext>
            </a:extLst>
          </p:cNvPr>
          <p:cNvSpPr>
            <a:spLocks noGrp="1"/>
          </p:cNvSpPr>
          <p:nvPr>
            <p:ph idx="1"/>
          </p:nvPr>
        </p:nvSpPr>
        <p:spPr>
          <a:xfrm>
            <a:off x="0" y="914400"/>
            <a:ext cx="11924992" cy="702907"/>
          </a:xfrm>
        </p:spPr>
        <p:txBody>
          <a:bodyPr numCol="1"/>
          <a:lstStyle/>
          <a:p>
            <a:r>
              <a:rPr lang="en-US" dirty="0"/>
              <a:t>Delivery overview and suggested timings: Mental Preparation session 20 minutes</a:t>
            </a:r>
          </a:p>
          <a:p>
            <a:endParaRPr lang="en-US" dirty="0"/>
          </a:p>
        </p:txBody>
      </p:sp>
      <p:sp>
        <p:nvSpPr>
          <p:cNvPr id="4" name="Slide Number Placeholder 3">
            <a:extLst>
              <a:ext uri="{FF2B5EF4-FFF2-40B4-BE49-F238E27FC236}">
                <a16:creationId xmlns:a16="http://schemas.microsoft.com/office/drawing/2014/main" id="{DFD6E818-1BB0-2C1C-8B4D-CB754B58E1AF}"/>
              </a:ext>
            </a:extLst>
          </p:cNvPr>
          <p:cNvSpPr>
            <a:spLocks noGrp="1"/>
          </p:cNvSpPr>
          <p:nvPr>
            <p:ph type="sldNum" sz="quarter" idx="4294967295"/>
          </p:nvPr>
        </p:nvSpPr>
        <p:spPr>
          <a:xfrm>
            <a:off x="11119298" y="6274988"/>
            <a:ext cx="805694" cy="365125"/>
          </a:xfrm>
        </p:spPr>
        <p:txBody>
          <a:bodyPr/>
          <a:lstStyle/>
          <a:p>
            <a:fld id="{D6962620-C4D5-8044-B051-69557A86E839}" type="slidenum">
              <a:rPr lang="en-US" smtClean="0"/>
              <a:pPr/>
              <a:t>5</a:t>
            </a:fld>
            <a:endParaRPr lang="en-US" dirty="0"/>
          </a:p>
        </p:txBody>
      </p:sp>
      <p:graphicFrame>
        <p:nvGraphicFramePr>
          <p:cNvPr id="5" name="Table 4">
            <a:extLst>
              <a:ext uri="{FF2B5EF4-FFF2-40B4-BE49-F238E27FC236}">
                <a16:creationId xmlns:a16="http://schemas.microsoft.com/office/drawing/2014/main" id="{43DEAD52-8293-F12C-55F3-F27D70A4326E}"/>
              </a:ext>
            </a:extLst>
          </p:cNvPr>
          <p:cNvGraphicFramePr>
            <a:graphicFrameLocks noGrp="1"/>
          </p:cNvGraphicFramePr>
          <p:nvPr>
            <p:extLst>
              <p:ext uri="{D42A27DB-BD31-4B8C-83A1-F6EECF244321}">
                <p14:modId xmlns:p14="http://schemas.microsoft.com/office/powerpoint/2010/main" val="1437471650"/>
              </p:ext>
            </p:extLst>
          </p:nvPr>
        </p:nvGraphicFramePr>
        <p:xfrm>
          <a:off x="345006" y="1617307"/>
          <a:ext cx="11579986" cy="3058146"/>
        </p:xfrm>
        <a:graphic>
          <a:graphicData uri="http://schemas.openxmlformats.org/drawingml/2006/table">
            <a:tbl>
              <a:tblPr firstRow="1" bandRow="1">
                <a:tableStyleId>{5C22544A-7EE6-4342-B048-85BDC9FD1C3A}</a:tableStyleId>
              </a:tblPr>
              <a:tblGrid>
                <a:gridCol w="2814883">
                  <a:extLst>
                    <a:ext uri="{9D8B030D-6E8A-4147-A177-3AD203B41FA5}">
                      <a16:colId xmlns:a16="http://schemas.microsoft.com/office/drawing/2014/main" val="3592321887"/>
                    </a:ext>
                  </a:extLst>
                </a:gridCol>
                <a:gridCol w="5132320">
                  <a:extLst>
                    <a:ext uri="{9D8B030D-6E8A-4147-A177-3AD203B41FA5}">
                      <a16:colId xmlns:a16="http://schemas.microsoft.com/office/drawing/2014/main" val="27554146"/>
                    </a:ext>
                  </a:extLst>
                </a:gridCol>
                <a:gridCol w="2563266">
                  <a:extLst>
                    <a:ext uri="{9D8B030D-6E8A-4147-A177-3AD203B41FA5}">
                      <a16:colId xmlns:a16="http://schemas.microsoft.com/office/drawing/2014/main" val="1892501075"/>
                    </a:ext>
                  </a:extLst>
                </a:gridCol>
                <a:gridCol w="1069517">
                  <a:extLst>
                    <a:ext uri="{9D8B030D-6E8A-4147-A177-3AD203B41FA5}">
                      <a16:colId xmlns:a16="http://schemas.microsoft.com/office/drawing/2014/main" val="1517638889"/>
                    </a:ext>
                  </a:extLst>
                </a:gridCol>
              </a:tblGrid>
              <a:tr h="307199">
                <a:tc>
                  <a:txBody>
                    <a:bodyPr/>
                    <a:lstStyle/>
                    <a:p>
                      <a:pPr algn="l" rtl="0" fontAlgn="ctr">
                        <a:buClr>
                          <a:srgbClr val="000000"/>
                        </a:buClr>
                        <a:buSzPts val="1400"/>
                        <a:buFont typeface="Arial" panose="020B0604020202020204" pitchFamily="34" charset="0"/>
                        <a:buNone/>
                      </a:pPr>
                      <a:r>
                        <a:rPr lang="en-NZ" sz="1100" b="1" i="0" u="none" strike="noStrike" dirty="0">
                          <a:solidFill>
                            <a:srgbClr val="231F20"/>
                          </a:solidFill>
                          <a:effectLst/>
                          <a:latin typeface="Calibri" panose="020F0502020204030204" pitchFamily="34" charset="0"/>
                          <a:cs typeface="Calibri" panose="020F0502020204030204" pitchFamily="34" charset="0"/>
                        </a:rPr>
                        <a:t>Activity</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5CFD5"/>
                    </a:solidFill>
                  </a:tcPr>
                </a:tc>
                <a:tc>
                  <a:txBody>
                    <a:bodyPr/>
                    <a:lstStyle/>
                    <a:p>
                      <a:pPr algn="l" rtl="0" fontAlgn="ctr">
                        <a:buClr>
                          <a:srgbClr val="000000"/>
                        </a:buClr>
                        <a:buSzPts val="1400"/>
                        <a:buFont typeface="Arial" panose="020B0604020202020204" pitchFamily="34" charset="0"/>
                        <a:buNone/>
                      </a:pPr>
                      <a:r>
                        <a:rPr lang="en-NZ" sz="1100" b="1" i="0" u="none" strike="noStrike" dirty="0">
                          <a:solidFill>
                            <a:srgbClr val="231F20"/>
                          </a:solidFill>
                          <a:effectLst/>
                          <a:latin typeface="Calibri" panose="020F0502020204030204" pitchFamily="34" charset="0"/>
                          <a:cs typeface="Calibri" panose="020F0502020204030204" pitchFamily="34" charset="0"/>
                        </a:rPr>
                        <a:t>Overview</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5CFD5"/>
                    </a:solidFill>
                  </a:tcPr>
                </a:tc>
                <a:tc>
                  <a:txBody>
                    <a:bodyPr/>
                    <a:lstStyle/>
                    <a:p>
                      <a:pPr algn="l" rtl="0" fontAlgn="ctr">
                        <a:buClr>
                          <a:srgbClr val="000000"/>
                        </a:buClr>
                        <a:buSzPts val="1400"/>
                        <a:buFont typeface="Arial" panose="020B0604020202020204" pitchFamily="34" charset="0"/>
                        <a:buNone/>
                      </a:pPr>
                      <a:r>
                        <a:rPr lang="en-NZ" sz="1100" b="1" i="0" u="none" strike="noStrike" dirty="0">
                          <a:solidFill>
                            <a:srgbClr val="231F20"/>
                          </a:solidFill>
                          <a:effectLst/>
                          <a:latin typeface="Calibri" panose="020F0502020204030204" pitchFamily="34" charset="0"/>
                          <a:cs typeface="Calibri" panose="020F0502020204030204" pitchFamily="34" charset="0"/>
                        </a:rPr>
                        <a:t>Equipment/videos/activity sheets</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5CFD5"/>
                    </a:solidFill>
                  </a:tcPr>
                </a:tc>
                <a:tc>
                  <a:txBody>
                    <a:bodyPr/>
                    <a:lstStyle/>
                    <a:p>
                      <a:pPr algn="ctr" rtl="0" fontAlgn="ctr"/>
                      <a:r>
                        <a:rPr lang="en-NZ" sz="1100" b="1" i="0" u="none" strike="noStrike" dirty="0">
                          <a:solidFill>
                            <a:srgbClr val="231F20"/>
                          </a:solidFill>
                          <a:effectLst/>
                          <a:latin typeface="Calibri" panose="020F0502020204030204" pitchFamily="34" charset="0"/>
                          <a:cs typeface="Calibri" panose="020F0502020204030204" pitchFamily="34" charset="0"/>
                        </a:rPr>
                        <a:t>Timings</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5CFD5"/>
                    </a:solidFill>
                  </a:tcPr>
                </a:tc>
                <a:extLst>
                  <a:ext uri="{0D108BD9-81ED-4DB2-BD59-A6C34878D82A}">
                    <a16:rowId xmlns:a16="http://schemas.microsoft.com/office/drawing/2014/main" val="3590436970"/>
                  </a:ext>
                </a:extLst>
              </a:tr>
              <a:tr h="307199">
                <a:tc gridSpan="4">
                  <a:txBody>
                    <a:bodyPr/>
                    <a:lstStyle/>
                    <a:p>
                      <a:pPr marL="0" marR="0" lvl="0" indent="0" algn="l" defTabSz="1219170" rtl="0" eaLnBrk="1" fontAlgn="ctr"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NZ" sz="1100" b="1" i="0" u="none" strike="noStrike" dirty="0">
                          <a:solidFill>
                            <a:srgbClr val="000000"/>
                          </a:solidFill>
                          <a:effectLst/>
                          <a:latin typeface="Calibri" panose="020F0502020204030204" pitchFamily="34" charset="0"/>
                          <a:cs typeface="Calibri" panose="020F0502020204030204" pitchFamily="34" charset="0"/>
                        </a:rPr>
                        <a:t>Mental Preparation</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BEBEB"/>
                    </a:solidFill>
                  </a:tcPr>
                </a:tc>
                <a:tc hMerge="1">
                  <a:txBody>
                    <a:bodyPr/>
                    <a:lstStyle/>
                    <a:p>
                      <a:endParaRPr lang="en-US"/>
                    </a:p>
                  </a:txBody>
                  <a:tcPr/>
                </a:tc>
                <a:tc hMerge="1">
                  <a:txBody>
                    <a:bodyPr/>
                    <a:lstStyle/>
                    <a:p>
                      <a:endParaRPr lang="en-US"/>
                    </a:p>
                  </a:txBody>
                  <a:tcPr>
                    <a:lnL w="3175" cap="flat" cmpd="sng" algn="ctr">
                      <a:solidFill>
                        <a:srgbClr val="333D47"/>
                      </a:solidFill>
                      <a:prstDash val="solid"/>
                      <a:round/>
                      <a:headEnd type="none" w="med" len="med"/>
                      <a:tailEnd type="none" w="med" len="med"/>
                    </a:lnL>
                    <a:lnT w="3175" cap="flat" cmpd="sng" algn="ctr">
                      <a:solidFill>
                        <a:srgbClr val="333D47"/>
                      </a:solidFill>
                      <a:prstDash val="solid"/>
                      <a:round/>
                      <a:headEnd type="none" w="med" len="med"/>
                      <a:tailEnd type="none" w="med" len="med"/>
                    </a:lnT>
                  </a:tcPr>
                </a:tc>
                <a:tc hMerge="1">
                  <a:txBody>
                    <a:bodyPr/>
                    <a:lstStyle/>
                    <a:p>
                      <a:pPr marL="0" marR="0" lvl="0" indent="0" algn="l" defTabSz="1219170" rtl="0" eaLnBrk="1" fontAlgn="ctr"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NZ" sz="1600" b="1" i="0" u="none" strike="noStrike" dirty="0">
                        <a:solidFill>
                          <a:srgbClr val="000000"/>
                        </a:solidFill>
                        <a:effectLst/>
                        <a:latin typeface="Calibri" panose="020F0502020204030204" pitchFamily="34" charset="0"/>
                      </a:endParaRPr>
                    </a:p>
                  </a:txBody>
                  <a:tcPr marL="180000" marR="72000" marT="0" marB="0" anchor="ctr">
                    <a:lnL w="12700" cap="flat" cmpd="sng" algn="ctr">
                      <a:solidFill>
                        <a:srgbClr val="DFDDDD"/>
                      </a:solidFill>
                      <a:prstDash val="solid"/>
                      <a:round/>
                      <a:headEnd type="none" w="med" len="med"/>
                      <a:tailEnd type="none" w="med" len="med"/>
                    </a:lnL>
                    <a:lnR w="12700" cap="flat" cmpd="sng" algn="ctr">
                      <a:solidFill>
                        <a:srgbClr val="DFDDDD"/>
                      </a:solidFill>
                      <a:prstDash val="solid"/>
                      <a:round/>
                      <a:headEnd type="none" w="med" len="med"/>
                      <a:tailEnd type="none" w="med" len="med"/>
                    </a:lnR>
                    <a:lnT w="12700" cap="flat" cmpd="sng" algn="ctr">
                      <a:solidFill>
                        <a:srgbClr val="DFDDDD"/>
                      </a:solidFill>
                      <a:prstDash val="solid"/>
                      <a:round/>
                      <a:headEnd type="none" w="med" len="med"/>
                      <a:tailEnd type="none" w="med" len="med"/>
                    </a:lnT>
                    <a:lnB w="12700" cap="flat" cmpd="sng" algn="ctr">
                      <a:solidFill>
                        <a:srgbClr val="DFDDDD"/>
                      </a:solidFill>
                      <a:prstDash val="solid"/>
                      <a:round/>
                      <a:headEnd type="none" w="med" len="med"/>
                      <a:tailEnd type="none" w="med" len="med"/>
                    </a:lnB>
                    <a:solidFill>
                      <a:srgbClr val="F8F8F8"/>
                    </a:solidFill>
                  </a:tcPr>
                </a:tc>
                <a:extLst>
                  <a:ext uri="{0D108BD9-81ED-4DB2-BD59-A6C34878D82A}">
                    <a16:rowId xmlns:a16="http://schemas.microsoft.com/office/drawing/2014/main" val="2835453146"/>
                  </a:ext>
                </a:extLst>
              </a:tr>
              <a:tr h="677999">
                <a:tc>
                  <a:txBody>
                    <a:bodyPr/>
                    <a:lstStyle/>
                    <a:p>
                      <a:pPr algn="l" rtl="0" fontAlgn="ctr">
                        <a:buClr>
                          <a:srgbClr val="000000"/>
                        </a:buClr>
                        <a:buSzPts val="1400"/>
                        <a:buFont typeface="Arial" panose="020B0604020202020204" pitchFamily="34" charset="0"/>
                        <a:buNone/>
                      </a:pPr>
                      <a:r>
                        <a:rPr lang="en-NZ" sz="1100" b="0" i="0" u="none" strike="noStrike" dirty="0">
                          <a:solidFill>
                            <a:srgbClr val="000000"/>
                          </a:solidFill>
                          <a:effectLst/>
                          <a:latin typeface="Calibri" panose="020F0502020204030204" pitchFamily="34" charset="0"/>
                          <a:cs typeface="Calibri" panose="020F0502020204030204" pitchFamily="34" charset="0"/>
                        </a:rPr>
                        <a:t>Starter and introduction –pregame pressure. (slide 8)</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1219170" rtl="0" eaLnBrk="1" fontAlgn="ctr" latinLnBrk="0" hangingPunct="1">
                        <a:lnSpc>
                          <a:spcPct val="100000"/>
                        </a:lnSpc>
                        <a:buClr>
                          <a:srgbClr val="000000"/>
                        </a:buClr>
                        <a:buSzPts val="1400"/>
                        <a:buFont typeface="Arial" panose="020B0604020202020204" pitchFamily="34" charset="0"/>
                        <a:buNone/>
                      </a:pPr>
                      <a:r>
                        <a:rPr lang="en-NZ" sz="1100" b="0" i="0" u="none" strike="noStrike" kern="1200" dirty="0">
                          <a:solidFill>
                            <a:srgbClr val="000000"/>
                          </a:solidFill>
                          <a:effectLst/>
                          <a:latin typeface="Calibri" panose="020F0502020204030204" pitchFamily="34" charset="0"/>
                          <a:ea typeface="+mn-ea"/>
                          <a:cs typeface="Calibri" panose="020F0502020204030204" pitchFamily="34" charset="0"/>
                        </a:rPr>
                        <a:t>Co-create or review ground rules for discussion. </a:t>
                      </a:r>
                    </a:p>
                    <a:p>
                      <a:pPr marL="0" algn="l" defTabSz="1219170" rtl="0" eaLnBrk="1" fontAlgn="ctr" latinLnBrk="0" hangingPunct="1">
                        <a:lnSpc>
                          <a:spcPct val="100000"/>
                        </a:lnSpc>
                        <a:buClr>
                          <a:srgbClr val="000000"/>
                        </a:buClr>
                        <a:buSzPts val="1400"/>
                        <a:buFont typeface="Arial" panose="020B0604020202020204" pitchFamily="34" charset="0"/>
                        <a:buNone/>
                      </a:pPr>
                      <a:endParaRPr lang="en-NZ" sz="11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algn="l" defTabSz="1219170" rtl="0" eaLnBrk="1" fontAlgn="ctr" latinLnBrk="0" hangingPunct="1">
                        <a:lnSpc>
                          <a:spcPct val="100000"/>
                        </a:lnSpc>
                        <a:buClr>
                          <a:srgbClr val="000000"/>
                        </a:buClr>
                        <a:buSzPts val="1400"/>
                        <a:buFont typeface="Arial" panose="020B0604020202020204" pitchFamily="34" charset="0"/>
                        <a:buNone/>
                      </a:pPr>
                      <a:r>
                        <a:rPr lang="en-NZ" sz="1100" b="0" i="0" u="none" strike="noStrike" kern="1200" dirty="0">
                          <a:solidFill>
                            <a:srgbClr val="000000"/>
                          </a:solidFill>
                          <a:effectLst/>
                          <a:latin typeface="Calibri" panose="020F0502020204030204" pitchFamily="34" charset="0"/>
                          <a:ea typeface="+mn-ea"/>
                          <a:cs typeface="Calibri" panose="020F0502020204030204" pitchFamily="34" charset="0"/>
                        </a:rPr>
                        <a:t>Watch video of players preparing for a game and discuss the impact pressure can have on our thoughts, feelings and bodies.</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r>
                        <a:rPr lang="en-NZ" sz="1100" b="1" i="0" u="sng" strike="noStrike" kern="1200" dirty="0">
                          <a:solidFill>
                            <a:srgbClr val="1D428A"/>
                          </a:solidFill>
                          <a:effectLst/>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Mental wellbeing video</a:t>
                      </a:r>
                      <a:endParaRPr lang="en-NZ" sz="1100" b="0" i="0" u="sng" strike="noStrike" kern="1200" dirty="0">
                        <a:solidFill>
                          <a:srgbClr val="1D428A"/>
                        </a:solidFill>
                        <a:effectLst/>
                        <a:latin typeface="Calibri" panose="020F0502020204030204" pitchFamily="34" charset="0"/>
                        <a:ea typeface="+mn-ea"/>
                        <a:cs typeface="Calibri" panose="020F0502020204030204" pitchFamily="34" charset="0"/>
                      </a:endParaRP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NZ" sz="1100" b="0" i="0" u="none" strike="noStrike" dirty="0">
                          <a:solidFill>
                            <a:srgbClr val="000000"/>
                          </a:solidFill>
                          <a:effectLst/>
                          <a:latin typeface="Calibri" panose="020F0502020204030204" pitchFamily="34" charset="0"/>
                          <a:cs typeface="Calibri" panose="020F0502020204030204" pitchFamily="34" charset="0"/>
                        </a:rPr>
                        <a:t>8 mins</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8517596"/>
                  </a:ext>
                </a:extLst>
              </a:tr>
              <a:tr h="635750">
                <a:tc>
                  <a:txBody>
                    <a:bodyPr/>
                    <a:lstStyle/>
                    <a:p>
                      <a:pPr algn="l" rtl="0" fontAlgn="ctr">
                        <a:buClr>
                          <a:srgbClr val="000000"/>
                        </a:buClr>
                        <a:buSzPts val="1400"/>
                        <a:buFont typeface="Arial" panose="020B0604020202020204" pitchFamily="34" charset="0"/>
                        <a:buNone/>
                      </a:pPr>
                      <a:r>
                        <a:rPr lang="en-NZ" sz="1100" b="0" i="0" u="none" strike="noStrike" dirty="0">
                          <a:solidFill>
                            <a:srgbClr val="000000"/>
                          </a:solidFill>
                          <a:effectLst/>
                          <a:latin typeface="Calibri" panose="020F0502020204030204" pitchFamily="34" charset="0"/>
                          <a:cs typeface="Calibri" panose="020F0502020204030204" pitchFamily="34" charset="0"/>
                        </a:rPr>
                        <a:t>Main activity – how might people prepare for high pressure situations? (slides 9 – 11) </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r>
                        <a:rPr lang="en-NZ" sz="1100" b="0" i="0" u="none" strike="noStrike" kern="1200" dirty="0">
                          <a:solidFill>
                            <a:srgbClr val="000000"/>
                          </a:solidFill>
                          <a:effectLst/>
                          <a:latin typeface="Calibri" panose="020F0502020204030204" pitchFamily="34" charset="0"/>
                          <a:ea typeface="+mn-ea"/>
                          <a:cs typeface="Calibri" panose="020F0502020204030204" pitchFamily="34" charset="0"/>
                        </a:rPr>
                        <a:t>Ask students to discuss ways people can prepare for high pressure events. Encourage students to consider their own ideas to stretch higher order thinking, before revealing the prompts on slide 11. </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r>
                        <a:rPr lang="en-NZ" sz="1100" b="0" i="0" u="none" strike="noStrike" kern="1200" dirty="0">
                          <a:solidFill>
                            <a:srgbClr val="000000"/>
                          </a:solidFill>
                          <a:effectLst/>
                          <a:latin typeface="Calibri" panose="020F0502020204030204" pitchFamily="34" charset="0"/>
                          <a:ea typeface="+mn-ea"/>
                          <a:cs typeface="Calibri" panose="020F0502020204030204" pitchFamily="34" charset="0"/>
                        </a:rPr>
                        <a:t>Mental preparation activity sheet (slide 10)</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NZ" sz="1100" b="0" i="0" u="none" strike="noStrike" dirty="0">
                          <a:solidFill>
                            <a:srgbClr val="000000"/>
                          </a:solidFill>
                          <a:effectLst/>
                          <a:latin typeface="Calibri" panose="020F0502020204030204" pitchFamily="34" charset="0"/>
                          <a:cs typeface="Calibri" panose="020F0502020204030204" pitchFamily="34" charset="0"/>
                        </a:rPr>
                        <a:t>10 mins</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796610"/>
                  </a:ext>
                </a:extLst>
              </a:tr>
              <a:tr h="1129999">
                <a:tc>
                  <a:txBody>
                    <a:bodyPr/>
                    <a:lstStyle/>
                    <a:p>
                      <a:pPr algn="l" rtl="0" fontAlgn="ctr">
                        <a:buClr>
                          <a:srgbClr val="000000"/>
                        </a:buClr>
                        <a:buSzPts val="1400"/>
                        <a:buFont typeface="Arial" panose="020B0604020202020204" pitchFamily="34" charset="0"/>
                        <a:buNone/>
                      </a:pPr>
                      <a:r>
                        <a:rPr lang="en-NZ" sz="1100" b="0" i="0" u="none" strike="noStrike" dirty="0">
                          <a:solidFill>
                            <a:srgbClr val="000000"/>
                          </a:solidFill>
                          <a:effectLst/>
                          <a:latin typeface="Calibri" panose="020F0502020204030204" pitchFamily="34" charset="0"/>
                          <a:cs typeface="Calibri" panose="020F0502020204030204" pitchFamily="34" charset="0"/>
                        </a:rPr>
                        <a:t>Plenary – why is mental preparation important? (slide 12)</a:t>
                      </a: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rtl="0" fontAlgn="ctr">
                        <a:buClr>
                          <a:srgbClr val="000000"/>
                        </a:buClr>
                        <a:buSzPts val="1400"/>
                        <a:buFont typeface="Arial" panose="020B0604020202020204" pitchFamily="34" charset="0"/>
                        <a:buNone/>
                      </a:pPr>
                      <a:r>
                        <a:rPr lang="en-NZ" sz="1100" b="0" i="0" u="none" strike="noStrike" kern="1200" dirty="0">
                          <a:solidFill>
                            <a:srgbClr val="000000"/>
                          </a:solidFill>
                          <a:effectLst/>
                          <a:latin typeface="Calibri" panose="020F0502020204030204" pitchFamily="34" charset="0"/>
                          <a:ea typeface="+mn-ea"/>
                          <a:cs typeface="Calibri" panose="020F0502020204030204" pitchFamily="34" charset="0"/>
                        </a:rPr>
                        <a:t>Watch the video of NBA players and discuss.</a:t>
                      </a:r>
                      <a:endParaRPr lang="en-NZ" sz="1100" b="0" i="0" u="none" strike="noStrike" dirty="0">
                        <a:solidFill>
                          <a:srgbClr val="000000"/>
                        </a:solidFill>
                        <a:effectLst/>
                        <a:latin typeface="Calibri" panose="020F0502020204030204" pitchFamily="34" charset="0"/>
                        <a:cs typeface="Calibri" panose="020F0502020204030204" pitchFamily="34" charset="0"/>
                      </a:endParaRP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1219170" rtl="0" eaLnBrk="1" fontAlgn="ctr" latinLnBrk="0" hangingPunct="1">
                        <a:buClr>
                          <a:srgbClr val="000000"/>
                        </a:buClr>
                        <a:buSzPts val="1400"/>
                        <a:buFont typeface="Arial" panose="020B0604020202020204" pitchFamily="34" charset="0"/>
                        <a:buNone/>
                      </a:pPr>
                      <a:endParaRPr lang="en-NZ" sz="11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18000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fontAlgn="ctr"/>
                      <a:r>
                        <a:rPr lang="en-NZ" sz="1100" b="0" i="0" u="none" strike="noStrike" dirty="0">
                          <a:solidFill>
                            <a:srgbClr val="000000"/>
                          </a:solidFill>
                          <a:effectLst/>
                          <a:latin typeface="Calibri" panose="020F0502020204030204" pitchFamily="34" charset="0"/>
                          <a:cs typeface="Calibri" panose="020F0502020204030204" pitchFamily="34" charset="0"/>
                        </a:rPr>
                        <a:t>2 mins</a:t>
                      </a:r>
                    </a:p>
                  </a:txBody>
                  <a:tcPr marL="0" marR="7200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213137"/>
                  </a:ext>
                </a:extLst>
              </a:tr>
            </a:tbl>
          </a:graphicData>
        </a:graphic>
      </p:graphicFrame>
    </p:spTree>
    <p:extLst>
      <p:ext uri="{BB962C8B-B14F-4D97-AF65-F5344CB8AC3E}">
        <p14:creationId xmlns:p14="http://schemas.microsoft.com/office/powerpoint/2010/main" val="226044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25B28F3-28C0-2DBD-44DC-150C02B36F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F94A3C-1485-2D8E-A451-471C2BEDAFED}"/>
              </a:ext>
            </a:extLst>
          </p:cNvPr>
          <p:cNvSpPr>
            <a:spLocks noGrp="1"/>
          </p:cNvSpPr>
          <p:nvPr>
            <p:ph type="title"/>
          </p:nvPr>
        </p:nvSpPr>
        <p:spPr>
          <a:xfrm>
            <a:off x="0" y="211493"/>
            <a:ext cx="9684000" cy="702907"/>
          </a:xfrm>
        </p:spPr>
        <p:txBody>
          <a:bodyPr/>
          <a:lstStyle/>
          <a:p>
            <a:r>
              <a:rPr lang="en-US" spc="-20" dirty="0"/>
              <a:t>TEACHING MENTAL HEALTH AND EMOTIONAL WELLBEING</a:t>
            </a:r>
          </a:p>
        </p:txBody>
      </p:sp>
      <p:sp>
        <p:nvSpPr>
          <p:cNvPr id="5" name="Content Placeholder 4">
            <a:extLst>
              <a:ext uri="{FF2B5EF4-FFF2-40B4-BE49-F238E27FC236}">
                <a16:creationId xmlns:a16="http://schemas.microsoft.com/office/drawing/2014/main" id="{EF27F47F-F54A-04A5-B16A-45AB4377A2D2}"/>
              </a:ext>
            </a:extLst>
          </p:cNvPr>
          <p:cNvSpPr>
            <a:spLocks noGrp="1"/>
          </p:cNvSpPr>
          <p:nvPr>
            <p:ph idx="1"/>
          </p:nvPr>
        </p:nvSpPr>
        <p:spPr>
          <a:xfrm>
            <a:off x="0" y="914400"/>
            <a:ext cx="11924992" cy="1521781"/>
          </a:xfrm>
        </p:spPr>
        <p:txBody>
          <a:bodyPr/>
          <a:lstStyle/>
          <a:p>
            <a:r>
              <a:rPr lang="en-US" sz="1250" dirty="0"/>
              <a:t>Guidance</a:t>
            </a:r>
          </a:p>
          <a:p>
            <a:pPr lvl="1"/>
            <a:r>
              <a:rPr lang="en-US" sz="1250" dirty="0"/>
              <a:t>Developing students' knowledge, understanding, skills, language, and confidence to seek support for themselves or others should always be the focus. Students should understand when to seek help, what types of support are available, and what might happen if they access this support.</a:t>
            </a:r>
            <a:br>
              <a:rPr lang="en-US" sz="1250" dirty="0"/>
            </a:br>
            <a:endParaRPr lang="en-US" sz="1250" dirty="0"/>
          </a:p>
          <a:p>
            <a:pPr lvl="2"/>
            <a:r>
              <a:rPr lang="en-US" sz="1250" dirty="0"/>
              <a:t>At the beginning of a lesson, clear 'ground rules' should be established or reinforced, and confidentiality and anonymity discussed.</a:t>
            </a:r>
          </a:p>
          <a:p>
            <a:pPr lvl="2"/>
            <a:r>
              <a:rPr lang="en-US" sz="1250" dirty="0"/>
              <a:t>While it is essential that students do not disclose personal information during lessons, appropriate support must be identified.</a:t>
            </a:r>
          </a:p>
          <a:p>
            <a:pPr lvl="2"/>
            <a:r>
              <a:rPr lang="en-US" sz="1250" dirty="0"/>
              <a:t>When learning is distanced, students are better able to engage with and discuss issues relating to mental health. When students are asked to reflect on and share their own experiences, they may feel strong emotions that prevent them from learning or gaining insight. It is therefore safer and more effective to help students to think about someone other than themselves: someone ‘like them’ — for example, a profile young person of about their age, who goes to a school like theirs. Pupils will gain more from discussing questions like ‘what might they think, feel, do?’ and giving advice to characters in the role of a friend, sibling, or classmate.</a:t>
            </a:r>
          </a:p>
          <a:p>
            <a:pPr lvl="2"/>
            <a:r>
              <a:rPr lang="en-US" sz="1250" dirty="0"/>
              <a:t>It is worth considering how best to finish a lesson, which can be emotionally draining for both students and teacher. Building in a light-hearted activity at the end of the lesson can change the class atmosphere so students are ready for their next lesson. Try to be available afterwards so that if a student has found the lesson distressing or wishes to make a disclosure, they are able to do so.</a:t>
            </a:r>
          </a:p>
          <a:p>
            <a:pPr lvl="2"/>
            <a:r>
              <a:rPr lang="en-US" sz="1250" dirty="0"/>
              <a:t>Consider using an anonymous question box for students to add any questions that occur to them for follow up in the next lesson.</a:t>
            </a:r>
          </a:p>
          <a:p>
            <a:r>
              <a:rPr lang="en-US" sz="1250" dirty="0"/>
              <a:t>Safeguarding</a:t>
            </a:r>
          </a:p>
          <a:p>
            <a:pPr lvl="1"/>
            <a:r>
              <a:rPr lang="en-US" sz="1250" dirty="0"/>
              <a:t>You may not know of any current issues amongst your students but prepare all lessons on the basis that there will be at least one member of the class who is personally affected by the lesson content. Making the lesson safe for that student will help to ensure the lesson is safe for everyone.</a:t>
            </a:r>
            <a:br>
              <a:rPr lang="en-US" sz="1250" dirty="0"/>
            </a:br>
            <a:endParaRPr lang="en-US" sz="1250" dirty="0"/>
          </a:p>
          <a:p>
            <a:pPr lvl="2"/>
            <a:r>
              <a:rPr lang="en-US" sz="1250" dirty="0"/>
              <a:t>Ensure you are familiar with your school’s safeguarding policy and procedures, including Child Protection and other relevant policies. </a:t>
            </a:r>
          </a:p>
          <a:p>
            <a:pPr lvl="2"/>
            <a:r>
              <a:rPr lang="en-US" sz="1250" dirty="0"/>
              <a:t>Alert the mental health/wellbeing lead and other relevant staff about the topic you will be covering and encourage them to discuss the lesson content with any students who are accessing support for related issues. It can be helpful to alert parents too, and ensuring they know how to  provide appropriate support.</a:t>
            </a:r>
          </a:p>
          <a:p>
            <a:pPr lvl="2"/>
            <a:r>
              <a:rPr lang="en-US" sz="1250" dirty="0"/>
              <a:t>Give students a chance to withdraw from the lesson if appropriate (without being expected to justify their absence to their peers). Consider how to follow up with the student(s), as this learning may be especially relevant to them.</a:t>
            </a:r>
          </a:p>
          <a:p>
            <a:pPr lvl="2"/>
            <a:r>
              <a:rPr lang="en-US" sz="1250" dirty="0"/>
              <a:t>Be prepared in case students make a disclosure and inform students that they can approach the teacher separately if there is something they wish to disclose. </a:t>
            </a:r>
          </a:p>
          <a:p>
            <a:pPr lvl="2"/>
            <a:r>
              <a:rPr lang="en-US" sz="1250" dirty="0"/>
              <a:t>Signpost sources of support before, during and after the lesson.</a:t>
            </a:r>
          </a:p>
          <a:p>
            <a:pPr lvl="2"/>
            <a:r>
              <a:rPr lang="en-US" sz="1250" dirty="0"/>
              <a:t>Avoid the use of images, language or content which could prove triggering for students more vulnerable to experiencing distress or trauma in relation to the lesson content.</a:t>
            </a:r>
            <a:br>
              <a:rPr lang="en-US" sz="1250" dirty="0"/>
            </a:br>
            <a:endParaRPr lang="en-US" sz="1250" dirty="0"/>
          </a:p>
          <a:p>
            <a:pPr lvl="1"/>
            <a:r>
              <a:rPr lang="en-US" sz="1250" dirty="0"/>
              <a:t>Additional guidance can be found from the PSHE Association. </a:t>
            </a:r>
          </a:p>
          <a:p>
            <a:pPr lvl="2"/>
            <a:endParaRPr lang="en-US" sz="1250" dirty="0"/>
          </a:p>
          <a:p>
            <a:pPr lvl="1"/>
            <a:endParaRPr lang="en-US" sz="1250" dirty="0"/>
          </a:p>
        </p:txBody>
      </p:sp>
    </p:spTree>
    <p:extLst>
      <p:ext uri="{BB962C8B-B14F-4D97-AF65-F5344CB8AC3E}">
        <p14:creationId xmlns:p14="http://schemas.microsoft.com/office/powerpoint/2010/main" val="404135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D1009E2-970D-1E2A-14F5-6BCE24EDFCE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4D147C7-7797-50DF-546A-85ADA1142C2F}"/>
              </a:ext>
            </a:extLst>
          </p:cNvPr>
          <p:cNvSpPr>
            <a:spLocks noGrp="1"/>
          </p:cNvSpPr>
          <p:nvPr>
            <p:ph type="title"/>
          </p:nvPr>
        </p:nvSpPr>
        <p:spPr>
          <a:xfrm>
            <a:off x="0" y="211493"/>
            <a:ext cx="9684000" cy="702907"/>
          </a:xfrm>
        </p:spPr>
        <p:txBody>
          <a:bodyPr/>
          <a:lstStyle/>
          <a:p>
            <a:r>
              <a:rPr lang="en-US" dirty="0"/>
              <a:t>SIGNPOSTING FOR TEACHERS</a:t>
            </a:r>
          </a:p>
        </p:txBody>
      </p:sp>
      <p:sp>
        <p:nvSpPr>
          <p:cNvPr id="5" name="Content Placeholder 4">
            <a:extLst>
              <a:ext uri="{FF2B5EF4-FFF2-40B4-BE49-F238E27FC236}">
                <a16:creationId xmlns:a16="http://schemas.microsoft.com/office/drawing/2014/main" id="{E5138DD0-2F5E-5717-01FC-FFE8AAA019E5}"/>
              </a:ext>
            </a:extLst>
          </p:cNvPr>
          <p:cNvSpPr>
            <a:spLocks noGrp="1"/>
          </p:cNvSpPr>
          <p:nvPr>
            <p:ph idx="1"/>
          </p:nvPr>
        </p:nvSpPr>
        <p:spPr>
          <a:xfrm>
            <a:off x="0" y="914400"/>
            <a:ext cx="11924992" cy="1521781"/>
          </a:xfrm>
        </p:spPr>
        <p:txBody>
          <a:bodyPr numCol="1"/>
          <a:lstStyle/>
          <a:p>
            <a:r>
              <a:rPr lang="en-US" dirty="0"/>
              <a:t>Teaching about mental health may affect teachers personally.</a:t>
            </a:r>
          </a:p>
          <a:p>
            <a:pPr lvl="1"/>
            <a:r>
              <a:rPr lang="en-US" b="1" dirty="0"/>
              <a:t>Before teaching a lesson on mental health, it may be helpful to talk to your line manager or other colleagues about any concerns. You may also be faced with managing disclosures from students, which can take an emotional toll, so it is important that you are supported by colleagues.</a:t>
            </a:r>
          </a:p>
          <a:p>
            <a:pPr lvl="1"/>
            <a:endParaRPr lang="en-US" dirty="0"/>
          </a:p>
          <a:p>
            <a:pPr lvl="1"/>
            <a:r>
              <a:rPr lang="en-US" dirty="0"/>
              <a:t>Some recommended sources to develop subject knowledge around teaching mental health and wellbeing topics are:</a:t>
            </a:r>
          </a:p>
          <a:p>
            <a:pPr lvl="1"/>
            <a:endParaRPr lang="en-US" dirty="0"/>
          </a:p>
          <a:p>
            <a:pPr lvl="2"/>
            <a:r>
              <a:rPr lang="en-US" b="1" dirty="0"/>
              <a:t>PSHE Association</a:t>
            </a:r>
            <a:r>
              <a:rPr lang="en-US" dirty="0"/>
              <a:t> – </a:t>
            </a:r>
            <a:r>
              <a:rPr lang="en-US" dirty="0">
                <a:hlinkClick r:id="rId3"/>
              </a:rPr>
              <a:t>https://pshe-association.org.uk</a:t>
            </a:r>
            <a:br>
              <a:rPr lang="en-US" dirty="0"/>
            </a:br>
            <a:endParaRPr lang="en-US" dirty="0"/>
          </a:p>
          <a:p>
            <a:pPr lvl="2"/>
            <a:r>
              <a:rPr lang="en-US" b="1" dirty="0"/>
              <a:t>NHS</a:t>
            </a:r>
            <a:r>
              <a:rPr lang="en-US" dirty="0"/>
              <a:t> – </a:t>
            </a:r>
            <a:r>
              <a:rPr lang="en-US" dirty="0">
                <a:hlinkClick r:id="rId4"/>
              </a:rPr>
              <a:t>https://mindedforfamilies.org.uk</a:t>
            </a:r>
            <a:br>
              <a:rPr lang="en-US" dirty="0"/>
            </a:br>
            <a:endParaRPr lang="en-US" dirty="0"/>
          </a:p>
          <a:p>
            <a:pPr lvl="2"/>
            <a:r>
              <a:rPr lang="en-US" b="1" dirty="0"/>
              <a:t>Public Health England’s Rise Above Lessons for Schools </a:t>
            </a:r>
            <a:r>
              <a:rPr lang="en-US" dirty="0"/>
              <a:t>– </a:t>
            </a:r>
            <a:r>
              <a:rPr lang="en-US" dirty="0">
                <a:hlinkClick r:id="rId5"/>
              </a:rPr>
              <a:t>https://campaignresources.phe.gov.uk/schools/topics/rise-above/overview</a:t>
            </a:r>
            <a:br>
              <a:rPr lang="en-US" dirty="0"/>
            </a:br>
            <a:endParaRPr lang="en-US" dirty="0"/>
          </a:p>
          <a:p>
            <a:pPr lvl="2"/>
            <a:r>
              <a:rPr lang="en-US" b="1" dirty="0"/>
              <a:t>Young Minds </a:t>
            </a:r>
            <a:r>
              <a:rPr lang="en-US" dirty="0"/>
              <a:t>– </a:t>
            </a:r>
            <a:r>
              <a:rPr lang="en-US" dirty="0">
                <a:hlinkClick r:id="rId6"/>
              </a:rPr>
              <a:t>https://youngminds.org.uk</a:t>
            </a:r>
            <a:br>
              <a:rPr lang="en-US" dirty="0"/>
            </a:br>
            <a:endParaRPr lang="en-US" dirty="0"/>
          </a:p>
          <a:p>
            <a:pPr lvl="2"/>
            <a:r>
              <a:rPr lang="en-US" b="1" dirty="0"/>
              <a:t>Anna Freud </a:t>
            </a:r>
            <a:r>
              <a:rPr lang="en-US" dirty="0"/>
              <a:t>– </a:t>
            </a:r>
            <a:r>
              <a:rPr lang="en-US" dirty="0">
                <a:hlinkClick r:id="rId7"/>
              </a:rPr>
              <a:t>www.annafreud.org</a:t>
            </a:r>
            <a:endParaRPr lang="en-US" dirty="0"/>
          </a:p>
          <a:p>
            <a:endParaRPr lang="en-US" dirty="0"/>
          </a:p>
        </p:txBody>
      </p:sp>
    </p:spTree>
    <p:extLst>
      <p:ext uri="{BB962C8B-B14F-4D97-AF65-F5344CB8AC3E}">
        <p14:creationId xmlns:p14="http://schemas.microsoft.com/office/powerpoint/2010/main" val="264413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F660791E-177A-0DDE-E9B1-90A71B6C9B1B}"/>
              </a:ext>
            </a:extLst>
          </p:cNvPr>
          <p:cNvSpPr>
            <a:spLocks noGrp="1"/>
          </p:cNvSpPr>
          <p:nvPr>
            <p:ph type="title"/>
          </p:nvPr>
        </p:nvSpPr>
        <p:spPr/>
        <p:txBody>
          <a:bodyPr/>
          <a:lstStyle/>
          <a:p>
            <a:r>
              <a:rPr lang="en-GB" dirty="0"/>
              <a:t>PREGAME PRESSURE</a:t>
            </a:r>
            <a:endParaRPr lang="en-US" dirty="0"/>
          </a:p>
        </p:txBody>
      </p:sp>
      <p:sp>
        <p:nvSpPr>
          <p:cNvPr id="45" name="Slide Number Placeholder 44">
            <a:extLst>
              <a:ext uri="{FF2B5EF4-FFF2-40B4-BE49-F238E27FC236}">
                <a16:creationId xmlns:a16="http://schemas.microsoft.com/office/drawing/2014/main" id="{E6E05942-5D25-9AEF-C8B6-25367731B39E}"/>
              </a:ext>
            </a:extLst>
          </p:cNvPr>
          <p:cNvSpPr>
            <a:spLocks noGrp="1"/>
          </p:cNvSpPr>
          <p:nvPr>
            <p:ph type="sldNum" sz="quarter" idx="12"/>
          </p:nvPr>
        </p:nvSpPr>
        <p:spPr/>
        <p:txBody>
          <a:bodyPr/>
          <a:lstStyle/>
          <a:p>
            <a:fld id="{D6962620-C4D5-8044-B051-69557A86E839}" type="slidenum">
              <a:rPr lang="en-US" smtClean="0"/>
              <a:pPr/>
              <a:t>8</a:t>
            </a:fld>
            <a:endParaRPr lang="en-US" dirty="0"/>
          </a:p>
        </p:txBody>
      </p:sp>
      <p:sp>
        <p:nvSpPr>
          <p:cNvPr id="21" name="Rectangle 20">
            <a:hlinkClick r:id="rId3"/>
            <a:extLst>
              <a:ext uri="{FF2B5EF4-FFF2-40B4-BE49-F238E27FC236}">
                <a16:creationId xmlns:a16="http://schemas.microsoft.com/office/drawing/2014/main" id="{772177CD-7DDA-02EA-924B-47A3CCB0AC78}"/>
              </a:ext>
            </a:extLst>
          </p:cNvPr>
          <p:cNvSpPr/>
          <p:nvPr/>
        </p:nvSpPr>
        <p:spPr>
          <a:xfrm>
            <a:off x="6249239" y="2036618"/>
            <a:ext cx="5590459" cy="3059332"/>
          </a:xfrm>
          <a:prstGeom prst="rect">
            <a:avLst/>
          </a:prstGeom>
          <a:blipFill>
            <a:blip r:embed="rId4" cstate="print">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hlinkClick r:id="rId3"/>
            <a:extLst>
              <a:ext uri="{FF2B5EF4-FFF2-40B4-BE49-F238E27FC236}">
                <a16:creationId xmlns:a16="http://schemas.microsoft.com/office/drawing/2014/main" id="{37B462D7-65FA-AEB5-0B11-ECF2E5483FFE}"/>
              </a:ext>
            </a:extLst>
          </p:cNvPr>
          <p:cNvSpPr/>
          <p:nvPr/>
        </p:nvSpPr>
        <p:spPr>
          <a:xfrm>
            <a:off x="6249239" y="4534747"/>
            <a:ext cx="561203" cy="561203"/>
          </a:xfrm>
          <a:custGeom>
            <a:avLst/>
            <a:gdLst>
              <a:gd name="connsiteX0" fmla="*/ 0 w 561203"/>
              <a:gd name="connsiteY0" fmla="*/ 0 h 561203"/>
              <a:gd name="connsiteX1" fmla="*/ 561203 w 561203"/>
              <a:gd name="connsiteY1" fmla="*/ 0 h 561203"/>
              <a:gd name="connsiteX2" fmla="*/ 561203 w 561203"/>
              <a:gd name="connsiteY2" fmla="*/ 561203 h 561203"/>
              <a:gd name="connsiteX3" fmla="*/ 0 w 561203"/>
              <a:gd name="connsiteY3" fmla="*/ 561203 h 561203"/>
            </a:gdLst>
            <a:ahLst/>
            <a:cxnLst>
              <a:cxn ang="0">
                <a:pos x="connsiteX0" y="connsiteY0"/>
              </a:cxn>
              <a:cxn ang="0">
                <a:pos x="connsiteX1" y="connsiteY1"/>
              </a:cxn>
              <a:cxn ang="0">
                <a:pos x="connsiteX2" y="connsiteY2"/>
              </a:cxn>
              <a:cxn ang="0">
                <a:pos x="connsiteX3" y="connsiteY3"/>
              </a:cxn>
            </a:cxnLst>
            <a:rect l="l" t="t" r="r" b="b"/>
            <a:pathLst>
              <a:path w="561203" h="561203">
                <a:moveTo>
                  <a:pt x="0" y="0"/>
                </a:moveTo>
                <a:lnTo>
                  <a:pt x="561203" y="0"/>
                </a:lnTo>
                <a:lnTo>
                  <a:pt x="561203" y="561203"/>
                </a:lnTo>
                <a:lnTo>
                  <a:pt x="0" y="561203"/>
                </a:lnTo>
                <a:close/>
              </a:path>
            </a:pathLst>
          </a:custGeom>
          <a:solidFill>
            <a:srgbClr val="C8102E"/>
          </a:solidFill>
          <a:ln w="0" cap="flat">
            <a:noFill/>
            <a:prstDash val="solid"/>
            <a:miter/>
          </a:ln>
        </p:spPr>
        <p:txBody>
          <a:bodyPr rtlCol="0" anchor="ctr"/>
          <a:lstStyle/>
          <a:p>
            <a:endParaRPr lang="en-US" dirty="0">
              <a:solidFill>
                <a:srgbClr val="1D428A"/>
              </a:solidFill>
            </a:endParaRPr>
          </a:p>
        </p:txBody>
      </p:sp>
      <p:sp>
        <p:nvSpPr>
          <p:cNvPr id="24" name="Freeform 23">
            <a:hlinkClick r:id="rId3"/>
            <a:extLst>
              <a:ext uri="{FF2B5EF4-FFF2-40B4-BE49-F238E27FC236}">
                <a16:creationId xmlns:a16="http://schemas.microsoft.com/office/drawing/2014/main" id="{CCE8457F-9006-69DF-337E-2CCCFF6459CE}"/>
              </a:ext>
            </a:extLst>
          </p:cNvPr>
          <p:cNvSpPr/>
          <p:nvPr/>
        </p:nvSpPr>
        <p:spPr>
          <a:xfrm>
            <a:off x="6467343" y="4693160"/>
            <a:ext cx="187875" cy="244378"/>
          </a:xfrm>
          <a:custGeom>
            <a:avLst/>
            <a:gdLst>
              <a:gd name="connsiteX0" fmla="*/ 0 w 187875"/>
              <a:gd name="connsiteY0" fmla="*/ 244378 h 244378"/>
              <a:gd name="connsiteX1" fmla="*/ 187875 w 187875"/>
              <a:gd name="connsiteY1" fmla="*/ 122189 h 244378"/>
              <a:gd name="connsiteX2" fmla="*/ 0 w 187875"/>
              <a:gd name="connsiteY2" fmla="*/ 0 h 244378"/>
            </a:gdLst>
            <a:ahLst/>
            <a:cxnLst>
              <a:cxn ang="0">
                <a:pos x="connsiteX0" y="connsiteY0"/>
              </a:cxn>
              <a:cxn ang="0">
                <a:pos x="connsiteX1" y="connsiteY1"/>
              </a:cxn>
              <a:cxn ang="0">
                <a:pos x="connsiteX2" y="connsiteY2"/>
              </a:cxn>
            </a:cxnLst>
            <a:rect l="l" t="t" r="r" b="b"/>
            <a:pathLst>
              <a:path w="187875" h="244378">
                <a:moveTo>
                  <a:pt x="0" y="244378"/>
                </a:moveTo>
                <a:lnTo>
                  <a:pt x="187875" y="122189"/>
                </a:lnTo>
                <a:lnTo>
                  <a:pt x="0" y="0"/>
                </a:lnTo>
              </a:path>
            </a:pathLst>
          </a:custGeom>
          <a:solidFill>
            <a:srgbClr val="FFFFFF"/>
          </a:solidFill>
          <a:ln w="0" cap="flat">
            <a:noFill/>
            <a:prstDash val="solid"/>
            <a:miter/>
          </a:ln>
        </p:spPr>
        <p:txBody>
          <a:bodyPr rtlCol="0" anchor="ctr"/>
          <a:lstStyle/>
          <a:p>
            <a:endParaRPr lang="en-US"/>
          </a:p>
        </p:txBody>
      </p:sp>
      <p:sp>
        <p:nvSpPr>
          <p:cNvPr id="6" name="object 19">
            <a:extLst>
              <a:ext uri="{FF2B5EF4-FFF2-40B4-BE49-F238E27FC236}">
                <a16:creationId xmlns:a16="http://schemas.microsoft.com/office/drawing/2014/main" id="{3449C75D-FE0F-FDC7-4976-AC9D35800010}"/>
              </a:ext>
            </a:extLst>
          </p:cNvPr>
          <p:cNvSpPr txBox="1"/>
          <p:nvPr/>
        </p:nvSpPr>
        <p:spPr>
          <a:xfrm>
            <a:off x="352302" y="3158625"/>
            <a:ext cx="5380362" cy="838200"/>
          </a:xfrm>
          <a:prstGeom prst="rect">
            <a:avLst/>
          </a:prstGeom>
          <a:solidFill>
            <a:srgbClr val="F4CFD5"/>
          </a:solidFill>
        </p:spPr>
        <p:txBody>
          <a:bodyPr vert="horz" wrap="square" lIns="0" tIns="144000" rIns="0" bIns="144000" rtlCol="0" anchor="ctr" anchorCtr="0">
            <a:noAutofit/>
          </a:bodyPr>
          <a:lstStyle/>
          <a:p>
            <a:pPr algn="ctr">
              <a:lnSpc>
                <a:spcPct val="100000"/>
              </a:lnSpc>
            </a:pPr>
            <a:r>
              <a:rPr lang="en-GB" sz="1800" b="1" dirty="0">
                <a:solidFill>
                  <a:srgbClr val="221F20"/>
                </a:solidFill>
                <a:latin typeface="Calibri"/>
                <a:cs typeface="Calibri"/>
              </a:rPr>
              <a:t>What effects might these feelings have </a:t>
            </a:r>
            <a:br>
              <a:rPr lang="en-GB" sz="1800" b="1" dirty="0">
                <a:solidFill>
                  <a:srgbClr val="221F20"/>
                </a:solidFill>
                <a:latin typeface="Calibri"/>
                <a:cs typeface="Calibri"/>
              </a:rPr>
            </a:br>
            <a:r>
              <a:rPr lang="en-GB" sz="1800" b="1" dirty="0">
                <a:solidFill>
                  <a:srgbClr val="221F20"/>
                </a:solidFill>
                <a:latin typeface="Calibri"/>
                <a:cs typeface="Calibri"/>
              </a:rPr>
              <a:t>on their bodies?</a:t>
            </a:r>
          </a:p>
        </p:txBody>
      </p:sp>
      <p:sp>
        <p:nvSpPr>
          <p:cNvPr id="7" name="object 17">
            <a:extLst>
              <a:ext uri="{FF2B5EF4-FFF2-40B4-BE49-F238E27FC236}">
                <a16:creationId xmlns:a16="http://schemas.microsoft.com/office/drawing/2014/main" id="{2E95CEF3-CFD9-CCB6-FC1E-1F1D6412420C}"/>
              </a:ext>
            </a:extLst>
          </p:cNvPr>
          <p:cNvSpPr txBox="1"/>
          <p:nvPr/>
        </p:nvSpPr>
        <p:spPr>
          <a:xfrm>
            <a:off x="352302" y="2036618"/>
            <a:ext cx="5380362" cy="838200"/>
          </a:xfrm>
          <a:prstGeom prst="rect">
            <a:avLst/>
          </a:prstGeom>
          <a:solidFill>
            <a:srgbClr val="A4B3D0"/>
          </a:solidFill>
        </p:spPr>
        <p:txBody>
          <a:bodyPr vert="horz" wrap="square" lIns="0" tIns="144000" rIns="0" bIns="144000" rtlCol="0" anchor="ctr" anchorCtr="0">
            <a:noAutofit/>
          </a:bodyPr>
          <a:lstStyle/>
          <a:p>
            <a:pPr algn="ctr">
              <a:lnSpc>
                <a:spcPct val="100000"/>
              </a:lnSpc>
            </a:pPr>
            <a:r>
              <a:rPr lang="en-GB" sz="1800" b="1" dirty="0">
                <a:solidFill>
                  <a:srgbClr val="221F20"/>
                </a:solidFill>
                <a:latin typeface="Calibri"/>
                <a:cs typeface="Calibri"/>
              </a:rPr>
              <a:t>What do you think the players are feeling?</a:t>
            </a:r>
          </a:p>
        </p:txBody>
      </p:sp>
    </p:spTree>
    <p:extLst>
      <p:ext uri="{BB962C8B-B14F-4D97-AF65-F5344CB8AC3E}">
        <p14:creationId xmlns:p14="http://schemas.microsoft.com/office/powerpoint/2010/main" val="1792068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4">
            <a:extLst>
              <a:ext uri="{FF2B5EF4-FFF2-40B4-BE49-F238E27FC236}">
                <a16:creationId xmlns:a16="http://schemas.microsoft.com/office/drawing/2014/main" id="{3636D68A-2024-91B0-52D6-8F26FCA42A07}"/>
              </a:ext>
            </a:extLst>
          </p:cNvPr>
          <p:cNvSpPr/>
          <p:nvPr/>
        </p:nvSpPr>
        <p:spPr>
          <a:xfrm>
            <a:off x="7056164" y="2083797"/>
            <a:ext cx="882650" cy="391160"/>
          </a:xfrm>
          <a:custGeom>
            <a:avLst/>
            <a:gdLst/>
            <a:ahLst/>
            <a:cxnLst/>
            <a:rect l="l" t="t" r="r" b="b"/>
            <a:pathLst>
              <a:path w="882650" h="391160">
                <a:moveTo>
                  <a:pt x="655358" y="0"/>
                </a:moveTo>
                <a:lnTo>
                  <a:pt x="655358" y="110934"/>
                </a:lnTo>
                <a:lnTo>
                  <a:pt x="199936" y="110934"/>
                </a:lnTo>
                <a:lnTo>
                  <a:pt x="154147" y="116217"/>
                </a:lnTo>
                <a:lnTo>
                  <a:pt x="112084" y="131260"/>
                </a:lnTo>
                <a:lnTo>
                  <a:pt x="74958" y="154855"/>
                </a:lnTo>
                <a:lnTo>
                  <a:pt x="43978" y="185795"/>
                </a:lnTo>
                <a:lnTo>
                  <a:pt x="20351" y="222872"/>
                </a:lnTo>
                <a:lnTo>
                  <a:pt x="5289" y="264877"/>
                </a:lnTo>
                <a:lnTo>
                  <a:pt x="0" y="310603"/>
                </a:lnTo>
                <a:lnTo>
                  <a:pt x="0" y="390677"/>
                </a:lnTo>
                <a:lnTo>
                  <a:pt x="118529" y="390677"/>
                </a:lnTo>
                <a:lnTo>
                  <a:pt x="118529" y="310603"/>
                </a:lnTo>
                <a:lnTo>
                  <a:pt x="124935" y="278988"/>
                </a:lnTo>
                <a:lnTo>
                  <a:pt x="142397" y="253145"/>
                </a:lnTo>
                <a:lnTo>
                  <a:pt x="168276" y="235708"/>
                </a:lnTo>
                <a:lnTo>
                  <a:pt x="199936" y="229311"/>
                </a:lnTo>
                <a:lnTo>
                  <a:pt x="655358" y="229311"/>
                </a:lnTo>
                <a:lnTo>
                  <a:pt x="655358" y="339877"/>
                </a:lnTo>
                <a:lnTo>
                  <a:pt x="882116" y="169938"/>
                </a:lnTo>
                <a:lnTo>
                  <a:pt x="655358" y="0"/>
                </a:lnTo>
                <a:close/>
              </a:path>
            </a:pathLst>
          </a:custGeom>
          <a:solidFill>
            <a:srgbClr val="C4CED4"/>
          </a:solidFill>
        </p:spPr>
        <p:txBody>
          <a:bodyPr wrap="square" lIns="0" tIns="0" rIns="0" bIns="0" rtlCol="0"/>
          <a:lstStyle/>
          <a:p>
            <a:endParaRPr/>
          </a:p>
        </p:txBody>
      </p:sp>
      <p:sp>
        <p:nvSpPr>
          <p:cNvPr id="22" name="object 25">
            <a:extLst>
              <a:ext uri="{FF2B5EF4-FFF2-40B4-BE49-F238E27FC236}">
                <a16:creationId xmlns:a16="http://schemas.microsoft.com/office/drawing/2014/main" id="{75A88C61-3434-0892-3AB2-8425ECDE9377}"/>
              </a:ext>
            </a:extLst>
          </p:cNvPr>
          <p:cNvSpPr/>
          <p:nvPr/>
        </p:nvSpPr>
        <p:spPr>
          <a:xfrm>
            <a:off x="4237638" y="2083797"/>
            <a:ext cx="882650" cy="391160"/>
          </a:xfrm>
          <a:custGeom>
            <a:avLst/>
            <a:gdLst/>
            <a:ahLst/>
            <a:cxnLst/>
            <a:rect l="l" t="t" r="r" b="b"/>
            <a:pathLst>
              <a:path w="882650" h="391160">
                <a:moveTo>
                  <a:pt x="226758" y="0"/>
                </a:moveTo>
                <a:lnTo>
                  <a:pt x="0" y="169938"/>
                </a:lnTo>
                <a:lnTo>
                  <a:pt x="226758" y="339877"/>
                </a:lnTo>
                <a:lnTo>
                  <a:pt x="226758" y="229311"/>
                </a:lnTo>
                <a:lnTo>
                  <a:pt x="682180" y="229311"/>
                </a:lnTo>
                <a:lnTo>
                  <a:pt x="713840" y="235708"/>
                </a:lnTo>
                <a:lnTo>
                  <a:pt x="739719" y="253145"/>
                </a:lnTo>
                <a:lnTo>
                  <a:pt x="757180" y="278988"/>
                </a:lnTo>
                <a:lnTo>
                  <a:pt x="763587" y="310603"/>
                </a:lnTo>
                <a:lnTo>
                  <a:pt x="763587" y="390677"/>
                </a:lnTo>
                <a:lnTo>
                  <a:pt x="882116" y="390677"/>
                </a:lnTo>
                <a:lnTo>
                  <a:pt x="882116" y="310603"/>
                </a:lnTo>
                <a:lnTo>
                  <a:pt x="876827" y="264877"/>
                </a:lnTo>
                <a:lnTo>
                  <a:pt x="861764" y="222872"/>
                </a:lnTo>
                <a:lnTo>
                  <a:pt x="838138" y="185795"/>
                </a:lnTo>
                <a:lnTo>
                  <a:pt x="807157" y="154855"/>
                </a:lnTo>
                <a:lnTo>
                  <a:pt x="770031" y="131260"/>
                </a:lnTo>
                <a:lnTo>
                  <a:pt x="727969" y="116217"/>
                </a:lnTo>
                <a:lnTo>
                  <a:pt x="682180" y="110934"/>
                </a:lnTo>
                <a:lnTo>
                  <a:pt x="226758" y="110934"/>
                </a:lnTo>
                <a:lnTo>
                  <a:pt x="226758" y="0"/>
                </a:lnTo>
                <a:close/>
              </a:path>
            </a:pathLst>
          </a:custGeom>
          <a:solidFill>
            <a:srgbClr val="C4CED4"/>
          </a:solidFill>
        </p:spPr>
        <p:txBody>
          <a:bodyPr wrap="square" lIns="0" tIns="0" rIns="0" bIns="0" rtlCol="0"/>
          <a:lstStyle/>
          <a:p>
            <a:endParaRPr/>
          </a:p>
        </p:txBody>
      </p:sp>
      <p:sp>
        <p:nvSpPr>
          <p:cNvPr id="23" name="object 26">
            <a:extLst>
              <a:ext uri="{FF2B5EF4-FFF2-40B4-BE49-F238E27FC236}">
                <a16:creationId xmlns:a16="http://schemas.microsoft.com/office/drawing/2014/main" id="{E04B2241-426E-2585-DFFE-225BB2FAD779}"/>
              </a:ext>
            </a:extLst>
          </p:cNvPr>
          <p:cNvSpPr/>
          <p:nvPr/>
        </p:nvSpPr>
        <p:spPr>
          <a:xfrm>
            <a:off x="7015984" y="5167729"/>
            <a:ext cx="882650" cy="391160"/>
          </a:xfrm>
          <a:custGeom>
            <a:avLst/>
            <a:gdLst/>
            <a:ahLst/>
            <a:cxnLst/>
            <a:rect l="l" t="t" r="r" b="b"/>
            <a:pathLst>
              <a:path w="882650" h="391160">
                <a:moveTo>
                  <a:pt x="118529" y="0"/>
                </a:moveTo>
                <a:lnTo>
                  <a:pt x="0" y="0"/>
                </a:lnTo>
                <a:lnTo>
                  <a:pt x="0" y="80073"/>
                </a:lnTo>
                <a:lnTo>
                  <a:pt x="5289" y="125799"/>
                </a:lnTo>
                <a:lnTo>
                  <a:pt x="20351" y="167805"/>
                </a:lnTo>
                <a:lnTo>
                  <a:pt x="43978" y="204881"/>
                </a:lnTo>
                <a:lnTo>
                  <a:pt x="74958" y="235821"/>
                </a:lnTo>
                <a:lnTo>
                  <a:pt x="112084" y="259417"/>
                </a:lnTo>
                <a:lnTo>
                  <a:pt x="154147" y="274460"/>
                </a:lnTo>
                <a:lnTo>
                  <a:pt x="199936" y="279742"/>
                </a:lnTo>
                <a:lnTo>
                  <a:pt x="655358" y="279742"/>
                </a:lnTo>
                <a:lnTo>
                  <a:pt x="655358" y="390677"/>
                </a:lnTo>
                <a:lnTo>
                  <a:pt x="882116" y="220738"/>
                </a:lnTo>
                <a:lnTo>
                  <a:pt x="655358" y="50799"/>
                </a:lnTo>
                <a:lnTo>
                  <a:pt x="655358" y="161366"/>
                </a:lnTo>
                <a:lnTo>
                  <a:pt x="199936" y="161366"/>
                </a:lnTo>
                <a:lnTo>
                  <a:pt x="168276" y="154968"/>
                </a:lnTo>
                <a:lnTo>
                  <a:pt x="142397" y="137531"/>
                </a:lnTo>
                <a:lnTo>
                  <a:pt x="124935" y="111688"/>
                </a:lnTo>
                <a:lnTo>
                  <a:pt x="118529" y="80073"/>
                </a:lnTo>
                <a:lnTo>
                  <a:pt x="118529" y="0"/>
                </a:lnTo>
                <a:close/>
              </a:path>
            </a:pathLst>
          </a:custGeom>
          <a:solidFill>
            <a:srgbClr val="C4CED4"/>
          </a:solidFill>
        </p:spPr>
        <p:txBody>
          <a:bodyPr wrap="square" lIns="0" tIns="0" rIns="0" bIns="0" rtlCol="0"/>
          <a:lstStyle/>
          <a:p>
            <a:endParaRPr/>
          </a:p>
        </p:txBody>
      </p:sp>
      <p:sp>
        <p:nvSpPr>
          <p:cNvPr id="24" name="object 27">
            <a:extLst>
              <a:ext uri="{FF2B5EF4-FFF2-40B4-BE49-F238E27FC236}">
                <a16:creationId xmlns:a16="http://schemas.microsoft.com/office/drawing/2014/main" id="{5A0DEA7D-FD5E-7C5E-2700-5FE674DFAB9B}"/>
              </a:ext>
            </a:extLst>
          </p:cNvPr>
          <p:cNvSpPr/>
          <p:nvPr/>
        </p:nvSpPr>
        <p:spPr>
          <a:xfrm>
            <a:off x="4237638" y="5167729"/>
            <a:ext cx="882650" cy="391160"/>
          </a:xfrm>
          <a:custGeom>
            <a:avLst/>
            <a:gdLst/>
            <a:ahLst/>
            <a:cxnLst/>
            <a:rect l="l" t="t" r="r" b="b"/>
            <a:pathLst>
              <a:path w="882650" h="391160">
                <a:moveTo>
                  <a:pt x="882116" y="0"/>
                </a:moveTo>
                <a:lnTo>
                  <a:pt x="763587" y="0"/>
                </a:lnTo>
                <a:lnTo>
                  <a:pt x="763587" y="80073"/>
                </a:lnTo>
                <a:lnTo>
                  <a:pt x="757180" y="111688"/>
                </a:lnTo>
                <a:lnTo>
                  <a:pt x="739719" y="137531"/>
                </a:lnTo>
                <a:lnTo>
                  <a:pt x="713840" y="154968"/>
                </a:lnTo>
                <a:lnTo>
                  <a:pt x="682180" y="161366"/>
                </a:lnTo>
                <a:lnTo>
                  <a:pt x="226758" y="161366"/>
                </a:lnTo>
                <a:lnTo>
                  <a:pt x="226758" y="50799"/>
                </a:lnTo>
                <a:lnTo>
                  <a:pt x="0" y="220738"/>
                </a:lnTo>
                <a:lnTo>
                  <a:pt x="226758" y="390677"/>
                </a:lnTo>
                <a:lnTo>
                  <a:pt x="226758" y="279742"/>
                </a:lnTo>
                <a:lnTo>
                  <a:pt x="682180" y="279742"/>
                </a:lnTo>
                <a:lnTo>
                  <a:pt x="727969" y="274460"/>
                </a:lnTo>
                <a:lnTo>
                  <a:pt x="770031" y="259417"/>
                </a:lnTo>
                <a:lnTo>
                  <a:pt x="807157" y="235821"/>
                </a:lnTo>
                <a:lnTo>
                  <a:pt x="838138" y="204881"/>
                </a:lnTo>
                <a:lnTo>
                  <a:pt x="861764" y="167805"/>
                </a:lnTo>
                <a:lnTo>
                  <a:pt x="876827" y="125799"/>
                </a:lnTo>
                <a:lnTo>
                  <a:pt x="882116" y="80073"/>
                </a:lnTo>
                <a:lnTo>
                  <a:pt x="882116" y="0"/>
                </a:lnTo>
                <a:close/>
              </a:path>
            </a:pathLst>
          </a:custGeom>
          <a:solidFill>
            <a:srgbClr val="C4CED4"/>
          </a:solidFill>
        </p:spPr>
        <p:txBody>
          <a:bodyPr wrap="square" lIns="0" tIns="0" rIns="0" bIns="0" rtlCol="0"/>
          <a:lstStyle/>
          <a:p>
            <a:endParaRPr/>
          </a:p>
        </p:txBody>
      </p:sp>
      <p:sp>
        <p:nvSpPr>
          <p:cNvPr id="5" name="Title 4">
            <a:extLst>
              <a:ext uri="{FF2B5EF4-FFF2-40B4-BE49-F238E27FC236}">
                <a16:creationId xmlns:a16="http://schemas.microsoft.com/office/drawing/2014/main" id="{0073C595-EB21-F5F1-5F84-2CEE9C3CE77E}"/>
              </a:ext>
            </a:extLst>
          </p:cNvPr>
          <p:cNvSpPr>
            <a:spLocks noGrp="1"/>
          </p:cNvSpPr>
          <p:nvPr>
            <p:ph type="title"/>
          </p:nvPr>
        </p:nvSpPr>
        <p:spPr>
          <a:xfrm>
            <a:off x="0" y="211493"/>
            <a:ext cx="9684000" cy="702907"/>
          </a:xfrm>
        </p:spPr>
        <p:txBody>
          <a:bodyPr/>
          <a:lstStyle/>
          <a:p>
            <a:r>
              <a:rPr lang="en-US" dirty="0"/>
              <a:t>HOW MIGHT PEOPLE PREPARE </a:t>
            </a:r>
            <a:br>
              <a:rPr lang="en-US" dirty="0"/>
            </a:br>
            <a:r>
              <a:rPr lang="en-US" dirty="0"/>
              <a:t>FOR HIGH PRESSURE SITUATIONS?</a:t>
            </a:r>
          </a:p>
        </p:txBody>
      </p:sp>
      <p:sp>
        <p:nvSpPr>
          <p:cNvPr id="4" name="Slide Number Placeholder 3">
            <a:extLst>
              <a:ext uri="{FF2B5EF4-FFF2-40B4-BE49-F238E27FC236}">
                <a16:creationId xmlns:a16="http://schemas.microsoft.com/office/drawing/2014/main" id="{A00CC4F7-302A-E3E5-B69E-429B165E0BE6}"/>
              </a:ext>
            </a:extLst>
          </p:cNvPr>
          <p:cNvSpPr>
            <a:spLocks noGrp="1"/>
          </p:cNvSpPr>
          <p:nvPr>
            <p:ph type="sldNum" sz="quarter" idx="12"/>
          </p:nvPr>
        </p:nvSpPr>
        <p:spPr>
          <a:xfrm>
            <a:off x="11119298" y="6274988"/>
            <a:ext cx="805694" cy="365125"/>
          </a:xfrm>
        </p:spPr>
        <p:txBody>
          <a:bodyPr/>
          <a:lstStyle/>
          <a:p>
            <a:fld id="{D6962620-C4D5-8044-B051-69557A86E839}" type="slidenum">
              <a:rPr lang="en-US" smtClean="0"/>
              <a:pPr/>
              <a:t>9</a:t>
            </a:fld>
            <a:endParaRPr lang="en-US" dirty="0"/>
          </a:p>
        </p:txBody>
      </p:sp>
      <p:grpSp>
        <p:nvGrpSpPr>
          <p:cNvPr id="6" name="Group 5">
            <a:extLst>
              <a:ext uri="{FF2B5EF4-FFF2-40B4-BE49-F238E27FC236}">
                <a16:creationId xmlns:a16="http://schemas.microsoft.com/office/drawing/2014/main" id="{0767E62C-8583-1D9C-E0BC-7CD5C79AAC9B}"/>
              </a:ext>
            </a:extLst>
          </p:cNvPr>
          <p:cNvGrpSpPr>
            <a:grpSpLocks noChangeAspect="1"/>
          </p:cNvGrpSpPr>
          <p:nvPr/>
        </p:nvGrpSpPr>
        <p:grpSpPr>
          <a:xfrm>
            <a:off x="4361762" y="2076464"/>
            <a:ext cx="3468476" cy="3475092"/>
            <a:chOff x="5876529" y="2774950"/>
            <a:chExt cx="4504531" cy="4513124"/>
          </a:xfrm>
        </p:grpSpPr>
        <p:sp>
          <p:nvSpPr>
            <p:cNvPr id="7" name="Graphic 37">
              <a:extLst>
                <a:ext uri="{FF2B5EF4-FFF2-40B4-BE49-F238E27FC236}">
                  <a16:creationId xmlns:a16="http://schemas.microsoft.com/office/drawing/2014/main" id="{7581964D-1D52-31FC-AA5D-DD65F5566721}"/>
                </a:ext>
              </a:extLst>
            </p:cNvPr>
            <p:cNvSpPr>
              <a:spLocks noChangeAspect="1"/>
            </p:cNvSpPr>
            <p:nvPr/>
          </p:nvSpPr>
          <p:spPr>
            <a:xfrm>
              <a:off x="5895383" y="2774950"/>
              <a:ext cx="2234205" cy="4503600"/>
            </a:xfrm>
            <a:custGeom>
              <a:avLst/>
              <a:gdLst>
                <a:gd name="connsiteX0" fmla="*/ 800100 w 800099"/>
                <a:gd name="connsiteY0" fmla="*/ 1612900 h 1612900"/>
                <a:gd name="connsiteX1" fmla="*/ 0 w 800099"/>
                <a:gd name="connsiteY1" fmla="*/ 806450 h 1612900"/>
                <a:gd name="connsiteX2" fmla="*/ 800100 w 800099"/>
                <a:gd name="connsiteY2" fmla="*/ 0 h 1612900"/>
                <a:gd name="connsiteX3" fmla="*/ 800100 w 800099"/>
                <a:gd name="connsiteY3" fmla="*/ 1612900 h 1612900"/>
              </a:gdLst>
              <a:ahLst/>
              <a:cxnLst>
                <a:cxn ang="0">
                  <a:pos x="connsiteX0" y="connsiteY0"/>
                </a:cxn>
                <a:cxn ang="0">
                  <a:pos x="connsiteX1" y="connsiteY1"/>
                </a:cxn>
                <a:cxn ang="0">
                  <a:pos x="connsiteX2" y="connsiteY2"/>
                </a:cxn>
                <a:cxn ang="0">
                  <a:pos x="connsiteX3" y="connsiteY3"/>
                </a:cxn>
              </a:cxnLst>
              <a:rect l="l" t="t" r="r" b="b"/>
              <a:pathLst>
                <a:path w="800099" h="1612900">
                  <a:moveTo>
                    <a:pt x="800100" y="1612900"/>
                  </a:moveTo>
                  <a:cubicBezTo>
                    <a:pt x="358257" y="1612900"/>
                    <a:pt x="0" y="1251800"/>
                    <a:pt x="0" y="806450"/>
                  </a:cubicBezTo>
                  <a:cubicBezTo>
                    <a:pt x="0" y="361100"/>
                    <a:pt x="358257" y="0"/>
                    <a:pt x="800100" y="0"/>
                  </a:cubicBezTo>
                  <a:lnTo>
                    <a:pt x="800100" y="1612900"/>
                  </a:lnTo>
                  <a:close/>
                </a:path>
              </a:pathLst>
            </a:custGeom>
            <a:solidFill>
              <a:srgbClr val="1D428A"/>
            </a:solidFill>
            <a:ln w="9413" cap="flat">
              <a:solidFill>
                <a:srgbClr val="C4CED4"/>
              </a:solidFill>
              <a:prstDash val="solid"/>
              <a:miter/>
            </a:ln>
          </p:spPr>
          <p:txBody>
            <a:bodyPr rtlCol="0" anchor="ctr"/>
            <a:lstStyle/>
            <a:p>
              <a:endParaRPr lang="en-US" dirty="0"/>
            </a:p>
          </p:txBody>
        </p:sp>
        <p:sp>
          <p:nvSpPr>
            <p:cNvPr id="8" name="Graphic 37">
              <a:extLst>
                <a:ext uri="{FF2B5EF4-FFF2-40B4-BE49-F238E27FC236}">
                  <a16:creationId xmlns:a16="http://schemas.microsoft.com/office/drawing/2014/main" id="{C30EE349-A9D7-A195-395B-91D748567324}"/>
                </a:ext>
              </a:extLst>
            </p:cNvPr>
            <p:cNvSpPr>
              <a:spLocks noChangeAspect="1"/>
            </p:cNvSpPr>
            <p:nvPr/>
          </p:nvSpPr>
          <p:spPr>
            <a:xfrm flipH="1">
              <a:off x="8129588" y="2774950"/>
              <a:ext cx="2234204" cy="4503601"/>
            </a:xfrm>
            <a:custGeom>
              <a:avLst/>
              <a:gdLst>
                <a:gd name="connsiteX0" fmla="*/ 800100 w 800099"/>
                <a:gd name="connsiteY0" fmla="*/ 1612900 h 1612900"/>
                <a:gd name="connsiteX1" fmla="*/ 0 w 800099"/>
                <a:gd name="connsiteY1" fmla="*/ 806450 h 1612900"/>
                <a:gd name="connsiteX2" fmla="*/ 800100 w 800099"/>
                <a:gd name="connsiteY2" fmla="*/ 0 h 1612900"/>
                <a:gd name="connsiteX3" fmla="*/ 800100 w 800099"/>
                <a:gd name="connsiteY3" fmla="*/ 1612900 h 1612900"/>
              </a:gdLst>
              <a:ahLst/>
              <a:cxnLst>
                <a:cxn ang="0">
                  <a:pos x="connsiteX0" y="connsiteY0"/>
                </a:cxn>
                <a:cxn ang="0">
                  <a:pos x="connsiteX1" y="connsiteY1"/>
                </a:cxn>
                <a:cxn ang="0">
                  <a:pos x="connsiteX2" y="connsiteY2"/>
                </a:cxn>
                <a:cxn ang="0">
                  <a:pos x="connsiteX3" y="connsiteY3"/>
                </a:cxn>
              </a:cxnLst>
              <a:rect l="l" t="t" r="r" b="b"/>
              <a:pathLst>
                <a:path w="800099" h="1612900">
                  <a:moveTo>
                    <a:pt x="800100" y="1612900"/>
                  </a:moveTo>
                  <a:cubicBezTo>
                    <a:pt x="358257" y="1612900"/>
                    <a:pt x="0" y="1251800"/>
                    <a:pt x="0" y="806450"/>
                  </a:cubicBezTo>
                  <a:cubicBezTo>
                    <a:pt x="0" y="361100"/>
                    <a:pt x="358257" y="0"/>
                    <a:pt x="800100" y="0"/>
                  </a:cubicBezTo>
                  <a:lnTo>
                    <a:pt x="800100" y="1612900"/>
                  </a:lnTo>
                  <a:close/>
                </a:path>
              </a:pathLst>
            </a:custGeom>
            <a:solidFill>
              <a:srgbClr val="C8102E"/>
            </a:solidFill>
            <a:ln w="9413" cap="flat">
              <a:solidFill>
                <a:srgbClr val="C4CED4"/>
              </a:solid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AC0A3AB4-C94D-FB11-2A94-E55B3EA371DF}"/>
                </a:ext>
              </a:extLst>
            </p:cNvPr>
            <p:cNvSpPr/>
            <p:nvPr/>
          </p:nvSpPr>
          <p:spPr>
            <a:xfrm>
              <a:off x="5876529" y="2784474"/>
              <a:ext cx="4504531" cy="4503600"/>
            </a:xfrm>
            <a:custGeom>
              <a:avLst/>
              <a:gdLst>
                <a:gd name="connsiteX0" fmla="*/ 1619250 w 1619250"/>
                <a:gd name="connsiteY0" fmla="*/ 809625 h 1619250"/>
                <a:gd name="connsiteX1" fmla="*/ 809625 w 1619250"/>
                <a:gd name="connsiteY1" fmla="*/ 1619250 h 1619250"/>
                <a:gd name="connsiteX2" fmla="*/ 0 w 1619250"/>
                <a:gd name="connsiteY2" fmla="*/ 809625 h 1619250"/>
                <a:gd name="connsiteX3" fmla="*/ 809625 w 1619250"/>
                <a:gd name="connsiteY3" fmla="*/ 0 h 1619250"/>
                <a:gd name="connsiteX4" fmla="*/ 1619250 w 1619250"/>
                <a:gd name="connsiteY4" fmla="*/ 809625 h 161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0" h="1619250">
                  <a:moveTo>
                    <a:pt x="1619250" y="809625"/>
                  </a:moveTo>
                  <a:cubicBezTo>
                    <a:pt x="1619250" y="1256769"/>
                    <a:pt x="1256769" y="1619250"/>
                    <a:pt x="809625" y="1619250"/>
                  </a:cubicBezTo>
                  <a:cubicBezTo>
                    <a:pt x="362481" y="1619250"/>
                    <a:pt x="0" y="1256769"/>
                    <a:pt x="0" y="809625"/>
                  </a:cubicBezTo>
                  <a:cubicBezTo>
                    <a:pt x="0" y="362481"/>
                    <a:pt x="362481" y="0"/>
                    <a:pt x="809625" y="0"/>
                  </a:cubicBezTo>
                  <a:cubicBezTo>
                    <a:pt x="1256769" y="0"/>
                    <a:pt x="1619250" y="362481"/>
                    <a:pt x="1619250" y="809625"/>
                  </a:cubicBezTo>
                  <a:close/>
                </a:path>
              </a:pathLst>
            </a:custGeom>
            <a:noFill/>
            <a:ln w="50800" cap="rnd">
              <a:solidFill>
                <a:srgbClr val="C4CED4"/>
              </a:solidFill>
              <a:prstDash val="solid"/>
              <a:round/>
            </a:ln>
          </p:spPr>
          <p:txBody>
            <a:bodyPr rtlCol="0" anchor="ctr"/>
            <a:lstStyle/>
            <a:p>
              <a:endParaRPr lang="en-US" dirty="0"/>
            </a:p>
          </p:txBody>
        </p:sp>
        <p:sp>
          <p:nvSpPr>
            <p:cNvPr id="10" name="Freeform 9">
              <a:extLst>
                <a:ext uri="{FF2B5EF4-FFF2-40B4-BE49-F238E27FC236}">
                  <a16:creationId xmlns:a16="http://schemas.microsoft.com/office/drawing/2014/main" id="{2DB39D6A-A44A-458A-DD11-48133E28D64D}"/>
                </a:ext>
              </a:extLst>
            </p:cNvPr>
            <p:cNvSpPr/>
            <p:nvPr/>
          </p:nvSpPr>
          <p:spPr>
            <a:xfrm>
              <a:off x="6443039" y="3381493"/>
              <a:ext cx="3302616" cy="3882109"/>
            </a:xfrm>
            <a:custGeom>
              <a:avLst/>
              <a:gdLst>
                <a:gd name="connsiteX0" fmla="*/ 986600 w 1187196"/>
                <a:gd name="connsiteY0" fmla="*/ 808482 h 1395507"/>
                <a:gd name="connsiteX1" fmla="*/ 806863 w 1187196"/>
                <a:gd name="connsiteY1" fmla="*/ 744093 h 1395507"/>
                <a:gd name="connsiteX2" fmla="*/ 718947 w 1187196"/>
                <a:gd name="connsiteY2" fmla="*/ 642842 h 1395507"/>
                <a:gd name="connsiteX3" fmla="*/ 762095 w 1187196"/>
                <a:gd name="connsiteY3" fmla="*/ 527495 h 1395507"/>
                <a:gd name="connsiteX4" fmla="*/ 784098 w 1187196"/>
                <a:gd name="connsiteY4" fmla="*/ 456057 h 1395507"/>
                <a:gd name="connsiteX5" fmla="*/ 820960 w 1187196"/>
                <a:gd name="connsiteY5" fmla="*/ 394811 h 1395507"/>
                <a:gd name="connsiteX6" fmla="*/ 796385 w 1187196"/>
                <a:gd name="connsiteY6" fmla="*/ 334613 h 1395507"/>
                <a:gd name="connsiteX7" fmla="*/ 794290 w 1187196"/>
                <a:gd name="connsiteY7" fmla="*/ 167164 h 1395507"/>
                <a:gd name="connsiteX8" fmla="*/ 591503 w 1187196"/>
                <a:gd name="connsiteY8" fmla="*/ 0 h 1395507"/>
                <a:gd name="connsiteX9" fmla="*/ 390620 w 1187196"/>
                <a:gd name="connsiteY9" fmla="*/ 167164 h 1395507"/>
                <a:gd name="connsiteX10" fmla="*/ 388525 w 1187196"/>
                <a:gd name="connsiteY10" fmla="*/ 334613 h 1395507"/>
                <a:gd name="connsiteX11" fmla="*/ 363950 w 1187196"/>
                <a:gd name="connsiteY11" fmla="*/ 394811 h 1395507"/>
                <a:gd name="connsiteX12" fmla="*/ 400812 w 1187196"/>
                <a:gd name="connsiteY12" fmla="*/ 456057 h 1395507"/>
                <a:gd name="connsiteX13" fmla="*/ 422815 w 1187196"/>
                <a:gd name="connsiteY13" fmla="*/ 527495 h 1395507"/>
                <a:gd name="connsiteX14" fmla="*/ 465963 w 1187196"/>
                <a:gd name="connsiteY14" fmla="*/ 642842 h 1395507"/>
                <a:gd name="connsiteX15" fmla="*/ 378047 w 1187196"/>
                <a:gd name="connsiteY15" fmla="*/ 744093 h 1395507"/>
                <a:gd name="connsiteX16" fmla="*/ 198311 w 1187196"/>
                <a:gd name="connsiteY16" fmla="*/ 808482 h 1395507"/>
                <a:gd name="connsiteX17" fmla="*/ 5239 w 1187196"/>
                <a:gd name="connsiteY17" fmla="*/ 1075277 h 1395507"/>
                <a:gd name="connsiteX18" fmla="*/ 0 w 1187196"/>
                <a:gd name="connsiteY18" fmla="*/ 1122617 h 1395507"/>
                <a:gd name="connsiteX19" fmla="*/ 605885 w 1187196"/>
                <a:gd name="connsiteY19" fmla="*/ 1395508 h 1395507"/>
                <a:gd name="connsiteX20" fmla="*/ 1187196 w 1187196"/>
                <a:gd name="connsiteY20" fmla="*/ 1149096 h 1395507"/>
                <a:gd name="connsiteX21" fmla="*/ 1179481 w 1187196"/>
                <a:gd name="connsiteY21" fmla="*/ 1075277 h 1395507"/>
                <a:gd name="connsiteX22" fmla="*/ 986409 w 1187196"/>
                <a:gd name="connsiteY22" fmla="*/ 808482 h 139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196" h="1395507">
                  <a:moveTo>
                    <a:pt x="986600" y="808482"/>
                  </a:moveTo>
                  <a:cubicBezTo>
                    <a:pt x="938784" y="809720"/>
                    <a:pt x="874300" y="765810"/>
                    <a:pt x="806863" y="744093"/>
                  </a:cubicBezTo>
                  <a:cubicBezTo>
                    <a:pt x="736187" y="721328"/>
                    <a:pt x="718947" y="681323"/>
                    <a:pt x="718947" y="642842"/>
                  </a:cubicBezTo>
                  <a:cubicBezTo>
                    <a:pt x="716566" y="599694"/>
                    <a:pt x="758190" y="567500"/>
                    <a:pt x="762095" y="527495"/>
                  </a:cubicBezTo>
                  <a:cubicBezTo>
                    <a:pt x="763905" y="509302"/>
                    <a:pt x="773906" y="452914"/>
                    <a:pt x="784098" y="456057"/>
                  </a:cubicBezTo>
                  <a:cubicBezTo>
                    <a:pt x="798195" y="459962"/>
                    <a:pt x="804482" y="446627"/>
                    <a:pt x="820960" y="394811"/>
                  </a:cubicBezTo>
                  <a:cubicBezTo>
                    <a:pt x="841439" y="330613"/>
                    <a:pt x="796385" y="334613"/>
                    <a:pt x="796385" y="334613"/>
                  </a:cubicBezTo>
                  <a:cubicBezTo>
                    <a:pt x="796385" y="334613"/>
                    <a:pt x="806672" y="296990"/>
                    <a:pt x="794290" y="167164"/>
                  </a:cubicBezTo>
                  <a:cubicBezTo>
                    <a:pt x="780955" y="27432"/>
                    <a:pt x="651510" y="0"/>
                    <a:pt x="591503" y="0"/>
                  </a:cubicBezTo>
                  <a:cubicBezTo>
                    <a:pt x="531495" y="0"/>
                    <a:pt x="403955" y="27432"/>
                    <a:pt x="390620" y="167164"/>
                  </a:cubicBezTo>
                  <a:cubicBezTo>
                    <a:pt x="378238" y="296894"/>
                    <a:pt x="388525" y="334613"/>
                    <a:pt x="388525" y="334613"/>
                  </a:cubicBezTo>
                  <a:cubicBezTo>
                    <a:pt x="388525" y="334613"/>
                    <a:pt x="343472" y="330518"/>
                    <a:pt x="363950" y="394811"/>
                  </a:cubicBezTo>
                  <a:cubicBezTo>
                    <a:pt x="380429" y="446627"/>
                    <a:pt x="386715" y="459962"/>
                    <a:pt x="400812" y="456057"/>
                  </a:cubicBezTo>
                  <a:cubicBezTo>
                    <a:pt x="411004" y="452914"/>
                    <a:pt x="421005" y="509206"/>
                    <a:pt x="422815" y="527495"/>
                  </a:cubicBezTo>
                  <a:cubicBezTo>
                    <a:pt x="426720" y="567500"/>
                    <a:pt x="468344" y="599694"/>
                    <a:pt x="465963" y="642842"/>
                  </a:cubicBezTo>
                  <a:cubicBezTo>
                    <a:pt x="465963" y="681323"/>
                    <a:pt x="448723" y="721328"/>
                    <a:pt x="378047" y="744093"/>
                  </a:cubicBezTo>
                  <a:cubicBezTo>
                    <a:pt x="310610" y="765810"/>
                    <a:pt x="246221" y="809720"/>
                    <a:pt x="198311" y="808482"/>
                  </a:cubicBezTo>
                  <a:cubicBezTo>
                    <a:pt x="138684" y="806958"/>
                    <a:pt x="28766" y="890873"/>
                    <a:pt x="5239" y="1075277"/>
                  </a:cubicBezTo>
                  <a:cubicBezTo>
                    <a:pt x="3239" y="1090708"/>
                    <a:pt x="1524" y="1106519"/>
                    <a:pt x="0" y="1122617"/>
                  </a:cubicBezTo>
                  <a:cubicBezTo>
                    <a:pt x="148304" y="1289971"/>
                    <a:pt x="364712" y="1395508"/>
                    <a:pt x="605885" y="1395508"/>
                  </a:cubicBezTo>
                  <a:cubicBezTo>
                    <a:pt x="834104" y="1395508"/>
                    <a:pt x="1040035" y="1301020"/>
                    <a:pt x="1187196" y="1149096"/>
                  </a:cubicBezTo>
                  <a:cubicBezTo>
                    <a:pt x="1185101" y="1123950"/>
                    <a:pt x="1182529" y="1099185"/>
                    <a:pt x="1179481" y="1075277"/>
                  </a:cubicBezTo>
                  <a:cubicBezTo>
                    <a:pt x="1155954" y="890873"/>
                    <a:pt x="1046036" y="806863"/>
                    <a:pt x="986409" y="808482"/>
                  </a:cubicBezTo>
                  <a:close/>
                </a:path>
              </a:pathLst>
            </a:custGeom>
            <a:solidFill>
              <a:schemeClr val="bg1"/>
            </a:solidFill>
            <a:ln w="9525" cap="flat">
              <a:solidFill>
                <a:srgbClr val="C4CED4"/>
              </a:solidFill>
              <a:prstDash val="solid"/>
              <a:miter/>
            </a:ln>
          </p:spPr>
          <p:txBody>
            <a:bodyPr rtlCol="0" anchor="ctr"/>
            <a:lstStyle/>
            <a:p>
              <a:endParaRPr lang="en-US" dirty="0"/>
            </a:p>
          </p:txBody>
        </p:sp>
      </p:grpSp>
      <p:sp>
        <p:nvSpPr>
          <p:cNvPr id="13" name="Rounded Rectangle 12">
            <a:extLst>
              <a:ext uri="{FF2B5EF4-FFF2-40B4-BE49-F238E27FC236}">
                <a16:creationId xmlns:a16="http://schemas.microsoft.com/office/drawing/2014/main" id="{E4B38728-9BC9-56BB-7DC9-D430DF71B222}"/>
              </a:ext>
            </a:extLst>
          </p:cNvPr>
          <p:cNvSpPr/>
          <p:nvPr/>
        </p:nvSpPr>
        <p:spPr>
          <a:xfrm>
            <a:off x="591860" y="1325288"/>
            <a:ext cx="3332661" cy="2120784"/>
          </a:xfrm>
          <a:prstGeom prst="roundRect">
            <a:avLst>
              <a:gd name="adj" fmla="val 0"/>
            </a:avLst>
          </a:prstGeom>
          <a:blipFill dpi="0" rotWithShape="1">
            <a:blip r:embed="rId3" cstate="print">
              <a:extLst>
                <a:ext uri="{28A0092B-C50C-407E-A947-70E740481C1C}">
                  <a14:useLocalDpi xmlns:a14="http://schemas.microsoft.com/office/drawing/2010/main"/>
                </a:ext>
              </a:extLst>
            </a:blip>
            <a:srcRect/>
            <a:stretch>
              <a:fillRect/>
            </a:stretch>
          </a:blip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A3B77CBF-E96A-8E4F-F113-6166BEDFFFF4}"/>
              </a:ext>
            </a:extLst>
          </p:cNvPr>
          <p:cNvSpPr/>
          <p:nvPr/>
        </p:nvSpPr>
        <p:spPr>
          <a:xfrm>
            <a:off x="591859" y="3905775"/>
            <a:ext cx="3347558" cy="2130264"/>
          </a:xfrm>
          <a:prstGeom prst="roundRect">
            <a:avLst>
              <a:gd name="adj" fmla="val 0"/>
            </a:avLst>
          </a:prstGeom>
          <a:blipFill dpi="0" rotWithShape="1">
            <a:blip r:embed="rId4" cstate="print">
              <a:extLst>
                <a:ext uri="{28A0092B-C50C-407E-A947-70E740481C1C}">
                  <a14:useLocalDpi xmlns:a14="http://schemas.microsoft.com/office/drawing/2010/main"/>
                </a:ext>
              </a:extLst>
            </a:blip>
            <a:srcRect/>
            <a:stretch>
              <a:fillRect/>
            </a:stretch>
          </a:blip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B6105398-5E6F-58FF-9BEC-76B4AEC6B638}"/>
              </a:ext>
            </a:extLst>
          </p:cNvPr>
          <p:cNvSpPr/>
          <p:nvPr/>
        </p:nvSpPr>
        <p:spPr>
          <a:xfrm>
            <a:off x="8251931" y="1325288"/>
            <a:ext cx="3332661" cy="2120784"/>
          </a:xfrm>
          <a:prstGeom prst="roundRect">
            <a:avLst>
              <a:gd name="adj" fmla="val 0"/>
            </a:avLst>
          </a:prstGeom>
          <a:blipFill dpi="0" rotWithShape="1">
            <a:blip r:embed="rId5" cstate="print">
              <a:extLst>
                <a:ext uri="{28A0092B-C50C-407E-A947-70E740481C1C}">
                  <a14:useLocalDpi xmlns:a14="http://schemas.microsoft.com/office/drawing/2010/main"/>
                </a:ext>
              </a:extLst>
            </a:blip>
            <a:srcRect/>
            <a:stretch>
              <a:fillRect/>
            </a:stretch>
          </a:blip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a:extLst>
              <a:ext uri="{FF2B5EF4-FFF2-40B4-BE49-F238E27FC236}">
                <a16:creationId xmlns:a16="http://schemas.microsoft.com/office/drawing/2014/main" id="{A7374C7F-FE12-3D11-CF07-87AD56F9A735}"/>
              </a:ext>
            </a:extLst>
          </p:cNvPr>
          <p:cNvSpPr/>
          <p:nvPr/>
        </p:nvSpPr>
        <p:spPr>
          <a:xfrm>
            <a:off x="8251931" y="3915255"/>
            <a:ext cx="3332661" cy="2120784"/>
          </a:xfrm>
          <a:prstGeom prst="roundRect">
            <a:avLst>
              <a:gd name="adj" fmla="val 0"/>
            </a:avLst>
          </a:prstGeom>
          <a:blipFill dpi="0" rotWithShape="1">
            <a:blip r:embed="rId6" cstate="print">
              <a:extLst>
                <a:ext uri="{28A0092B-C50C-407E-A947-70E740481C1C}">
                  <a14:useLocalDpi xmlns:a14="http://schemas.microsoft.com/office/drawing/2010/main"/>
                </a:ext>
              </a:extLst>
            </a:blip>
            <a:srcRect/>
            <a:stretch>
              <a:fillRect/>
            </a:stretch>
          </a:blipFill>
          <a:ln w="508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778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4ba84b-2cd7-44ba-af4f-114c7844ae9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7c9305d7-1678-409e-a988-999355e8c4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23B8A1E18A1C4F9FBCD26320113EB3" ma:contentTypeVersion="18" ma:contentTypeDescription="Create a new document." ma:contentTypeScope="" ma:versionID="19a2dd81d98f3648a05781a72ac242df">
  <xsd:schema xmlns:xsd="http://www.w3.org/2001/XMLSchema" xmlns:xs="http://www.w3.org/2001/XMLSchema" xmlns:p="http://schemas.microsoft.com/office/2006/metadata/properties" xmlns:ns1="http://schemas.microsoft.com/sharepoint/v3" xmlns:ns2="4d4ba84b-2cd7-44ba-af4f-114c7844ae9c" xmlns:ns3="7c9305d7-1678-409e-a988-999355e8c416" targetNamespace="http://schemas.microsoft.com/office/2006/metadata/properties" ma:root="true" ma:fieldsID="2f9a8aaf7bd9191da198305d91096632" ns1:_="" ns2:_="" ns3:_="">
    <xsd:import namespace="http://schemas.microsoft.com/sharepoint/v3"/>
    <xsd:import namespace="4d4ba84b-2cd7-44ba-af4f-114c7844ae9c"/>
    <xsd:import namespace="7c9305d7-1678-409e-a988-999355e8c4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ba84b-2cd7-44ba-af4f-114c7844ae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96d1713-ebe0-4b3b-970c-2544ea2906f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305d7-1678-409e-a988-999355e8c41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ce0d03d-a2ef-4cd9-b36d-968a23777651}" ma:internalName="TaxCatchAll" ma:showField="CatchAllData" ma:web="7c9305d7-1678-409e-a988-999355e8c4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DE050C-3634-48A8-8A7D-A67CC808CDE0}">
  <ds:schemaRefs>
    <ds:schemaRef ds:uri="http://schemas.microsoft.com/sharepoint/v3/contenttype/forms"/>
  </ds:schemaRefs>
</ds:datastoreItem>
</file>

<file path=customXml/itemProps2.xml><?xml version="1.0" encoding="utf-8"?>
<ds:datastoreItem xmlns:ds="http://schemas.openxmlformats.org/officeDocument/2006/customXml" ds:itemID="{04BB0525-C185-4EDF-92B4-CC45C2F96D08}">
  <ds:schemaRefs>
    <ds:schemaRef ds:uri="http://purl.org/dc/elements/1.1/"/>
    <ds:schemaRef ds:uri="http://schemas.openxmlformats.org/package/2006/metadata/core-properties"/>
    <ds:schemaRef ds:uri="http://schemas.microsoft.com/sharepoint/v3"/>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7c9305d7-1678-409e-a988-999355e8c416"/>
    <ds:schemaRef ds:uri="4d4ba84b-2cd7-44ba-af4f-114c7844ae9c"/>
    <ds:schemaRef ds:uri="http://www.w3.org/XML/1998/namespace"/>
  </ds:schemaRefs>
</ds:datastoreItem>
</file>

<file path=customXml/itemProps3.xml><?xml version="1.0" encoding="utf-8"?>
<ds:datastoreItem xmlns:ds="http://schemas.openxmlformats.org/officeDocument/2006/customXml" ds:itemID="{346F9334-002F-4A75-9B4A-2E78E4B852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d4ba84b-2cd7-44ba-af4f-114c7844ae9c"/>
    <ds:schemaRef ds:uri="7c9305d7-1678-409e-a988-999355e8c4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339</TotalTime>
  <Words>3999</Words>
  <Application>Microsoft Office PowerPoint</Application>
  <PresentationFormat>Widescreen</PresentationFormat>
  <Paragraphs>267</Paragraphs>
  <Slides>13</Slides>
  <Notes>13</Notes>
  <HiddenSlides>6</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TEACHER INFORMATION</vt:lpstr>
      <vt:lpstr>CURRICULUM LINKS</vt:lpstr>
      <vt:lpstr>CURRICULUM LINKS</vt:lpstr>
      <vt:lpstr>TEACHER INFORMATION</vt:lpstr>
      <vt:lpstr>TEACHING MENTAL HEALTH AND EMOTIONAL WELLBEING</vt:lpstr>
      <vt:lpstr>SIGNPOSTING FOR TEACHERS</vt:lpstr>
      <vt:lpstr>PREGAME PRESSURE</vt:lpstr>
      <vt:lpstr>HOW MIGHT PEOPLE PREPARE  FOR HIGH PRESSURE SITUATIONS?</vt:lpstr>
      <vt:lpstr>MENTAL PREPARATION</vt:lpstr>
      <vt:lpstr>HOW MIGHT PEOPLE PREPARE FOR  HIGH PRESSURE SITUATIONS?</vt:lpstr>
      <vt:lpstr>WHY IS MENTAL  PREPARATION IMPORTANT?</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 Cutayar</dc:creator>
  <cp:lastModifiedBy>Catriona Hull</cp:lastModifiedBy>
  <cp:revision>52</cp:revision>
  <dcterms:created xsi:type="dcterms:W3CDTF">2024-11-20T14:00:51Z</dcterms:created>
  <dcterms:modified xsi:type="dcterms:W3CDTF">2025-04-29T15:55:52Z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060ba49-85b5-4940-8eba-7262636c4bd4_Enabled">
    <vt:lpwstr>true</vt:lpwstr>
  </property>
  <property fmtid="{D5CDD505-2E9C-101B-9397-08002B2CF9AE}" pid="3" name="MSIP_Label_1060ba49-85b5-4940-8eba-7262636c4bd4_SetDate">
    <vt:lpwstr>2025-04-10T13:08:58Z</vt:lpwstr>
  </property>
  <property fmtid="{D5CDD505-2E9C-101B-9397-08002B2CF9AE}" pid="4" name="MSIP_Label_1060ba49-85b5-4940-8eba-7262636c4bd4_Method">
    <vt:lpwstr>Standard</vt:lpwstr>
  </property>
  <property fmtid="{D5CDD505-2E9C-101B-9397-08002B2CF9AE}" pid="5" name="MSIP_Label_1060ba49-85b5-4940-8eba-7262636c4bd4_Name">
    <vt:lpwstr>M365 Sensitivity Label</vt:lpwstr>
  </property>
  <property fmtid="{D5CDD505-2E9C-101B-9397-08002B2CF9AE}" pid="6" name="MSIP_Label_1060ba49-85b5-4940-8eba-7262636c4bd4_SiteId">
    <vt:lpwstr>6015290b-b796-4db2-9179-ecd5c9b3739d</vt:lpwstr>
  </property>
  <property fmtid="{D5CDD505-2E9C-101B-9397-08002B2CF9AE}" pid="7" name="MSIP_Label_1060ba49-85b5-4940-8eba-7262636c4bd4_ActionId">
    <vt:lpwstr>f2e11806-c10f-4768-8a3f-52bf87398fdc</vt:lpwstr>
  </property>
  <property fmtid="{D5CDD505-2E9C-101B-9397-08002B2CF9AE}" pid="8" name="MSIP_Label_1060ba49-85b5-4940-8eba-7262636c4bd4_ContentBits">
    <vt:lpwstr>0</vt:lpwstr>
  </property>
  <property fmtid="{D5CDD505-2E9C-101B-9397-08002B2CF9AE}" pid="9" name="MSIP_Label_1060ba49-85b5-4940-8eba-7262636c4bd4_Tag">
    <vt:lpwstr>50, 3, 0, 1</vt:lpwstr>
  </property>
  <property fmtid="{D5CDD505-2E9C-101B-9397-08002B2CF9AE}" pid="10" name="ContentTypeId">
    <vt:lpwstr>0x0101005123B8A1E18A1C4F9FBCD26320113EB3</vt:lpwstr>
  </property>
  <property fmtid="{D5CDD505-2E9C-101B-9397-08002B2CF9AE}" pid="11" name="MediaServiceImageTags">
    <vt:lpwstr/>
  </property>
</Properties>
</file>